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60"/>
  </p:notesMasterIdLst>
  <p:sldIdLst>
    <p:sldId id="346" r:id="rId3"/>
    <p:sldId id="289" r:id="rId4"/>
    <p:sldId id="294" r:id="rId5"/>
    <p:sldId id="350" r:id="rId6"/>
    <p:sldId id="351" r:id="rId7"/>
    <p:sldId id="352" r:id="rId8"/>
    <p:sldId id="353" r:id="rId9"/>
    <p:sldId id="354" r:id="rId10"/>
    <p:sldId id="358" r:id="rId11"/>
    <p:sldId id="347" r:id="rId12"/>
    <p:sldId id="367" r:id="rId13"/>
    <p:sldId id="381" r:id="rId14"/>
    <p:sldId id="382" r:id="rId15"/>
    <p:sldId id="375" r:id="rId16"/>
    <p:sldId id="258" r:id="rId17"/>
    <p:sldId id="256" r:id="rId18"/>
    <p:sldId id="299" r:id="rId19"/>
    <p:sldId id="300" r:id="rId20"/>
    <p:sldId id="326" r:id="rId21"/>
    <p:sldId id="316" r:id="rId22"/>
    <p:sldId id="260" r:id="rId23"/>
    <p:sldId id="305" r:id="rId24"/>
    <p:sldId id="362" r:id="rId25"/>
    <p:sldId id="363" r:id="rId26"/>
    <p:sldId id="364" r:id="rId27"/>
    <p:sldId id="365" r:id="rId28"/>
    <p:sldId id="366" r:id="rId29"/>
    <p:sldId id="327" r:id="rId30"/>
    <p:sldId id="328" r:id="rId31"/>
    <p:sldId id="329" r:id="rId32"/>
    <p:sldId id="330" r:id="rId33"/>
    <p:sldId id="331" r:id="rId34"/>
    <p:sldId id="332" r:id="rId35"/>
    <p:sldId id="301" r:id="rId36"/>
    <p:sldId id="361" r:id="rId37"/>
    <p:sldId id="345" r:id="rId38"/>
    <p:sldId id="263" r:id="rId39"/>
    <p:sldId id="383" r:id="rId40"/>
    <p:sldId id="335" r:id="rId41"/>
    <p:sldId id="337" r:id="rId42"/>
    <p:sldId id="384" r:id="rId43"/>
    <p:sldId id="336" r:id="rId44"/>
    <p:sldId id="341" r:id="rId45"/>
    <p:sldId id="338" r:id="rId46"/>
    <p:sldId id="342" r:id="rId47"/>
    <p:sldId id="343" r:id="rId48"/>
    <p:sldId id="385" r:id="rId49"/>
    <p:sldId id="344" r:id="rId50"/>
    <p:sldId id="262" r:id="rId51"/>
    <p:sldId id="302" r:id="rId52"/>
    <p:sldId id="264" r:id="rId53"/>
    <p:sldId id="333" r:id="rId54"/>
    <p:sldId id="377" r:id="rId55"/>
    <p:sldId id="378" r:id="rId56"/>
    <p:sldId id="380" r:id="rId57"/>
    <p:sldId id="379" r:id="rId58"/>
    <p:sldId id="349" r:id="rId59"/>
  </p:sldIdLst>
  <p:sldSz cx="9144000" cy="5143500" type="screen16x9"/>
  <p:notesSz cx="6858000" cy="9144000"/>
  <p:embeddedFontLst>
    <p:embeddedFont>
      <p:font typeface="Montserrat" panose="02000505000000020004" pitchFamily="2" charset="0"/>
      <p:regular r:id="rId61"/>
      <p:bold r:id="rId62"/>
    </p:embeddedFont>
    <p:embeddedFont>
      <p:font typeface="Denk One" panose="020B0604020202020204" charset="0"/>
      <p:bold r:id="rId63"/>
      <p:boldItalic r:id="rId64"/>
    </p:embeddedFont>
    <p:embeddedFont>
      <p:font typeface="Nunito" panose="020B0604020202020204" charset="0"/>
      <p:regular r:id="rId65"/>
      <p:bold r:id="rId66"/>
      <p:italic r:id="rId67"/>
      <p:boldItalic r:id="rId68"/>
    </p:embeddedFont>
    <p:embeddedFont>
      <p:font typeface="Nunito SemiBold" panose="020B0604020202020204" charset="0"/>
      <p:bold r:id="rId69"/>
      <p:boldItalic r:id="rId70"/>
    </p:embeddedFont>
    <p:embeddedFont>
      <p:font typeface="Poppins" panose="020B0604020202020204" charset="0"/>
      <p:regular r:id="rId71"/>
      <p:bold r:id="rId72"/>
      <p:italic r:id="rId73"/>
      <p:boldItalic r:id="rId74"/>
    </p:embeddedFont>
    <p:embeddedFont>
      <p:font typeface="iCiel Cadena" panose="020B0604020202020204" charset="0"/>
      <p:bold r:id="rId75"/>
    </p:embeddedFont>
    <p:embeddedFont>
      <p:font typeface="Chewy" panose="020B0604020202020204" charset="0"/>
      <p:regular r:id="rId76"/>
    </p:embeddedFont>
    <p:embeddedFont>
      <p:font typeface="Inconsolata" panose="020B0604020202020204" charset="0"/>
      <p:regular r:id="rId77"/>
    </p:embeddedFont>
    <p:embeddedFont>
      <p:font typeface="Fira Sans Extra Condensed" panose="020B0604020202020204" charset="0"/>
      <p:regular r:id="rId78"/>
      <p:bold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1F5CE"/>
    <a:srgbClr val="D6C1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44" d="100"/>
          <a:sy n="44" d="100"/>
        </p:scale>
        <p:origin x="72" y="70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3.fntdata"/><Relationship Id="rId68" Type="http://schemas.openxmlformats.org/officeDocument/2006/relationships/font" Target="fonts/font8.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4.fntdata"/><Relationship Id="rId79" Type="http://schemas.openxmlformats.org/officeDocument/2006/relationships/font" Target="fonts/font19.fntdata"/><Relationship Id="rId5" Type="http://schemas.openxmlformats.org/officeDocument/2006/relationships/slide" Target="slides/slide3.xml"/><Relationship Id="rId61" Type="http://schemas.openxmlformats.org/officeDocument/2006/relationships/font" Target="fonts/font1.fntdata"/><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4.fntdata"/><Relationship Id="rId69" Type="http://schemas.openxmlformats.org/officeDocument/2006/relationships/font" Target="fonts/font9.fntdata"/><Relationship Id="rId77" Type="http://schemas.openxmlformats.org/officeDocument/2006/relationships/font" Target="fonts/font17.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2.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6.fntdata"/><Relationship Id="rId7" Type="http://schemas.openxmlformats.org/officeDocument/2006/relationships/slide" Target="slides/slide5.xml"/><Relationship Id="rId71" Type="http://schemas.openxmlformats.org/officeDocument/2006/relationships/font" Target="fonts/font1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50997709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71143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81847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49644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954375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96646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170833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51902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35976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60371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749047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543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38014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29608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481734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80814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98063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0934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03803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55723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36115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79455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31849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32995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84702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97569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99314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745085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882040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2035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980676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4663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87216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41037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p>
          <a:p>
            <a:pPr marL="0" lvl="0" indent="0" algn="l" rtl="0">
              <a:spcBef>
                <a:spcPts val="0"/>
              </a:spcBef>
              <a:spcAft>
                <a:spcPts val="0"/>
              </a:spcAft>
              <a:buNone/>
            </a:pPr>
            <a:r>
              <a:rPr lang="en-GB"/>
              <a:t>Với mỗi 1 đáp án đúng là em góp phần phủ xanh đồi trọc rồi đấy</a:t>
            </a:r>
          </a:p>
        </p:txBody>
      </p:sp>
    </p:spTree>
    <p:extLst>
      <p:ext uri="{BB962C8B-B14F-4D97-AF65-F5344CB8AC3E}">
        <p14:creationId xmlns:p14="http://schemas.microsoft.com/office/powerpoint/2010/main" val="271964755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1222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461806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32786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18795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79653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76056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91228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a:xfrm>
            <a:off x="381000" y="685800"/>
            <a:ext cx="6096000" cy="3429000"/>
          </a:xfrm>
        </p:spPr>
      </p:sp>
      <p:sp>
        <p:nvSpPr>
          <p:cNvPr id="3" name="Text Placeholder 2"/>
          <p:cNvSpPr>
            <a:spLocks noGrp="1"/>
          </p:cNvSpPr>
          <p:nvPr>
            <p:ph type="body" idx="1"/>
          </p:nvPr>
        </p:nvSpPr>
        <p:spPr/>
        <p:txBody>
          <a:bodyPr/>
          <a:lstStyle/>
          <a:p>
            <a:r>
              <a:rPr lang="en-GB" altLang="en-US"/>
              <a:t>Chọn đáp án B. </a:t>
            </a:r>
          </a:p>
          <a:p>
            <a:r>
              <a:rPr lang="en-GB" altLang="en-US"/>
              <a:t>Nước chúng ta có rất nhiều phong cảnh đẹp, con người Việt Nam cũng hiền hòa và hăng say lao động. Mời các em đến với bài tập đọc hôm nay để hiểu thêm về điều đó!</a:t>
            </a:r>
          </a:p>
        </p:txBody>
      </p:sp>
    </p:spTree>
    <p:extLst>
      <p:ext uri="{BB962C8B-B14F-4D97-AF65-F5344CB8AC3E}">
        <p14:creationId xmlns:p14="http://schemas.microsoft.com/office/powerpoint/2010/main" val="342806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08577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t>‹#›</a:t>
            </a:fld>
            <a:endParaRPr lang="en-US" altLang="en-US" dirty="0">
              <a:latin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00506060000020004"/>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0000500000000000000"/>
                <a:ea typeface="Poppins" panose="00000500000000000000"/>
                <a:cs typeface="Poppins" panose="00000500000000000000"/>
                <a:sym typeface="Poppins" panose="00000500000000000000"/>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2pPr>
            <a:lvl3pPr lvl="2">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3pPr>
            <a:lvl4pPr lvl="3">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4pPr>
            <a:lvl5pPr lvl="4">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5pPr>
            <a:lvl6pPr lvl="5">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6pPr>
            <a:lvl7pPr lvl="6">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7pPr>
            <a:lvl8pPr lvl="7">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8pPr>
            <a:lvl9pPr lvl="8">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0000500000000000000"/>
                <a:ea typeface="Poppins" panose="00000500000000000000"/>
                <a:cs typeface="Poppins" panose="00000500000000000000"/>
                <a:sym typeface="Poppins" panose="00000500000000000000"/>
              </a:rPr>
              <a:t>CREDITS: This presentation template was created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3"/>
              </a:rPr>
              <a:t>Slidesgo</a:t>
            </a:r>
            <a:r>
              <a:rPr lang="en-GB" sz="1000">
                <a:solidFill>
                  <a:schemeClr val="lt2"/>
                </a:solidFill>
                <a:latin typeface="Poppins" panose="00000500000000000000"/>
                <a:ea typeface="Poppins" panose="00000500000000000000"/>
                <a:cs typeface="Poppins" panose="00000500000000000000"/>
                <a:sym typeface="Poppins" panose="00000500000000000000"/>
              </a:rPr>
              <a:t>, including icons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4"/>
              </a:rPr>
              <a:t>Flaticon</a:t>
            </a:r>
            <a:r>
              <a:rPr lang="en-GB" sz="1000">
                <a:solidFill>
                  <a:schemeClr val="lt2"/>
                </a:solidFill>
                <a:latin typeface="Poppins" panose="00000500000000000000"/>
                <a:ea typeface="Poppins" panose="00000500000000000000"/>
                <a:cs typeface="Poppins" panose="00000500000000000000"/>
                <a:sym typeface="Poppins" panose="00000500000000000000"/>
              </a:rPr>
              <a:t>, and infographics &amp; images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5"/>
              </a:rPr>
              <a:t>Freepik</a:t>
            </a:r>
            <a:endParaRPr b="1">
              <a:solidFill>
                <a:schemeClr val="lt2"/>
              </a:solidFill>
              <a:latin typeface="Poppins" panose="00000500000000000000"/>
              <a:ea typeface="Poppins" panose="00000500000000000000"/>
              <a:cs typeface="Poppins" panose="00000500000000000000"/>
              <a:sym typeface="Poppins" panose="00000500000000000000"/>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21" Type="http://schemas.openxmlformats.org/officeDocument/2006/relationships/slideLayout" Target="../slideLayouts/slideLayout48.xml"/><Relationship Id="rId34" Type="http://schemas.openxmlformats.org/officeDocument/2006/relationships/slideLayout" Target="../slideLayouts/slideLayout61.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37" Type="http://schemas.openxmlformats.org/officeDocument/2006/relationships/image" Target="../media/image2.pn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36" Type="http://schemas.openxmlformats.org/officeDocument/2006/relationships/theme" Target="../theme/theme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35" Type="http://schemas.openxmlformats.org/officeDocument/2006/relationships/slideLayout" Target="../slideLayouts/slideLayout62.xml"/><Relationship Id="rId8" Type="http://schemas.openxmlformats.org/officeDocument/2006/relationships/slideLayout" Target="../slideLayouts/slideLayout35.xml"/><Relationship Id="rId3"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9"/>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00506060000020004"/>
              <a:buNone/>
              <a:defRPr sz="2800" b="1">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17.png"/><Relationship Id="rId1" Type="http://schemas.openxmlformats.org/officeDocument/2006/relationships/slideLayout" Target="../slideLayouts/slideLayout6.xml"/><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28.svg"/><Relationship Id="rId5" Type="http://schemas.openxmlformats.org/officeDocument/2006/relationships/image" Target="../media/image22.png"/><Relationship Id="rId4" Type="http://schemas.openxmlformats.org/officeDocument/2006/relationships/image" Target="../media/image26.sv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31.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svg"/></Relationships>
</file>

<file path=ppt/slides/_rels/slide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28.png"/><Relationship Id="rId4" Type="http://schemas.openxmlformats.org/officeDocument/2006/relationships/image" Target="../media/image35.svg"/></Relationships>
</file>

<file path=ppt/slides/_rels/slide21.xml.rels><?xml version="1.0" encoding="UTF-8" standalone="yes"?>
<Relationships xmlns="http://schemas.openxmlformats.org/package/2006/relationships"><Relationship Id="rId8" Type="http://schemas.openxmlformats.org/officeDocument/2006/relationships/image" Target="../media/image43.svg"/><Relationship Id="rId3" Type="http://schemas.openxmlformats.org/officeDocument/2006/relationships/image" Target="../media/image29.png"/><Relationship Id="rId7"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30.png"/><Relationship Id="rId4" Type="http://schemas.openxmlformats.org/officeDocument/2006/relationships/image" Target="../media/image39.svg"/></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34.jpeg"/></Relationships>
</file>

<file path=ppt/slides/_rels/slide2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0.xml"/><Relationship Id="rId1" Type="http://schemas.openxmlformats.org/officeDocument/2006/relationships/slideLayout" Target="../slideLayouts/slideLayout14.xml"/><Relationship Id="rId4" Type="http://schemas.openxmlformats.org/officeDocument/2006/relationships/image" Target="../media/image36.jpeg"/></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1.xml"/><Relationship Id="rId1" Type="http://schemas.openxmlformats.org/officeDocument/2006/relationships/slideLayout" Target="../slideLayouts/slideLayout13.xml"/><Relationship Id="rId5" Type="http://schemas.openxmlformats.org/officeDocument/2006/relationships/image" Target="../media/image38.jpeg"/><Relationship Id="rId4" Type="http://schemas.openxmlformats.org/officeDocument/2006/relationships/image" Target="../media/image50.svg"/></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13.xml"/><Relationship Id="rId5" Type="http://schemas.openxmlformats.org/officeDocument/2006/relationships/image" Target="../media/image39.jpeg"/><Relationship Id="rId4" Type="http://schemas.openxmlformats.org/officeDocument/2006/relationships/image" Target="../media/image50.svg"/></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3.xml"/><Relationship Id="rId1" Type="http://schemas.openxmlformats.org/officeDocument/2006/relationships/slideLayout" Target="../slideLayouts/slideLayout13.xml"/><Relationship Id="rId5" Type="http://schemas.openxmlformats.org/officeDocument/2006/relationships/image" Target="../media/image40.jpeg"/><Relationship Id="rId4" Type="http://schemas.openxmlformats.org/officeDocument/2006/relationships/image" Target="../media/image50.svg"/></Relationships>
</file>

<file path=ppt/slides/_rels/slide2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3.png"/><Relationship Id="rId4" Type="http://schemas.openxmlformats.org/officeDocument/2006/relationships/image" Target="../media/image56.svg"/></Relationships>
</file>

<file path=ppt/slides/_rels/slide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8.jpeg"/><Relationship Id="rId7" Type="http://schemas.openxmlformats.org/officeDocument/2006/relationships/image" Target="../media/image12.png"/><Relationship Id="rId2" Type="http://schemas.openxmlformats.org/officeDocument/2006/relationships/slideLayout" Target="../slideLayouts/slideLayout38.xml"/><Relationship Id="rId1" Type="http://schemas.openxmlformats.org/officeDocument/2006/relationships/tags" Target="../tags/tag1.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7.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28.png"/><Relationship Id="rId4" Type="http://schemas.openxmlformats.org/officeDocument/2006/relationships/image" Target="../media/image35.svg"/></Relationships>
</file>

<file path=ppt/slides/_rels/slide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30.png"/><Relationship Id="rId4" Type="http://schemas.openxmlformats.org/officeDocument/2006/relationships/image" Target="../media/image39.svg"/></Relationships>
</file>

<file path=ppt/slides/_rels/slide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3.xml"/><Relationship Id="rId1" Type="http://schemas.openxmlformats.org/officeDocument/2006/relationships/slideLayout" Target="../slideLayouts/slideLayout8.xml"/><Relationship Id="rId5" Type="http://schemas.openxmlformats.org/officeDocument/2006/relationships/image" Target="../media/image62.svg"/><Relationship Id="rId4" Type="http://schemas.openxmlformats.org/officeDocument/2006/relationships/image" Target="../media/image4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64.sv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6.xml"/><Relationship Id="rId5" Type="http://schemas.openxmlformats.org/officeDocument/2006/relationships/image" Target="../media/image68.svg"/><Relationship Id="rId4" Type="http://schemas.openxmlformats.org/officeDocument/2006/relationships/image" Target="../media/image51.png"/></Relationships>
</file>

<file path=ppt/slides/_rels/slide4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jpeg"/><Relationship Id="rId1" Type="http://schemas.openxmlformats.org/officeDocument/2006/relationships/slideLayout" Target="../slideLayouts/slideLayout6.xml"/><Relationship Id="rId4" Type="http://schemas.openxmlformats.org/officeDocument/2006/relationships/image" Target="../media/image54.jpe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55.png"/><Relationship Id="rId1" Type="http://schemas.openxmlformats.org/officeDocument/2006/relationships/slideLayout" Target="../slideLayouts/slideLayout6.xml"/><Relationship Id="rId5" Type="http://schemas.openxmlformats.org/officeDocument/2006/relationships/image" Target="../media/image75.svg"/><Relationship Id="rId4" Type="http://schemas.openxmlformats.org/officeDocument/2006/relationships/image" Target="../media/image56.png"/></Relationships>
</file>

<file path=ppt/slides/_rels/slide4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8.xml"/><Relationship Id="rId1" Type="http://schemas.openxmlformats.org/officeDocument/2006/relationships/slideLayout" Target="../slideLayouts/slideLayout14.xml"/><Relationship Id="rId4" Type="http://schemas.openxmlformats.org/officeDocument/2006/relationships/image" Target="../media/image77.svg"/></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60.png"/><Relationship Id="rId5" Type="http://schemas.openxmlformats.org/officeDocument/2006/relationships/image" Target="../media/image80.svg"/><Relationship Id="rId4" Type="http://schemas.openxmlformats.org/officeDocument/2006/relationships/image" Target="../media/image59.png"/></Relationships>
</file>

<file path=ppt/slides/_rels/slide5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62.png"/><Relationship Id="rId5" Type="http://schemas.openxmlformats.org/officeDocument/2006/relationships/image" Target="../media/image83.svg"/><Relationship Id="rId4" Type="http://schemas.openxmlformats.org/officeDocument/2006/relationships/image" Target="../media/image61.png"/></Relationships>
</file>

<file path=ppt/slides/_rels/slide5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86.svg"/></Relationships>
</file>

<file path=ppt/slides/_rels/slide5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3.xml"/><Relationship Id="rId1" Type="http://schemas.openxmlformats.org/officeDocument/2006/relationships/slideLayout" Target="../slideLayouts/slideLayout5.xml"/><Relationship Id="rId4" Type="http://schemas.openxmlformats.org/officeDocument/2006/relationships/image" Target="../media/image6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5.png"/><Relationship Id="rId1" Type="http://schemas.openxmlformats.org/officeDocument/2006/relationships/slideLayout" Target="../slideLayouts/slideLayout6.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1"/>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flipH="1" flipV="1">
            <a:off x="412115" y="1604645"/>
            <a:ext cx="5798185" cy="2654935"/>
          </a:xfrm>
          <a:prstGeom prst="rect">
            <a:avLst/>
          </a:prstGeom>
        </p:spPr>
      </p:pic>
      <p:sp>
        <p:nvSpPr>
          <p:cNvPr id="7" name="Text Box 6"/>
          <p:cNvSpPr txBox="1"/>
          <p:nvPr/>
        </p:nvSpPr>
        <p:spPr>
          <a:xfrm>
            <a:off x="861253" y="2671127"/>
            <a:ext cx="4975004" cy="521970"/>
          </a:xfrm>
          <a:prstGeom prst="rect">
            <a:avLst/>
          </a:prstGeom>
          <a:noFill/>
        </p:spPr>
        <p:txBody>
          <a:bodyPr wrap="square" rtlCol="0" anchor="t">
            <a:spAutoFit/>
          </a:bodyPr>
          <a:lstStyle/>
          <a:p>
            <a:r>
              <a:rPr lang="en-GB" altLang="en-US" sz="2800" b="1">
                <a:solidFill>
                  <a:schemeClr val="bg1"/>
                </a:solidFill>
                <a:sym typeface="+mn-ea"/>
              </a:rPr>
              <a:t>Mời bạn cùng xem video! </a:t>
            </a:r>
          </a:p>
        </p:txBody>
      </p:sp>
      <p:pic>
        <p:nvPicPr>
          <p:cNvPr id="36" name="图片 35"/>
          <p:cNvPicPr>
            <a:picLocks noChangeAspect="1"/>
          </p:cNvPicPr>
          <p:nvPr/>
        </p:nvPicPr>
        <p:blipFill>
          <a:blip r:embed="rId4" cstate="screen"/>
          <a:stretch>
            <a:fillRect/>
          </a:stretch>
        </p:blipFill>
        <p:spPr>
          <a:xfrm>
            <a:off x="3803650" y="0"/>
            <a:ext cx="3644900" cy="522986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lip.Trước cổng trời. Tuần 8">
            <a:hlinkClick r:id="" action="ppaction://media"/>
          </p:cNvPr>
          <p:cNvPicPr/>
          <p:nvPr>
            <a:videoFile r:link="rId2"/>
            <p:extLst>
              <p:ext uri="{DAA4B4D4-6D71-4841-9C94-3DE7FCFB9230}">
                <p14:media xmlns:p14="http://schemas.microsoft.com/office/powerpoint/2010/main" r:embed="rId1"/>
              </p:ext>
            </p:extLst>
          </p:nvPr>
        </p:nvPicPr>
        <p:blipFill>
          <a:blip r:embed="rId4"/>
          <a:stretch>
            <a:fillRect/>
          </a:stretch>
        </p:blipFill>
        <p:spPr>
          <a:xfrm>
            <a:off x="-635" y="0"/>
            <a:ext cx="9144635"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video>
              <p:cMediaNode>
                <p:cTn id="2" fill="hold" display="1">
                  <p:stCondLst>
                    <p:cond delay="indefinite"/>
                  </p:stCondLst>
                </p:cTn>
                <p:tgtEl>
                  <p:spTgt spid="5"/>
                </p:tgtEl>
              </p:cMediaNode>
            </p:video>
            <p:seq concurrent="1" nextAc="seek">
              <p:cTn id="3" restart="whenNotActive" fill="hold" evtFilter="cancelBubble" nodeType="interactiveSeq">
                <p:stCondLst>
                  <p:cond evt="onClick" delay="0">
                    <p:tgtEl>
                      <p:spTgt spid="5"/>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644775" y="156845"/>
            <a:ext cx="4286250" cy="1200150"/>
          </a:xfrm>
          <a:prstGeom prst="rect">
            <a:avLst/>
          </a:prstGeom>
        </p:spPr>
      </p:pic>
      <p:sp>
        <p:nvSpPr>
          <p:cNvPr id="9" name="Rectangles 8"/>
          <p:cNvSpPr/>
          <p:nvPr/>
        </p:nvSpPr>
        <p:spPr>
          <a:xfrm>
            <a:off x="1310323" y="1356995"/>
            <a:ext cx="6523355" cy="1198880"/>
          </a:xfrm>
          <a:prstGeom prst="rect">
            <a:avLst/>
          </a:prstGeom>
          <a:noFill/>
          <a:ln>
            <a:noFill/>
          </a:ln>
        </p:spPr>
        <p:txBody>
          <a:bodyPr wrap="none" rtlCol="0" anchor="t">
            <a:spAutoFit/>
          </a:bodyPr>
          <a:lstStyle/>
          <a:p>
            <a:pPr algn="ctr"/>
            <a:r>
              <a:rPr lang="en-GB" altLang="en-US" sz="3600" b="1">
                <a:ln/>
                <a:solidFill>
                  <a:schemeClr val="accent2"/>
                </a:solidFill>
                <a:effectLst>
                  <a:outerShdw blurRad="38100" dist="25400" dir="5400000" algn="ctr" rotWithShape="0">
                    <a:srgbClr val="6E747A">
                      <a:alpha val="43000"/>
                    </a:srgbClr>
                  </a:outerShdw>
                </a:effectLst>
              </a:rPr>
              <a:t>Khung cảnh em vừa xem </a:t>
            </a:r>
          </a:p>
          <a:p>
            <a:pPr algn="ctr"/>
            <a:r>
              <a:rPr lang="en-GB" altLang="en-US" sz="3600" b="1">
                <a:ln/>
                <a:solidFill>
                  <a:schemeClr val="accent2"/>
                </a:solidFill>
                <a:effectLst>
                  <a:outerShdw blurRad="38100" dist="25400" dir="5400000" algn="ctr" rotWithShape="0">
                    <a:srgbClr val="6E747A">
                      <a:alpha val="43000"/>
                    </a:srgbClr>
                  </a:outerShdw>
                </a:effectLst>
              </a:rPr>
              <a:t>ở vùng nào của đất nước ta?</a:t>
            </a:r>
          </a:p>
        </p:txBody>
      </p:sp>
      <p:sp>
        <p:nvSpPr>
          <p:cNvPr id="10" name="Rounded Rectangle 9"/>
          <p:cNvSpPr/>
          <p:nvPr/>
        </p:nvSpPr>
        <p:spPr>
          <a:xfrm>
            <a:off x="39751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A. Vùng đồng bằng</a:t>
            </a:r>
          </a:p>
        </p:txBody>
      </p:sp>
      <p:sp>
        <p:nvSpPr>
          <p:cNvPr id="11" name="Rounded Rectangle 10"/>
          <p:cNvSpPr/>
          <p:nvPr/>
        </p:nvSpPr>
        <p:spPr>
          <a:xfrm>
            <a:off x="334264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B. Vùng đồi, núi</a:t>
            </a:r>
          </a:p>
        </p:txBody>
      </p:sp>
      <p:sp>
        <p:nvSpPr>
          <p:cNvPr id="12" name="Rounded Rectangle 11"/>
          <p:cNvSpPr/>
          <p:nvPr/>
        </p:nvSpPr>
        <p:spPr>
          <a:xfrm>
            <a:off x="626999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C. Vùng biển</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outVertical)">
                                      <p:cBhvr>
                                        <p:cTn id="19" dur="500"/>
                                        <p:tgtEl>
                                          <p:spTgt spid="10"/>
                                        </p:tgtEl>
                                      </p:cBhvr>
                                    </p:animEffect>
                                  </p:childTnLst>
                                </p:cTn>
                              </p:par>
                              <p:par>
                                <p:cTn id="20" presetID="16" presetClass="entr" presetSubtype="37" fill="hold" grpId="0" nodeType="withEffect">
                                  <p:stCondLst>
                                    <p:cond delay="0"/>
                                  </p:stCondLst>
                                  <p:iterate type="lt">
                                    <p:tmPct val="0"/>
                                  </p:iterate>
                                  <p:childTnLst>
                                    <p:set>
                                      <p:cBhvr>
                                        <p:cTn id="21" dur="1" fill="hold">
                                          <p:stCondLst>
                                            <p:cond delay="0"/>
                                          </p:stCondLst>
                                        </p:cTn>
                                        <p:tgtEl>
                                          <p:spTgt spid="11"/>
                                        </p:tgtEl>
                                        <p:attrNameLst>
                                          <p:attrName>style.visibility</p:attrName>
                                        </p:attrNameLst>
                                      </p:cBhvr>
                                      <p:to>
                                        <p:strVal val="visible"/>
                                      </p:to>
                                    </p:set>
                                    <p:animEffect transition="in" filter="barn(outVertical)">
                                      <p:cBhvr>
                                        <p:cTn id="22" dur="500"/>
                                        <p:tgtEl>
                                          <p:spTgt spid="11"/>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outVertical)">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32" presetClass="emph" presetSubtype="0" fill="hold" grpId="1" nodeType="clickEffect">
                                  <p:stCondLst>
                                    <p:cond delay="0"/>
                                  </p:stCondLst>
                                  <p:iterate type="lt">
                                    <p:tmPct val="0"/>
                                  </p:iterate>
                                  <p:childTnLst>
                                    <p:animRot by="120000">
                                      <p:cBhvr>
                                        <p:cTn id="29" dur="100" fill="hold">
                                          <p:stCondLst>
                                            <p:cond delay="0"/>
                                          </p:stCondLst>
                                        </p:cTn>
                                        <p:tgtEl>
                                          <p:spTgt spid="11"/>
                                        </p:tgtEl>
                                        <p:attrNameLst>
                                          <p:attrName>r</p:attrName>
                                        </p:attrNameLst>
                                      </p:cBhvr>
                                    </p:animRot>
                                    <p:animRot by="-240000">
                                      <p:cBhvr>
                                        <p:cTn id="30" dur="200" fill="hold">
                                          <p:stCondLst>
                                            <p:cond delay="200"/>
                                          </p:stCondLst>
                                        </p:cTn>
                                        <p:tgtEl>
                                          <p:spTgt spid="11"/>
                                        </p:tgtEl>
                                        <p:attrNameLst>
                                          <p:attrName>r</p:attrName>
                                        </p:attrNameLst>
                                      </p:cBhvr>
                                    </p:animRot>
                                    <p:animRot by="240000">
                                      <p:cBhvr>
                                        <p:cTn id="31" dur="200" fill="hold">
                                          <p:stCondLst>
                                            <p:cond delay="400"/>
                                          </p:stCondLst>
                                        </p:cTn>
                                        <p:tgtEl>
                                          <p:spTgt spid="11"/>
                                        </p:tgtEl>
                                        <p:attrNameLst>
                                          <p:attrName>r</p:attrName>
                                        </p:attrNameLst>
                                      </p:cBhvr>
                                    </p:animRot>
                                    <p:animRot by="-240000">
                                      <p:cBhvr>
                                        <p:cTn id="32" dur="200" fill="hold">
                                          <p:stCondLst>
                                            <p:cond delay="600"/>
                                          </p:stCondLst>
                                        </p:cTn>
                                        <p:tgtEl>
                                          <p:spTgt spid="11"/>
                                        </p:tgtEl>
                                        <p:attrNameLst>
                                          <p:attrName>r</p:attrName>
                                        </p:attrNameLst>
                                      </p:cBhvr>
                                    </p:animRot>
                                    <p:animRot by="120000">
                                      <p:cBhvr>
                                        <p:cTn id="33" dur="200" fill="hold">
                                          <p:stCondLst>
                                            <p:cond delay="800"/>
                                          </p:stCondLst>
                                        </p:cTn>
                                        <p:tgtEl>
                                          <p:spTgt spid="11"/>
                                        </p:tgtEl>
                                        <p:attrNameLst>
                                          <p:attrName>r</p:attrName>
                                        </p:attrNameLst>
                                      </p:cBhvr>
                                    </p:animRot>
                                  </p:childTnLst>
                                </p:cTn>
                              </p:par>
                              <p:par>
                                <p:cTn id="34" presetID="10" presetClass="exit" presetSubtype="0" fill="hold" grpId="1" nodeType="withEffect">
                                  <p:stCondLst>
                                    <p:cond delay="0"/>
                                  </p:stCondLst>
                                  <p:childTnLst>
                                    <p:animEffect transition="out" filter="fade">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12"/>
                                        </p:tgtEl>
                                      </p:cBhvr>
                                    </p:animEffect>
                                    <p:set>
                                      <p:cBhvr>
                                        <p:cTn id="39"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0" grpId="1" animBg="1"/>
      <p:bldP spid="11" grpId="0" animBg="1"/>
      <p:bldP spid="11" grpId="1" animBg="1"/>
      <p:bldP spid="12" grpId="0" animBg="1"/>
      <p:bldP spid="12"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extLst>
      <p:ext uri="{BB962C8B-B14F-4D97-AF65-F5344CB8AC3E}">
        <p14:creationId xmlns:p14="http://schemas.microsoft.com/office/powerpoint/2010/main" val="3159039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3"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10490" y="-16510"/>
            <a:ext cx="4928235" cy="3289300"/>
          </a:xfrm>
          <a:prstGeom prst="rect">
            <a:avLst/>
          </a:prstGeom>
        </p:spPr>
      </p:pic>
      <p:sp>
        <p:nvSpPr>
          <p:cNvPr id="13" name="Rectangles 12"/>
          <p:cNvSpPr/>
          <p:nvPr/>
        </p:nvSpPr>
        <p:spPr>
          <a:xfrm>
            <a:off x="512445" y="1028700"/>
            <a:ext cx="4375785" cy="1198880"/>
          </a:xfrm>
          <a:prstGeom prst="rect">
            <a:avLst/>
          </a:prstGeom>
          <a:noFill/>
          <a:ln>
            <a:noFill/>
          </a:ln>
        </p:spPr>
        <p:txBody>
          <a:bodyPr wrap="square" rtlCol="0" anchor="t">
            <a:spAutoFit/>
          </a:bodyPr>
          <a:lstStyle/>
          <a:p>
            <a:pPr algn="ctr"/>
            <a:r>
              <a:rPr lang="en-GB" altLang="en-US" sz="2400" b="1">
                <a:solidFill>
                  <a:schemeClr val="bg1"/>
                </a:solidFill>
                <a:effectLst>
                  <a:outerShdw blurRad="38100" dist="19050" dir="2700000" algn="tl" rotWithShape="0">
                    <a:schemeClr val="dk1">
                      <a:alpha val="40000"/>
                    </a:schemeClr>
                  </a:outerShdw>
                </a:effectLst>
              </a:rPr>
              <a:t>Đây là bài thơ nên các em chú ý, cố gắng thuộc bài ngay trong tiết học luôn nhé!</a:t>
            </a:r>
          </a:p>
        </p:txBody>
      </p:sp>
      <p:pic>
        <p:nvPicPr>
          <p:cNvPr id="5" name="Picture 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4654649" y="1028897"/>
            <a:ext cx="3754755" cy="41148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Hiểu nội dung: Ca ngợi vẻ đẹp thơ mộng của thiên nhiên vùng núi cao và cuộc sống thanh bình trong lao động của đồng bào các dân tộc. </a:t>
            </a: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a:latin typeface="Arial" panose="020B0604020202020204" pitchFamily="34" charset="0"/>
                <a:cs typeface="Arial" panose="020B0604020202020204" pitchFamily="34" charset="0"/>
              </a:rPr>
              <a:t>Biết đọc diễn cảm bài thơ thể hiện cảm xúc tự hào trước vẻ đẹp thiên nhiên vùng núi cao </a:t>
            </a: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Giáo dục học sinh yêu thiên nhiên, có những hành động thiết thực bảo vệ thiên nhiên.</a:t>
            </a:r>
            <a:r>
              <a:rPr lang="en-GB"/>
              <a:t> </a:t>
            </a:r>
          </a:p>
        </p:txBody>
      </p:sp>
      <p:pic>
        <p:nvPicPr>
          <p:cNvPr id="15" name="Picture 14"/>
          <p:cNvPicPr>
            <a:picLocks noChangeAspect="1"/>
          </p:cNvPicPr>
          <p:nvPr/>
        </p:nvPicPr>
        <p:blipFill>
          <a:blip r:embed="rId3"/>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9757"/>
                                        </p:tgtEl>
                                        <p:attrNameLst>
                                          <p:attrName>style.visibility</p:attrName>
                                        </p:attrNameLst>
                                      </p:cBhvr>
                                      <p:to>
                                        <p:strVal val="visible"/>
                                      </p:to>
                                    </p:set>
                                    <p:animEffect transition="in" filter="wipe(down)">
                                      <p:cBhvr>
                                        <p:cTn id="12" dur="580">
                                          <p:stCondLst>
                                            <p:cond delay="0"/>
                                          </p:stCondLst>
                                        </p:cTn>
                                        <p:tgtEl>
                                          <p:spTgt spid="9757"/>
                                        </p:tgtEl>
                                      </p:cBhvr>
                                    </p:animEffect>
                                    <p:anim calcmode="lin" valueType="num">
                                      <p:cBhvr>
                                        <p:cTn id="13" dur="1822" tmFilter="0,0; 0.14,0.36; 0.43,0.73; 0.71,0.91; 1.0,1.0">
                                          <p:stCondLst>
                                            <p:cond delay="0"/>
                                          </p:stCondLst>
                                        </p:cTn>
                                        <p:tgtEl>
                                          <p:spTgt spid="9757"/>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9757"/>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9757"/>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9757"/>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9757"/>
                                        </p:tgtEl>
                                        <p:attrNameLst>
                                          <p:attrName>ppt_y</p:attrName>
                                        </p:attrNameLst>
                                      </p:cBhvr>
                                      <p:tavLst>
                                        <p:tav tm="0" fmla="#ppt_y-sin(pi*$)/81">
                                          <p:val>
                                            <p:fltVal val="0"/>
                                          </p:val>
                                        </p:tav>
                                        <p:tav tm="100000">
                                          <p:val>
                                            <p:fltVal val="1"/>
                                          </p:val>
                                        </p:tav>
                                      </p:tavLst>
                                    </p:anim>
                                    <p:animScale>
                                      <p:cBhvr>
                                        <p:cTn id="18" dur="26">
                                          <p:stCondLst>
                                            <p:cond delay="650"/>
                                          </p:stCondLst>
                                        </p:cTn>
                                        <p:tgtEl>
                                          <p:spTgt spid="9757"/>
                                        </p:tgtEl>
                                      </p:cBhvr>
                                      <p:to x="100000" y="60000"/>
                                    </p:animScale>
                                    <p:animScale>
                                      <p:cBhvr>
                                        <p:cTn id="19" dur="166" decel="50000">
                                          <p:stCondLst>
                                            <p:cond delay="676"/>
                                          </p:stCondLst>
                                        </p:cTn>
                                        <p:tgtEl>
                                          <p:spTgt spid="9757"/>
                                        </p:tgtEl>
                                      </p:cBhvr>
                                      <p:to x="100000" y="100000"/>
                                    </p:animScale>
                                    <p:animScale>
                                      <p:cBhvr>
                                        <p:cTn id="20" dur="26">
                                          <p:stCondLst>
                                            <p:cond delay="1312"/>
                                          </p:stCondLst>
                                        </p:cTn>
                                        <p:tgtEl>
                                          <p:spTgt spid="9757"/>
                                        </p:tgtEl>
                                      </p:cBhvr>
                                      <p:to x="100000" y="80000"/>
                                    </p:animScale>
                                    <p:animScale>
                                      <p:cBhvr>
                                        <p:cTn id="21" dur="166" decel="50000">
                                          <p:stCondLst>
                                            <p:cond delay="1338"/>
                                          </p:stCondLst>
                                        </p:cTn>
                                        <p:tgtEl>
                                          <p:spTgt spid="9757"/>
                                        </p:tgtEl>
                                      </p:cBhvr>
                                      <p:to x="100000" y="100000"/>
                                    </p:animScale>
                                    <p:animScale>
                                      <p:cBhvr>
                                        <p:cTn id="22" dur="26">
                                          <p:stCondLst>
                                            <p:cond delay="1642"/>
                                          </p:stCondLst>
                                        </p:cTn>
                                        <p:tgtEl>
                                          <p:spTgt spid="9757"/>
                                        </p:tgtEl>
                                      </p:cBhvr>
                                      <p:to x="100000" y="90000"/>
                                    </p:animScale>
                                    <p:animScale>
                                      <p:cBhvr>
                                        <p:cTn id="23" dur="166" decel="50000">
                                          <p:stCondLst>
                                            <p:cond delay="1668"/>
                                          </p:stCondLst>
                                        </p:cTn>
                                        <p:tgtEl>
                                          <p:spTgt spid="9757"/>
                                        </p:tgtEl>
                                      </p:cBhvr>
                                      <p:to x="100000" y="100000"/>
                                    </p:animScale>
                                    <p:animScale>
                                      <p:cBhvr>
                                        <p:cTn id="24" dur="26">
                                          <p:stCondLst>
                                            <p:cond delay="1808"/>
                                          </p:stCondLst>
                                        </p:cTn>
                                        <p:tgtEl>
                                          <p:spTgt spid="9757"/>
                                        </p:tgtEl>
                                      </p:cBhvr>
                                      <p:to x="100000" y="95000"/>
                                    </p:animScale>
                                    <p:animScale>
                                      <p:cBhvr>
                                        <p:cTn id="25" dur="166" decel="50000">
                                          <p:stCondLst>
                                            <p:cond delay="1834"/>
                                          </p:stCondLst>
                                        </p:cTn>
                                        <p:tgtEl>
                                          <p:spTgt spid="9757"/>
                                        </p:tgtEl>
                                      </p:cBhvr>
                                      <p:to x="100000" y="100000"/>
                                    </p:animScale>
                                  </p:childTnLst>
                                </p:cTn>
                              </p:par>
                              <p:par>
                                <p:cTn id="26" presetID="26" presetClass="entr" presetSubtype="0" fill="hold" grpId="0" nodeType="withEffect">
                                  <p:stCondLst>
                                    <p:cond delay="0"/>
                                  </p:stCondLst>
                                  <p:childTnLst>
                                    <p:set>
                                      <p:cBhvr>
                                        <p:cTn id="27" dur="1" fill="hold">
                                          <p:stCondLst>
                                            <p:cond delay="0"/>
                                          </p:stCondLst>
                                        </p:cTn>
                                        <p:tgtEl>
                                          <p:spTgt spid="7933">
                                            <p:txEl>
                                              <p:pRg st="0" end="0"/>
                                            </p:txEl>
                                          </p:spTgt>
                                        </p:tgtEl>
                                        <p:attrNameLst>
                                          <p:attrName>style.visibility</p:attrName>
                                        </p:attrNameLst>
                                      </p:cBhvr>
                                      <p:to>
                                        <p:strVal val="visible"/>
                                      </p:to>
                                    </p:set>
                                    <p:animEffect transition="in" filter="wipe(down)">
                                      <p:cBhvr>
                                        <p:cTn id="28" dur="580">
                                          <p:stCondLst>
                                            <p:cond delay="0"/>
                                          </p:stCondLst>
                                        </p:cTn>
                                        <p:tgtEl>
                                          <p:spTgt spid="7933">
                                            <p:txEl>
                                              <p:pRg st="0" end="0"/>
                                            </p:txEl>
                                          </p:spTgt>
                                        </p:tgtEl>
                                      </p:cBhvr>
                                    </p:animEffect>
                                    <p:anim calcmode="lin" valueType="num">
                                      <p:cBhvr>
                                        <p:cTn id="29" dur="1822" tmFilter="0,0; 0.14,0.36; 0.43,0.73; 0.71,0.91; 1.0,1.0">
                                          <p:stCondLst>
                                            <p:cond delay="0"/>
                                          </p:stCondLst>
                                        </p:cTn>
                                        <p:tgtEl>
                                          <p:spTgt spid="7933">
                                            <p:txEl>
                                              <p:pRg st="0" end="0"/>
                                            </p:txEl>
                                          </p:spTgt>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7933">
                                            <p:txEl>
                                              <p:pRg st="0" end="0"/>
                                            </p:txEl>
                                          </p:spTgt>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7933">
                                            <p:txEl>
                                              <p:pRg st="0" end="0"/>
                                            </p:txEl>
                                          </p:spTgt>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7933">
                                            <p:txEl>
                                              <p:pRg st="0" end="0"/>
                                            </p:txEl>
                                          </p:spTgt>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7933">
                                            <p:txEl>
                                              <p:pRg st="0" end="0"/>
                                            </p:txEl>
                                          </p:spTgt>
                                        </p:tgtEl>
                                        <p:attrNameLst>
                                          <p:attrName>ppt_y</p:attrName>
                                        </p:attrNameLst>
                                      </p:cBhvr>
                                      <p:tavLst>
                                        <p:tav tm="0" fmla="#ppt_y-sin(pi*$)/81">
                                          <p:val>
                                            <p:fltVal val="0"/>
                                          </p:val>
                                        </p:tav>
                                        <p:tav tm="100000">
                                          <p:val>
                                            <p:fltVal val="1"/>
                                          </p:val>
                                        </p:tav>
                                      </p:tavLst>
                                    </p:anim>
                                    <p:animScale>
                                      <p:cBhvr>
                                        <p:cTn id="34" dur="26">
                                          <p:stCondLst>
                                            <p:cond delay="650"/>
                                          </p:stCondLst>
                                        </p:cTn>
                                        <p:tgtEl>
                                          <p:spTgt spid="7933">
                                            <p:txEl>
                                              <p:pRg st="0" end="0"/>
                                            </p:txEl>
                                          </p:spTgt>
                                        </p:tgtEl>
                                      </p:cBhvr>
                                      <p:to x="100000" y="60000"/>
                                    </p:animScale>
                                    <p:animScale>
                                      <p:cBhvr>
                                        <p:cTn id="35" dur="166" decel="50000">
                                          <p:stCondLst>
                                            <p:cond delay="676"/>
                                          </p:stCondLst>
                                        </p:cTn>
                                        <p:tgtEl>
                                          <p:spTgt spid="7933">
                                            <p:txEl>
                                              <p:pRg st="0" end="0"/>
                                            </p:txEl>
                                          </p:spTgt>
                                        </p:tgtEl>
                                      </p:cBhvr>
                                      <p:to x="100000" y="100000"/>
                                    </p:animScale>
                                    <p:animScale>
                                      <p:cBhvr>
                                        <p:cTn id="36" dur="26">
                                          <p:stCondLst>
                                            <p:cond delay="1312"/>
                                          </p:stCondLst>
                                        </p:cTn>
                                        <p:tgtEl>
                                          <p:spTgt spid="7933">
                                            <p:txEl>
                                              <p:pRg st="0" end="0"/>
                                            </p:txEl>
                                          </p:spTgt>
                                        </p:tgtEl>
                                      </p:cBhvr>
                                      <p:to x="100000" y="80000"/>
                                    </p:animScale>
                                    <p:animScale>
                                      <p:cBhvr>
                                        <p:cTn id="37" dur="166" decel="50000">
                                          <p:stCondLst>
                                            <p:cond delay="1338"/>
                                          </p:stCondLst>
                                        </p:cTn>
                                        <p:tgtEl>
                                          <p:spTgt spid="7933">
                                            <p:txEl>
                                              <p:pRg st="0" end="0"/>
                                            </p:txEl>
                                          </p:spTgt>
                                        </p:tgtEl>
                                      </p:cBhvr>
                                      <p:to x="100000" y="100000"/>
                                    </p:animScale>
                                    <p:animScale>
                                      <p:cBhvr>
                                        <p:cTn id="38" dur="26">
                                          <p:stCondLst>
                                            <p:cond delay="1642"/>
                                          </p:stCondLst>
                                        </p:cTn>
                                        <p:tgtEl>
                                          <p:spTgt spid="7933">
                                            <p:txEl>
                                              <p:pRg st="0" end="0"/>
                                            </p:txEl>
                                          </p:spTgt>
                                        </p:tgtEl>
                                      </p:cBhvr>
                                      <p:to x="100000" y="90000"/>
                                    </p:animScale>
                                    <p:animScale>
                                      <p:cBhvr>
                                        <p:cTn id="39" dur="166" decel="50000">
                                          <p:stCondLst>
                                            <p:cond delay="1668"/>
                                          </p:stCondLst>
                                        </p:cTn>
                                        <p:tgtEl>
                                          <p:spTgt spid="7933">
                                            <p:txEl>
                                              <p:pRg st="0" end="0"/>
                                            </p:txEl>
                                          </p:spTgt>
                                        </p:tgtEl>
                                      </p:cBhvr>
                                      <p:to x="100000" y="100000"/>
                                    </p:animScale>
                                    <p:animScale>
                                      <p:cBhvr>
                                        <p:cTn id="40" dur="26">
                                          <p:stCondLst>
                                            <p:cond delay="1808"/>
                                          </p:stCondLst>
                                        </p:cTn>
                                        <p:tgtEl>
                                          <p:spTgt spid="7933">
                                            <p:txEl>
                                              <p:pRg st="0" end="0"/>
                                            </p:txEl>
                                          </p:spTgt>
                                        </p:tgtEl>
                                      </p:cBhvr>
                                      <p:to x="100000" y="95000"/>
                                    </p:animScale>
                                    <p:animScale>
                                      <p:cBhvr>
                                        <p:cTn id="41" dur="166" decel="50000">
                                          <p:stCondLst>
                                            <p:cond delay="1834"/>
                                          </p:stCondLst>
                                        </p:cTn>
                                        <p:tgtEl>
                                          <p:spTgt spid="7933">
                                            <p:txEl>
                                              <p:pRg st="0" end="0"/>
                                            </p:txEl>
                                          </p:spTgt>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down)">
                                      <p:cBhvr>
                                        <p:cTn id="46" dur="580">
                                          <p:stCondLst>
                                            <p:cond delay="0"/>
                                          </p:stCondLst>
                                        </p:cTn>
                                        <p:tgtEl>
                                          <p:spTgt spid="19"/>
                                        </p:tgtEl>
                                      </p:cBhvr>
                                    </p:animEffect>
                                    <p:anim calcmode="lin" valueType="num">
                                      <p:cBhvr>
                                        <p:cTn id="47"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52" dur="26">
                                          <p:stCondLst>
                                            <p:cond delay="650"/>
                                          </p:stCondLst>
                                        </p:cTn>
                                        <p:tgtEl>
                                          <p:spTgt spid="19"/>
                                        </p:tgtEl>
                                      </p:cBhvr>
                                      <p:to x="100000" y="60000"/>
                                    </p:animScale>
                                    <p:animScale>
                                      <p:cBhvr>
                                        <p:cTn id="53" dur="166" decel="50000">
                                          <p:stCondLst>
                                            <p:cond delay="676"/>
                                          </p:stCondLst>
                                        </p:cTn>
                                        <p:tgtEl>
                                          <p:spTgt spid="19"/>
                                        </p:tgtEl>
                                      </p:cBhvr>
                                      <p:to x="100000" y="100000"/>
                                    </p:animScale>
                                    <p:animScale>
                                      <p:cBhvr>
                                        <p:cTn id="54" dur="26">
                                          <p:stCondLst>
                                            <p:cond delay="1312"/>
                                          </p:stCondLst>
                                        </p:cTn>
                                        <p:tgtEl>
                                          <p:spTgt spid="19"/>
                                        </p:tgtEl>
                                      </p:cBhvr>
                                      <p:to x="100000" y="80000"/>
                                    </p:animScale>
                                    <p:animScale>
                                      <p:cBhvr>
                                        <p:cTn id="55" dur="166" decel="50000">
                                          <p:stCondLst>
                                            <p:cond delay="1338"/>
                                          </p:stCondLst>
                                        </p:cTn>
                                        <p:tgtEl>
                                          <p:spTgt spid="19"/>
                                        </p:tgtEl>
                                      </p:cBhvr>
                                      <p:to x="100000" y="100000"/>
                                    </p:animScale>
                                    <p:animScale>
                                      <p:cBhvr>
                                        <p:cTn id="56" dur="26">
                                          <p:stCondLst>
                                            <p:cond delay="1642"/>
                                          </p:stCondLst>
                                        </p:cTn>
                                        <p:tgtEl>
                                          <p:spTgt spid="19"/>
                                        </p:tgtEl>
                                      </p:cBhvr>
                                      <p:to x="100000" y="90000"/>
                                    </p:animScale>
                                    <p:animScale>
                                      <p:cBhvr>
                                        <p:cTn id="57" dur="166" decel="50000">
                                          <p:stCondLst>
                                            <p:cond delay="1668"/>
                                          </p:stCondLst>
                                        </p:cTn>
                                        <p:tgtEl>
                                          <p:spTgt spid="19"/>
                                        </p:tgtEl>
                                      </p:cBhvr>
                                      <p:to x="100000" y="100000"/>
                                    </p:animScale>
                                    <p:animScale>
                                      <p:cBhvr>
                                        <p:cTn id="58" dur="26">
                                          <p:stCondLst>
                                            <p:cond delay="1808"/>
                                          </p:stCondLst>
                                        </p:cTn>
                                        <p:tgtEl>
                                          <p:spTgt spid="19"/>
                                        </p:tgtEl>
                                      </p:cBhvr>
                                      <p:to x="100000" y="95000"/>
                                    </p:animScale>
                                    <p:animScale>
                                      <p:cBhvr>
                                        <p:cTn id="59" dur="166" decel="50000">
                                          <p:stCondLst>
                                            <p:cond delay="1834"/>
                                          </p:stCondLst>
                                        </p:cTn>
                                        <p:tgtEl>
                                          <p:spTgt spid="19"/>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7936">
                                            <p:txEl>
                                              <p:pRg st="0" end="0"/>
                                            </p:txEl>
                                          </p:spTgt>
                                        </p:tgtEl>
                                        <p:attrNameLst>
                                          <p:attrName>style.visibility</p:attrName>
                                        </p:attrNameLst>
                                      </p:cBhvr>
                                      <p:to>
                                        <p:strVal val="visible"/>
                                      </p:to>
                                    </p:set>
                                    <p:animEffect transition="in" filter="wipe(down)">
                                      <p:cBhvr>
                                        <p:cTn id="62" dur="580">
                                          <p:stCondLst>
                                            <p:cond delay="0"/>
                                          </p:stCondLst>
                                        </p:cTn>
                                        <p:tgtEl>
                                          <p:spTgt spid="7936">
                                            <p:txEl>
                                              <p:pRg st="0" end="0"/>
                                            </p:txEl>
                                          </p:spTgt>
                                        </p:tgtEl>
                                      </p:cBhvr>
                                    </p:animEffect>
                                    <p:anim calcmode="lin" valueType="num">
                                      <p:cBhvr>
                                        <p:cTn id="63" dur="1822" tmFilter="0,0; 0.14,0.36; 0.43,0.73; 0.71,0.91; 1.0,1.0">
                                          <p:stCondLst>
                                            <p:cond delay="0"/>
                                          </p:stCondLst>
                                        </p:cTn>
                                        <p:tgtEl>
                                          <p:spTgt spid="7936">
                                            <p:txEl>
                                              <p:pRg st="0" end="0"/>
                                            </p:txEl>
                                          </p:spTgt>
                                        </p:tgtEl>
                                        <p:attrNameLst>
                                          <p:attrName>ppt_x</p:attrName>
                                        </p:attrNameLst>
                                      </p:cBhvr>
                                      <p:tavLst>
                                        <p:tav tm="0">
                                          <p:val>
                                            <p:strVal val="#ppt_x-0.25"/>
                                          </p:val>
                                        </p:tav>
                                        <p:tav tm="100000">
                                          <p:val>
                                            <p:strVal val="#ppt_x"/>
                                          </p:val>
                                        </p:tav>
                                      </p:tavLst>
                                    </p:anim>
                                    <p:anim calcmode="lin" valueType="num">
                                      <p:cBhvr>
                                        <p:cTn id="64" dur="664" tmFilter="0.0,0.0; 0.25,0.07; 0.50,0.2; 0.75,0.467; 1.0,1.0">
                                          <p:stCondLst>
                                            <p:cond delay="0"/>
                                          </p:stCondLst>
                                        </p:cTn>
                                        <p:tgtEl>
                                          <p:spTgt spid="7936">
                                            <p:txEl>
                                              <p:pRg st="0" end="0"/>
                                            </p:txEl>
                                          </p:spTgt>
                                        </p:tgtEl>
                                        <p:attrNameLst>
                                          <p:attrName>ppt_y</p:attrName>
                                        </p:attrNameLst>
                                      </p:cBhvr>
                                      <p:tavLst>
                                        <p:tav tm="0" fmla="#ppt_y-sin(pi*$)/3">
                                          <p:val>
                                            <p:fltVal val="0.5"/>
                                          </p:val>
                                        </p:tav>
                                        <p:tav tm="100000">
                                          <p:val>
                                            <p:fltVal val="1"/>
                                          </p:val>
                                        </p:tav>
                                      </p:tavLst>
                                    </p:anim>
                                    <p:anim calcmode="lin" valueType="num">
                                      <p:cBhvr>
                                        <p:cTn id="65" dur="664" tmFilter="0, 0; 0.125,0.2665; 0.25,0.4; 0.375,0.465; 0.5,0.5;  0.625,0.535; 0.75,0.6; 0.875,0.7335; 1,1">
                                          <p:stCondLst>
                                            <p:cond delay="664"/>
                                          </p:stCondLst>
                                        </p:cTn>
                                        <p:tgtEl>
                                          <p:spTgt spid="7936">
                                            <p:txEl>
                                              <p:pRg st="0" end="0"/>
                                            </p:txEl>
                                          </p:spTgt>
                                        </p:tgtEl>
                                        <p:attrNameLst>
                                          <p:attrName>ppt_y</p:attrName>
                                        </p:attrNameLst>
                                      </p:cBhvr>
                                      <p:tavLst>
                                        <p:tav tm="0" fmla="#ppt_y-sin(pi*$)/9">
                                          <p:val>
                                            <p:fltVal val="0"/>
                                          </p:val>
                                        </p:tav>
                                        <p:tav tm="100000">
                                          <p:val>
                                            <p:fltVal val="1"/>
                                          </p:val>
                                        </p:tav>
                                      </p:tavLst>
                                    </p:anim>
                                    <p:anim calcmode="lin" valueType="num">
                                      <p:cBhvr>
                                        <p:cTn id="66" dur="332" tmFilter="0, 0; 0.125,0.2665; 0.25,0.4; 0.375,0.465; 0.5,0.5;  0.625,0.535; 0.75,0.6; 0.875,0.7335; 1,1">
                                          <p:stCondLst>
                                            <p:cond delay="1324"/>
                                          </p:stCondLst>
                                        </p:cTn>
                                        <p:tgtEl>
                                          <p:spTgt spid="7936">
                                            <p:txEl>
                                              <p:pRg st="0" end="0"/>
                                            </p:txEl>
                                          </p:spTgt>
                                        </p:tgtEl>
                                        <p:attrNameLst>
                                          <p:attrName>ppt_y</p:attrName>
                                        </p:attrNameLst>
                                      </p:cBhvr>
                                      <p:tavLst>
                                        <p:tav tm="0" fmla="#ppt_y-sin(pi*$)/27">
                                          <p:val>
                                            <p:fltVal val="0"/>
                                          </p:val>
                                        </p:tav>
                                        <p:tav tm="100000">
                                          <p:val>
                                            <p:fltVal val="1"/>
                                          </p:val>
                                        </p:tav>
                                      </p:tavLst>
                                    </p:anim>
                                    <p:anim calcmode="lin" valueType="num">
                                      <p:cBhvr>
                                        <p:cTn id="67" dur="164" tmFilter="0, 0; 0.125,0.2665; 0.25,0.4; 0.375,0.465; 0.5,0.5;  0.625,0.535; 0.75,0.6; 0.875,0.7335; 1,1">
                                          <p:stCondLst>
                                            <p:cond delay="1656"/>
                                          </p:stCondLst>
                                        </p:cTn>
                                        <p:tgtEl>
                                          <p:spTgt spid="7936">
                                            <p:txEl>
                                              <p:pRg st="0" end="0"/>
                                            </p:txEl>
                                          </p:spTgt>
                                        </p:tgtEl>
                                        <p:attrNameLst>
                                          <p:attrName>ppt_y</p:attrName>
                                        </p:attrNameLst>
                                      </p:cBhvr>
                                      <p:tavLst>
                                        <p:tav tm="0" fmla="#ppt_y-sin(pi*$)/81">
                                          <p:val>
                                            <p:fltVal val="0"/>
                                          </p:val>
                                        </p:tav>
                                        <p:tav tm="100000">
                                          <p:val>
                                            <p:fltVal val="1"/>
                                          </p:val>
                                        </p:tav>
                                      </p:tavLst>
                                    </p:anim>
                                    <p:animScale>
                                      <p:cBhvr>
                                        <p:cTn id="68" dur="26">
                                          <p:stCondLst>
                                            <p:cond delay="650"/>
                                          </p:stCondLst>
                                        </p:cTn>
                                        <p:tgtEl>
                                          <p:spTgt spid="7936">
                                            <p:txEl>
                                              <p:pRg st="0" end="0"/>
                                            </p:txEl>
                                          </p:spTgt>
                                        </p:tgtEl>
                                      </p:cBhvr>
                                      <p:to x="100000" y="60000"/>
                                    </p:animScale>
                                    <p:animScale>
                                      <p:cBhvr>
                                        <p:cTn id="69" dur="166" decel="50000">
                                          <p:stCondLst>
                                            <p:cond delay="676"/>
                                          </p:stCondLst>
                                        </p:cTn>
                                        <p:tgtEl>
                                          <p:spTgt spid="7936">
                                            <p:txEl>
                                              <p:pRg st="0" end="0"/>
                                            </p:txEl>
                                          </p:spTgt>
                                        </p:tgtEl>
                                      </p:cBhvr>
                                      <p:to x="100000" y="100000"/>
                                    </p:animScale>
                                    <p:animScale>
                                      <p:cBhvr>
                                        <p:cTn id="70" dur="26">
                                          <p:stCondLst>
                                            <p:cond delay="1312"/>
                                          </p:stCondLst>
                                        </p:cTn>
                                        <p:tgtEl>
                                          <p:spTgt spid="7936">
                                            <p:txEl>
                                              <p:pRg st="0" end="0"/>
                                            </p:txEl>
                                          </p:spTgt>
                                        </p:tgtEl>
                                      </p:cBhvr>
                                      <p:to x="100000" y="80000"/>
                                    </p:animScale>
                                    <p:animScale>
                                      <p:cBhvr>
                                        <p:cTn id="71" dur="166" decel="50000">
                                          <p:stCondLst>
                                            <p:cond delay="1338"/>
                                          </p:stCondLst>
                                        </p:cTn>
                                        <p:tgtEl>
                                          <p:spTgt spid="7936">
                                            <p:txEl>
                                              <p:pRg st="0" end="0"/>
                                            </p:txEl>
                                          </p:spTgt>
                                        </p:tgtEl>
                                      </p:cBhvr>
                                      <p:to x="100000" y="100000"/>
                                    </p:animScale>
                                    <p:animScale>
                                      <p:cBhvr>
                                        <p:cTn id="72" dur="26">
                                          <p:stCondLst>
                                            <p:cond delay="1642"/>
                                          </p:stCondLst>
                                        </p:cTn>
                                        <p:tgtEl>
                                          <p:spTgt spid="7936">
                                            <p:txEl>
                                              <p:pRg st="0" end="0"/>
                                            </p:txEl>
                                          </p:spTgt>
                                        </p:tgtEl>
                                      </p:cBhvr>
                                      <p:to x="100000" y="90000"/>
                                    </p:animScale>
                                    <p:animScale>
                                      <p:cBhvr>
                                        <p:cTn id="73" dur="166" decel="50000">
                                          <p:stCondLst>
                                            <p:cond delay="1668"/>
                                          </p:stCondLst>
                                        </p:cTn>
                                        <p:tgtEl>
                                          <p:spTgt spid="7936">
                                            <p:txEl>
                                              <p:pRg st="0" end="0"/>
                                            </p:txEl>
                                          </p:spTgt>
                                        </p:tgtEl>
                                      </p:cBhvr>
                                      <p:to x="100000" y="100000"/>
                                    </p:animScale>
                                    <p:animScale>
                                      <p:cBhvr>
                                        <p:cTn id="74" dur="26">
                                          <p:stCondLst>
                                            <p:cond delay="1808"/>
                                          </p:stCondLst>
                                        </p:cTn>
                                        <p:tgtEl>
                                          <p:spTgt spid="7936">
                                            <p:txEl>
                                              <p:pRg st="0" end="0"/>
                                            </p:txEl>
                                          </p:spTgt>
                                        </p:tgtEl>
                                      </p:cBhvr>
                                      <p:to x="100000" y="95000"/>
                                    </p:animScale>
                                    <p:animScale>
                                      <p:cBhvr>
                                        <p:cTn id="75" dur="166" decel="50000">
                                          <p:stCondLst>
                                            <p:cond delay="1834"/>
                                          </p:stCondLst>
                                        </p:cTn>
                                        <p:tgtEl>
                                          <p:spTgt spid="7936">
                                            <p:txEl>
                                              <p:pRg st="0" end="0"/>
                                            </p:txEl>
                                          </p:spTgt>
                                        </p:tgtEl>
                                      </p:cBhvr>
                                      <p:to x="100000" y="100000"/>
                                    </p:animScale>
                                  </p:childTnLst>
                                </p:cTn>
                              </p:par>
                            </p:childTnLst>
                          </p:cTn>
                        </p:par>
                      </p:childTnLst>
                    </p:cTn>
                  </p:par>
                  <p:par>
                    <p:cTn id="76" fill="hold">
                      <p:stCondLst>
                        <p:cond delay="indefinite"/>
                      </p:stCondLst>
                      <p:childTnLst>
                        <p:par>
                          <p:cTn id="77" fill="hold">
                            <p:stCondLst>
                              <p:cond delay="0"/>
                            </p:stCondLst>
                            <p:childTnLst>
                              <p:par>
                                <p:cTn id="78" presetID="26" presetClass="entr" presetSubtype="0" fill="hold"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wipe(down)">
                                      <p:cBhvr>
                                        <p:cTn id="80" dur="580">
                                          <p:stCondLst>
                                            <p:cond delay="0"/>
                                          </p:stCondLst>
                                        </p:cTn>
                                        <p:tgtEl>
                                          <p:spTgt spid="34"/>
                                        </p:tgtEl>
                                      </p:cBhvr>
                                    </p:animEffect>
                                    <p:anim calcmode="lin" valueType="num">
                                      <p:cBhvr>
                                        <p:cTn id="81"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86" dur="26">
                                          <p:stCondLst>
                                            <p:cond delay="650"/>
                                          </p:stCondLst>
                                        </p:cTn>
                                        <p:tgtEl>
                                          <p:spTgt spid="34"/>
                                        </p:tgtEl>
                                      </p:cBhvr>
                                      <p:to x="100000" y="60000"/>
                                    </p:animScale>
                                    <p:animScale>
                                      <p:cBhvr>
                                        <p:cTn id="87" dur="166" decel="50000">
                                          <p:stCondLst>
                                            <p:cond delay="676"/>
                                          </p:stCondLst>
                                        </p:cTn>
                                        <p:tgtEl>
                                          <p:spTgt spid="34"/>
                                        </p:tgtEl>
                                      </p:cBhvr>
                                      <p:to x="100000" y="100000"/>
                                    </p:animScale>
                                    <p:animScale>
                                      <p:cBhvr>
                                        <p:cTn id="88" dur="26">
                                          <p:stCondLst>
                                            <p:cond delay="1312"/>
                                          </p:stCondLst>
                                        </p:cTn>
                                        <p:tgtEl>
                                          <p:spTgt spid="34"/>
                                        </p:tgtEl>
                                      </p:cBhvr>
                                      <p:to x="100000" y="80000"/>
                                    </p:animScale>
                                    <p:animScale>
                                      <p:cBhvr>
                                        <p:cTn id="89" dur="166" decel="50000">
                                          <p:stCondLst>
                                            <p:cond delay="1338"/>
                                          </p:stCondLst>
                                        </p:cTn>
                                        <p:tgtEl>
                                          <p:spTgt spid="34"/>
                                        </p:tgtEl>
                                      </p:cBhvr>
                                      <p:to x="100000" y="100000"/>
                                    </p:animScale>
                                    <p:animScale>
                                      <p:cBhvr>
                                        <p:cTn id="90" dur="26">
                                          <p:stCondLst>
                                            <p:cond delay="1642"/>
                                          </p:stCondLst>
                                        </p:cTn>
                                        <p:tgtEl>
                                          <p:spTgt spid="34"/>
                                        </p:tgtEl>
                                      </p:cBhvr>
                                      <p:to x="100000" y="90000"/>
                                    </p:animScale>
                                    <p:animScale>
                                      <p:cBhvr>
                                        <p:cTn id="91" dur="166" decel="50000">
                                          <p:stCondLst>
                                            <p:cond delay="1668"/>
                                          </p:stCondLst>
                                        </p:cTn>
                                        <p:tgtEl>
                                          <p:spTgt spid="34"/>
                                        </p:tgtEl>
                                      </p:cBhvr>
                                      <p:to x="100000" y="100000"/>
                                    </p:animScale>
                                    <p:animScale>
                                      <p:cBhvr>
                                        <p:cTn id="92" dur="26">
                                          <p:stCondLst>
                                            <p:cond delay="1808"/>
                                          </p:stCondLst>
                                        </p:cTn>
                                        <p:tgtEl>
                                          <p:spTgt spid="34"/>
                                        </p:tgtEl>
                                      </p:cBhvr>
                                      <p:to x="100000" y="95000"/>
                                    </p:animScale>
                                    <p:animScale>
                                      <p:cBhvr>
                                        <p:cTn id="93" dur="166" decel="50000">
                                          <p:stCondLst>
                                            <p:cond delay="1834"/>
                                          </p:stCondLst>
                                        </p:cTn>
                                        <p:tgtEl>
                                          <p:spTgt spid="34"/>
                                        </p:tgtEl>
                                      </p:cBhvr>
                                      <p:to x="100000" y="100000"/>
                                    </p:animScale>
                                  </p:childTnLst>
                                </p:cTn>
                              </p:par>
                              <p:par>
                                <p:cTn id="94" presetID="26" presetClass="entr" presetSubtype="0" fill="hold" grpId="0" nodeType="withEffect">
                                  <p:stCondLst>
                                    <p:cond delay="0"/>
                                  </p:stCondLst>
                                  <p:childTnLst>
                                    <p:set>
                                      <p:cBhvr>
                                        <p:cTn id="95" dur="1" fill="hold">
                                          <p:stCondLst>
                                            <p:cond delay="0"/>
                                          </p:stCondLst>
                                        </p:cTn>
                                        <p:tgtEl>
                                          <p:spTgt spid="7938">
                                            <p:txEl>
                                              <p:pRg st="0" end="0"/>
                                            </p:txEl>
                                          </p:spTgt>
                                        </p:tgtEl>
                                        <p:attrNameLst>
                                          <p:attrName>style.visibility</p:attrName>
                                        </p:attrNameLst>
                                      </p:cBhvr>
                                      <p:to>
                                        <p:strVal val="visible"/>
                                      </p:to>
                                    </p:set>
                                    <p:animEffect transition="in" filter="wipe(down)">
                                      <p:cBhvr>
                                        <p:cTn id="96" dur="580">
                                          <p:stCondLst>
                                            <p:cond delay="0"/>
                                          </p:stCondLst>
                                        </p:cTn>
                                        <p:tgtEl>
                                          <p:spTgt spid="7938">
                                            <p:txEl>
                                              <p:pRg st="0" end="0"/>
                                            </p:txEl>
                                          </p:spTgt>
                                        </p:tgtEl>
                                      </p:cBhvr>
                                    </p:animEffect>
                                    <p:anim calcmode="lin" valueType="num">
                                      <p:cBhvr>
                                        <p:cTn id="97" dur="1822" tmFilter="0,0; 0.14,0.36; 0.43,0.73; 0.71,0.91; 1.0,1.0">
                                          <p:stCondLst>
                                            <p:cond delay="0"/>
                                          </p:stCondLst>
                                        </p:cTn>
                                        <p:tgtEl>
                                          <p:spTgt spid="7938">
                                            <p:txEl>
                                              <p:pRg st="0" end="0"/>
                                            </p:txEl>
                                          </p:spTgt>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7938">
                                            <p:txEl>
                                              <p:pRg st="0" end="0"/>
                                            </p:txEl>
                                          </p:spTgt>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7938">
                                            <p:txEl>
                                              <p:pRg st="0" end="0"/>
                                            </p:txEl>
                                          </p:spTgt>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7938">
                                            <p:txEl>
                                              <p:pRg st="0" end="0"/>
                                            </p:txEl>
                                          </p:spTgt>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7938">
                                            <p:txEl>
                                              <p:pRg st="0" end="0"/>
                                            </p:txEl>
                                          </p:spTgt>
                                        </p:tgtEl>
                                        <p:attrNameLst>
                                          <p:attrName>ppt_y</p:attrName>
                                        </p:attrNameLst>
                                      </p:cBhvr>
                                      <p:tavLst>
                                        <p:tav tm="0" fmla="#ppt_y-sin(pi*$)/81">
                                          <p:val>
                                            <p:fltVal val="0"/>
                                          </p:val>
                                        </p:tav>
                                        <p:tav tm="100000">
                                          <p:val>
                                            <p:fltVal val="1"/>
                                          </p:val>
                                        </p:tav>
                                      </p:tavLst>
                                    </p:anim>
                                    <p:animScale>
                                      <p:cBhvr>
                                        <p:cTn id="102" dur="26">
                                          <p:stCondLst>
                                            <p:cond delay="650"/>
                                          </p:stCondLst>
                                        </p:cTn>
                                        <p:tgtEl>
                                          <p:spTgt spid="7938">
                                            <p:txEl>
                                              <p:pRg st="0" end="0"/>
                                            </p:txEl>
                                          </p:spTgt>
                                        </p:tgtEl>
                                      </p:cBhvr>
                                      <p:to x="100000" y="60000"/>
                                    </p:animScale>
                                    <p:animScale>
                                      <p:cBhvr>
                                        <p:cTn id="103" dur="166" decel="50000">
                                          <p:stCondLst>
                                            <p:cond delay="676"/>
                                          </p:stCondLst>
                                        </p:cTn>
                                        <p:tgtEl>
                                          <p:spTgt spid="7938">
                                            <p:txEl>
                                              <p:pRg st="0" end="0"/>
                                            </p:txEl>
                                          </p:spTgt>
                                        </p:tgtEl>
                                      </p:cBhvr>
                                      <p:to x="100000" y="100000"/>
                                    </p:animScale>
                                    <p:animScale>
                                      <p:cBhvr>
                                        <p:cTn id="104" dur="26">
                                          <p:stCondLst>
                                            <p:cond delay="1312"/>
                                          </p:stCondLst>
                                        </p:cTn>
                                        <p:tgtEl>
                                          <p:spTgt spid="7938">
                                            <p:txEl>
                                              <p:pRg st="0" end="0"/>
                                            </p:txEl>
                                          </p:spTgt>
                                        </p:tgtEl>
                                      </p:cBhvr>
                                      <p:to x="100000" y="80000"/>
                                    </p:animScale>
                                    <p:animScale>
                                      <p:cBhvr>
                                        <p:cTn id="105" dur="166" decel="50000">
                                          <p:stCondLst>
                                            <p:cond delay="1338"/>
                                          </p:stCondLst>
                                        </p:cTn>
                                        <p:tgtEl>
                                          <p:spTgt spid="7938">
                                            <p:txEl>
                                              <p:pRg st="0" end="0"/>
                                            </p:txEl>
                                          </p:spTgt>
                                        </p:tgtEl>
                                      </p:cBhvr>
                                      <p:to x="100000" y="100000"/>
                                    </p:animScale>
                                    <p:animScale>
                                      <p:cBhvr>
                                        <p:cTn id="106" dur="26">
                                          <p:stCondLst>
                                            <p:cond delay="1642"/>
                                          </p:stCondLst>
                                        </p:cTn>
                                        <p:tgtEl>
                                          <p:spTgt spid="7938">
                                            <p:txEl>
                                              <p:pRg st="0" end="0"/>
                                            </p:txEl>
                                          </p:spTgt>
                                        </p:tgtEl>
                                      </p:cBhvr>
                                      <p:to x="100000" y="90000"/>
                                    </p:animScale>
                                    <p:animScale>
                                      <p:cBhvr>
                                        <p:cTn id="107" dur="166" decel="50000">
                                          <p:stCondLst>
                                            <p:cond delay="1668"/>
                                          </p:stCondLst>
                                        </p:cTn>
                                        <p:tgtEl>
                                          <p:spTgt spid="7938">
                                            <p:txEl>
                                              <p:pRg st="0" end="0"/>
                                            </p:txEl>
                                          </p:spTgt>
                                        </p:tgtEl>
                                      </p:cBhvr>
                                      <p:to x="100000" y="100000"/>
                                    </p:animScale>
                                    <p:animScale>
                                      <p:cBhvr>
                                        <p:cTn id="108" dur="26">
                                          <p:stCondLst>
                                            <p:cond delay="1808"/>
                                          </p:stCondLst>
                                        </p:cTn>
                                        <p:tgtEl>
                                          <p:spTgt spid="7938">
                                            <p:txEl>
                                              <p:pRg st="0" end="0"/>
                                            </p:txEl>
                                          </p:spTgt>
                                        </p:tgtEl>
                                      </p:cBhvr>
                                      <p:to x="100000" y="95000"/>
                                    </p:animScale>
                                    <p:animScale>
                                      <p:cBhvr>
                                        <p:cTn id="109" dur="166" decel="50000">
                                          <p:stCondLst>
                                            <p:cond delay="1834"/>
                                          </p:stCondLst>
                                        </p:cTn>
                                        <p:tgtEl>
                                          <p:spTgt spid="7938">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a:t>
            </a:r>
            <a:r>
              <a:rPr lang="en-GB" altLang="vi-VN" sz="3000" b="1" dirty="0" err="1" smtClean="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hơi</a:t>
            </a:r>
            <a:r>
              <a:rPr lang="en-GB" altLang="vi-VN" sz="3000" b="1" dirty="0" smtClean="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err="1" smtClean="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khói</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 name="Picture 39"/>
          <p:cNvPicPr>
            <a:picLocks noChangeAspect="1"/>
          </p:cNvPicPr>
          <p:nvPr/>
        </p:nvPicPr>
        <p:blipFill>
          <a:blip r:embed="rId5"/>
          <a:stretch>
            <a:fillRect/>
          </a:stretch>
        </p:blipFill>
        <p:spPr>
          <a:xfrm>
            <a:off x="3555365" y="1129665"/>
            <a:ext cx="2705100" cy="9620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1000" fill="hold"/>
                                        <p:tgtEl>
                                          <p:spTgt spid="4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Effect transition="in" filter="fade">
                                      <p:cBhvr>
                                        <p:cTn id="12" dur="1000"/>
                                        <p:tgtEl>
                                          <p:spTgt spid="8151"/>
                                        </p:tgtEl>
                                      </p:cBhvr>
                                    </p:animEffect>
                                    <p:anim calcmode="lin" valueType="num">
                                      <p:cBhvr>
                                        <p:cTn id="13" dur="1000" fill="hold"/>
                                        <p:tgtEl>
                                          <p:spTgt spid="8151"/>
                                        </p:tgtEl>
                                        <p:attrNameLst>
                                          <p:attrName>ppt_x</p:attrName>
                                        </p:attrNameLst>
                                      </p:cBhvr>
                                      <p:tavLst>
                                        <p:tav tm="0">
                                          <p:val>
                                            <p:strVal val="#ppt_x"/>
                                          </p:val>
                                        </p:tav>
                                        <p:tav tm="100000">
                                          <p:val>
                                            <p:strVal val="#ppt_x"/>
                                          </p:val>
                                        </p:tav>
                                      </p:tavLst>
                                    </p:anim>
                                    <p:anim calcmode="lin" valueType="num">
                                      <p:cBhvr>
                                        <p:cTn id="14" dur="1000" fill="hold"/>
                                        <p:tgtEl>
                                          <p:spTgt spid="81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circle(in)">
                                      <p:cBhvr>
                                        <p:cTn id="19" dur="2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circle(in)">
                                      <p:cBhvr>
                                        <p:cTn id="24" dur="20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inVertical)">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0" name="Rectangles 9"/>
          <p:cNvSpPr/>
          <p:nvPr/>
        </p:nvSpPr>
        <p:spPr>
          <a:xfrm>
            <a:off x="3399790" y="2252345"/>
            <a:ext cx="4935220"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
        <p:nvSpPr>
          <p:cNvPr id="11" name="Rectangles 10"/>
          <p:cNvSpPr/>
          <p:nvPr/>
        </p:nvSpPr>
        <p:spPr>
          <a:xfrm>
            <a:off x="3399790" y="3405505"/>
            <a:ext cx="4495165"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 động của con người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0-#ppt_w/2"/>
                                          </p:val>
                                        </p:tav>
                                        <p:tav tm="100000">
                                          <p:val>
                                            <p:strVal val="#ppt_x"/>
                                          </p:val>
                                        </p:tav>
                                      </p:tavLst>
                                    </p:anim>
                                    <p:anim calcmode="lin" valueType="num">
                                      <p:cBhvr additive="base">
                                        <p:cTn id="3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0-#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0-#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030066" y="445625"/>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156627" y="2104248"/>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01</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4290626" y="2932506"/>
            <a:ext cx="4620260"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Luyện đọc</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51"/>
                                        </p:tgtEl>
                                        <p:attrNameLst>
                                          <p:attrName>style.visibility</p:attrName>
                                        </p:attrNameLst>
                                      </p:cBhvr>
                                      <p:to>
                                        <p:strVal val="visible"/>
                                      </p:to>
                                    </p:set>
                                    <p:animEffect transition="in" filter="fade">
                                      <p:cBhvr>
                                        <p:cTn id="7" dur="1000"/>
                                        <p:tgtEl>
                                          <p:spTgt spid="8151"/>
                                        </p:tgtEl>
                                      </p:cBhvr>
                                    </p:animEffect>
                                    <p:anim calcmode="lin" valueType="num">
                                      <p:cBhvr>
                                        <p:cTn id="8" dur="1000" fill="hold"/>
                                        <p:tgtEl>
                                          <p:spTgt spid="8151"/>
                                        </p:tgtEl>
                                        <p:attrNameLst>
                                          <p:attrName>ppt_x</p:attrName>
                                        </p:attrNameLst>
                                      </p:cBhvr>
                                      <p:tavLst>
                                        <p:tav tm="0">
                                          <p:val>
                                            <p:strVal val="#ppt_x"/>
                                          </p:val>
                                        </p:tav>
                                        <p:tav tm="100000">
                                          <p:val>
                                            <p:strVal val="#ppt_x"/>
                                          </p:val>
                                        </p:tav>
                                      </p:tavLst>
                                    </p:anim>
                                    <p:anim calcmode="lin" valueType="num">
                                      <p:cBhvr>
                                        <p:cTn id="9" dur="1000" fill="hold"/>
                                        <p:tgtEl>
                                          <p:spTgt spid="815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Effect transition="in" filter="fade">
                                      <p:cBhvr>
                                        <p:cTn id="17" dur="1000"/>
                                        <p:tgtEl>
                                          <p:spTgt spid="7957"/>
                                        </p:tgtEl>
                                      </p:cBhvr>
                                    </p:animEffect>
                                    <p:anim calcmode="lin" valueType="num">
                                      <p:cBhvr>
                                        <p:cTn id="18" dur="1000" fill="hold"/>
                                        <p:tgtEl>
                                          <p:spTgt spid="7957"/>
                                        </p:tgtEl>
                                        <p:attrNameLst>
                                          <p:attrName>ppt_x</p:attrName>
                                        </p:attrNameLst>
                                      </p:cBhvr>
                                      <p:tavLst>
                                        <p:tav tm="0">
                                          <p:val>
                                            <p:strVal val="#ppt_x"/>
                                          </p:val>
                                        </p:tav>
                                        <p:tav tm="100000">
                                          <p:val>
                                            <p:strVal val="#ppt_x"/>
                                          </p:val>
                                        </p:tav>
                                      </p:tavLst>
                                    </p:anim>
                                    <p:anim calcmode="lin" valueType="num">
                                      <p:cBhvr>
                                        <p:cTn id="19" dur="1000" fill="hold"/>
                                        <p:tgtEl>
                                          <p:spTgt spid="79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1. 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lstStyle/>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219"/>
                                        </p:tgtEl>
                                        <p:attrNameLst>
                                          <p:attrName>style.visibility</p:attrName>
                                        </p:attrNameLst>
                                      </p:cBhvr>
                                      <p:to>
                                        <p:strVal val="visible"/>
                                      </p:to>
                                    </p:set>
                                    <p:anim calcmode="lin" valueType="num">
                                      <p:cBhvr>
                                        <p:cTn id="20" dur="500" fill="hold"/>
                                        <p:tgtEl>
                                          <p:spTgt spid="219"/>
                                        </p:tgtEl>
                                        <p:attrNameLst>
                                          <p:attrName>ppt_w</p:attrName>
                                        </p:attrNameLst>
                                      </p:cBhvr>
                                      <p:tavLst>
                                        <p:tav tm="0">
                                          <p:val>
                                            <p:fltVal val="0"/>
                                          </p:val>
                                        </p:tav>
                                        <p:tav tm="100000">
                                          <p:val>
                                            <p:strVal val="#ppt_w"/>
                                          </p:val>
                                        </p:tav>
                                      </p:tavLst>
                                    </p:anim>
                                    <p:anim calcmode="lin" valueType="num">
                                      <p:cBhvr>
                                        <p:cTn id="21" dur="500" fill="hold"/>
                                        <p:tgtEl>
                                          <p:spTgt spid="219"/>
                                        </p:tgtEl>
                                        <p:attrNameLst>
                                          <p:attrName>ppt_h</p:attrName>
                                        </p:attrNameLst>
                                      </p:cBhvr>
                                      <p:tavLst>
                                        <p:tav tm="0">
                                          <p:val>
                                            <p:fltVal val="0"/>
                                          </p:val>
                                        </p:tav>
                                        <p:tav tm="100000">
                                          <p:val>
                                            <p:strVal val="#ppt_h"/>
                                          </p:val>
                                        </p:tav>
                                      </p:tavLst>
                                    </p:anim>
                                    <p:animEffect transition="in" filter="fade">
                                      <p:cBhvr>
                                        <p:cTn id="2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2. 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ngân nga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ngút ngàn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nguyên sơ</a:t>
            </a: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vạt nương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ngựa rung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hoang dã</a:t>
            </a: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pic>
        <p:nvPicPr>
          <p:cNvPr id="9" name="Picture 9"/>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1808480" y="0"/>
            <a:ext cx="2367280" cy="176403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3. Người Tày đi khắp ngả</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gặt lúa, trồng rau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thấp thoáng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xmlns="" val="20000"/>
                    </a:ext>
                  </a:extLst>
                </a:gridCol>
                <a:gridCol w="996950">
                  <a:extLst>
                    <a:ext uri="{9D8B030D-6E8A-4147-A177-3AD203B41FA5}">
                      <a16:colId xmlns:a16="http://schemas.microsoft.com/office/drawing/2014/main" xmlns="" val="20001"/>
                    </a:ext>
                  </a:extLst>
                </a:gridCol>
                <a:gridCol w="1426210">
                  <a:extLst>
                    <a:ext uri="{9D8B030D-6E8A-4147-A177-3AD203B41FA5}">
                      <a16:colId xmlns:a16="http://schemas.microsoft.com/office/drawing/2014/main" xmlns="" val="20002"/>
                    </a:ext>
                  </a:extLst>
                </a:gridCol>
                <a:gridCol w="1365885">
                  <a:extLst>
                    <a:ext uri="{9D8B030D-6E8A-4147-A177-3AD203B41FA5}">
                      <a16:colId xmlns:a16="http://schemas.microsoft.com/office/drawing/2014/main" xmlns=""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xmlns="" val="10000"/>
                  </a:ext>
                </a:extLst>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xmlns="" val="20000"/>
                    </a:ext>
                  </a:extLst>
                </a:gridCol>
                <a:gridCol w="572135">
                  <a:extLst>
                    <a:ext uri="{9D8B030D-6E8A-4147-A177-3AD203B41FA5}">
                      <a16:colId xmlns:a16="http://schemas.microsoft.com/office/drawing/2014/main" xmlns="" val="20001"/>
                    </a:ext>
                  </a:extLst>
                </a:gridCol>
                <a:gridCol w="817880">
                  <a:extLst>
                    <a:ext uri="{9D8B030D-6E8A-4147-A177-3AD203B41FA5}">
                      <a16:colId xmlns:a16="http://schemas.microsoft.com/office/drawing/2014/main" xmlns="" val="20002"/>
                    </a:ext>
                  </a:extLst>
                </a:gridCol>
                <a:gridCol w="78295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xmlns="" val="10000"/>
                  </a:ext>
                </a:extLst>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xmlns="" val="20000"/>
                    </a:ext>
                  </a:extLst>
                </a:gridCol>
                <a:gridCol w="996950">
                  <a:extLst>
                    <a:ext uri="{9D8B030D-6E8A-4147-A177-3AD203B41FA5}">
                      <a16:colId xmlns:a16="http://schemas.microsoft.com/office/drawing/2014/main" xmlns="" val="20001"/>
                    </a:ext>
                  </a:extLst>
                </a:gridCol>
                <a:gridCol w="1426210">
                  <a:extLst>
                    <a:ext uri="{9D8B030D-6E8A-4147-A177-3AD203B41FA5}">
                      <a16:colId xmlns:a16="http://schemas.microsoft.com/office/drawing/2014/main" xmlns="" val="20002"/>
                    </a:ext>
                  </a:extLst>
                </a:gridCol>
                <a:gridCol w="1365885">
                  <a:extLst>
                    <a:ext uri="{9D8B030D-6E8A-4147-A177-3AD203B41FA5}">
                      <a16:colId xmlns:a16="http://schemas.microsoft.com/office/drawing/2014/main" xmlns=""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xmlns="" val="10000"/>
                  </a:ext>
                </a:extLst>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xmlns="" val="20000"/>
                    </a:ext>
                  </a:extLst>
                </a:gridCol>
                <a:gridCol w="814705">
                  <a:extLst>
                    <a:ext uri="{9D8B030D-6E8A-4147-A177-3AD203B41FA5}">
                      <a16:colId xmlns:a16="http://schemas.microsoft.com/office/drawing/2014/main" xmlns="" val="20001"/>
                    </a:ext>
                  </a:extLst>
                </a:gridCol>
                <a:gridCol w="1164590">
                  <a:extLst>
                    <a:ext uri="{9D8B030D-6E8A-4147-A177-3AD203B41FA5}">
                      <a16:colId xmlns:a16="http://schemas.microsoft.com/office/drawing/2014/main" xmlns="" val="20002"/>
                    </a:ext>
                  </a:extLst>
                </a:gridCol>
                <a:gridCol w="1115060">
                  <a:extLst>
                    <a:ext uri="{9D8B030D-6E8A-4147-A177-3AD203B41FA5}">
                      <a16:colId xmlns:a16="http://schemas.microsoft.com/office/drawing/2014/main" xmlns=""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xmlns=""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946"/>
                                        </p:tgtEl>
                                        <p:attrNameLst>
                                          <p:attrName>style.visibility</p:attrName>
                                        </p:attrNameLst>
                                      </p:cBhvr>
                                      <p:to>
                                        <p:strVal val="visible"/>
                                      </p:to>
                                    </p:set>
                                    <p:animEffect transition="in" filter="randombar(horizontal)">
                                      <p:cBhvr>
                                        <p:cTn id="10" dur="500"/>
                                        <p:tgtEl>
                                          <p:spTgt spid="294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par>
                                <p:cTn id="14" presetID="14" presetClass="entr" presetSubtype="10" fill="hold" nodeType="withEffect">
                                  <p:stCondLst>
                                    <p:cond delay="0"/>
                                  </p:stCondLst>
                                  <p:childTnLst>
                                    <p:set>
                                      <p:cBhvr>
                                        <p:cTn id="15" dur="1" fill="hold">
                                          <p:stCondLst>
                                            <p:cond delay="0"/>
                                          </p:stCondLst>
                                        </p:cTn>
                                        <p:tgtEl>
                                          <p:spTgt spid="8889"/>
                                        </p:tgtEl>
                                        <p:attrNameLst>
                                          <p:attrName>style.visibility</p:attrName>
                                        </p:attrNameLst>
                                      </p:cBhvr>
                                      <p:to>
                                        <p:strVal val="visible"/>
                                      </p:to>
                                    </p:set>
                                    <p:animEffect transition="in" filter="randombar(horizontal)">
                                      <p:cBhvr>
                                        <p:cTn id="16" dur="500"/>
                                        <p:tgtEl>
                                          <p:spTgt spid="8889"/>
                                        </p:tgtEl>
                                      </p:cBhvr>
                                    </p:animEffect>
                                  </p:childTnLst>
                                </p:cTn>
                              </p:par>
                              <p:par>
                                <p:cTn id="17" presetID="14" presetClass="entr" presetSubtype="10" fill="hold" nodeType="withEffect">
                                  <p:stCondLst>
                                    <p:cond delay="0"/>
                                  </p:stCondLst>
                                  <p:childTnLst>
                                    <p:set>
                                      <p:cBhvr>
                                        <p:cTn id="18" dur="1" fill="hold">
                                          <p:stCondLst>
                                            <p:cond delay="0"/>
                                          </p:stCondLst>
                                        </p:cTn>
                                        <p:tgtEl>
                                          <p:spTgt spid="8888"/>
                                        </p:tgtEl>
                                        <p:attrNameLst>
                                          <p:attrName>style.visibility</p:attrName>
                                        </p:attrNameLst>
                                      </p:cBhvr>
                                      <p:to>
                                        <p:strVal val="visible"/>
                                      </p:to>
                                    </p:set>
                                    <p:animEffect transition="in" filter="randombar(horizontal)">
                                      <p:cBhvr>
                                        <p:cTn id="19" dur="500"/>
                                        <p:tgtEl>
                                          <p:spTgt spid="8888"/>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14" presetClass="entr" presetSubtype="1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randombar(horizontal)">
                                      <p:cBhvr>
                                        <p:cTn id="27" dur="500"/>
                                        <p:tgtEl>
                                          <p:spTgt spid="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randombar(horizontal)">
                                      <p:cBhvr>
                                        <p:cTn id="30" dur="500"/>
                                        <p:tgtEl>
                                          <p:spTgt spid="5"/>
                                        </p:tgtEl>
                                      </p:cBhvr>
                                    </p:animEffect>
                                  </p:childTnLst>
                                </p:cTn>
                              </p:par>
                              <p:par>
                                <p:cTn id="31" presetID="14" presetClass="entr" presetSubtype="1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randombar(horizontal)">
                                      <p:cBhvr>
                                        <p:cTn id="33" dur="500"/>
                                        <p:tgtEl>
                                          <p:spTgt spid="3"/>
                                        </p:tgtEl>
                                      </p:cBhvr>
                                    </p:animEffect>
                                  </p:childTnLst>
                                </p:cTn>
                              </p:par>
                              <p:par>
                                <p:cTn id="34" presetID="14" presetClass="entr" presetSubtype="1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randombar(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46" grpId="0" animBg="1"/>
      <p:bldP spid="5" grpId="0" animBg="1"/>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extLst>
              <p:ext uri="{D42A27DB-BD31-4B8C-83A1-F6EECF244321}">
                <p14:modId xmlns:p14="http://schemas.microsoft.com/office/powerpoint/2010/main" val="1528904666"/>
              </p:ext>
            </p:extLst>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xmlns="" val="20000"/>
                    </a:ext>
                  </a:extLst>
                </a:gridCol>
                <a:gridCol w="927100">
                  <a:extLst>
                    <a:ext uri="{9D8B030D-6E8A-4147-A177-3AD203B41FA5}">
                      <a16:colId xmlns:a16="http://schemas.microsoft.com/office/drawing/2014/main" xmlns="" val="20001"/>
                    </a:ext>
                  </a:extLst>
                </a:gridCol>
                <a:gridCol w="1325245">
                  <a:extLst>
                    <a:ext uri="{9D8B030D-6E8A-4147-A177-3AD203B41FA5}">
                      <a16:colId xmlns:a16="http://schemas.microsoft.com/office/drawing/2014/main" xmlns="" val="20002"/>
                    </a:ext>
                  </a:extLst>
                </a:gridCol>
                <a:gridCol w="1270000">
                  <a:extLst>
                    <a:ext uri="{9D8B030D-6E8A-4147-A177-3AD203B41FA5}">
                      <a16:colId xmlns:a16="http://schemas.microsoft.com/office/drawing/2014/main" xmlns=""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xmlns="" val="10000"/>
                  </a:ext>
                </a:extLst>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xmlns="" val="20000"/>
                    </a:ext>
                  </a:extLst>
                </a:gridCol>
                <a:gridCol w="615315">
                  <a:extLst>
                    <a:ext uri="{9D8B030D-6E8A-4147-A177-3AD203B41FA5}">
                      <a16:colId xmlns:a16="http://schemas.microsoft.com/office/drawing/2014/main" xmlns="" val="20001"/>
                    </a:ext>
                  </a:extLst>
                </a:gridCol>
                <a:gridCol w="879475">
                  <a:extLst>
                    <a:ext uri="{9D8B030D-6E8A-4147-A177-3AD203B41FA5}">
                      <a16:colId xmlns:a16="http://schemas.microsoft.com/office/drawing/2014/main" xmlns="" val="20002"/>
                    </a:ext>
                  </a:extLst>
                </a:gridCol>
                <a:gridCol w="84137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xmlns="" val="10000"/>
                  </a:ext>
                </a:extLst>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xmlns="" val="20000"/>
                    </a:ext>
                  </a:extLst>
                </a:gridCol>
                <a:gridCol w="741045">
                  <a:extLst>
                    <a:ext uri="{9D8B030D-6E8A-4147-A177-3AD203B41FA5}">
                      <a16:colId xmlns:a16="http://schemas.microsoft.com/office/drawing/2014/main" xmlns="" val="20001"/>
                    </a:ext>
                  </a:extLst>
                </a:gridCol>
                <a:gridCol w="1059180">
                  <a:extLst>
                    <a:ext uri="{9D8B030D-6E8A-4147-A177-3AD203B41FA5}">
                      <a16:colId xmlns:a16="http://schemas.microsoft.com/office/drawing/2014/main" xmlns="" val="20002"/>
                    </a:ext>
                  </a:extLst>
                </a:gridCol>
                <a:gridCol w="1014730">
                  <a:extLst>
                    <a:ext uri="{9D8B030D-6E8A-4147-A177-3AD203B41FA5}">
                      <a16:colId xmlns:a16="http://schemas.microsoft.com/office/drawing/2014/main" xmlns=""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xmlns="" val="10000"/>
                  </a:ext>
                </a:extLst>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xmlns="" val="20000"/>
                    </a:ext>
                  </a:extLst>
                </a:gridCol>
                <a:gridCol w="572135">
                  <a:extLst>
                    <a:ext uri="{9D8B030D-6E8A-4147-A177-3AD203B41FA5}">
                      <a16:colId xmlns:a16="http://schemas.microsoft.com/office/drawing/2014/main" xmlns="" val="20001"/>
                    </a:ext>
                  </a:extLst>
                </a:gridCol>
                <a:gridCol w="817880">
                  <a:extLst>
                    <a:ext uri="{9D8B030D-6E8A-4147-A177-3AD203B41FA5}">
                      <a16:colId xmlns:a16="http://schemas.microsoft.com/office/drawing/2014/main" xmlns="" val="20002"/>
                    </a:ext>
                  </a:extLst>
                </a:gridCol>
                <a:gridCol w="78295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xmlns=""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sương giá</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randombar(horizontal)">
                                      <p:cBhvr>
                                        <p:cTn id="10" dur="500"/>
                                        <p:tgtEl>
                                          <p:spTgt spid="15"/>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par>
                                <p:cTn id="17" presetID="14" presetClass="entr" presetSubtype="1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par>
                                <p:cTn id="25" presetID="14" presetClass="entr" presetSubtype="10" fill="hold" nodeType="withEffect">
                                  <p:stCondLst>
                                    <p:cond delay="0"/>
                                  </p:stCondLst>
                                  <p:childTnLst>
                                    <p:set>
                                      <p:cBhvr>
                                        <p:cTn id="26" dur="1" fill="hold">
                                          <p:stCondLst>
                                            <p:cond delay="0"/>
                                          </p:stCondLst>
                                        </p:cTn>
                                        <p:tgtEl>
                                          <p:spTgt spid="8889"/>
                                        </p:tgtEl>
                                        <p:attrNameLst>
                                          <p:attrName>style.visibility</p:attrName>
                                        </p:attrNameLst>
                                      </p:cBhvr>
                                      <p:to>
                                        <p:strVal val="visible"/>
                                      </p:to>
                                    </p:set>
                                    <p:animEffect transition="in" filter="randombar(horizontal)">
                                      <p:cBhvr>
                                        <p:cTn id="27" dur="500"/>
                                        <p:tgtEl>
                                          <p:spTgt spid="888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randombar(horizontal)">
                                      <p:cBhvr>
                                        <p:cTn id="30" dur="500"/>
                                        <p:tgtEl>
                                          <p:spTgt spid="14"/>
                                        </p:tgtEl>
                                      </p:cBhvr>
                                    </p:animEffect>
                                  </p:childTnLst>
                                </p:cTn>
                              </p:par>
                              <p:par>
                                <p:cTn id="31" presetID="14" presetClass="entr" presetSubtype="10" fill="hold" nodeType="withEffect">
                                  <p:stCondLst>
                                    <p:cond delay="0"/>
                                  </p:stCondLst>
                                  <p:childTnLst>
                                    <p:set>
                                      <p:cBhvr>
                                        <p:cTn id="32" dur="1" fill="hold">
                                          <p:stCondLst>
                                            <p:cond delay="0"/>
                                          </p:stCondLst>
                                        </p:cTn>
                                        <p:tgtEl>
                                          <p:spTgt spid="8888"/>
                                        </p:tgtEl>
                                        <p:attrNameLst>
                                          <p:attrName>style.visibility</p:attrName>
                                        </p:attrNameLst>
                                      </p:cBhvr>
                                      <p:to>
                                        <p:strVal val="visible"/>
                                      </p:to>
                                    </p:set>
                                    <p:animEffect transition="in" filter="randombar(horizontal)">
                                      <p:cBhvr>
                                        <p:cTn id="33" dur="500"/>
                                        <p:tgtEl>
                                          <p:spTgt spid="888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animBg="1"/>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887"/>
                                        </p:tgtEl>
                                        <p:attrNameLst>
                                          <p:attrName>style.visibility</p:attrName>
                                        </p:attrNameLst>
                                      </p:cBhvr>
                                      <p:to>
                                        <p:strVal val="visible"/>
                                      </p:to>
                                    </p:set>
                                    <p:animEffect transition="in" filter="barn(outVertical)">
                                      <p:cBhvr>
                                        <p:cTn id="7" dur="500"/>
                                        <p:tgtEl>
                                          <p:spTgt spid="8887"/>
                                        </p:tgtEl>
                                      </p:cBhvr>
                                    </p:animEffect>
                                  </p:childTnLst>
                                </p:cTn>
                              </p:par>
                              <p:par>
                                <p:cTn id="8" presetID="16" presetClass="entr" presetSubtype="37"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out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986"/>
                                        </p:tgtEl>
                                        <p:attrNameLst>
                                          <p:attrName>style.visibility</p:attrName>
                                        </p:attrNameLst>
                                      </p:cBhvr>
                                      <p:to>
                                        <p:strVal val="visible"/>
                                      </p:to>
                                    </p:set>
                                    <p:animEffect transition="in" filter="randombar(horizontal)">
                                      <p:cBhvr>
                                        <p:cTn id="18" dur="500"/>
                                        <p:tgtEl>
                                          <p:spTgt spid="986"/>
                                        </p:tgtEl>
                                      </p:cBhvr>
                                    </p:animEffect>
                                  </p:childTnLst>
                                </p:cTn>
                              </p:par>
                              <p:par>
                                <p:cTn id="19" presetID="14" presetClass="entr" presetSubtype="10"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randombar(horizontal)">
                                      <p:cBhvr>
                                        <p:cTn id="21" dur="500"/>
                                        <p:tgtEl>
                                          <p:spTgt spid="13316"/>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7" grpId="0"/>
      <p:bldP spid="986" grpId="0" animBg="1"/>
      <p:bldP spid="4" grpId="0"/>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6"/>
                                        </p:tgtEl>
                                        <p:attrNameLst>
                                          <p:attrName>style.visibility</p:attrName>
                                        </p:attrNameLst>
                                      </p:cBhvr>
                                      <p:to>
                                        <p:strVal val="visible"/>
                                      </p:to>
                                    </p:set>
                                    <p:animEffect transition="in" filter="randombar(horizontal)">
                                      <p:cBhvr>
                                        <p:cTn id="7" dur="500"/>
                                        <p:tgtEl>
                                          <p:spTgt spid="98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nodeType="withEffect">
                                  <p:stCondLst>
                                    <p:cond delay="0"/>
                                  </p:stCondLst>
                                  <p:childTnLst>
                                    <p:set>
                                      <p:cBhvr>
                                        <p:cTn id="12" dur="1" fill="hold">
                                          <p:stCondLst>
                                            <p:cond delay="0"/>
                                          </p:stCondLst>
                                        </p:cTn>
                                        <p:tgtEl>
                                          <p:spTgt spid="15363"/>
                                        </p:tgtEl>
                                        <p:attrNameLst>
                                          <p:attrName>style.visibility</p:attrName>
                                        </p:attrNameLst>
                                      </p:cBhvr>
                                      <p:to>
                                        <p:strVal val="visible"/>
                                      </p:to>
                                    </p:set>
                                    <p:animEffect transition="in" filter="randombar(horizontal)">
                                      <p:cBhvr>
                                        <p:cTn id="13" dur="500"/>
                                        <p:tgtEl>
                                          <p:spTgt spid="1536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380365" y="2230755"/>
            <a:ext cx="2878455" cy="1322070"/>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randombar(horizontal)">
                                      <p:cBhvr>
                                        <p:cTn id="10" dur="500"/>
                                        <p:tgtEl>
                                          <p:spTgt spid="986"/>
                                        </p:tgtEl>
                                      </p:cBhvr>
                                    </p:animEffect>
                                  </p:childTnLst>
                                </p:cTn>
                              </p:par>
                              <p:par>
                                <p:cTn id="11" presetID="14" presetClass="entr" presetSubtype="10" fill="hold" nodeType="withEffect">
                                  <p:stCondLst>
                                    <p:cond delay="0"/>
                                  </p:stCondLst>
                                  <p:childTnLst>
                                    <p:set>
                                      <p:cBhvr>
                                        <p:cTn id="12" dur="1" fill="hold">
                                          <p:stCondLst>
                                            <p:cond delay="0"/>
                                          </p:stCondLst>
                                        </p:cTn>
                                        <p:tgtEl>
                                          <p:spTgt spid="17411"/>
                                        </p:tgtEl>
                                        <p:attrNameLst>
                                          <p:attrName>style.visibility</p:attrName>
                                        </p:attrNameLst>
                                      </p:cBhvr>
                                      <p:to>
                                        <p:strVal val="visible"/>
                                      </p:to>
                                    </p:set>
                                    <p:animEffect transition="in" filter="randombar(horizontal)">
                                      <p:cBhvr>
                                        <p:cTn id="13"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1353820" y="2436495"/>
            <a:ext cx="6436360" cy="164020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3"/>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513"/>
                                        </p:tgtEl>
                                        <p:attrNameLst>
                                          <p:attrName>style.visibility</p:attrName>
                                        </p:attrNameLst>
                                      </p:cBhvr>
                                      <p:to>
                                        <p:strVal val="visible"/>
                                      </p:to>
                                    </p:set>
                                    <p:anim calcmode="lin" valueType="num">
                                      <p:cBhvr>
                                        <p:cTn id="17" dur="500" fill="hold"/>
                                        <p:tgtEl>
                                          <p:spTgt spid="21513"/>
                                        </p:tgtEl>
                                        <p:attrNameLst>
                                          <p:attrName>ppt_w</p:attrName>
                                        </p:attrNameLst>
                                      </p:cBhvr>
                                      <p:tavLst>
                                        <p:tav tm="0">
                                          <p:val>
                                            <p:fltVal val="0"/>
                                          </p:val>
                                        </p:tav>
                                        <p:tav tm="100000">
                                          <p:val>
                                            <p:strVal val="#ppt_w"/>
                                          </p:val>
                                        </p:tav>
                                      </p:tavLst>
                                    </p:anim>
                                    <p:anim calcmode="lin" valueType="num">
                                      <p:cBhvr>
                                        <p:cTn id="18" dur="500" fill="hold"/>
                                        <p:tgtEl>
                                          <p:spTgt spid="21513"/>
                                        </p:tgtEl>
                                        <p:attrNameLst>
                                          <p:attrName>ppt_h</p:attrName>
                                        </p:attrNameLst>
                                      </p:cBhvr>
                                      <p:tavLst>
                                        <p:tav tm="0">
                                          <p:val>
                                            <p:fltVal val="0"/>
                                          </p:val>
                                        </p:tav>
                                        <p:tav tm="100000">
                                          <p:val>
                                            <p:strVal val="#ppt_h"/>
                                          </p:val>
                                        </p:tav>
                                      </p:tavLst>
                                    </p:anim>
                                    <p:animEffect transition="in" filter="fade">
                                      <p:cBhvr>
                                        <p:cTn id="19" dur="500"/>
                                        <p:tgtEl>
                                          <p:spTgt spid="21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417195" y="618490"/>
            <a:ext cx="3385820" cy="1582420"/>
          </a:xfrm>
          <a:prstGeom prst="rect">
            <a:avLst/>
          </a:prstGeom>
        </p:spPr>
      </p:pic>
      <p:sp>
        <p:nvSpPr>
          <p:cNvPr id="21513" name="Rectangle 6"/>
          <p:cNvSpPr/>
          <p:nvPr/>
        </p:nvSpPr>
        <p:spPr>
          <a:xfrm>
            <a:off x="255905" y="1170305"/>
            <a:ext cx="2039620" cy="47815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rPr>
              <a:t> Nhấn giọng </a:t>
            </a: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lstStyle/>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lstStyle/>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p>
        </p:txBody>
      </p:sp>
      <p:pic>
        <p:nvPicPr>
          <p:cNvPr id="5" name="Picture 4"/>
          <p:cNvPicPr>
            <a:picLocks noChangeAspect="1"/>
          </p:cNvPicPr>
          <p:nvPr/>
        </p:nvPicPr>
        <p:blipFill>
          <a:blip r:embed="rId5"/>
          <a:stretch>
            <a:fillRect/>
          </a:stretch>
        </p:blipFill>
        <p:spPr>
          <a:xfrm rot="5400000">
            <a:off x="3286146" y="3314692"/>
            <a:ext cx="3023692" cy="649602"/>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6"/>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1513"/>
                                        </p:tgtEl>
                                        <p:attrNameLst>
                                          <p:attrName>style.visibility</p:attrName>
                                        </p:attrNameLst>
                                      </p:cBhvr>
                                      <p:to>
                                        <p:strVal val="visible"/>
                                      </p:to>
                                    </p:set>
                                    <p:anim calcmode="lin" valueType="num">
                                      <p:cBhvr>
                                        <p:cTn id="15" dur="1000" fill="hold"/>
                                        <p:tgtEl>
                                          <p:spTgt spid="21513"/>
                                        </p:tgtEl>
                                        <p:attrNameLst>
                                          <p:attrName>ppt_w</p:attrName>
                                        </p:attrNameLst>
                                      </p:cBhvr>
                                      <p:tavLst>
                                        <p:tav tm="0">
                                          <p:val>
                                            <p:fltVal val="0"/>
                                          </p:val>
                                        </p:tav>
                                        <p:tav tm="100000">
                                          <p:val>
                                            <p:strVal val="#ppt_w"/>
                                          </p:val>
                                        </p:tav>
                                      </p:tavLst>
                                    </p:anim>
                                    <p:anim calcmode="lin" valueType="num">
                                      <p:cBhvr>
                                        <p:cTn id="16" dur="1000" fill="hold"/>
                                        <p:tgtEl>
                                          <p:spTgt spid="21513"/>
                                        </p:tgtEl>
                                        <p:attrNameLst>
                                          <p:attrName>ppt_h</p:attrName>
                                        </p:attrNameLst>
                                      </p:cBhvr>
                                      <p:tavLst>
                                        <p:tav tm="0">
                                          <p:val>
                                            <p:fltVal val="0"/>
                                          </p:val>
                                        </p:tav>
                                        <p:tav tm="100000">
                                          <p:val>
                                            <p:strVal val="#ppt_h"/>
                                          </p:val>
                                        </p:tav>
                                      </p:tavLst>
                                    </p:anim>
                                    <p:anim calcmode="lin" valueType="num">
                                      <p:cBhvr>
                                        <p:cTn id="17" dur="1000" fill="hold"/>
                                        <p:tgtEl>
                                          <p:spTgt spid="21513"/>
                                        </p:tgtEl>
                                        <p:attrNameLst>
                                          <p:attrName>style.rotation</p:attrName>
                                        </p:attrNameLst>
                                      </p:cBhvr>
                                      <p:tavLst>
                                        <p:tav tm="0">
                                          <p:val>
                                            <p:fltVal val="90"/>
                                          </p:val>
                                        </p:tav>
                                        <p:tav tm="100000">
                                          <p:val>
                                            <p:fltVal val="0"/>
                                          </p:val>
                                        </p:tav>
                                      </p:tavLst>
                                    </p:anim>
                                    <p:animEffect transition="in" filter="fade">
                                      <p:cBhvr>
                                        <p:cTn id="18" dur="1000"/>
                                        <p:tgtEl>
                                          <p:spTgt spid="21513"/>
                                        </p:tgtEl>
                                      </p:cBhvr>
                                    </p:animEffect>
                                  </p:childTnLst>
                                </p:cTn>
                              </p:par>
                              <p:par>
                                <p:cTn id="19" presetID="3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1000" fill="hold"/>
                                        <p:tgtEl>
                                          <p:spTgt spid="11"/>
                                        </p:tgtEl>
                                        <p:attrNameLst>
                                          <p:attrName>ppt_w</p:attrName>
                                        </p:attrNameLst>
                                      </p:cBhvr>
                                      <p:tavLst>
                                        <p:tav tm="0">
                                          <p:val>
                                            <p:fltVal val="0"/>
                                          </p:val>
                                        </p:tav>
                                        <p:tav tm="100000">
                                          <p:val>
                                            <p:strVal val="#ppt_w"/>
                                          </p:val>
                                        </p:tav>
                                      </p:tavLst>
                                    </p:anim>
                                    <p:anim calcmode="lin" valueType="num">
                                      <p:cBhvr>
                                        <p:cTn id="22" dur="1000" fill="hold"/>
                                        <p:tgtEl>
                                          <p:spTgt spid="11"/>
                                        </p:tgtEl>
                                        <p:attrNameLst>
                                          <p:attrName>ppt_h</p:attrName>
                                        </p:attrNameLst>
                                      </p:cBhvr>
                                      <p:tavLst>
                                        <p:tav tm="0">
                                          <p:val>
                                            <p:fltVal val="0"/>
                                          </p:val>
                                        </p:tav>
                                        <p:tav tm="100000">
                                          <p:val>
                                            <p:strVal val="#ppt_h"/>
                                          </p:val>
                                        </p:tav>
                                      </p:tavLst>
                                    </p:anim>
                                    <p:anim calcmode="lin" valueType="num">
                                      <p:cBhvr>
                                        <p:cTn id="23" dur="1000" fill="hold"/>
                                        <p:tgtEl>
                                          <p:spTgt spid="11"/>
                                        </p:tgtEl>
                                        <p:attrNameLst>
                                          <p:attrName>style.rotation</p:attrName>
                                        </p:attrNameLst>
                                      </p:cBhvr>
                                      <p:tavLst>
                                        <p:tav tm="0">
                                          <p:val>
                                            <p:fltVal val="90"/>
                                          </p:val>
                                        </p:tav>
                                        <p:tav tm="100000">
                                          <p:val>
                                            <p:fltVal val="0"/>
                                          </p:val>
                                        </p:tav>
                                      </p:tavLst>
                                    </p:anim>
                                    <p:animEffect transition="in" filter="fade">
                                      <p:cBhvr>
                                        <p:cTn id="2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P spid="2" grpId="0"/>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3015159" y="2161084"/>
            <a:ext cx="3556635" cy="2912110"/>
          </a:xfrm>
          <a:prstGeom prst="rect">
            <a:avLst/>
          </a:prstGeom>
        </p:spPr>
      </p:pic>
      <p:sp>
        <p:nvSpPr>
          <p:cNvPr id="5" name="Text Box 4"/>
          <p:cNvSpPr txBox="1"/>
          <p:nvPr/>
        </p:nvSpPr>
        <p:spPr>
          <a:xfrm>
            <a:off x="3015159" y="1263442"/>
            <a:ext cx="4205605" cy="583565"/>
          </a:xfrm>
          <a:prstGeom prst="rect">
            <a:avLst/>
          </a:prstGeom>
          <a:noFill/>
        </p:spPr>
        <p:txBody>
          <a:bodyPr wrap="square" rtlCol="0" anchor="t">
            <a:spAutoFit/>
          </a:bodyPr>
          <a:lstStyle/>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barn(inVertical)">
                                      <p:cBhvr>
                                        <p:cTn id="15" dur="500"/>
                                        <p:tgtEl>
                                          <p:spTgt spid="20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a:t>
            </a:r>
            <a:r>
              <a:rPr lang="en-GB" altLang="en-US" sz="2400" b="1">
                <a:solidFill>
                  <a:srgbClr val="FF0000"/>
                </a:solidFill>
                <a:effectLst>
                  <a:outerShdw blurRad="38100" dist="25400" dir="5400000" algn="ctr" rotWithShape="0">
                    <a:srgbClr val="6E747A">
                      <a:alpha val="43000"/>
                    </a:srgbClr>
                  </a:outerShdw>
                </a:effectLst>
                <a:latin typeface="+mj-ea"/>
                <a:cs typeface="+mj-ea"/>
              </a:rPr>
              <a:t>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a:t>
            </a:r>
            <a:r>
              <a:rPr lang="en-GB" altLang="en-US" sz="2400" b="1">
                <a:solidFill>
                  <a:srgbClr val="FF0000"/>
                </a:solidFill>
                <a:effectLst>
                  <a:outerShdw blurRad="38100" dist="25400" dir="5400000" algn="ctr" rotWithShape="0">
                    <a:srgbClr val="6E747A">
                      <a:alpha val="43000"/>
                    </a:srgbClr>
                  </a:outerShdw>
                </a:effectLst>
                <a:latin typeface="+mj-ea"/>
                <a:cs typeface="+mj-ea"/>
              </a:rPr>
              <a:t>ngút ngàn</a:t>
            </a:r>
            <a:r>
              <a:rPr lang="en-GB" altLang="en-US" sz="2400" b="1">
                <a:solidFill>
                  <a:schemeClr val="accent1"/>
                </a:solidFill>
                <a:effectLst>
                  <a:outerShdw blurRad="38100" dist="25400" dir="5400000" algn="ctr" rotWithShape="0">
                    <a:srgbClr val="6E747A">
                      <a:alpha val="43000"/>
                    </a:srgbClr>
                  </a:outerShdw>
                </a:effectLst>
                <a:latin typeface="+mj-ea"/>
                <a:cs typeface="+mj-ea"/>
              </a:rPr>
              <a:t>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a:t>
            </a:r>
            <a:r>
              <a:rPr lang="en-GB" altLang="en-US" sz="2400" b="1">
                <a:solidFill>
                  <a:srgbClr val="FF0000"/>
                </a:solidFill>
                <a:effectLst>
                  <a:outerShdw blurRad="38100" dist="25400" dir="5400000" algn="ctr" rotWithShape="0">
                    <a:srgbClr val="6E747A">
                      <a:alpha val="43000"/>
                    </a:srgbClr>
                  </a:outerShdw>
                </a:effectLst>
                <a:latin typeface="+mj-ea"/>
                <a:cs typeface="+mj-ea"/>
              </a:rPr>
              <a:t>vạt nương</a:t>
            </a:r>
            <a:r>
              <a:rPr lang="en-GB" altLang="en-US" sz="2400" b="1">
                <a:solidFill>
                  <a:schemeClr val="accent1"/>
                </a:solidFill>
                <a:effectLst>
                  <a:outerShdw blurRad="38100" dist="25400" dir="5400000" algn="ctr" rotWithShape="0">
                    <a:srgbClr val="6E747A">
                      <a:alpha val="43000"/>
                    </a:srgbClr>
                  </a:outerShdw>
                </a:effectLst>
                <a:latin typeface="+mj-ea"/>
                <a:cs typeface="+mj-ea"/>
              </a:rPr>
              <a:t>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a:t>
            </a:r>
            <a:r>
              <a:rPr lang="en-GB" altLang="en-US" sz="2400" b="1">
                <a:solidFill>
                  <a:srgbClr val="FF0000"/>
                </a:solidFill>
                <a:effectLst>
                  <a:outerShdw blurRad="38100" dist="25400" dir="5400000" algn="ctr" rotWithShape="0">
                    <a:srgbClr val="6E747A">
                      <a:alpha val="43000"/>
                    </a:srgbClr>
                  </a:outerShdw>
                </a:effectLst>
                <a:latin typeface="+mj-ea"/>
                <a:cs typeface="+mj-ea"/>
              </a:rPr>
              <a:t>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hoang dã</a:t>
            </a: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Người Tày đi </a:t>
            </a:r>
            <a:r>
              <a:rPr lang="en-GB" altLang="en-US" sz="2400" b="1">
                <a:solidFill>
                  <a:srgbClr val="FF0000"/>
                </a:solidFill>
                <a:effectLst>
                  <a:outerShdw blurRad="38100" dist="25400" dir="5400000" algn="ctr" rotWithShape="0">
                    <a:srgbClr val="6E747A">
                      <a:alpha val="43000"/>
                    </a:srgbClr>
                  </a:outerShdw>
                </a:effectLst>
                <a:latin typeface="+mj-ea"/>
                <a:cs typeface="+mj-ea"/>
              </a:rPr>
              <a:t>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a:t>
            </a:r>
            <a:r>
              <a:rPr lang="en-GB" altLang="en-US" sz="2400" b="1">
                <a:solidFill>
                  <a:srgbClr val="FF0000"/>
                </a:solidFill>
                <a:effectLst>
                  <a:outerShdw blurRad="38100" dist="25400" dir="5400000" algn="ctr" rotWithShape="0">
                    <a:srgbClr val="6E747A">
                      <a:alpha val="43000"/>
                    </a:srgbClr>
                  </a:outerShdw>
                </a:effectLst>
                <a:latin typeface="+mj-ea"/>
                <a:cs typeface="+mj-ea"/>
              </a:rPr>
              <a:t>gặt lúa</a:t>
            </a:r>
            <a:r>
              <a:rPr lang="en-GB" altLang="en-US" sz="2400" b="1">
                <a:solidFill>
                  <a:schemeClr val="accent1"/>
                </a:solidFill>
                <a:effectLst>
                  <a:outerShdw blurRad="38100" dist="25400" dir="5400000" algn="ctr" rotWithShape="0">
                    <a:srgbClr val="6E747A">
                      <a:alpha val="43000"/>
                    </a:srgbClr>
                  </a:outerShdw>
                </a:effectLst>
                <a:latin typeface="+mj-ea"/>
                <a:cs typeface="+mj-ea"/>
              </a:rPr>
              <a:t>, </a:t>
            </a:r>
            <a:r>
              <a:rPr lang="en-GB" altLang="en-US" sz="2400" b="1">
                <a:solidFill>
                  <a:srgbClr val="FF0000"/>
                </a:solidFill>
                <a:effectLst>
                  <a:outerShdw blurRad="38100" dist="25400" dir="5400000" algn="ctr" rotWithShape="0">
                    <a:srgbClr val="6E747A">
                      <a:alpha val="43000"/>
                    </a:srgbClr>
                  </a:outerShdw>
                </a:effectLst>
                <a:latin typeface="+mj-ea"/>
                <a:cs typeface="+mj-ea"/>
              </a:rPr>
              <a:t>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a:t>
            </a:r>
            <a:r>
              <a:rPr lang="en-GB" altLang="en-US" sz="2400" b="1">
                <a:solidFill>
                  <a:srgbClr val="FF0000"/>
                </a:solidFill>
                <a:effectLst>
                  <a:outerShdw blurRad="38100" dist="25400" dir="5400000" algn="ctr" rotWithShape="0">
                    <a:srgbClr val="6E747A">
                      <a:alpha val="43000"/>
                    </a:srgbClr>
                  </a:outerShdw>
                </a:effectLst>
                <a:latin typeface="+mj-ea"/>
                <a:cs typeface="+mj-ea"/>
              </a:rPr>
              <a:t>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4940986" y="280252"/>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067547" y="1938875"/>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02</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728985" y="2799793"/>
            <a:ext cx="5255895"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Tìm hiểu bài</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 calcmode="lin" valueType="num">
                                      <p:cBhvr>
                                        <p:cTn id="17" dur="500" fill="hold"/>
                                        <p:tgtEl>
                                          <p:spTgt spid="7957"/>
                                        </p:tgtEl>
                                        <p:attrNameLst>
                                          <p:attrName>ppt_w</p:attrName>
                                        </p:attrNameLst>
                                      </p:cBhvr>
                                      <p:tavLst>
                                        <p:tav tm="0">
                                          <p:val>
                                            <p:fltVal val="0"/>
                                          </p:val>
                                        </p:tav>
                                        <p:tav tm="100000">
                                          <p:val>
                                            <p:strVal val="#ppt_w"/>
                                          </p:val>
                                        </p:tav>
                                      </p:tavLst>
                                    </p:anim>
                                    <p:anim calcmode="lin" valueType="num">
                                      <p:cBhvr>
                                        <p:cTn id="18" dur="500" fill="hold"/>
                                        <p:tgtEl>
                                          <p:spTgt spid="7957"/>
                                        </p:tgtEl>
                                        <p:attrNameLst>
                                          <p:attrName>ppt_h</p:attrName>
                                        </p:attrNameLst>
                                      </p:cBhvr>
                                      <p:tavLst>
                                        <p:tav tm="0">
                                          <p:val>
                                            <p:fltVal val="0"/>
                                          </p:val>
                                        </p:tav>
                                        <p:tav tm="100000">
                                          <p:val>
                                            <p:strVal val="#ppt_h"/>
                                          </p:val>
                                        </p:tav>
                                      </p:tavLst>
                                    </p:anim>
                                    <p:animEffect transition="in" filter="fade">
                                      <p:cBhvr>
                                        <p:cTn id="19" dur="500"/>
                                        <p:tgtEl>
                                          <p:spTgt spid="7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001395" y="1676400"/>
            <a:ext cx="3139440" cy="2399665"/>
          </a:xfrm>
          <a:prstGeom prst="rect">
            <a:avLst/>
          </a:prstGeom>
          <a:noFill/>
        </p:spPr>
        <p:txBody>
          <a:bodyPr wrap="square" rtlCol="0" anchor="t">
            <a:spAutoFit/>
          </a:bodyPr>
          <a:lstStyle/>
          <a:p>
            <a:pPr algn="ctr"/>
            <a:r>
              <a:rPr lang="en-GB" altLang="en-US" sz="3000" b="1"/>
              <a:t>1. Vì sao địa điểm tả trong bài thơ được gọi là “cổng trời”?</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par>
                                <p:cTn id="8" presetID="16" presetClass="entr" presetSubtype="37" fill="hold" nodeType="withEffect">
                                  <p:stCondLst>
                                    <p:cond delay="0"/>
                                  </p:stCondLst>
                                  <p:childTnLst>
                                    <p:set>
                                      <p:cBhvr>
                                        <p:cTn id="9" dur="1" fill="hold">
                                          <p:stCondLst>
                                            <p:cond delay="0"/>
                                          </p:stCondLst>
                                        </p:cTn>
                                        <p:tgtEl>
                                          <p:spTgt spid="8151"/>
                                        </p:tgtEl>
                                        <p:attrNameLst>
                                          <p:attrName>style.visibility</p:attrName>
                                        </p:attrNameLst>
                                      </p:cBhvr>
                                      <p:to>
                                        <p:strVal val="visible"/>
                                      </p:to>
                                    </p:set>
                                    <p:animEffect transition="in" filter="barn(outVertical)">
                                      <p:cBhvr>
                                        <p:cTn id="10"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
        <p:nvSpPr>
          <p:cNvPr id="9" name="Oval 8">
            <a:extLst>
              <a:ext uri="{FF2B5EF4-FFF2-40B4-BE49-F238E27FC236}">
                <a16:creationId xmlns:a16="http://schemas.microsoft.com/office/drawing/2014/main" xmlns="" id="{5A88F3DD-1C87-4D74-BF8C-C00D19FE1C6E}"/>
              </a:ext>
            </a:extLst>
          </p:cNvPr>
          <p:cNvSpPr/>
          <p:nvPr/>
        </p:nvSpPr>
        <p:spPr>
          <a:xfrm>
            <a:off x="195580" y="2571750"/>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4353"/>
                                        </p:tgtEl>
                                        <p:attrNameLst>
                                          <p:attrName>style.visibility</p:attrName>
                                        </p:attrNameLst>
                                      </p:cBhvr>
                                      <p:to>
                                        <p:strVal val="visible"/>
                                      </p:to>
                                    </p:set>
                                    <p:animEffect transition="in" filter="circle(in)">
                                      <p:cBhvr>
                                        <p:cTn id="7" dur="20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heel(1)">
                                      <p:cBhvr>
                                        <p:cTn id="1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lstStyle/>
          <a:p>
            <a:pPr algn="ctr"/>
            <a:r>
              <a:rPr lang="en-GB" altLang="en-US" sz="2800" b="1">
                <a:ln/>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p>
        </p:txBody>
      </p:sp>
      <p:pic>
        <p:nvPicPr>
          <p:cNvPr id="11"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71525" y="1161415"/>
            <a:ext cx="2584450" cy="19126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15069" y="0"/>
            <a:ext cx="6795405" cy="600300"/>
          </a:xfrm>
        </p:spPr>
        <p:txBody>
          <a:bodyPr/>
          <a:lstStyle/>
          <a:p>
            <a:pPr algn="ctr"/>
            <a:r>
              <a:rPr lang="en-US" dirty="0" err="1" smtClean="0">
                <a:latin typeface="Times New Roman" panose="02020603050405020304" pitchFamily="18" charset="0"/>
                <a:cs typeface="Times New Roman" panose="02020603050405020304" pitchFamily="18" charset="0"/>
              </a:rPr>
              <a:t>Thứ</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ba</a:t>
            </a:r>
            <a:r>
              <a:rPr lang="en-US" dirty="0" smtClean="0">
                <a:latin typeface="Times New Roman" panose="02020603050405020304" pitchFamily="18" charset="0"/>
                <a:cs typeface="Times New Roman" panose="02020603050405020304" pitchFamily="18" charset="0"/>
              </a:rPr>
              <a:t> ngày 26 </a:t>
            </a:r>
            <a:r>
              <a:rPr lang="en-US" dirty="0" err="1" smtClean="0">
                <a:latin typeface="Times New Roman" panose="02020603050405020304" pitchFamily="18" charset="0"/>
                <a:cs typeface="Times New Roman" panose="02020603050405020304" pitchFamily="18" charset="0"/>
              </a:rPr>
              <a:t>tháng</a:t>
            </a:r>
            <a:r>
              <a:rPr lang="en-US" dirty="0" smtClean="0">
                <a:latin typeface="Times New Roman" panose="02020603050405020304" pitchFamily="18" charset="0"/>
                <a:cs typeface="Times New Roman" panose="02020603050405020304" pitchFamily="18" charset="0"/>
              </a:rPr>
              <a:t> 10 </a:t>
            </a:r>
            <a:r>
              <a:rPr lang="en-US" dirty="0" err="1" smtClean="0">
                <a:latin typeface="Times New Roman" panose="02020603050405020304" pitchFamily="18" charset="0"/>
                <a:cs typeface="Times New Roman" panose="02020603050405020304" pitchFamily="18" charset="0"/>
              </a:rPr>
              <a:t>năm</a:t>
            </a:r>
            <a:r>
              <a:rPr lang="en-US" dirty="0" smtClean="0">
                <a:latin typeface="Times New Roman" panose="02020603050405020304" pitchFamily="18" charset="0"/>
                <a:cs typeface="Times New Roman" panose="02020603050405020304" pitchFamily="18" charset="0"/>
              </a:rPr>
              <a:t> 2021</a:t>
            </a:r>
            <a:br>
              <a:rPr lang="en-US" dirty="0" smtClean="0">
                <a:latin typeface="Times New Roman" panose="02020603050405020304" pitchFamily="18" charset="0"/>
                <a:cs typeface="Times New Roman" panose="02020603050405020304" pitchFamily="18" charset="0"/>
              </a:rPr>
            </a:br>
            <a:r>
              <a:rPr lang="en-US" dirty="0" err="1" smtClean="0">
                <a:latin typeface="Times New Roman" panose="02020603050405020304" pitchFamily="18" charset="0"/>
                <a:cs typeface="Times New Roman" panose="02020603050405020304" pitchFamily="18" charset="0"/>
              </a:rPr>
              <a:t>Tập</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đọc</a:t>
            </a:r>
            <a:r>
              <a:rPr lang="en-US" dirty="0" smtClean="0">
                <a:latin typeface="Times New Roman" panose="02020603050405020304" pitchFamily="18" charset="0"/>
                <a:cs typeface="Times New Roman" panose="02020603050405020304" pitchFamily="18" charset="0"/>
              </a:rPr>
              <a:t/>
            </a:r>
            <a:br>
              <a:rPr lang="en-US" dirty="0" smtClean="0">
                <a:latin typeface="Times New Roman" panose="02020603050405020304" pitchFamily="18" charset="0"/>
                <a:cs typeface="Times New Roman" panose="02020603050405020304" pitchFamily="18" charset="0"/>
              </a:rPr>
            </a:br>
            <a:r>
              <a:rPr lang="en-US" dirty="0" err="1" smtClean="0">
                <a:latin typeface="Times New Roman" panose="02020603050405020304" pitchFamily="18" charset="0"/>
                <a:cs typeface="Times New Roman" panose="02020603050405020304" pitchFamily="18" charset="0"/>
              </a:rPr>
              <a:t>Trước</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cổng</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trời</a:t>
            </a:r>
            <a:r>
              <a:rPr lang="en-US" dirty="0" smtClean="0">
                <a:latin typeface="Times New Roman" panose="02020603050405020304" pitchFamily="18" charset="0"/>
                <a:cs typeface="Times New Roman" panose="02020603050405020304" pitchFamily="18" charset="0"/>
              </a:rPr>
              <a:t>.</a:t>
            </a:r>
            <a:endParaRPr lang="en-US" dirty="0">
              <a:latin typeface="Times New Roman" panose="02020603050405020304" pitchFamily="18" charset="0"/>
              <a:cs typeface="Times New Roman" panose="02020603050405020304" pitchFamily="18" charset="0"/>
            </a:endParaRPr>
          </a:p>
        </p:txBody>
      </p:sp>
      <p:sp>
        <p:nvSpPr>
          <p:cNvPr id="3" name="Subtitle 2"/>
          <p:cNvSpPr>
            <a:spLocks noGrp="1"/>
          </p:cNvSpPr>
          <p:nvPr>
            <p:ph type="subTitle" idx="1"/>
          </p:nvPr>
        </p:nvSpPr>
        <p:spPr>
          <a:xfrm>
            <a:off x="1763760" y="3400145"/>
            <a:ext cx="5743845" cy="683195"/>
          </a:xfrm>
        </p:spPr>
        <p:txBody>
          <a:bodyPr/>
          <a:lstStyle/>
          <a:p>
            <a:r>
              <a:rPr lang="en-US" sz="2800" dirty="0" err="1" smtClean="0">
                <a:latin typeface="Times New Roman" panose="02020603050405020304" pitchFamily="18" charset="0"/>
                <a:cs typeface="Times New Roman" panose="02020603050405020304" pitchFamily="18" charset="0"/>
              </a:rPr>
              <a:t>Đoạn</a:t>
            </a:r>
            <a:r>
              <a:rPr lang="en-US" sz="2800" dirty="0" smtClean="0">
                <a:latin typeface="Times New Roman" panose="02020603050405020304" pitchFamily="18" charset="0"/>
                <a:cs typeface="Times New Roman" panose="02020603050405020304" pitchFamily="18" charset="0"/>
              </a:rPr>
              <a:t> 1 cho chúng ta </a:t>
            </a:r>
            <a:r>
              <a:rPr lang="en-US" sz="2800" dirty="0" err="1" smtClean="0">
                <a:latin typeface="Times New Roman" panose="02020603050405020304" pitchFamily="18" charset="0"/>
                <a:cs typeface="Times New Roman" panose="02020603050405020304" pitchFamily="18" charset="0"/>
              </a:rPr>
              <a:t>biết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điều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gì</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pSp>
        <p:nvGrpSpPr>
          <p:cNvPr id="5" name="Group 4"/>
          <p:cNvGrpSpPr/>
          <p:nvPr/>
        </p:nvGrpSpPr>
        <p:grpSpPr>
          <a:xfrm>
            <a:off x="1223097" y="1931316"/>
            <a:ext cx="1288415" cy="852758"/>
            <a:chOff x="156" y="1497"/>
            <a:chExt cx="2904" cy="1615"/>
          </a:xfrm>
        </p:grpSpPr>
        <p:sp>
          <p:nvSpPr>
            <p:cNvPr id="6"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Rectangle 6"/>
            <p:cNvSpPr/>
            <p:nvPr/>
          </p:nvSpPr>
          <p:spPr>
            <a:xfrm>
              <a:off x="607" y="1868"/>
              <a:ext cx="2453" cy="991"/>
            </a:xfrm>
            <a:prstGeom prst="rect">
              <a:avLst/>
            </a:prstGeom>
            <a:noFill/>
            <a:ln w="9525">
              <a:noFill/>
            </a:ln>
          </p:spPr>
          <p:txBody>
            <a:bodyPr wrap="square">
              <a:spAutoFit/>
            </a:bodyPr>
            <a:lstStyle/>
            <a:p>
              <a:pPr algn="ctr">
                <a:spcBef>
                  <a:spcPct val="50000"/>
                </a:spcBef>
              </a:pPr>
              <a:r>
                <a:rPr lang="en-GB" altLang="vi-VN" sz="2800" b="1" dirty="0" smtClean="0">
                  <a:solidFill>
                    <a:schemeClr val="bg1"/>
                  </a:solidFill>
                  <a:latin typeface="Times New Roman" panose="02020603050405020304" charset="0"/>
                  <a:cs typeface="Times New Roman" panose="02020603050405020304" charset="0"/>
                </a:rPr>
                <a:t>Ý </a:t>
              </a:r>
              <a:r>
                <a:rPr lang="en-GB" altLang="vi-VN" sz="2800" b="1" dirty="0" smtClean="0">
                  <a:solidFill>
                    <a:schemeClr val="bg1"/>
                  </a:solidFill>
                  <a:latin typeface="Times New Roman" panose="02020603050405020304" charset="0"/>
                  <a:cs typeface="Times New Roman" panose="02020603050405020304" charset="0"/>
                </a:rPr>
                <a:t>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8" name="Google Shape;7898;p32"/>
          <p:cNvGrpSpPr/>
          <p:nvPr/>
        </p:nvGrpSpPr>
        <p:grpSpPr>
          <a:xfrm>
            <a:off x="2456815" y="1959550"/>
            <a:ext cx="5871210" cy="764540"/>
            <a:chOff x="2023945" y="2856088"/>
            <a:chExt cx="5096097" cy="477025"/>
          </a:xfrm>
        </p:grpSpPr>
        <p:sp>
          <p:nvSpPr>
            <p:cNvPr id="9"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Rectangles 8"/>
          <p:cNvSpPr/>
          <p:nvPr/>
        </p:nvSpPr>
        <p:spPr>
          <a:xfrm>
            <a:off x="3218815" y="2096710"/>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3" name="Subtitle 2"/>
          <p:cNvSpPr txBox="1">
            <a:spLocks/>
          </p:cNvSpPr>
          <p:nvPr/>
        </p:nvSpPr>
        <p:spPr>
          <a:xfrm>
            <a:off x="569955" y="1404400"/>
            <a:ext cx="5743845" cy="68319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2"/>
              </a:buClr>
              <a:buSzPts val="21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9pPr>
          </a:lstStyle>
          <a:p>
            <a:r>
              <a:rPr lang="en-US" sz="2800" dirty="0" smtClean="0">
                <a:latin typeface="Times New Roman" panose="02020603050405020304" pitchFamily="18" charset="0"/>
                <a:cs typeface="Times New Roman" panose="02020603050405020304" pitchFamily="18" charset="0"/>
              </a:rPr>
              <a:t>1. Các ý </a:t>
            </a:r>
            <a:r>
              <a:rPr lang="en-US" sz="2800" dirty="0" err="1" smtClean="0">
                <a:latin typeface="Times New Roman" panose="02020603050405020304" pitchFamily="18" charset="0"/>
                <a:cs typeface="Times New Roman" panose="02020603050405020304" pitchFamily="18" charset="0"/>
              </a:rPr>
              <a:t>chính</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23863128"/>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xit" presetSubtype="4" fill="hold" grpId="1" nodeType="clickEffect">
                                  <p:stCondLst>
                                    <p:cond delay="0"/>
                                  </p:stCondLst>
                                  <p:childTnLst>
                                    <p:animEffect transition="out" filter="wipe(down)">
                                      <p:cBhvr>
                                        <p:cTn id="13" dur="500"/>
                                        <p:tgtEl>
                                          <p:spTgt spid="3">
                                            <p:txEl>
                                              <p:pRg st="0" end="0"/>
                                            </p:txEl>
                                          </p:spTgt>
                                        </p:tgtEl>
                                      </p:cBhvr>
                                    </p:animEffect>
                                    <p:set>
                                      <p:cBhvr>
                                        <p:cTn id="14"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down)">
                                      <p:cBhvr>
                                        <p:cTn id="25" dur="500"/>
                                        <p:tgtEl>
                                          <p:spTgt spid="12"/>
                                        </p:tgtEl>
                                      </p:cBhvr>
                                    </p:animEffect>
                                  </p:childTnLst>
                                </p:cTn>
                              </p:par>
                              <p:par>
                                <p:cTn id="26" presetID="22" presetClass="entr" presetSubtype="4"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12" grpId="0"/>
      <p:bldP spid="1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118235" y="1739900"/>
            <a:ext cx="2618740" cy="1938020"/>
          </a:xfrm>
          <a:prstGeom prst="rect">
            <a:avLst/>
          </a:prstGeom>
          <a:noFill/>
        </p:spPr>
        <p:txBody>
          <a:bodyPr wrap="square" rtlCol="0" anchor="t">
            <a:spAutoFit/>
          </a:bodyPr>
          <a:lstStyle/>
          <a:p>
            <a:pPr algn="ctr"/>
            <a:r>
              <a:rPr lang="en-GB" altLang="en-US" sz="3000" b="1"/>
              <a:t>2. Em hãy tả lại bức tranh thiên nhiên trong bài thơ?</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3"/>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25"/>
                                        </p:tgtEl>
                                        <p:attrNameLst>
                                          <p:attrName>style.visibility</p:attrName>
                                        </p:attrNameLst>
                                      </p:cBhvr>
                                      <p:to>
                                        <p:strVal val="visible"/>
                                      </p:to>
                                    </p:set>
                                    <p:animEffect transition="in" filter="fade">
                                      <p:cBhvr>
                                        <p:cTn id="7" dur="1000"/>
                                        <p:tgtEl>
                                          <p:spTgt spid="9325"/>
                                        </p:tgtEl>
                                      </p:cBhvr>
                                    </p:animEffect>
                                    <p:anim calcmode="lin" valueType="num">
                                      <p:cBhvr>
                                        <p:cTn id="8" dur="1000" fill="hold"/>
                                        <p:tgtEl>
                                          <p:spTgt spid="9325"/>
                                        </p:tgtEl>
                                        <p:attrNameLst>
                                          <p:attrName>ppt_x</p:attrName>
                                        </p:attrNameLst>
                                      </p:cBhvr>
                                      <p:tavLst>
                                        <p:tav tm="0">
                                          <p:val>
                                            <p:strVal val="#ppt_x"/>
                                          </p:val>
                                        </p:tav>
                                        <p:tav tm="100000">
                                          <p:val>
                                            <p:strVal val="#ppt_x"/>
                                          </p:val>
                                        </p:tav>
                                      </p:tavLst>
                                    </p:anim>
                                    <p:anim calcmode="lin" valueType="num">
                                      <p:cBhvr>
                                        <p:cTn id="9" dur="1000" fill="hold"/>
                                        <p:tgtEl>
                                          <p:spTgt spid="932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327"/>
                                        </p:tgtEl>
                                        <p:attrNameLst>
                                          <p:attrName>style.visibility</p:attrName>
                                        </p:attrNameLst>
                                      </p:cBhvr>
                                      <p:to>
                                        <p:strVal val="visible"/>
                                      </p:to>
                                    </p:set>
                                    <p:animEffect transition="in" filter="fade">
                                      <p:cBhvr>
                                        <p:cTn id="12" dur="1000"/>
                                        <p:tgtEl>
                                          <p:spTgt spid="9327"/>
                                        </p:tgtEl>
                                      </p:cBhvr>
                                    </p:animEffect>
                                    <p:anim calcmode="lin" valueType="num">
                                      <p:cBhvr>
                                        <p:cTn id="13" dur="1000" fill="hold"/>
                                        <p:tgtEl>
                                          <p:spTgt spid="9327"/>
                                        </p:tgtEl>
                                        <p:attrNameLst>
                                          <p:attrName>ppt_x</p:attrName>
                                        </p:attrNameLst>
                                      </p:cBhvr>
                                      <p:tavLst>
                                        <p:tav tm="0">
                                          <p:val>
                                            <p:strVal val="#ppt_x"/>
                                          </p:val>
                                        </p:tav>
                                        <p:tav tm="100000">
                                          <p:val>
                                            <p:strVal val="#ppt_x"/>
                                          </p:val>
                                        </p:tav>
                                      </p:tavLst>
                                    </p:anim>
                                    <p:anim calcmode="lin" valueType="num">
                                      <p:cBhvr>
                                        <p:cTn id="14" dur="1000" fill="hold"/>
                                        <p:tgtEl>
                                          <p:spTgt spid="93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randombar(horizontal)">
                                      <p:cBhvr>
                                        <p:cTn id="7" dur="500"/>
                                        <p:tgtEl>
                                          <p:spTgt spid="100"/>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15069" y="0"/>
            <a:ext cx="6795405" cy="600300"/>
          </a:xfrm>
        </p:spPr>
        <p:txBody>
          <a:bodyPr/>
          <a:lstStyle/>
          <a:p>
            <a:pPr algn="ctr"/>
            <a:r>
              <a:rPr lang="en-US" dirty="0" err="1" smtClean="0">
                <a:latin typeface="Times New Roman" panose="02020603050405020304" pitchFamily="18" charset="0"/>
                <a:cs typeface="Times New Roman" panose="02020603050405020304" pitchFamily="18" charset="0"/>
              </a:rPr>
              <a:t>Thứ</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ba</a:t>
            </a:r>
            <a:r>
              <a:rPr lang="en-US" dirty="0" smtClean="0">
                <a:latin typeface="Times New Roman" panose="02020603050405020304" pitchFamily="18" charset="0"/>
                <a:cs typeface="Times New Roman" panose="02020603050405020304" pitchFamily="18" charset="0"/>
              </a:rPr>
              <a:t> ngày 26 </a:t>
            </a:r>
            <a:r>
              <a:rPr lang="en-US" dirty="0" err="1" smtClean="0">
                <a:latin typeface="Times New Roman" panose="02020603050405020304" pitchFamily="18" charset="0"/>
                <a:cs typeface="Times New Roman" panose="02020603050405020304" pitchFamily="18" charset="0"/>
              </a:rPr>
              <a:t>tháng</a:t>
            </a:r>
            <a:r>
              <a:rPr lang="en-US" dirty="0" smtClean="0">
                <a:latin typeface="Times New Roman" panose="02020603050405020304" pitchFamily="18" charset="0"/>
                <a:cs typeface="Times New Roman" panose="02020603050405020304" pitchFamily="18" charset="0"/>
              </a:rPr>
              <a:t> 10 </a:t>
            </a:r>
            <a:r>
              <a:rPr lang="en-US" dirty="0" err="1" smtClean="0">
                <a:latin typeface="Times New Roman" panose="02020603050405020304" pitchFamily="18" charset="0"/>
                <a:cs typeface="Times New Roman" panose="02020603050405020304" pitchFamily="18" charset="0"/>
              </a:rPr>
              <a:t>năm</a:t>
            </a:r>
            <a:r>
              <a:rPr lang="en-US" dirty="0" smtClean="0">
                <a:latin typeface="Times New Roman" panose="02020603050405020304" pitchFamily="18" charset="0"/>
                <a:cs typeface="Times New Roman" panose="02020603050405020304" pitchFamily="18" charset="0"/>
              </a:rPr>
              <a:t> 2021</a:t>
            </a:r>
            <a:br>
              <a:rPr lang="en-US" dirty="0" smtClean="0">
                <a:latin typeface="Times New Roman" panose="02020603050405020304" pitchFamily="18" charset="0"/>
                <a:cs typeface="Times New Roman" panose="02020603050405020304" pitchFamily="18" charset="0"/>
              </a:rPr>
            </a:br>
            <a:r>
              <a:rPr lang="en-US" dirty="0" err="1" smtClean="0">
                <a:latin typeface="Times New Roman" panose="02020603050405020304" pitchFamily="18" charset="0"/>
                <a:cs typeface="Times New Roman" panose="02020603050405020304" pitchFamily="18" charset="0"/>
              </a:rPr>
              <a:t>Tập</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đọc</a:t>
            </a:r>
            <a:r>
              <a:rPr lang="en-US" dirty="0" smtClean="0">
                <a:latin typeface="Times New Roman" panose="02020603050405020304" pitchFamily="18" charset="0"/>
                <a:cs typeface="Times New Roman" panose="02020603050405020304" pitchFamily="18" charset="0"/>
              </a:rPr>
              <a:t/>
            </a:r>
            <a:br>
              <a:rPr lang="en-US" dirty="0" smtClean="0">
                <a:latin typeface="Times New Roman" panose="02020603050405020304" pitchFamily="18" charset="0"/>
                <a:cs typeface="Times New Roman" panose="02020603050405020304" pitchFamily="18" charset="0"/>
              </a:rPr>
            </a:br>
            <a:r>
              <a:rPr lang="en-US" dirty="0" err="1" smtClean="0">
                <a:latin typeface="Times New Roman" panose="02020603050405020304" pitchFamily="18" charset="0"/>
                <a:cs typeface="Times New Roman" panose="02020603050405020304" pitchFamily="18" charset="0"/>
              </a:rPr>
              <a:t>Trước</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cổng</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trời</a:t>
            </a:r>
            <a:r>
              <a:rPr lang="en-US" dirty="0" smtClean="0">
                <a:latin typeface="Times New Roman" panose="02020603050405020304" pitchFamily="18" charset="0"/>
                <a:cs typeface="Times New Roman" panose="02020603050405020304" pitchFamily="18" charset="0"/>
              </a:rPr>
              <a:t>.</a:t>
            </a:r>
            <a:endParaRPr lang="en-US" dirty="0">
              <a:latin typeface="Times New Roman" panose="02020603050405020304" pitchFamily="18" charset="0"/>
              <a:cs typeface="Times New Roman" panose="02020603050405020304" pitchFamily="18" charset="0"/>
            </a:endParaRPr>
          </a:p>
        </p:txBody>
      </p:sp>
      <p:sp>
        <p:nvSpPr>
          <p:cNvPr id="3" name="Subtitle 2"/>
          <p:cNvSpPr>
            <a:spLocks noGrp="1"/>
          </p:cNvSpPr>
          <p:nvPr>
            <p:ph type="subTitle" idx="1"/>
          </p:nvPr>
        </p:nvSpPr>
        <p:spPr>
          <a:xfrm>
            <a:off x="1763760" y="3400145"/>
            <a:ext cx="5743845" cy="683195"/>
          </a:xfrm>
        </p:spPr>
        <p:txBody>
          <a:bodyPr/>
          <a:lstStyle/>
          <a:p>
            <a:r>
              <a:rPr lang="en-US" sz="2800" dirty="0" err="1" smtClean="0">
                <a:latin typeface="Times New Roman" panose="02020603050405020304" pitchFamily="18" charset="0"/>
                <a:cs typeface="Times New Roman" panose="02020603050405020304" pitchFamily="18" charset="0"/>
              </a:rPr>
              <a:t>Đoạn</a:t>
            </a:r>
            <a:r>
              <a:rPr lang="en-US" sz="2800" dirty="0" smtClean="0">
                <a:latin typeface="Times New Roman" panose="02020603050405020304" pitchFamily="18" charset="0"/>
                <a:cs typeface="Times New Roman" panose="02020603050405020304" pitchFamily="18" charset="0"/>
              </a:rPr>
              <a:t> 2 cho chúng ta </a:t>
            </a:r>
            <a:r>
              <a:rPr lang="en-US" sz="2800" dirty="0" err="1" smtClean="0">
                <a:latin typeface="Times New Roman" panose="02020603050405020304" pitchFamily="18" charset="0"/>
                <a:cs typeface="Times New Roman" panose="02020603050405020304" pitchFamily="18" charset="0"/>
              </a:rPr>
              <a:t>biết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điều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gì</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pSp>
        <p:nvGrpSpPr>
          <p:cNvPr id="5" name="Group 4"/>
          <p:cNvGrpSpPr/>
          <p:nvPr/>
        </p:nvGrpSpPr>
        <p:grpSpPr>
          <a:xfrm>
            <a:off x="1223097" y="1931316"/>
            <a:ext cx="1288415" cy="852758"/>
            <a:chOff x="156" y="1497"/>
            <a:chExt cx="2904" cy="1615"/>
          </a:xfrm>
        </p:grpSpPr>
        <p:sp>
          <p:nvSpPr>
            <p:cNvPr id="6"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Rectangle 6"/>
            <p:cNvSpPr/>
            <p:nvPr/>
          </p:nvSpPr>
          <p:spPr>
            <a:xfrm>
              <a:off x="607" y="1868"/>
              <a:ext cx="2453" cy="991"/>
            </a:xfrm>
            <a:prstGeom prst="rect">
              <a:avLst/>
            </a:prstGeom>
            <a:noFill/>
            <a:ln w="9525">
              <a:noFill/>
            </a:ln>
          </p:spPr>
          <p:txBody>
            <a:bodyPr wrap="square">
              <a:spAutoFit/>
            </a:bodyPr>
            <a:lstStyle/>
            <a:p>
              <a:pPr algn="ctr">
                <a:spcBef>
                  <a:spcPct val="50000"/>
                </a:spcBef>
              </a:pPr>
              <a:r>
                <a:rPr lang="en-GB" altLang="vi-VN" sz="2800" b="1" dirty="0" smtClean="0">
                  <a:solidFill>
                    <a:schemeClr val="bg1"/>
                  </a:solidFill>
                  <a:latin typeface="Times New Roman" panose="02020603050405020304" charset="0"/>
                  <a:cs typeface="Times New Roman" panose="02020603050405020304" charset="0"/>
                </a:rPr>
                <a:t>Ý </a:t>
              </a:r>
              <a:r>
                <a:rPr lang="en-GB" altLang="vi-VN" sz="2800" b="1" dirty="0" smtClean="0">
                  <a:solidFill>
                    <a:schemeClr val="bg1"/>
                  </a:solidFill>
                  <a:latin typeface="Times New Roman" panose="02020603050405020304" charset="0"/>
                  <a:cs typeface="Times New Roman" panose="02020603050405020304" charset="0"/>
                </a:rPr>
                <a:t>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8" name="Google Shape;7898;p32"/>
          <p:cNvGrpSpPr/>
          <p:nvPr/>
        </p:nvGrpSpPr>
        <p:grpSpPr>
          <a:xfrm>
            <a:off x="2456815" y="1959550"/>
            <a:ext cx="5871210" cy="764540"/>
            <a:chOff x="2023945" y="2856088"/>
            <a:chExt cx="5096097" cy="477025"/>
          </a:xfrm>
        </p:grpSpPr>
        <p:sp>
          <p:nvSpPr>
            <p:cNvPr id="9"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Rectangles 8"/>
          <p:cNvSpPr/>
          <p:nvPr/>
        </p:nvSpPr>
        <p:spPr>
          <a:xfrm>
            <a:off x="3218815" y="2096710"/>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3" name="Subtitle 2"/>
          <p:cNvSpPr txBox="1">
            <a:spLocks/>
          </p:cNvSpPr>
          <p:nvPr/>
        </p:nvSpPr>
        <p:spPr>
          <a:xfrm>
            <a:off x="569955" y="1404400"/>
            <a:ext cx="5743845" cy="68319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2"/>
              </a:buClr>
              <a:buSzPts val="21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9pPr>
          </a:lstStyle>
          <a:p>
            <a:r>
              <a:rPr lang="en-US" sz="2800" dirty="0" smtClean="0">
                <a:latin typeface="Times New Roman" panose="02020603050405020304" pitchFamily="18" charset="0"/>
                <a:cs typeface="Times New Roman" panose="02020603050405020304" pitchFamily="18" charset="0"/>
              </a:rPr>
              <a:t>1. Các ý </a:t>
            </a:r>
            <a:r>
              <a:rPr lang="en-US" sz="2800" dirty="0" err="1" smtClean="0">
                <a:latin typeface="Times New Roman" panose="02020603050405020304" pitchFamily="18" charset="0"/>
                <a:cs typeface="Times New Roman" panose="02020603050405020304" pitchFamily="18" charset="0"/>
              </a:rPr>
              <a:t>chính</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pSp>
        <p:nvGrpSpPr>
          <p:cNvPr id="14" name="Google Shape;7898;p32"/>
          <p:cNvGrpSpPr/>
          <p:nvPr/>
        </p:nvGrpSpPr>
        <p:grpSpPr>
          <a:xfrm>
            <a:off x="2423480" y="2812308"/>
            <a:ext cx="5904545" cy="724311"/>
            <a:chOff x="2023945" y="2856088"/>
            <a:chExt cx="5096097" cy="477025"/>
          </a:xfrm>
        </p:grpSpPr>
        <p:sp>
          <p:nvSpPr>
            <p:cNvPr id="15"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roup 17"/>
          <p:cNvGrpSpPr/>
          <p:nvPr/>
        </p:nvGrpSpPr>
        <p:grpSpPr>
          <a:xfrm>
            <a:off x="1265205" y="2827544"/>
            <a:ext cx="1279159" cy="797293"/>
            <a:chOff x="156" y="1497"/>
            <a:chExt cx="2904" cy="1615"/>
          </a:xfrm>
        </p:grpSpPr>
        <p:sp>
          <p:nvSpPr>
            <p:cNvPr id="19"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Rectangle 14"/>
            <p:cNvSpPr/>
            <p:nvPr/>
          </p:nvSpPr>
          <p:spPr>
            <a:xfrm>
              <a:off x="607" y="1868"/>
              <a:ext cx="2453" cy="880"/>
            </a:xfrm>
            <a:prstGeom prst="rect">
              <a:avLst/>
            </a:prstGeom>
            <a:noFill/>
            <a:ln w="9525">
              <a:noFill/>
            </a:ln>
          </p:spPr>
          <p:txBody>
            <a:bodyPr wrap="square">
              <a:spAutoFit/>
            </a:bodyPr>
            <a:lstStyle/>
            <a:p>
              <a:pPr algn="l">
                <a:spcBef>
                  <a:spcPct val="50000"/>
                </a:spcBef>
              </a:pPr>
              <a:r>
                <a:rPr lang="en-GB" altLang="vi-VN" sz="2800" b="1" dirty="0" smtClean="0">
                  <a:solidFill>
                    <a:schemeClr val="bg1"/>
                  </a:solidFill>
                  <a:latin typeface="Times New Roman" panose="02020603050405020304" charset="0"/>
                  <a:cs typeface="Times New Roman" panose="02020603050405020304" charset="0"/>
                </a:rPr>
                <a:t>Ý</a:t>
              </a:r>
              <a:r>
                <a:rPr lang="en-GB" altLang="vi-VN" sz="2800" b="1" dirty="0" smtClean="0">
                  <a:solidFill>
                    <a:schemeClr val="bg1"/>
                  </a:solidFill>
                  <a:latin typeface="Times New Roman" panose="02020603050405020304" charset="0"/>
                  <a:cs typeface="Times New Roman" panose="02020603050405020304" charset="0"/>
                </a:rPr>
                <a:t> </a:t>
              </a:r>
              <a:r>
                <a:rPr lang="en-GB" altLang="vi-VN" sz="2800" b="1" dirty="0">
                  <a:solidFill>
                    <a:schemeClr val="bg1"/>
                  </a:solidFill>
                  <a:latin typeface="Times New Roman" panose="02020603050405020304" charset="0"/>
                  <a:cs typeface="Times New Roman" panose="02020603050405020304" charset="0"/>
                </a:rPr>
                <a:t>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21" name="Rectangles 9"/>
          <p:cNvSpPr/>
          <p:nvPr/>
        </p:nvSpPr>
        <p:spPr>
          <a:xfrm>
            <a:off x="3190794" y="2949468"/>
            <a:ext cx="4963241" cy="52322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Tree>
    <p:extLst>
      <p:ext uri="{BB962C8B-B14F-4D97-AF65-F5344CB8AC3E}">
        <p14:creationId xmlns:p14="http://schemas.microsoft.com/office/powerpoint/2010/main" val="121211312"/>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xit" presetSubtype="4" fill="hold" grpId="1" nodeType="clickEffect">
                                  <p:stCondLst>
                                    <p:cond delay="0"/>
                                  </p:stCondLst>
                                  <p:childTnLst>
                                    <p:animEffect transition="out" filter="wipe(down)">
                                      <p:cBhvr>
                                        <p:cTn id="13" dur="500"/>
                                        <p:tgtEl>
                                          <p:spTgt spid="3">
                                            <p:txEl>
                                              <p:pRg st="0" end="0"/>
                                            </p:txEl>
                                          </p:spTgt>
                                        </p:tgtEl>
                                      </p:cBhvr>
                                    </p:animEffect>
                                    <p:set>
                                      <p:cBhvr>
                                        <p:cTn id="14"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0-#ppt_w/2"/>
                                          </p:val>
                                        </p:tav>
                                        <p:tav tm="100000">
                                          <p:val>
                                            <p:strVal val="#ppt_x"/>
                                          </p:val>
                                        </p:tav>
                                      </p:tavLst>
                                    </p:anim>
                                    <p:anim calcmode="lin" valueType="num">
                                      <p:cBhvr additive="base">
                                        <p:cTn id="28"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2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809625" y="1676400"/>
            <a:ext cx="3285490" cy="2399665"/>
          </a:xfrm>
          <a:prstGeom prst="rect">
            <a:avLst/>
          </a:prstGeom>
          <a:noFill/>
        </p:spPr>
        <p:txBody>
          <a:bodyPr wrap="square" rtlCol="0" anchor="t">
            <a:spAutoFit/>
          </a:bodyPr>
          <a:lstStyle/>
          <a:p>
            <a:pPr algn="ctr"/>
            <a:r>
              <a:rPr lang="en-GB" altLang="en-US" sz="3000" b="1" dirty="0"/>
              <a:t>3. </a:t>
            </a:r>
            <a:r>
              <a:rPr lang="en-GB" altLang="en-US" sz="3000" b="1" dirty="0" err="1"/>
              <a:t>Trong</a:t>
            </a:r>
            <a:r>
              <a:rPr lang="en-GB" altLang="en-US" sz="3000" b="1" dirty="0"/>
              <a:t> những </a:t>
            </a:r>
            <a:r>
              <a:rPr lang="en-GB" altLang="en-US" sz="3000" b="1" dirty="0" err="1"/>
              <a:t>cảnh</a:t>
            </a:r>
            <a:r>
              <a:rPr lang="en-GB" altLang="en-US" sz="3000" b="1" dirty="0"/>
              <a:t> </a:t>
            </a:r>
            <a:r>
              <a:rPr lang="en-GB" altLang="en-US" sz="3000" b="1" dirty="0" err="1"/>
              <a:t>vật</a:t>
            </a:r>
            <a:r>
              <a:rPr lang="en-GB" altLang="en-US" sz="3000" b="1" dirty="0"/>
              <a:t> được </a:t>
            </a:r>
            <a:r>
              <a:rPr lang="en-GB" altLang="en-US" sz="3000" b="1" dirty="0" err="1"/>
              <a:t>miêu</a:t>
            </a:r>
            <a:r>
              <a:rPr lang="en-GB" altLang="en-US" sz="3000" b="1" dirty="0"/>
              <a:t> </a:t>
            </a:r>
            <a:r>
              <a:rPr lang="en-GB" altLang="en-US" sz="3000" b="1" dirty="0" err="1"/>
              <a:t>tả</a:t>
            </a:r>
            <a:r>
              <a:rPr lang="en-GB" altLang="en-US" sz="3000" b="1" dirty="0"/>
              <a:t>, </a:t>
            </a:r>
            <a:r>
              <a:rPr lang="en-GB" altLang="en-US" sz="3000" b="1" dirty="0" err="1"/>
              <a:t>em</a:t>
            </a:r>
            <a:r>
              <a:rPr lang="en-GB" altLang="en-US" sz="3000" b="1" dirty="0"/>
              <a:t> </a:t>
            </a:r>
            <a:r>
              <a:rPr lang="en-GB" altLang="en-US" sz="3000" b="1" dirty="0" err="1"/>
              <a:t>thích</a:t>
            </a:r>
            <a:r>
              <a:rPr lang="en-GB" altLang="en-US" sz="3000" b="1" dirty="0"/>
              <a:t> </a:t>
            </a:r>
            <a:r>
              <a:rPr lang="en-GB" altLang="en-US" sz="3000" b="1" dirty="0" err="1"/>
              <a:t>nhất</a:t>
            </a:r>
            <a:r>
              <a:rPr lang="en-GB" altLang="en-US" sz="3000" b="1" dirty="0"/>
              <a:t> </a:t>
            </a:r>
            <a:r>
              <a:rPr lang="en-GB" altLang="en-US" sz="3000" b="1" dirty="0" err="1"/>
              <a:t>cảnh</a:t>
            </a:r>
            <a:r>
              <a:rPr lang="en-GB" altLang="en-US" sz="3000" b="1" dirty="0"/>
              <a:t> nào? Vì </a:t>
            </a:r>
            <a:r>
              <a:rPr lang="en-GB" altLang="en-US" sz="3000" b="1" dirty="0" err="1"/>
              <a:t>sao</a:t>
            </a:r>
            <a:r>
              <a:rPr lang="en-GB" altLang="en-US" sz="3000" b="1" dirty="0"/>
              <a:t>? </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0188"/>
                                        </p:tgtEl>
                                        <p:attrNameLst>
                                          <p:attrName>style.visibility</p:attrName>
                                        </p:attrNameLst>
                                      </p:cBhvr>
                                      <p:to>
                                        <p:strVal val="visible"/>
                                      </p:to>
                                    </p:set>
                                    <p:anim calcmode="discrete" valueType="clr">
                                      <p:cBhvr override="childStyle">
                                        <p:cTn id="7" dur="80"/>
                                        <p:tgtEl>
                                          <p:spTgt spid="50188"/>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0188"/>
                                        </p:tgtEl>
                                        <p:attrNameLst>
                                          <p:attrName>fillcolor</p:attrName>
                                        </p:attrNameLst>
                                      </p:cBhvr>
                                      <p:tavLst>
                                        <p:tav tm="0">
                                          <p:val>
                                            <p:clrVal>
                                              <a:schemeClr val="accent2"/>
                                            </p:clrVal>
                                          </p:val>
                                        </p:tav>
                                        <p:tav tm="50000">
                                          <p:val>
                                            <p:clrVal>
                                              <a:schemeClr val="hlink"/>
                                            </p:clrVal>
                                          </p:val>
                                        </p:tav>
                                      </p:tavLst>
                                    </p:anim>
                                    <p:set>
                                      <p:cBhvr>
                                        <p:cTn id="9" dur="80"/>
                                        <p:tgtEl>
                                          <p:spTgt spid="50188"/>
                                        </p:tgtEl>
                                        <p:attrNameLst>
                                          <p:attrName>fill.type</p:attrName>
                                        </p:attrNameLst>
                                      </p:cBhvr>
                                      <p:to>
                                        <p:strVal val="solid"/>
                                      </p:to>
                                    </p:set>
                                  </p:childTnLst>
                                </p:cTn>
                              </p:par>
                              <p:par>
                                <p:cTn id="10" presetID="14" presetClass="entr" presetSubtype="1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576955" cy="1476375"/>
          </a:xfrm>
          <a:prstGeom prst="rect">
            <a:avLst/>
          </a:prstGeom>
          <a:noFill/>
        </p:spPr>
        <p:txBody>
          <a:bodyPr wrap="square" rtlCol="0" anchor="t">
            <a:spAutoFit/>
          </a:bodyPr>
          <a:lstStyle/>
          <a:p>
            <a:pPr algn="ctr"/>
            <a:r>
              <a:rPr lang="en-GB" altLang="en-US" sz="3000" b="1"/>
              <a:t>4. Điều gì khiến cho cảnh rừng sương giá ấm lên?</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5995670" y="929640"/>
            <a:ext cx="3384550" cy="33845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00"/>
                                        </p:tgtEl>
                                        <p:attrNameLst>
                                          <p:attrName>style.visibility</p:attrName>
                                        </p:attrNameLst>
                                      </p:cBhvr>
                                      <p:to>
                                        <p:strVal val="visible"/>
                                      </p:to>
                                    </p:set>
                                    <p:animEffect transition="in" filter="fade">
                                      <p:cBhvr>
                                        <p:cTn id="41" dur="1000"/>
                                        <p:tgtEl>
                                          <p:spTgt spid="100"/>
                                        </p:tgtEl>
                                      </p:cBhvr>
                                    </p:animEffect>
                                    <p:anim calcmode="lin" valueType="num">
                                      <p:cBhvr>
                                        <p:cTn id="42" dur="1000" fill="hold"/>
                                        <p:tgtEl>
                                          <p:spTgt spid="100"/>
                                        </p:tgtEl>
                                        <p:attrNameLst>
                                          <p:attrName>ppt_x</p:attrName>
                                        </p:attrNameLst>
                                      </p:cBhvr>
                                      <p:tavLst>
                                        <p:tav tm="0">
                                          <p:val>
                                            <p:strVal val="#ppt_x"/>
                                          </p:val>
                                        </p:tav>
                                        <p:tav tm="100000">
                                          <p:val>
                                            <p:strVal val="#ppt_x"/>
                                          </p:val>
                                        </p:tav>
                                      </p:tavLst>
                                    </p:anim>
                                    <p:anim calcmode="lin" valueType="num">
                                      <p:cBhvr>
                                        <p:cTn id="43"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7359"/>
                                        </p:tgtEl>
                                        <p:attrNameLst>
                                          <p:attrName>style.visibility</p:attrName>
                                        </p:attrNameLst>
                                      </p:cBhvr>
                                      <p:to>
                                        <p:strVal val="visible"/>
                                      </p:to>
                                    </p:set>
                                    <p:animEffect transition="in" filter="randombar(horizontal)">
                                      <p:cBhvr>
                                        <p:cTn id="7" dur="500"/>
                                        <p:tgtEl>
                                          <p:spTgt spid="57359"/>
                                        </p:tgtEl>
                                      </p:cBhvr>
                                    </p:animEffect>
                                  </p:childTnLst>
                                </p:cTn>
                              </p:par>
                              <p:par>
                                <p:cTn id="8" presetID="14" presetClass="entr" presetSubtype="10" fill="hold" nodeType="withEffect">
                                  <p:stCondLst>
                                    <p:cond delay="0"/>
                                  </p:stCondLst>
                                  <p:childTnLst>
                                    <p:set>
                                      <p:cBhvr>
                                        <p:cTn id="9" dur="1" fill="hold">
                                          <p:stCondLst>
                                            <p:cond delay="0"/>
                                          </p:stCondLst>
                                        </p:cTn>
                                        <p:tgtEl>
                                          <p:spTgt spid="27650"/>
                                        </p:tgtEl>
                                        <p:attrNameLst>
                                          <p:attrName>style.visibility</p:attrName>
                                        </p:attrNameLst>
                                      </p:cBhvr>
                                      <p:to>
                                        <p:strVal val="visible"/>
                                      </p:to>
                                    </p:set>
                                    <p:animEffect transition="in" filter="randombar(horizontal)">
                                      <p:cBhvr>
                                        <p:cTn id="10" dur="500"/>
                                        <p:tgtEl>
                                          <p:spTgt spid="2765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652"/>
                                        </p:tgtEl>
                                        <p:attrNameLst>
                                          <p:attrName>style.visibility</p:attrName>
                                        </p:attrNameLst>
                                      </p:cBhvr>
                                      <p:to>
                                        <p:strVal val="visible"/>
                                      </p:to>
                                    </p:set>
                                    <p:animEffect transition="in" filter="randombar(horizontal)">
                                      <p:cBhvr>
                                        <p:cTn id="15" dur="500"/>
                                        <p:tgtEl>
                                          <p:spTgt spid="2765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27651"/>
                                        </p:tgtEl>
                                        <p:attrNameLst>
                                          <p:attrName>style.visibility</p:attrName>
                                        </p:attrNameLst>
                                      </p:cBhvr>
                                      <p:to>
                                        <p:strVal val="visible"/>
                                      </p:to>
                                    </p:set>
                                    <p:animEffect transition="in" filter="randombar(horizontal)">
                                      <p:cBhvr>
                                        <p:cTn id="23" dur="500"/>
                                        <p:tgtEl>
                                          <p:spTgt spid="276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P spid="5" grpId="0"/>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15069" y="0"/>
            <a:ext cx="6795405" cy="600300"/>
          </a:xfrm>
        </p:spPr>
        <p:txBody>
          <a:bodyPr/>
          <a:lstStyle/>
          <a:p>
            <a:pPr algn="ctr"/>
            <a:r>
              <a:rPr lang="en-US" dirty="0" err="1" smtClean="0">
                <a:latin typeface="Times New Roman" panose="02020603050405020304" pitchFamily="18" charset="0"/>
                <a:cs typeface="Times New Roman" panose="02020603050405020304" pitchFamily="18" charset="0"/>
              </a:rPr>
              <a:t>Thứ</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ba</a:t>
            </a:r>
            <a:r>
              <a:rPr lang="en-US" dirty="0" smtClean="0">
                <a:latin typeface="Times New Roman" panose="02020603050405020304" pitchFamily="18" charset="0"/>
                <a:cs typeface="Times New Roman" panose="02020603050405020304" pitchFamily="18" charset="0"/>
              </a:rPr>
              <a:t> ngày 26 </a:t>
            </a:r>
            <a:r>
              <a:rPr lang="en-US" dirty="0" err="1" smtClean="0">
                <a:latin typeface="Times New Roman" panose="02020603050405020304" pitchFamily="18" charset="0"/>
                <a:cs typeface="Times New Roman" panose="02020603050405020304" pitchFamily="18" charset="0"/>
              </a:rPr>
              <a:t>tháng</a:t>
            </a:r>
            <a:r>
              <a:rPr lang="en-US" dirty="0" smtClean="0">
                <a:latin typeface="Times New Roman" panose="02020603050405020304" pitchFamily="18" charset="0"/>
                <a:cs typeface="Times New Roman" panose="02020603050405020304" pitchFamily="18" charset="0"/>
              </a:rPr>
              <a:t> 10 </a:t>
            </a:r>
            <a:r>
              <a:rPr lang="en-US" dirty="0" err="1" smtClean="0">
                <a:latin typeface="Times New Roman" panose="02020603050405020304" pitchFamily="18" charset="0"/>
                <a:cs typeface="Times New Roman" panose="02020603050405020304" pitchFamily="18" charset="0"/>
              </a:rPr>
              <a:t>năm</a:t>
            </a:r>
            <a:r>
              <a:rPr lang="en-US" dirty="0" smtClean="0">
                <a:latin typeface="Times New Roman" panose="02020603050405020304" pitchFamily="18" charset="0"/>
                <a:cs typeface="Times New Roman" panose="02020603050405020304" pitchFamily="18" charset="0"/>
              </a:rPr>
              <a:t> 2021</a:t>
            </a:r>
            <a:br>
              <a:rPr lang="en-US" dirty="0" smtClean="0">
                <a:latin typeface="Times New Roman" panose="02020603050405020304" pitchFamily="18" charset="0"/>
                <a:cs typeface="Times New Roman" panose="02020603050405020304" pitchFamily="18" charset="0"/>
              </a:rPr>
            </a:br>
            <a:r>
              <a:rPr lang="en-US" dirty="0" err="1" smtClean="0">
                <a:latin typeface="Times New Roman" panose="02020603050405020304" pitchFamily="18" charset="0"/>
                <a:cs typeface="Times New Roman" panose="02020603050405020304" pitchFamily="18" charset="0"/>
              </a:rPr>
              <a:t>Tập</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đọc</a:t>
            </a:r>
            <a:r>
              <a:rPr lang="en-US" dirty="0" smtClean="0">
                <a:latin typeface="Times New Roman" panose="02020603050405020304" pitchFamily="18" charset="0"/>
                <a:cs typeface="Times New Roman" panose="02020603050405020304" pitchFamily="18" charset="0"/>
              </a:rPr>
              <a:t/>
            </a:r>
            <a:br>
              <a:rPr lang="en-US" dirty="0" smtClean="0">
                <a:latin typeface="Times New Roman" panose="02020603050405020304" pitchFamily="18" charset="0"/>
                <a:cs typeface="Times New Roman" panose="02020603050405020304" pitchFamily="18" charset="0"/>
              </a:rPr>
            </a:br>
            <a:r>
              <a:rPr lang="en-US" dirty="0" err="1" smtClean="0">
                <a:latin typeface="Times New Roman" panose="02020603050405020304" pitchFamily="18" charset="0"/>
                <a:cs typeface="Times New Roman" panose="02020603050405020304" pitchFamily="18" charset="0"/>
              </a:rPr>
              <a:t>Trước</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cổng</a:t>
            </a:r>
            <a:r>
              <a:rPr lang="en-US" dirty="0" smtClean="0">
                <a:latin typeface="Times New Roman" panose="02020603050405020304" pitchFamily="18" charset="0"/>
                <a:cs typeface="Times New Roman" panose="02020603050405020304" pitchFamily="18" charset="0"/>
              </a:rPr>
              <a:t> </a:t>
            </a:r>
            <a:r>
              <a:rPr lang="en-US" dirty="0" err="1" smtClean="0">
                <a:latin typeface="Times New Roman" panose="02020603050405020304" pitchFamily="18" charset="0"/>
                <a:cs typeface="Times New Roman" panose="02020603050405020304" pitchFamily="18" charset="0"/>
              </a:rPr>
              <a:t>trời</a:t>
            </a:r>
            <a:r>
              <a:rPr lang="en-US" dirty="0" smtClean="0">
                <a:latin typeface="Times New Roman" panose="02020603050405020304" pitchFamily="18" charset="0"/>
                <a:cs typeface="Times New Roman" panose="02020603050405020304" pitchFamily="18" charset="0"/>
              </a:rPr>
              <a:t>.</a:t>
            </a:r>
            <a:endParaRPr lang="en-US" dirty="0">
              <a:latin typeface="Times New Roman" panose="02020603050405020304" pitchFamily="18" charset="0"/>
              <a:cs typeface="Times New Roman" panose="02020603050405020304" pitchFamily="18" charset="0"/>
            </a:endParaRPr>
          </a:p>
        </p:txBody>
      </p:sp>
      <p:sp>
        <p:nvSpPr>
          <p:cNvPr id="3" name="Subtitle 2"/>
          <p:cNvSpPr>
            <a:spLocks noGrp="1"/>
          </p:cNvSpPr>
          <p:nvPr>
            <p:ph type="subTitle" idx="1"/>
          </p:nvPr>
        </p:nvSpPr>
        <p:spPr>
          <a:xfrm>
            <a:off x="1685701" y="4499757"/>
            <a:ext cx="5743845" cy="683195"/>
          </a:xfrm>
        </p:spPr>
        <p:txBody>
          <a:bodyPr/>
          <a:lstStyle/>
          <a:p>
            <a:r>
              <a:rPr lang="en-US" sz="2800" dirty="0" err="1" smtClean="0">
                <a:latin typeface="Times New Roman" panose="02020603050405020304" pitchFamily="18" charset="0"/>
                <a:cs typeface="Times New Roman" panose="02020603050405020304" pitchFamily="18" charset="0"/>
              </a:rPr>
              <a:t>Đoạn</a:t>
            </a:r>
            <a:r>
              <a:rPr lang="en-US" sz="2800" dirty="0" smtClean="0">
                <a:latin typeface="Times New Roman" panose="02020603050405020304" pitchFamily="18" charset="0"/>
                <a:cs typeface="Times New Roman" panose="02020603050405020304" pitchFamily="18" charset="0"/>
              </a:rPr>
              <a:t> 3 cho chúng ta </a:t>
            </a:r>
            <a:r>
              <a:rPr lang="en-US" sz="2800" dirty="0" err="1" smtClean="0">
                <a:latin typeface="Times New Roman" panose="02020603050405020304" pitchFamily="18" charset="0"/>
                <a:cs typeface="Times New Roman" panose="02020603050405020304" pitchFamily="18" charset="0"/>
              </a:rPr>
              <a:t>biết</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điều</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gì</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pSp>
        <p:nvGrpSpPr>
          <p:cNvPr id="5" name="Group 4"/>
          <p:cNvGrpSpPr/>
          <p:nvPr/>
        </p:nvGrpSpPr>
        <p:grpSpPr>
          <a:xfrm>
            <a:off x="1223097" y="1931316"/>
            <a:ext cx="1288415" cy="852758"/>
            <a:chOff x="156" y="1497"/>
            <a:chExt cx="2904" cy="1615"/>
          </a:xfrm>
        </p:grpSpPr>
        <p:sp>
          <p:nvSpPr>
            <p:cNvPr id="6"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Rectangle 6"/>
            <p:cNvSpPr/>
            <p:nvPr/>
          </p:nvSpPr>
          <p:spPr>
            <a:xfrm>
              <a:off x="607" y="1868"/>
              <a:ext cx="2453" cy="991"/>
            </a:xfrm>
            <a:prstGeom prst="rect">
              <a:avLst/>
            </a:prstGeom>
            <a:noFill/>
            <a:ln w="9525">
              <a:noFill/>
            </a:ln>
          </p:spPr>
          <p:txBody>
            <a:bodyPr wrap="square">
              <a:spAutoFit/>
            </a:bodyPr>
            <a:lstStyle/>
            <a:p>
              <a:pPr algn="ctr">
                <a:spcBef>
                  <a:spcPct val="50000"/>
                </a:spcBef>
              </a:pPr>
              <a:r>
                <a:rPr lang="en-GB" altLang="vi-VN" sz="2800" b="1" dirty="0" smtClean="0">
                  <a:solidFill>
                    <a:schemeClr val="bg1"/>
                  </a:solidFill>
                  <a:latin typeface="Times New Roman" panose="02020603050405020304" charset="0"/>
                  <a:cs typeface="Times New Roman" panose="02020603050405020304" charset="0"/>
                </a:rPr>
                <a:t>Ý </a:t>
              </a:r>
              <a:r>
                <a:rPr lang="en-GB" altLang="vi-VN" sz="2800" b="1" dirty="0" smtClean="0">
                  <a:solidFill>
                    <a:schemeClr val="bg1"/>
                  </a:solidFill>
                  <a:latin typeface="Times New Roman" panose="02020603050405020304" charset="0"/>
                  <a:cs typeface="Times New Roman" panose="02020603050405020304" charset="0"/>
                </a:rPr>
                <a:t>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8" name="Google Shape;7898;p32"/>
          <p:cNvGrpSpPr/>
          <p:nvPr/>
        </p:nvGrpSpPr>
        <p:grpSpPr>
          <a:xfrm>
            <a:off x="2456815" y="1959550"/>
            <a:ext cx="5871210" cy="764540"/>
            <a:chOff x="2023945" y="2856088"/>
            <a:chExt cx="5096097" cy="477025"/>
          </a:xfrm>
        </p:grpSpPr>
        <p:sp>
          <p:nvSpPr>
            <p:cNvPr id="9"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Rectangles 8"/>
          <p:cNvSpPr/>
          <p:nvPr/>
        </p:nvSpPr>
        <p:spPr>
          <a:xfrm>
            <a:off x="3218815" y="2096710"/>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3" name="Subtitle 2"/>
          <p:cNvSpPr txBox="1">
            <a:spLocks/>
          </p:cNvSpPr>
          <p:nvPr/>
        </p:nvSpPr>
        <p:spPr>
          <a:xfrm>
            <a:off x="569955" y="1404400"/>
            <a:ext cx="5743845" cy="68319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accent2"/>
              </a:buClr>
              <a:buSzPts val="2100"/>
              <a:buFont typeface="Nunito"/>
              <a:buNone/>
              <a:defRPr sz="1400" b="0" i="0" u="none" strike="noStrike" cap="none">
                <a:solidFill>
                  <a:schemeClr val="accent2"/>
                </a:solidFill>
                <a:latin typeface="Nunito"/>
                <a:ea typeface="Nunito"/>
                <a:cs typeface="Nunito"/>
                <a:sym typeface="Nunito"/>
              </a:defRPr>
            </a:lvl1pPr>
            <a:lvl2pPr marL="914400" marR="0" lvl="1"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2pPr>
            <a:lvl3pPr marL="1371600" marR="0" lvl="2"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3pPr>
            <a:lvl4pPr marL="1828800" marR="0" lvl="3"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4pPr>
            <a:lvl5pPr marL="2286000" marR="0" lvl="4"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5pPr>
            <a:lvl6pPr marL="2743200" marR="0" lvl="5"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6pPr>
            <a:lvl7pPr marL="3200400" marR="0" lvl="6"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7pPr>
            <a:lvl8pPr marL="3657600" marR="0" lvl="7"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8pPr>
            <a:lvl9pPr marL="4114800" marR="0" lvl="8" indent="-317500" algn="ctr" rtl="0">
              <a:lnSpc>
                <a:spcPct val="100000"/>
              </a:lnSpc>
              <a:spcBef>
                <a:spcPts val="0"/>
              </a:spcBef>
              <a:spcAft>
                <a:spcPts val="0"/>
              </a:spcAft>
              <a:buClr>
                <a:schemeClr val="accent2"/>
              </a:buClr>
              <a:buSzPts val="2100"/>
              <a:buFont typeface="Nunito"/>
              <a:buNone/>
              <a:defRPr sz="2100" b="0" i="0" u="none" strike="noStrike" cap="none">
                <a:solidFill>
                  <a:schemeClr val="accent2"/>
                </a:solidFill>
                <a:latin typeface="Nunito"/>
                <a:ea typeface="Nunito"/>
                <a:cs typeface="Nunito"/>
                <a:sym typeface="Nunito"/>
              </a:defRPr>
            </a:lvl9pPr>
          </a:lstStyle>
          <a:p>
            <a:r>
              <a:rPr lang="en-US" sz="2800" dirty="0" smtClean="0">
                <a:latin typeface="Times New Roman" panose="02020603050405020304" pitchFamily="18" charset="0"/>
                <a:cs typeface="Times New Roman" panose="02020603050405020304" pitchFamily="18" charset="0"/>
              </a:rPr>
              <a:t>1. Các ý </a:t>
            </a:r>
            <a:r>
              <a:rPr lang="en-US" sz="2800" dirty="0" err="1" smtClean="0">
                <a:latin typeface="Times New Roman" panose="02020603050405020304" pitchFamily="18" charset="0"/>
                <a:cs typeface="Times New Roman" panose="02020603050405020304" pitchFamily="18" charset="0"/>
              </a:rPr>
              <a:t>chính</a:t>
            </a:r>
            <a:r>
              <a:rPr lang="en-US" sz="2800" dirty="0" smtClean="0">
                <a:latin typeface="Times New Roman" panose="02020603050405020304" pitchFamily="18" charset="0"/>
                <a:cs typeface="Times New Roman" panose="02020603050405020304" pitchFamily="18" charset="0"/>
              </a:rPr>
              <a:t>:</a:t>
            </a:r>
            <a:endParaRPr lang="en-US" sz="2800" dirty="0">
              <a:latin typeface="Times New Roman" panose="02020603050405020304" pitchFamily="18" charset="0"/>
              <a:cs typeface="Times New Roman" panose="02020603050405020304" pitchFamily="18" charset="0"/>
            </a:endParaRPr>
          </a:p>
        </p:txBody>
      </p:sp>
      <p:grpSp>
        <p:nvGrpSpPr>
          <p:cNvPr id="14" name="Google Shape;7898;p32"/>
          <p:cNvGrpSpPr/>
          <p:nvPr/>
        </p:nvGrpSpPr>
        <p:grpSpPr>
          <a:xfrm>
            <a:off x="2423480" y="2812308"/>
            <a:ext cx="5904545" cy="724311"/>
            <a:chOff x="2023945" y="2856088"/>
            <a:chExt cx="5096097" cy="477025"/>
          </a:xfrm>
        </p:grpSpPr>
        <p:sp>
          <p:nvSpPr>
            <p:cNvPr id="15"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roup 17"/>
          <p:cNvGrpSpPr/>
          <p:nvPr/>
        </p:nvGrpSpPr>
        <p:grpSpPr>
          <a:xfrm>
            <a:off x="1265205" y="2827544"/>
            <a:ext cx="1279159" cy="797293"/>
            <a:chOff x="156" y="1497"/>
            <a:chExt cx="2904" cy="1615"/>
          </a:xfrm>
        </p:grpSpPr>
        <p:sp>
          <p:nvSpPr>
            <p:cNvPr id="19"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Rectangle 14"/>
            <p:cNvSpPr/>
            <p:nvPr/>
          </p:nvSpPr>
          <p:spPr>
            <a:xfrm>
              <a:off x="607" y="1868"/>
              <a:ext cx="2453" cy="880"/>
            </a:xfrm>
            <a:prstGeom prst="rect">
              <a:avLst/>
            </a:prstGeom>
            <a:noFill/>
            <a:ln w="9525">
              <a:noFill/>
            </a:ln>
          </p:spPr>
          <p:txBody>
            <a:bodyPr wrap="square">
              <a:spAutoFit/>
            </a:bodyPr>
            <a:lstStyle/>
            <a:p>
              <a:pPr algn="l">
                <a:spcBef>
                  <a:spcPct val="50000"/>
                </a:spcBef>
              </a:pPr>
              <a:r>
                <a:rPr lang="en-GB" altLang="vi-VN" sz="2800" b="1" dirty="0" smtClean="0">
                  <a:solidFill>
                    <a:schemeClr val="bg1"/>
                  </a:solidFill>
                  <a:latin typeface="Times New Roman" panose="02020603050405020304" charset="0"/>
                  <a:cs typeface="Times New Roman" panose="02020603050405020304" charset="0"/>
                </a:rPr>
                <a:t>Ý</a:t>
              </a:r>
              <a:r>
                <a:rPr lang="en-GB" altLang="vi-VN" sz="2800" b="1" dirty="0" smtClean="0">
                  <a:solidFill>
                    <a:schemeClr val="bg1"/>
                  </a:solidFill>
                  <a:latin typeface="Times New Roman" panose="02020603050405020304" charset="0"/>
                  <a:cs typeface="Times New Roman" panose="02020603050405020304" charset="0"/>
                </a:rPr>
                <a:t> </a:t>
              </a:r>
              <a:r>
                <a:rPr lang="en-GB" altLang="vi-VN" sz="2800" b="1" dirty="0">
                  <a:solidFill>
                    <a:schemeClr val="bg1"/>
                  </a:solidFill>
                  <a:latin typeface="Times New Roman" panose="02020603050405020304" charset="0"/>
                  <a:cs typeface="Times New Roman" panose="02020603050405020304" charset="0"/>
                </a:rPr>
                <a:t>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21" name="Rectangles 9"/>
          <p:cNvSpPr/>
          <p:nvPr/>
        </p:nvSpPr>
        <p:spPr>
          <a:xfrm>
            <a:off x="3190794" y="2949468"/>
            <a:ext cx="4963241" cy="52322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grpSp>
        <p:nvGrpSpPr>
          <p:cNvPr id="22" name="Google Shape;7898;p32"/>
          <p:cNvGrpSpPr/>
          <p:nvPr/>
        </p:nvGrpSpPr>
        <p:grpSpPr>
          <a:xfrm>
            <a:off x="2437071" y="3647486"/>
            <a:ext cx="5871210" cy="764540"/>
            <a:chOff x="2023945" y="2856088"/>
            <a:chExt cx="5096097" cy="477025"/>
          </a:xfrm>
        </p:grpSpPr>
        <p:sp>
          <p:nvSpPr>
            <p:cNvPr id="23"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roup 25"/>
          <p:cNvGrpSpPr/>
          <p:nvPr/>
        </p:nvGrpSpPr>
        <p:grpSpPr>
          <a:xfrm>
            <a:off x="1265205" y="3650615"/>
            <a:ext cx="1228625" cy="840764"/>
            <a:chOff x="156" y="1497"/>
            <a:chExt cx="2904" cy="1615"/>
          </a:xfrm>
        </p:grpSpPr>
        <p:sp>
          <p:nvSpPr>
            <p:cNvPr id="2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Rectangle 14"/>
            <p:cNvSpPr/>
            <p:nvPr/>
          </p:nvSpPr>
          <p:spPr>
            <a:xfrm>
              <a:off x="607" y="1868"/>
              <a:ext cx="2453" cy="741"/>
            </a:xfrm>
            <a:prstGeom prst="rect">
              <a:avLst/>
            </a:prstGeom>
            <a:noFill/>
            <a:ln w="9525">
              <a:noFill/>
            </a:ln>
          </p:spPr>
          <p:txBody>
            <a:bodyPr wrap="square">
              <a:spAutoFit/>
            </a:bodyPr>
            <a:lstStyle/>
            <a:p>
              <a:pPr algn="l">
                <a:spcBef>
                  <a:spcPct val="50000"/>
                </a:spcBef>
              </a:pPr>
              <a:r>
                <a:rPr lang="en-GB" altLang="vi-VN" sz="2800" b="1" dirty="0" smtClean="0">
                  <a:solidFill>
                    <a:schemeClr val="bg1"/>
                  </a:solidFill>
                  <a:latin typeface="Times New Roman" panose="02020603050405020304" charset="0"/>
                  <a:cs typeface="Times New Roman" panose="02020603050405020304" charset="0"/>
                </a:rPr>
                <a:t>Ý</a:t>
              </a:r>
              <a:r>
                <a:rPr lang="en-GB" altLang="vi-VN" sz="2800" b="1" dirty="0" smtClean="0">
                  <a:solidFill>
                    <a:schemeClr val="bg1"/>
                  </a:solidFill>
                  <a:latin typeface="Times New Roman" panose="02020603050405020304" charset="0"/>
                  <a:cs typeface="Times New Roman" panose="02020603050405020304" charset="0"/>
                </a:rPr>
                <a:t> </a:t>
              </a:r>
              <a:r>
                <a:rPr lang="en-GB" altLang="vi-VN" sz="2800" b="1" dirty="0">
                  <a:solidFill>
                    <a:schemeClr val="bg1"/>
                  </a:solidFill>
                  <a:latin typeface="Times New Roman" panose="02020603050405020304" charset="0"/>
                  <a:cs typeface="Times New Roman" panose="02020603050405020304" charset="0"/>
                </a:rPr>
                <a:t>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29" name="Rectangles 10"/>
          <p:cNvSpPr/>
          <p:nvPr/>
        </p:nvSpPr>
        <p:spPr>
          <a:xfrm>
            <a:off x="3199071" y="3784646"/>
            <a:ext cx="4495165" cy="521970"/>
          </a:xfrm>
          <a:prstGeom prst="rect">
            <a:avLst/>
          </a:prstGeom>
          <a:noFill/>
          <a:ln>
            <a:noFill/>
          </a:ln>
        </p:spPr>
        <p:txBody>
          <a:bodyPr wrap="square" rtlCol="0" anchor="t">
            <a:spAutoFit/>
          </a:bodyPr>
          <a:lstStyle/>
          <a:p>
            <a:pPr lvl="0" algn="l">
              <a:buSzTx/>
            </a:pP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động </a:t>
            </a: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của</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con </a:t>
            </a: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người</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a:t>
            </a:r>
          </a:p>
        </p:txBody>
      </p:sp>
    </p:spTree>
    <p:extLst>
      <p:ext uri="{BB962C8B-B14F-4D97-AF65-F5344CB8AC3E}">
        <p14:creationId xmlns:p14="http://schemas.microsoft.com/office/powerpoint/2010/main" val="124261298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xit" presetSubtype="4" fill="hold" grpId="1" nodeType="clickEffect">
                                  <p:stCondLst>
                                    <p:cond delay="0"/>
                                  </p:stCondLst>
                                  <p:childTnLst>
                                    <p:animEffect transition="out" filter="wipe(down)">
                                      <p:cBhvr>
                                        <p:cTn id="13" dur="500"/>
                                        <p:tgtEl>
                                          <p:spTgt spid="3">
                                            <p:txEl>
                                              <p:pRg st="0" end="0"/>
                                            </p:txEl>
                                          </p:spTgt>
                                        </p:tgtEl>
                                      </p:cBhvr>
                                    </p:animEffect>
                                    <p:set>
                                      <p:cBhvr>
                                        <p:cTn id="14" dur="1" fill="hold">
                                          <p:stCondLst>
                                            <p:cond delay="499"/>
                                          </p:stCondLst>
                                        </p:cTn>
                                        <p:tgtEl>
                                          <p:spTgt spid="3">
                                            <p:txEl>
                                              <p:pRg st="0" end="0"/>
                                            </p:txEl>
                                          </p:spTgt>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additive="base">
                                        <p:cTn id="19" dur="500" fill="hold"/>
                                        <p:tgtEl>
                                          <p:spTgt spid="26"/>
                                        </p:tgtEl>
                                        <p:attrNameLst>
                                          <p:attrName>ppt_x</p:attrName>
                                        </p:attrNameLst>
                                      </p:cBhvr>
                                      <p:tavLst>
                                        <p:tav tm="0">
                                          <p:val>
                                            <p:strVal val="0-#ppt_w/2"/>
                                          </p:val>
                                        </p:tav>
                                        <p:tav tm="100000">
                                          <p:val>
                                            <p:strVal val="#ppt_x"/>
                                          </p:val>
                                        </p:tav>
                                      </p:tavLst>
                                    </p:anim>
                                    <p:anim calcmode="lin" valueType="num">
                                      <p:cBhvr additive="base">
                                        <p:cTn id="20" dur="500" fill="hold"/>
                                        <p:tgtEl>
                                          <p:spTgt spid="2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500" fill="hold"/>
                                        <p:tgtEl>
                                          <p:spTgt spid="29"/>
                                        </p:tgtEl>
                                        <p:attrNameLst>
                                          <p:attrName>ppt_x</p:attrName>
                                        </p:attrNameLst>
                                      </p:cBhvr>
                                      <p:tavLst>
                                        <p:tav tm="0">
                                          <p:val>
                                            <p:strVal val="0-#ppt_w/2"/>
                                          </p:val>
                                        </p:tav>
                                        <p:tav tm="100000">
                                          <p:val>
                                            <p:strVal val="#ppt_x"/>
                                          </p:val>
                                        </p:tav>
                                      </p:tavLst>
                                    </p:anim>
                                    <p:anim calcmode="lin" valueType="num">
                                      <p:cBhvr additive="base">
                                        <p:cTn id="24" dur="500" fill="hold"/>
                                        <p:tgtEl>
                                          <p:spTgt spid="2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0-#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P spid="2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59" y="2076450"/>
            <a:ext cx="3982389" cy="521970"/>
          </a:xfrm>
          <a:prstGeom prst="rect">
            <a:avLst/>
          </a:prstGeom>
          <a:noFill/>
          <a:ln w="9525">
            <a:noFill/>
          </a:ln>
        </p:spPr>
        <p:txBody>
          <a:bodyPr wrap="square">
            <a:spAutoFit/>
          </a:bodyPr>
          <a:lstStyle/>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620" y="-412115"/>
            <a:ext cx="3276600" cy="43840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1"/>
                                        </p:tgtEl>
                                        <p:attrNameLst>
                                          <p:attrName>style.visibility</p:attrName>
                                        </p:attrNameLst>
                                      </p:cBhvr>
                                      <p:to>
                                        <p:strVal val="visible"/>
                                      </p:to>
                                    </p:set>
                                    <p:anim calcmode="lin" valueType="num">
                                      <p:cBhvr>
                                        <p:cTn id="14" dur="500" fill="hold"/>
                                        <p:tgtEl>
                                          <p:spTgt spid="101"/>
                                        </p:tgtEl>
                                        <p:attrNameLst>
                                          <p:attrName>ppt_w</p:attrName>
                                        </p:attrNameLst>
                                      </p:cBhvr>
                                      <p:tavLst>
                                        <p:tav tm="0">
                                          <p:val>
                                            <p:fltVal val="0"/>
                                          </p:val>
                                        </p:tav>
                                        <p:tav tm="100000">
                                          <p:val>
                                            <p:strVal val="#ppt_w"/>
                                          </p:val>
                                        </p:tav>
                                      </p:tavLst>
                                    </p:anim>
                                    <p:anim calcmode="lin" valueType="num">
                                      <p:cBhvr>
                                        <p:cTn id="15" dur="500" fill="hold"/>
                                        <p:tgtEl>
                                          <p:spTgt spid="101"/>
                                        </p:tgtEl>
                                        <p:attrNameLst>
                                          <p:attrName>ppt_h</p:attrName>
                                        </p:attrNameLst>
                                      </p:cBhvr>
                                      <p:tavLst>
                                        <p:tav tm="0">
                                          <p:val>
                                            <p:fltVal val="0"/>
                                          </p:val>
                                        </p:tav>
                                        <p:tav tm="100000">
                                          <p:val>
                                            <p:strVal val="#ppt_h"/>
                                          </p:val>
                                        </p:tav>
                                      </p:tavLst>
                                    </p:anim>
                                    <p:animEffect transition="in" filter="fade">
                                      <p:cBhvr>
                                        <p:cTn id="16" dur="500"/>
                                        <p:tgtEl>
                                          <p:spTgt spid="101"/>
                                        </p:tgtEl>
                                      </p:cBhvr>
                                    </p:animEffect>
                                  </p:childTnLst>
                                </p:cTn>
                              </p:par>
                              <p:par>
                                <p:cTn id="17" presetID="5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047094" y="774700"/>
            <a:ext cx="7048908" cy="4114800"/>
          </a:xfrm>
          <a:prstGeom prst="rect">
            <a:avLst/>
          </a:prstGeom>
        </p:spPr>
      </p:pic>
      <p:sp>
        <p:nvSpPr>
          <p:cNvPr id="100" name="Text Box 99"/>
          <p:cNvSpPr txBox="1"/>
          <p:nvPr/>
        </p:nvSpPr>
        <p:spPr>
          <a:xfrm>
            <a:off x="1726968" y="1307976"/>
            <a:ext cx="5921375" cy="2245360"/>
          </a:xfrm>
          <a:prstGeom prst="rect">
            <a:avLst/>
          </a:prstGeom>
          <a:noFill/>
          <a:ln w="9525">
            <a:noFill/>
          </a:ln>
        </p:spPr>
        <p:txBody>
          <a:bodyPr wrap="square">
            <a:spAutoFit/>
          </a:bodyPr>
          <a:lstStyle/>
          <a:p>
            <a:pPr marL="0" indent="0" algn="just"/>
            <a:r>
              <a:rPr lang="en-US" sz="2800" b="1" dirty="0" err="1">
                <a:solidFill>
                  <a:srgbClr val="000000"/>
                </a:solidFill>
                <a:latin typeface="Times New Roman" panose="02020603050405020304" charset="0"/>
              </a:rPr>
              <a:t>Ca</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ngợi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vẻ</a:t>
            </a:r>
            <a:r>
              <a:rPr lang="en-US" sz="2800" b="1" dirty="0">
                <a:solidFill>
                  <a:srgbClr val="000000"/>
                </a:solidFill>
                <a:latin typeface="Times New Roman" panose="02020603050405020304" charset="0"/>
              </a:rPr>
              <a:t> đẹp </a:t>
            </a:r>
            <a:r>
              <a:rPr lang="en-US" sz="2800" b="1" dirty="0" err="1">
                <a:solidFill>
                  <a:srgbClr val="000000"/>
                </a:solidFill>
                <a:latin typeface="Times New Roman" panose="02020603050405020304" charset="0"/>
              </a:rPr>
              <a:t>cuộc</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sống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trên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miền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núi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cao</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nơi</a:t>
            </a:r>
            <a:r>
              <a:rPr lang="en-US" sz="2800" b="1" dirty="0">
                <a:solidFill>
                  <a:srgbClr val="000000"/>
                </a:solidFill>
                <a:latin typeface="Times New Roman" panose="02020603050405020304" charset="0"/>
              </a:rPr>
              <a:t> có </a:t>
            </a:r>
            <a:r>
              <a:rPr lang="en-US" sz="2800" b="1" dirty="0" err="1">
                <a:solidFill>
                  <a:srgbClr val="000000"/>
                </a:solidFill>
                <a:latin typeface="Times New Roman" panose="02020603050405020304" charset="0"/>
              </a:rPr>
              <a:t>thiên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nhiên</a:t>
            </a:r>
            <a:r>
              <a:rPr lang="en-US" sz="2800" b="1" dirty="0">
                <a:solidFill>
                  <a:srgbClr val="000000"/>
                </a:solidFill>
                <a:latin typeface="Times New Roman" panose="02020603050405020304" charset="0"/>
              </a:rPr>
              <a:t> thơ </a:t>
            </a:r>
            <a:r>
              <a:rPr lang="en-US" sz="2800" b="1" dirty="0" err="1">
                <a:solidFill>
                  <a:srgbClr val="000000"/>
                </a:solidFill>
                <a:latin typeface="Times New Roman" panose="02020603050405020304" charset="0"/>
              </a:rPr>
              <a:t>mộng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khoáng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đạt</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trong</a:t>
            </a:r>
            <a:r>
              <a:rPr lang="en-US" sz="2800" b="1" dirty="0">
                <a:solidFill>
                  <a:srgbClr val="000000"/>
                </a:solidFill>
                <a:latin typeface="Times New Roman" panose="02020603050405020304" charset="0"/>
              </a:rPr>
              <a:t> lành </a:t>
            </a:r>
            <a:r>
              <a:rPr lang="en-US" sz="2800" b="1" dirty="0" err="1">
                <a:solidFill>
                  <a:srgbClr val="000000"/>
                </a:solidFill>
                <a:latin typeface="Times New Roman" panose="02020603050405020304" charset="0"/>
              </a:rPr>
              <a:t>cùng</a:t>
            </a:r>
            <a:r>
              <a:rPr lang="en-US" sz="2800" b="1" dirty="0">
                <a:solidFill>
                  <a:srgbClr val="000000"/>
                </a:solidFill>
                <a:latin typeface="Times New Roman" panose="02020603050405020304" charset="0"/>
              </a:rPr>
              <a:t> những con </a:t>
            </a:r>
            <a:r>
              <a:rPr lang="en-US" sz="2800" b="1" dirty="0" err="1">
                <a:solidFill>
                  <a:srgbClr val="000000"/>
                </a:solidFill>
                <a:latin typeface="Times New Roman" panose="02020603050405020304" charset="0"/>
              </a:rPr>
              <a:t>người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chịu</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thương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chịu</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khó</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hăng</a:t>
            </a:r>
            <a:r>
              <a:rPr lang="en-US" sz="2800" b="1" dirty="0">
                <a:solidFill>
                  <a:srgbClr val="000000"/>
                </a:solidFill>
                <a:latin typeface="Times New Roman" panose="02020603050405020304" charset="0"/>
              </a:rPr>
              <a:t> say lao động </a:t>
            </a:r>
            <a:r>
              <a:rPr lang="en-US" sz="2800" b="1" dirty="0" err="1">
                <a:solidFill>
                  <a:srgbClr val="000000"/>
                </a:solidFill>
                <a:latin typeface="Times New Roman" panose="02020603050405020304" charset="0"/>
              </a:rPr>
              <a:t>làm</a:t>
            </a:r>
            <a:r>
              <a:rPr lang="en-US" sz="2800" b="1" dirty="0">
                <a:solidFill>
                  <a:srgbClr val="000000"/>
                </a:solidFill>
                <a:latin typeface="Times New Roman" panose="02020603050405020304" charset="0"/>
              </a:rPr>
              <a:t> đẹp </a:t>
            </a:r>
            <a:r>
              <a:rPr lang="en-US" sz="2800" b="1" dirty="0" err="1">
                <a:solidFill>
                  <a:srgbClr val="000000"/>
                </a:solidFill>
                <a:latin typeface="Times New Roman" panose="02020603050405020304" charset="0"/>
              </a:rPr>
              <a:t>quê</a:t>
            </a:r>
            <a:r>
              <a:rPr lang="en-US" sz="2800" b="1" dirty="0">
                <a:solidFill>
                  <a:srgbClr val="000000"/>
                </a:solidFill>
                <a:latin typeface="Times New Roman" panose="02020603050405020304" charset="0"/>
              </a:rPr>
              <a:t> hương</a:t>
            </a:r>
            <a:r>
              <a:rPr lang="en-GB" altLang="en-US" sz="2800" b="1" dirty="0">
                <a:solidFill>
                  <a:srgbClr val="000000"/>
                </a:solidFill>
                <a:latin typeface="Times New Roman" panose="02020603050405020304" charset="0"/>
              </a:rPr>
              <a:t>.</a:t>
            </a:r>
            <a:r>
              <a:rPr lang="en-US" sz="2800" b="1" dirty="0">
                <a:solidFill>
                  <a:srgbClr val="000000"/>
                </a:solidFill>
                <a:latin typeface="Times New Roman" panose="02020603050405020304" charset="0"/>
              </a:rPr>
              <a:t> </a:t>
            </a:r>
            <a:endParaRPr lang="en-US" altLang="en-US" sz="2800" b="1" dirty="0">
              <a:solidFill>
                <a:srgbClr val="000000"/>
              </a:solidFill>
              <a:latin typeface="Times New Roman" panose="02020603050405020304" charset="0"/>
            </a:endParaRPr>
          </a:p>
        </p:txBody>
      </p:sp>
      <p:sp>
        <p:nvSpPr>
          <p:cNvPr id="5" name="Rectangles 10"/>
          <p:cNvSpPr/>
          <p:nvPr/>
        </p:nvSpPr>
        <p:spPr>
          <a:xfrm>
            <a:off x="1347969" y="0"/>
            <a:ext cx="4495165" cy="521970"/>
          </a:xfrm>
          <a:prstGeom prst="rect">
            <a:avLst/>
          </a:prstGeom>
          <a:noFill/>
          <a:ln>
            <a:noFill/>
          </a:ln>
        </p:spPr>
        <p:txBody>
          <a:bodyPr wrap="square" rtlCol="0" anchor="t">
            <a:spAutoFit/>
          </a:bodyPr>
          <a:lstStyle/>
          <a:p>
            <a:pPr lvl="0" algn="l">
              <a:buSzTx/>
            </a:pPr>
            <a:r>
              <a:rPr lang="en-GB" altLang="en-US" sz="2800" b="1" dirty="0" smtClean="0">
                <a:solidFill>
                  <a:schemeClr val="bg1">
                    <a:lumMod val="10000"/>
                  </a:schemeClr>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2. </a:t>
            </a:r>
            <a:r>
              <a:rPr lang="en-GB" altLang="en-US" sz="2800" b="1" dirty="0" err="1" smtClean="0">
                <a:solidFill>
                  <a:schemeClr val="bg1">
                    <a:lumMod val="10000"/>
                  </a:schemeClr>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Nội</a:t>
            </a:r>
            <a:r>
              <a:rPr lang="en-GB" altLang="en-US" sz="2800" b="1" dirty="0" smtClean="0">
                <a:solidFill>
                  <a:schemeClr val="bg1">
                    <a:lumMod val="10000"/>
                  </a:schemeClr>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dung:</a:t>
            </a:r>
            <a:endParaRPr lang="en-GB" altLang="en-US" sz="2800" b="1" dirty="0">
              <a:solidFill>
                <a:schemeClr val="bg1">
                  <a:lumMod val="10000"/>
                </a:schemeClr>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par>
                                <p:cTn id="11" presetID="2" presetClass="entr" presetSubtype="8"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3"/>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lstStyle/>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9083"/>
                                        </p:tgtEl>
                                        <p:attrNameLst>
                                          <p:attrName>style.visibility</p:attrName>
                                        </p:attrNameLst>
                                      </p:cBhvr>
                                      <p:to>
                                        <p:strVal val="visible"/>
                                      </p:to>
                                    </p:set>
                                    <p:anim calcmode="lin" valueType="num">
                                      <p:cBhvr>
                                        <p:cTn id="7" dur="1000" fill="hold"/>
                                        <p:tgtEl>
                                          <p:spTgt spid="9083"/>
                                        </p:tgtEl>
                                        <p:attrNameLst>
                                          <p:attrName>ppt_w</p:attrName>
                                        </p:attrNameLst>
                                      </p:cBhvr>
                                      <p:tavLst>
                                        <p:tav tm="0">
                                          <p:val>
                                            <p:fltVal val="0"/>
                                          </p:val>
                                        </p:tav>
                                        <p:tav tm="100000">
                                          <p:val>
                                            <p:strVal val="#ppt_w"/>
                                          </p:val>
                                        </p:tav>
                                      </p:tavLst>
                                    </p:anim>
                                    <p:anim calcmode="lin" valueType="num">
                                      <p:cBhvr>
                                        <p:cTn id="8" dur="1000" fill="hold"/>
                                        <p:tgtEl>
                                          <p:spTgt spid="9083"/>
                                        </p:tgtEl>
                                        <p:attrNameLst>
                                          <p:attrName>ppt_h</p:attrName>
                                        </p:attrNameLst>
                                      </p:cBhvr>
                                      <p:tavLst>
                                        <p:tav tm="0">
                                          <p:val>
                                            <p:fltVal val="0"/>
                                          </p:val>
                                        </p:tav>
                                        <p:tav tm="100000">
                                          <p:val>
                                            <p:strVal val="#ppt_h"/>
                                          </p:val>
                                        </p:tav>
                                      </p:tavLst>
                                    </p:anim>
                                    <p:anim calcmode="lin" valueType="num">
                                      <p:cBhvr>
                                        <p:cTn id="9" dur="1000" fill="hold"/>
                                        <p:tgtEl>
                                          <p:spTgt spid="9083"/>
                                        </p:tgtEl>
                                        <p:attrNameLst>
                                          <p:attrName>style.rotation</p:attrName>
                                        </p:attrNameLst>
                                      </p:cBhvr>
                                      <p:tavLst>
                                        <p:tav tm="0">
                                          <p:val>
                                            <p:fltVal val="90"/>
                                          </p:val>
                                        </p:tav>
                                        <p:tav tm="100000">
                                          <p:val>
                                            <p:fltVal val="0"/>
                                          </p:val>
                                        </p:tav>
                                      </p:tavLst>
                                    </p:anim>
                                    <p:animEffect transition="in" filter="fade">
                                      <p:cBhvr>
                                        <p:cTn id="10" dur="1000"/>
                                        <p:tgtEl>
                                          <p:spTgt spid="9083"/>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2123658"/>
          </a:xfrm>
          <a:prstGeom prst="rect">
            <a:avLst/>
          </a:prstGeom>
          <a:noFill/>
        </p:spPr>
        <p:txBody>
          <a:bodyPr wrap="square" rtlCol="0" anchor="t">
            <a:spAutoFit/>
          </a:bodyPr>
          <a:lstStyle/>
          <a:p>
            <a:pPr algn="ctr"/>
            <a:r>
              <a:rPr lang="en-GB" altLang="en-US" sz="6600" b="1">
                <a:latin typeface="iCiel Cadena" panose="02000503000000020004" pitchFamily="2" charset="0"/>
                <a:cs typeface="+mn-lt"/>
              </a:rPr>
              <a:t>Luyện đọc diễn cảm</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57"/>
                                        </p:tgtEl>
                                        <p:attrNameLst>
                                          <p:attrName>style.visibility</p:attrName>
                                        </p:attrNameLst>
                                      </p:cBhvr>
                                      <p:to>
                                        <p:strVal val="visible"/>
                                      </p:to>
                                    </p:set>
                                    <p:anim calcmode="lin" valueType="num">
                                      <p:cBhvr>
                                        <p:cTn id="12" dur="500" fill="hold"/>
                                        <p:tgtEl>
                                          <p:spTgt spid="7957"/>
                                        </p:tgtEl>
                                        <p:attrNameLst>
                                          <p:attrName>ppt_w</p:attrName>
                                        </p:attrNameLst>
                                      </p:cBhvr>
                                      <p:tavLst>
                                        <p:tav tm="0">
                                          <p:val>
                                            <p:fltVal val="0"/>
                                          </p:val>
                                        </p:tav>
                                        <p:tav tm="100000">
                                          <p:val>
                                            <p:strVal val="#ppt_w"/>
                                          </p:val>
                                        </p:tav>
                                      </p:tavLst>
                                    </p:anim>
                                    <p:anim calcmode="lin" valueType="num">
                                      <p:cBhvr>
                                        <p:cTn id="13" dur="500" fill="hold"/>
                                        <p:tgtEl>
                                          <p:spTgt spid="7957"/>
                                        </p:tgtEl>
                                        <p:attrNameLst>
                                          <p:attrName>ppt_h</p:attrName>
                                        </p:attrNameLst>
                                      </p:cBhvr>
                                      <p:tavLst>
                                        <p:tav tm="0">
                                          <p:val>
                                            <p:fltVal val="0"/>
                                          </p:val>
                                        </p:tav>
                                        <p:tav tm="100000">
                                          <p:val>
                                            <p:strVal val="#ppt_h"/>
                                          </p:val>
                                        </p:tav>
                                      </p:tavLst>
                                    </p:anim>
                                    <p:animEffect transition="in" filter="fade">
                                      <p:cBhvr>
                                        <p:cTn id="14" dur="500"/>
                                        <p:tgtEl>
                                          <p:spTgt spid="7957"/>
                                        </p:tgtEl>
                                      </p:cBhvr>
                                    </p:animEffect>
                                  </p:childTnLst>
                                </p:cTn>
                              </p:par>
                              <p:par>
                                <p:cTn id="15" presetID="53" presetClass="entr" presetSubtype="16" fill="hold" nodeType="withEffect">
                                  <p:stCondLst>
                                    <p:cond delay="0"/>
                                  </p:stCondLst>
                                  <p:childTnLst>
                                    <p:set>
                                      <p:cBhvr>
                                        <p:cTn id="16" dur="1" fill="hold">
                                          <p:stCondLst>
                                            <p:cond delay="0"/>
                                          </p:stCondLst>
                                        </p:cTn>
                                        <p:tgtEl>
                                          <p:spTgt spid="8151"/>
                                        </p:tgtEl>
                                        <p:attrNameLst>
                                          <p:attrName>style.visibility</p:attrName>
                                        </p:attrNameLst>
                                      </p:cBhvr>
                                      <p:to>
                                        <p:strVal val="visible"/>
                                      </p:to>
                                    </p:set>
                                    <p:anim calcmode="lin" valueType="num">
                                      <p:cBhvr>
                                        <p:cTn id="17" dur="500" fill="hold"/>
                                        <p:tgtEl>
                                          <p:spTgt spid="8151"/>
                                        </p:tgtEl>
                                        <p:attrNameLst>
                                          <p:attrName>ppt_w</p:attrName>
                                        </p:attrNameLst>
                                      </p:cBhvr>
                                      <p:tavLst>
                                        <p:tav tm="0">
                                          <p:val>
                                            <p:fltVal val="0"/>
                                          </p:val>
                                        </p:tav>
                                        <p:tav tm="100000">
                                          <p:val>
                                            <p:strVal val="#ppt_w"/>
                                          </p:val>
                                        </p:tav>
                                      </p:tavLst>
                                    </p:anim>
                                    <p:anim calcmode="lin" valueType="num">
                                      <p:cBhvr>
                                        <p:cTn id="18" dur="500" fill="hold"/>
                                        <p:tgtEl>
                                          <p:spTgt spid="8151"/>
                                        </p:tgtEl>
                                        <p:attrNameLst>
                                          <p:attrName>ppt_h</p:attrName>
                                        </p:attrNameLst>
                                      </p:cBhvr>
                                      <p:tavLst>
                                        <p:tav tm="0">
                                          <p:val>
                                            <p:fltVal val="0"/>
                                          </p:val>
                                        </p:tav>
                                        <p:tav tm="100000">
                                          <p:val>
                                            <p:strVal val="#ppt_h"/>
                                          </p:val>
                                        </p:tav>
                                      </p:tavLst>
                                    </p:anim>
                                    <p:animEffect transition="in" filter="fade">
                                      <p:cBhvr>
                                        <p:cTn id="19"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Effect transition="in" filter="wipe(down)">
                                      <p:cBhvr>
                                        <p:cTn id="7" dur="580">
                                          <p:stCondLst>
                                            <p:cond delay="0"/>
                                          </p:stCondLst>
                                        </p:cTn>
                                        <p:tgtEl>
                                          <p:spTgt spid="61442">
                                            <p:txEl>
                                              <p:pRg st="0" end="0"/>
                                            </p:txEl>
                                          </p:spTgt>
                                        </p:tgtEl>
                                      </p:cBhvr>
                                    </p:animEffect>
                                    <p:anim calcmode="lin" valueType="num">
                                      <p:cBhvr>
                                        <p:cTn id="8" dur="1822" tmFilter="0,0; 0.14,0.36; 0.43,0.73; 0.71,0.91; 1.0,1.0">
                                          <p:stCondLst>
                                            <p:cond delay="0"/>
                                          </p:stCondLst>
                                        </p:cTn>
                                        <p:tgtEl>
                                          <p:spTgt spid="61442">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1442">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1442">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1442">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1442">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1442">
                                            <p:txEl>
                                              <p:pRg st="0" end="0"/>
                                            </p:txEl>
                                          </p:spTgt>
                                        </p:tgtEl>
                                      </p:cBhvr>
                                      <p:to x="100000" y="60000"/>
                                    </p:animScale>
                                    <p:animScale>
                                      <p:cBhvr>
                                        <p:cTn id="14" dur="166" decel="50000">
                                          <p:stCondLst>
                                            <p:cond delay="676"/>
                                          </p:stCondLst>
                                        </p:cTn>
                                        <p:tgtEl>
                                          <p:spTgt spid="61442">
                                            <p:txEl>
                                              <p:pRg st="0" end="0"/>
                                            </p:txEl>
                                          </p:spTgt>
                                        </p:tgtEl>
                                      </p:cBhvr>
                                      <p:to x="100000" y="100000"/>
                                    </p:animScale>
                                    <p:animScale>
                                      <p:cBhvr>
                                        <p:cTn id="15" dur="26">
                                          <p:stCondLst>
                                            <p:cond delay="1312"/>
                                          </p:stCondLst>
                                        </p:cTn>
                                        <p:tgtEl>
                                          <p:spTgt spid="61442">
                                            <p:txEl>
                                              <p:pRg st="0" end="0"/>
                                            </p:txEl>
                                          </p:spTgt>
                                        </p:tgtEl>
                                      </p:cBhvr>
                                      <p:to x="100000" y="80000"/>
                                    </p:animScale>
                                    <p:animScale>
                                      <p:cBhvr>
                                        <p:cTn id="16" dur="166" decel="50000">
                                          <p:stCondLst>
                                            <p:cond delay="1338"/>
                                          </p:stCondLst>
                                        </p:cTn>
                                        <p:tgtEl>
                                          <p:spTgt spid="61442">
                                            <p:txEl>
                                              <p:pRg st="0" end="0"/>
                                            </p:txEl>
                                          </p:spTgt>
                                        </p:tgtEl>
                                      </p:cBhvr>
                                      <p:to x="100000" y="100000"/>
                                    </p:animScale>
                                    <p:animScale>
                                      <p:cBhvr>
                                        <p:cTn id="17" dur="26">
                                          <p:stCondLst>
                                            <p:cond delay="1642"/>
                                          </p:stCondLst>
                                        </p:cTn>
                                        <p:tgtEl>
                                          <p:spTgt spid="61442">
                                            <p:txEl>
                                              <p:pRg st="0" end="0"/>
                                            </p:txEl>
                                          </p:spTgt>
                                        </p:tgtEl>
                                      </p:cBhvr>
                                      <p:to x="100000" y="90000"/>
                                    </p:animScale>
                                    <p:animScale>
                                      <p:cBhvr>
                                        <p:cTn id="18" dur="166" decel="50000">
                                          <p:stCondLst>
                                            <p:cond delay="1668"/>
                                          </p:stCondLst>
                                        </p:cTn>
                                        <p:tgtEl>
                                          <p:spTgt spid="61442">
                                            <p:txEl>
                                              <p:pRg st="0" end="0"/>
                                            </p:txEl>
                                          </p:spTgt>
                                        </p:tgtEl>
                                      </p:cBhvr>
                                      <p:to x="100000" y="100000"/>
                                    </p:animScale>
                                    <p:animScale>
                                      <p:cBhvr>
                                        <p:cTn id="19" dur="26">
                                          <p:stCondLst>
                                            <p:cond delay="1808"/>
                                          </p:stCondLst>
                                        </p:cTn>
                                        <p:tgtEl>
                                          <p:spTgt spid="61442">
                                            <p:txEl>
                                              <p:pRg st="0" end="0"/>
                                            </p:txEl>
                                          </p:spTgt>
                                        </p:tgtEl>
                                      </p:cBhvr>
                                      <p:to x="100000" y="95000"/>
                                    </p:animScale>
                                    <p:animScale>
                                      <p:cBhvr>
                                        <p:cTn id="20" dur="166" decel="50000">
                                          <p:stCondLst>
                                            <p:cond delay="1834"/>
                                          </p:stCondLst>
                                        </p:cTn>
                                        <p:tgtEl>
                                          <p:spTgt spid="61442">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61442">
                                            <p:txEl>
                                              <p:pRg st="1" end="1"/>
                                            </p:txEl>
                                          </p:spTgt>
                                        </p:tgtEl>
                                        <p:attrNameLst>
                                          <p:attrName>style.visibility</p:attrName>
                                        </p:attrNameLst>
                                      </p:cBhvr>
                                      <p:to>
                                        <p:strVal val="visible"/>
                                      </p:to>
                                    </p:set>
                                    <p:animEffect transition="in" filter="wipe(down)">
                                      <p:cBhvr>
                                        <p:cTn id="25" dur="580">
                                          <p:stCondLst>
                                            <p:cond delay="0"/>
                                          </p:stCondLst>
                                        </p:cTn>
                                        <p:tgtEl>
                                          <p:spTgt spid="61442">
                                            <p:txEl>
                                              <p:pRg st="1" end="1"/>
                                            </p:txEl>
                                          </p:spTgt>
                                        </p:tgtEl>
                                      </p:cBhvr>
                                    </p:animEffect>
                                    <p:anim calcmode="lin" valueType="num">
                                      <p:cBhvr>
                                        <p:cTn id="26" dur="1822" tmFilter="0,0; 0.14,0.36; 0.43,0.73; 0.71,0.91; 1.0,1.0">
                                          <p:stCondLst>
                                            <p:cond delay="0"/>
                                          </p:stCondLst>
                                        </p:cTn>
                                        <p:tgtEl>
                                          <p:spTgt spid="61442">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61442">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61442">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61442">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61442">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61442">
                                            <p:txEl>
                                              <p:pRg st="1" end="1"/>
                                            </p:txEl>
                                          </p:spTgt>
                                        </p:tgtEl>
                                      </p:cBhvr>
                                      <p:to x="100000" y="60000"/>
                                    </p:animScale>
                                    <p:animScale>
                                      <p:cBhvr>
                                        <p:cTn id="32" dur="166" decel="50000">
                                          <p:stCondLst>
                                            <p:cond delay="676"/>
                                          </p:stCondLst>
                                        </p:cTn>
                                        <p:tgtEl>
                                          <p:spTgt spid="61442">
                                            <p:txEl>
                                              <p:pRg st="1" end="1"/>
                                            </p:txEl>
                                          </p:spTgt>
                                        </p:tgtEl>
                                      </p:cBhvr>
                                      <p:to x="100000" y="100000"/>
                                    </p:animScale>
                                    <p:animScale>
                                      <p:cBhvr>
                                        <p:cTn id="33" dur="26">
                                          <p:stCondLst>
                                            <p:cond delay="1312"/>
                                          </p:stCondLst>
                                        </p:cTn>
                                        <p:tgtEl>
                                          <p:spTgt spid="61442">
                                            <p:txEl>
                                              <p:pRg st="1" end="1"/>
                                            </p:txEl>
                                          </p:spTgt>
                                        </p:tgtEl>
                                      </p:cBhvr>
                                      <p:to x="100000" y="80000"/>
                                    </p:animScale>
                                    <p:animScale>
                                      <p:cBhvr>
                                        <p:cTn id="34" dur="166" decel="50000">
                                          <p:stCondLst>
                                            <p:cond delay="1338"/>
                                          </p:stCondLst>
                                        </p:cTn>
                                        <p:tgtEl>
                                          <p:spTgt spid="61442">
                                            <p:txEl>
                                              <p:pRg st="1" end="1"/>
                                            </p:txEl>
                                          </p:spTgt>
                                        </p:tgtEl>
                                      </p:cBhvr>
                                      <p:to x="100000" y="100000"/>
                                    </p:animScale>
                                    <p:animScale>
                                      <p:cBhvr>
                                        <p:cTn id="35" dur="26">
                                          <p:stCondLst>
                                            <p:cond delay="1642"/>
                                          </p:stCondLst>
                                        </p:cTn>
                                        <p:tgtEl>
                                          <p:spTgt spid="61442">
                                            <p:txEl>
                                              <p:pRg st="1" end="1"/>
                                            </p:txEl>
                                          </p:spTgt>
                                        </p:tgtEl>
                                      </p:cBhvr>
                                      <p:to x="100000" y="90000"/>
                                    </p:animScale>
                                    <p:animScale>
                                      <p:cBhvr>
                                        <p:cTn id="36" dur="166" decel="50000">
                                          <p:stCondLst>
                                            <p:cond delay="1668"/>
                                          </p:stCondLst>
                                        </p:cTn>
                                        <p:tgtEl>
                                          <p:spTgt spid="61442">
                                            <p:txEl>
                                              <p:pRg st="1" end="1"/>
                                            </p:txEl>
                                          </p:spTgt>
                                        </p:tgtEl>
                                      </p:cBhvr>
                                      <p:to x="100000" y="100000"/>
                                    </p:animScale>
                                    <p:animScale>
                                      <p:cBhvr>
                                        <p:cTn id="37" dur="26">
                                          <p:stCondLst>
                                            <p:cond delay="1808"/>
                                          </p:stCondLst>
                                        </p:cTn>
                                        <p:tgtEl>
                                          <p:spTgt spid="61442">
                                            <p:txEl>
                                              <p:pRg st="1" end="1"/>
                                            </p:txEl>
                                          </p:spTgt>
                                        </p:tgtEl>
                                      </p:cBhvr>
                                      <p:to x="100000" y="95000"/>
                                    </p:animScale>
                                    <p:animScale>
                                      <p:cBhvr>
                                        <p:cTn id="38" dur="166" decel="50000">
                                          <p:stCondLst>
                                            <p:cond delay="1834"/>
                                          </p:stCondLst>
                                        </p:cTn>
                                        <p:tgtEl>
                                          <p:spTgt spid="61442">
                                            <p:txEl>
                                              <p:pRg st="1" end="1"/>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1442">
                                            <p:txEl>
                                              <p:pRg st="2" end="2"/>
                                            </p:txEl>
                                          </p:spTgt>
                                        </p:tgtEl>
                                        <p:attrNameLst>
                                          <p:attrName>style.visibility</p:attrName>
                                        </p:attrNameLst>
                                      </p:cBhvr>
                                      <p:to>
                                        <p:strVal val="visible"/>
                                      </p:to>
                                    </p:set>
                                    <p:animEffect transition="in" filter="wipe(down)">
                                      <p:cBhvr>
                                        <p:cTn id="43" dur="580">
                                          <p:stCondLst>
                                            <p:cond delay="0"/>
                                          </p:stCondLst>
                                        </p:cTn>
                                        <p:tgtEl>
                                          <p:spTgt spid="61442">
                                            <p:txEl>
                                              <p:pRg st="2" end="2"/>
                                            </p:txEl>
                                          </p:spTgt>
                                        </p:tgtEl>
                                      </p:cBhvr>
                                    </p:animEffect>
                                    <p:anim calcmode="lin" valueType="num">
                                      <p:cBhvr>
                                        <p:cTn id="44" dur="1822" tmFilter="0,0; 0.14,0.36; 0.43,0.73; 0.71,0.91; 1.0,1.0">
                                          <p:stCondLst>
                                            <p:cond delay="0"/>
                                          </p:stCondLst>
                                        </p:cTn>
                                        <p:tgtEl>
                                          <p:spTgt spid="61442">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1442">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1442">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1442">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1442">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61442">
                                            <p:txEl>
                                              <p:pRg st="2" end="2"/>
                                            </p:txEl>
                                          </p:spTgt>
                                        </p:tgtEl>
                                      </p:cBhvr>
                                      <p:to x="100000" y="60000"/>
                                    </p:animScale>
                                    <p:animScale>
                                      <p:cBhvr>
                                        <p:cTn id="50" dur="166" decel="50000">
                                          <p:stCondLst>
                                            <p:cond delay="676"/>
                                          </p:stCondLst>
                                        </p:cTn>
                                        <p:tgtEl>
                                          <p:spTgt spid="61442">
                                            <p:txEl>
                                              <p:pRg st="2" end="2"/>
                                            </p:txEl>
                                          </p:spTgt>
                                        </p:tgtEl>
                                      </p:cBhvr>
                                      <p:to x="100000" y="100000"/>
                                    </p:animScale>
                                    <p:animScale>
                                      <p:cBhvr>
                                        <p:cTn id="51" dur="26">
                                          <p:stCondLst>
                                            <p:cond delay="1312"/>
                                          </p:stCondLst>
                                        </p:cTn>
                                        <p:tgtEl>
                                          <p:spTgt spid="61442">
                                            <p:txEl>
                                              <p:pRg st="2" end="2"/>
                                            </p:txEl>
                                          </p:spTgt>
                                        </p:tgtEl>
                                      </p:cBhvr>
                                      <p:to x="100000" y="80000"/>
                                    </p:animScale>
                                    <p:animScale>
                                      <p:cBhvr>
                                        <p:cTn id="52" dur="166" decel="50000">
                                          <p:stCondLst>
                                            <p:cond delay="1338"/>
                                          </p:stCondLst>
                                        </p:cTn>
                                        <p:tgtEl>
                                          <p:spTgt spid="61442">
                                            <p:txEl>
                                              <p:pRg st="2" end="2"/>
                                            </p:txEl>
                                          </p:spTgt>
                                        </p:tgtEl>
                                      </p:cBhvr>
                                      <p:to x="100000" y="100000"/>
                                    </p:animScale>
                                    <p:animScale>
                                      <p:cBhvr>
                                        <p:cTn id="53" dur="26">
                                          <p:stCondLst>
                                            <p:cond delay="1642"/>
                                          </p:stCondLst>
                                        </p:cTn>
                                        <p:tgtEl>
                                          <p:spTgt spid="61442">
                                            <p:txEl>
                                              <p:pRg st="2" end="2"/>
                                            </p:txEl>
                                          </p:spTgt>
                                        </p:tgtEl>
                                      </p:cBhvr>
                                      <p:to x="100000" y="90000"/>
                                    </p:animScale>
                                    <p:animScale>
                                      <p:cBhvr>
                                        <p:cTn id="54" dur="166" decel="50000">
                                          <p:stCondLst>
                                            <p:cond delay="1668"/>
                                          </p:stCondLst>
                                        </p:cTn>
                                        <p:tgtEl>
                                          <p:spTgt spid="61442">
                                            <p:txEl>
                                              <p:pRg st="2" end="2"/>
                                            </p:txEl>
                                          </p:spTgt>
                                        </p:tgtEl>
                                      </p:cBhvr>
                                      <p:to x="100000" y="100000"/>
                                    </p:animScale>
                                    <p:animScale>
                                      <p:cBhvr>
                                        <p:cTn id="55" dur="26">
                                          <p:stCondLst>
                                            <p:cond delay="1808"/>
                                          </p:stCondLst>
                                        </p:cTn>
                                        <p:tgtEl>
                                          <p:spTgt spid="61442">
                                            <p:txEl>
                                              <p:pRg st="2" end="2"/>
                                            </p:txEl>
                                          </p:spTgt>
                                        </p:tgtEl>
                                      </p:cBhvr>
                                      <p:to x="100000" y="95000"/>
                                    </p:animScale>
                                    <p:animScale>
                                      <p:cBhvr>
                                        <p:cTn id="56" dur="166" decel="50000">
                                          <p:stCondLst>
                                            <p:cond delay="1834"/>
                                          </p:stCondLst>
                                        </p:cTn>
                                        <p:tgtEl>
                                          <p:spTgt spid="61442">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61442">
                                            <p:txEl>
                                              <p:pRg st="3" end="3"/>
                                            </p:txEl>
                                          </p:spTgt>
                                        </p:tgtEl>
                                        <p:attrNameLst>
                                          <p:attrName>style.visibility</p:attrName>
                                        </p:attrNameLst>
                                      </p:cBhvr>
                                      <p:to>
                                        <p:strVal val="visible"/>
                                      </p:to>
                                    </p:set>
                                    <p:animEffect transition="in" filter="wipe(down)">
                                      <p:cBhvr>
                                        <p:cTn id="61" dur="580">
                                          <p:stCondLst>
                                            <p:cond delay="0"/>
                                          </p:stCondLst>
                                        </p:cTn>
                                        <p:tgtEl>
                                          <p:spTgt spid="61442">
                                            <p:txEl>
                                              <p:pRg st="3" end="3"/>
                                            </p:txEl>
                                          </p:spTgt>
                                        </p:tgtEl>
                                      </p:cBhvr>
                                    </p:animEffect>
                                    <p:anim calcmode="lin" valueType="num">
                                      <p:cBhvr>
                                        <p:cTn id="62" dur="1822" tmFilter="0,0; 0.14,0.36; 0.43,0.73; 0.71,0.91; 1.0,1.0">
                                          <p:stCondLst>
                                            <p:cond delay="0"/>
                                          </p:stCondLst>
                                        </p:cTn>
                                        <p:tgtEl>
                                          <p:spTgt spid="61442">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1442">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1442">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1442">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1442">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61442">
                                            <p:txEl>
                                              <p:pRg st="3" end="3"/>
                                            </p:txEl>
                                          </p:spTgt>
                                        </p:tgtEl>
                                      </p:cBhvr>
                                      <p:to x="100000" y="60000"/>
                                    </p:animScale>
                                    <p:animScale>
                                      <p:cBhvr>
                                        <p:cTn id="68" dur="166" decel="50000">
                                          <p:stCondLst>
                                            <p:cond delay="676"/>
                                          </p:stCondLst>
                                        </p:cTn>
                                        <p:tgtEl>
                                          <p:spTgt spid="61442">
                                            <p:txEl>
                                              <p:pRg st="3" end="3"/>
                                            </p:txEl>
                                          </p:spTgt>
                                        </p:tgtEl>
                                      </p:cBhvr>
                                      <p:to x="100000" y="100000"/>
                                    </p:animScale>
                                    <p:animScale>
                                      <p:cBhvr>
                                        <p:cTn id="69" dur="26">
                                          <p:stCondLst>
                                            <p:cond delay="1312"/>
                                          </p:stCondLst>
                                        </p:cTn>
                                        <p:tgtEl>
                                          <p:spTgt spid="61442">
                                            <p:txEl>
                                              <p:pRg st="3" end="3"/>
                                            </p:txEl>
                                          </p:spTgt>
                                        </p:tgtEl>
                                      </p:cBhvr>
                                      <p:to x="100000" y="80000"/>
                                    </p:animScale>
                                    <p:animScale>
                                      <p:cBhvr>
                                        <p:cTn id="70" dur="166" decel="50000">
                                          <p:stCondLst>
                                            <p:cond delay="1338"/>
                                          </p:stCondLst>
                                        </p:cTn>
                                        <p:tgtEl>
                                          <p:spTgt spid="61442">
                                            <p:txEl>
                                              <p:pRg st="3" end="3"/>
                                            </p:txEl>
                                          </p:spTgt>
                                        </p:tgtEl>
                                      </p:cBhvr>
                                      <p:to x="100000" y="100000"/>
                                    </p:animScale>
                                    <p:animScale>
                                      <p:cBhvr>
                                        <p:cTn id="71" dur="26">
                                          <p:stCondLst>
                                            <p:cond delay="1642"/>
                                          </p:stCondLst>
                                        </p:cTn>
                                        <p:tgtEl>
                                          <p:spTgt spid="61442">
                                            <p:txEl>
                                              <p:pRg st="3" end="3"/>
                                            </p:txEl>
                                          </p:spTgt>
                                        </p:tgtEl>
                                      </p:cBhvr>
                                      <p:to x="100000" y="90000"/>
                                    </p:animScale>
                                    <p:animScale>
                                      <p:cBhvr>
                                        <p:cTn id="72" dur="166" decel="50000">
                                          <p:stCondLst>
                                            <p:cond delay="1668"/>
                                          </p:stCondLst>
                                        </p:cTn>
                                        <p:tgtEl>
                                          <p:spTgt spid="61442">
                                            <p:txEl>
                                              <p:pRg st="3" end="3"/>
                                            </p:txEl>
                                          </p:spTgt>
                                        </p:tgtEl>
                                      </p:cBhvr>
                                      <p:to x="100000" y="100000"/>
                                    </p:animScale>
                                    <p:animScale>
                                      <p:cBhvr>
                                        <p:cTn id="73" dur="26">
                                          <p:stCondLst>
                                            <p:cond delay="1808"/>
                                          </p:stCondLst>
                                        </p:cTn>
                                        <p:tgtEl>
                                          <p:spTgt spid="61442">
                                            <p:txEl>
                                              <p:pRg st="3" end="3"/>
                                            </p:txEl>
                                          </p:spTgt>
                                        </p:tgtEl>
                                      </p:cBhvr>
                                      <p:to x="100000" y="95000"/>
                                    </p:animScale>
                                    <p:animScale>
                                      <p:cBhvr>
                                        <p:cTn id="74" dur="166" decel="50000">
                                          <p:stCondLst>
                                            <p:cond delay="1834"/>
                                          </p:stCondLst>
                                        </p:cTn>
                                        <p:tgtEl>
                                          <p:spTgt spid="61442">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1442">
                                            <p:txEl>
                                              <p:pRg st="4" end="4"/>
                                            </p:txEl>
                                          </p:spTgt>
                                        </p:tgtEl>
                                        <p:attrNameLst>
                                          <p:attrName>style.visibility</p:attrName>
                                        </p:attrNameLst>
                                      </p:cBhvr>
                                      <p:to>
                                        <p:strVal val="visible"/>
                                      </p:to>
                                    </p:set>
                                    <p:animEffect transition="in" filter="wipe(down)">
                                      <p:cBhvr>
                                        <p:cTn id="79" dur="580">
                                          <p:stCondLst>
                                            <p:cond delay="0"/>
                                          </p:stCondLst>
                                        </p:cTn>
                                        <p:tgtEl>
                                          <p:spTgt spid="61442">
                                            <p:txEl>
                                              <p:pRg st="4" end="4"/>
                                            </p:txEl>
                                          </p:spTgt>
                                        </p:tgtEl>
                                      </p:cBhvr>
                                    </p:animEffect>
                                    <p:anim calcmode="lin" valueType="num">
                                      <p:cBhvr>
                                        <p:cTn id="80" dur="1822" tmFilter="0,0; 0.14,0.36; 0.43,0.73; 0.71,0.91; 1.0,1.0">
                                          <p:stCondLst>
                                            <p:cond delay="0"/>
                                          </p:stCondLst>
                                        </p:cTn>
                                        <p:tgtEl>
                                          <p:spTgt spid="61442">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1442">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1442">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1442">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1442">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61442">
                                            <p:txEl>
                                              <p:pRg st="4" end="4"/>
                                            </p:txEl>
                                          </p:spTgt>
                                        </p:tgtEl>
                                      </p:cBhvr>
                                      <p:to x="100000" y="60000"/>
                                    </p:animScale>
                                    <p:animScale>
                                      <p:cBhvr>
                                        <p:cTn id="86" dur="166" decel="50000">
                                          <p:stCondLst>
                                            <p:cond delay="676"/>
                                          </p:stCondLst>
                                        </p:cTn>
                                        <p:tgtEl>
                                          <p:spTgt spid="61442">
                                            <p:txEl>
                                              <p:pRg st="4" end="4"/>
                                            </p:txEl>
                                          </p:spTgt>
                                        </p:tgtEl>
                                      </p:cBhvr>
                                      <p:to x="100000" y="100000"/>
                                    </p:animScale>
                                    <p:animScale>
                                      <p:cBhvr>
                                        <p:cTn id="87" dur="26">
                                          <p:stCondLst>
                                            <p:cond delay="1312"/>
                                          </p:stCondLst>
                                        </p:cTn>
                                        <p:tgtEl>
                                          <p:spTgt spid="61442">
                                            <p:txEl>
                                              <p:pRg st="4" end="4"/>
                                            </p:txEl>
                                          </p:spTgt>
                                        </p:tgtEl>
                                      </p:cBhvr>
                                      <p:to x="100000" y="80000"/>
                                    </p:animScale>
                                    <p:animScale>
                                      <p:cBhvr>
                                        <p:cTn id="88" dur="166" decel="50000">
                                          <p:stCondLst>
                                            <p:cond delay="1338"/>
                                          </p:stCondLst>
                                        </p:cTn>
                                        <p:tgtEl>
                                          <p:spTgt spid="61442">
                                            <p:txEl>
                                              <p:pRg st="4" end="4"/>
                                            </p:txEl>
                                          </p:spTgt>
                                        </p:tgtEl>
                                      </p:cBhvr>
                                      <p:to x="100000" y="100000"/>
                                    </p:animScale>
                                    <p:animScale>
                                      <p:cBhvr>
                                        <p:cTn id="89" dur="26">
                                          <p:stCondLst>
                                            <p:cond delay="1642"/>
                                          </p:stCondLst>
                                        </p:cTn>
                                        <p:tgtEl>
                                          <p:spTgt spid="61442">
                                            <p:txEl>
                                              <p:pRg st="4" end="4"/>
                                            </p:txEl>
                                          </p:spTgt>
                                        </p:tgtEl>
                                      </p:cBhvr>
                                      <p:to x="100000" y="90000"/>
                                    </p:animScale>
                                    <p:animScale>
                                      <p:cBhvr>
                                        <p:cTn id="90" dur="166" decel="50000">
                                          <p:stCondLst>
                                            <p:cond delay="1668"/>
                                          </p:stCondLst>
                                        </p:cTn>
                                        <p:tgtEl>
                                          <p:spTgt spid="61442">
                                            <p:txEl>
                                              <p:pRg st="4" end="4"/>
                                            </p:txEl>
                                          </p:spTgt>
                                        </p:tgtEl>
                                      </p:cBhvr>
                                      <p:to x="100000" y="100000"/>
                                    </p:animScale>
                                    <p:animScale>
                                      <p:cBhvr>
                                        <p:cTn id="91" dur="26">
                                          <p:stCondLst>
                                            <p:cond delay="1808"/>
                                          </p:stCondLst>
                                        </p:cTn>
                                        <p:tgtEl>
                                          <p:spTgt spid="61442">
                                            <p:txEl>
                                              <p:pRg st="4" end="4"/>
                                            </p:txEl>
                                          </p:spTgt>
                                        </p:tgtEl>
                                      </p:cBhvr>
                                      <p:to x="100000" y="95000"/>
                                    </p:animScale>
                                    <p:animScale>
                                      <p:cBhvr>
                                        <p:cTn id="92" dur="166" decel="50000">
                                          <p:stCondLst>
                                            <p:cond delay="1834"/>
                                          </p:stCondLst>
                                        </p:cTn>
                                        <p:tgtEl>
                                          <p:spTgt spid="61442">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61442">
                                            <p:txEl>
                                              <p:pRg st="5" end="5"/>
                                            </p:txEl>
                                          </p:spTgt>
                                        </p:tgtEl>
                                        <p:attrNameLst>
                                          <p:attrName>style.visibility</p:attrName>
                                        </p:attrNameLst>
                                      </p:cBhvr>
                                      <p:to>
                                        <p:strVal val="visible"/>
                                      </p:to>
                                    </p:set>
                                    <p:animEffect transition="in" filter="wipe(down)">
                                      <p:cBhvr>
                                        <p:cTn id="97" dur="580">
                                          <p:stCondLst>
                                            <p:cond delay="0"/>
                                          </p:stCondLst>
                                        </p:cTn>
                                        <p:tgtEl>
                                          <p:spTgt spid="61442">
                                            <p:txEl>
                                              <p:pRg st="5" end="5"/>
                                            </p:txEl>
                                          </p:spTgt>
                                        </p:tgtEl>
                                      </p:cBhvr>
                                    </p:animEffect>
                                    <p:anim calcmode="lin" valueType="num">
                                      <p:cBhvr>
                                        <p:cTn id="98" dur="1822" tmFilter="0,0; 0.14,0.36; 0.43,0.73; 0.71,0.91; 1.0,1.0">
                                          <p:stCondLst>
                                            <p:cond delay="0"/>
                                          </p:stCondLst>
                                        </p:cTn>
                                        <p:tgtEl>
                                          <p:spTgt spid="61442">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61442">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61442">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61442">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61442">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61442">
                                            <p:txEl>
                                              <p:pRg st="5" end="5"/>
                                            </p:txEl>
                                          </p:spTgt>
                                        </p:tgtEl>
                                      </p:cBhvr>
                                      <p:to x="100000" y="60000"/>
                                    </p:animScale>
                                    <p:animScale>
                                      <p:cBhvr>
                                        <p:cTn id="104" dur="166" decel="50000">
                                          <p:stCondLst>
                                            <p:cond delay="676"/>
                                          </p:stCondLst>
                                        </p:cTn>
                                        <p:tgtEl>
                                          <p:spTgt spid="61442">
                                            <p:txEl>
                                              <p:pRg st="5" end="5"/>
                                            </p:txEl>
                                          </p:spTgt>
                                        </p:tgtEl>
                                      </p:cBhvr>
                                      <p:to x="100000" y="100000"/>
                                    </p:animScale>
                                    <p:animScale>
                                      <p:cBhvr>
                                        <p:cTn id="105" dur="26">
                                          <p:stCondLst>
                                            <p:cond delay="1312"/>
                                          </p:stCondLst>
                                        </p:cTn>
                                        <p:tgtEl>
                                          <p:spTgt spid="61442">
                                            <p:txEl>
                                              <p:pRg st="5" end="5"/>
                                            </p:txEl>
                                          </p:spTgt>
                                        </p:tgtEl>
                                      </p:cBhvr>
                                      <p:to x="100000" y="80000"/>
                                    </p:animScale>
                                    <p:animScale>
                                      <p:cBhvr>
                                        <p:cTn id="106" dur="166" decel="50000">
                                          <p:stCondLst>
                                            <p:cond delay="1338"/>
                                          </p:stCondLst>
                                        </p:cTn>
                                        <p:tgtEl>
                                          <p:spTgt spid="61442">
                                            <p:txEl>
                                              <p:pRg st="5" end="5"/>
                                            </p:txEl>
                                          </p:spTgt>
                                        </p:tgtEl>
                                      </p:cBhvr>
                                      <p:to x="100000" y="100000"/>
                                    </p:animScale>
                                    <p:animScale>
                                      <p:cBhvr>
                                        <p:cTn id="107" dur="26">
                                          <p:stCondLst>
                                            <p:cond delay="1642"/>
                                          </p:stCondLst>
                                        </p:cTn>
                                        <p:tgtEl>
                                          <p:spTgt spid="61442">
                                            <p:txEl>
                                              <p:pRg st="5" end="5"/>
                                            </p:txEl>
                                          </p:spTgt>
                                        </p:tgtEl>
                                      </p:cBhvr>
                                      <p:to x="100000" y="90000"/>
                                    </p:animScale>
                                    <p:animScale>
                                      <p:cBhvr>
                                        <p:cTn id="108" dur="166" decel="50000">
                                          <p:stCondLst>
                                            <p:cond delay="1668"/>
                                          </p:stCondLst>
                                        </p:cTn>
                                        <p:tgtEl>
                                          <p:spTgt spid="61442">
                                            <p:txEl>
                                              <p:pRg st="5" end="5"/>
                                            </p:txEl>
                                          </p:spTgt>
                                        </p:tgtEl>
                                      </p:cBhvr>
                                      <p:to x="100000" y="100000"/>
                                    </p:animScale>
                                    <p:animScale>
                                      <p:cBhvr>
                                        <p:cTn id="109" dur="26">
                                          <p:stCondLst>
                                            <p:cond delay="1808"/>
                                          </p:stCondLst>
                                        </p:cTn>
                                        <p:tgtEl>
                                          <p:spTgt spid="61442">
                                            <p:txEl>
                                              <p:pRg st="5" end="5"/>
                                            </p:txEl>
                                          </p:spTgt>
                                        </p:tgtEl>
                                      </p:cBhvr>
                                      <p:to x="100000" y="95000"/>
                                    </p:animScale>
                                    <p:animScale>
                                      <p:cBhvr>
                                        <p:cTn id="110" dur="166" decel="50000">
                                          <p:stCondLst>
                                            <p:cond delay="1834"/>
                                          </p:stCondLst>
                                        </p:cTn>
                                        <p:tgtEl>
                                          <p:spTgt spid="61442">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61442">
                                            <p:txEl>
                                              <p:pRg st="6" end="6"/>
                                            </p:txEl>
                                          </p:spTgt>
                                        </p:tgtEl>
                                        <p:attrNameLst>
                                          <p:attrName>style.visibility</p:attrName>
                                        </p:attrNameLst>
                                      </p:cBhvr>
                                      <p:to>
                                        <p:strVal val="visible"/>
                                      </p:to>
                                    </p:set>
                                    <p:animEffect transition="in" filter="wipe(down)">
                                      <p:cBhvr>
                                        <p:cTn id="115" dur="580">
                                          <p:stCondLst>
                                            <p:cond delay="0"/>
                                          </p:stCondLst>
                                        </p:cTn>
                                        <p:tgtEl>
                                          <p:spTgt spid="61442">
                                            <p:txEl>
                                              <p:pRg st="6" end="6"/>
                                            </p:txEl>
                                          </p:spTgt>
                                        </p:tgtEl>
                                      </p:cBhvr>
                                    </p:animEffect>
                                    <p:anim calcmode="lin" valueType="num">
                                      <p:cBhvr>
                                        <p:cTn id="116" dur="1822" tmFilter="0,0; 0.14,0.36; 0.43,0.73; 0.71,0.91; 1.0,1.0">
                                          <p:stCondLst>
                                            <p:cond delay="0"/>
                                          </p:stCondLst>
                                        </p:cTn>
                                        <p:tgtEl>
                                          <p:spTgt spid="61442">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61442">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61442">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61442">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61442">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61442">
                                            <p:txEl>
                                              <p:pRg st="6" end="6"/>
                                            </p:txEl>
                                          </p:spTgt>
                                        </p:tgtEl>
                                      </p:cBhvr>
                                      <p:to x="100000" y="60000"/>
                                    </p:animScale>
                                    <p:animScale>
                                      <p:cBhvr>
                                        <p:cTn id="122" dur="166" decel="50000">
                                          <p:stCondLst>
                                            <p:cond delay="676"/>
                                          </p:stCondLst>
                                        </p:cTn>
                                        <p:tgtEl>
                                          <p:spTgt spid="61442">
                                            <p:txEl>
                                              <p:pRg st="6" end="6"/>
                                            </p:txEl>
                                          </p:spTgt>
                                        </p:tgtEl>
                                      </p:cBhvr>
                                      <p:to x="100000" y="100000"/>
                                    </p:animScale>
                                    <p:animScale>
                                      <p:cBhvr>
                                        <p:cTn id="123" dur="26">
                                          <p:stCondLst>
                                            <p:cond delay="1312"/>
                                          </p:stCondLst>
                                        </p:cTn>
                                        <p:tgtEl>
                                          <p:spTgt spid="61442">
                                            <p:txEl>
                                              <p:pRg st="6" end="6"/>
                                            </p:txEl>
                                          </p:spTgt>
                                        </p:tgtEl>
                                      </p:cBhvr>
                                      <p:to x="100000" y="80000"/>
                                    </p:animScale>
                                    <p:animScale>
                                      <p:cBhvr>
                                        <p:cTn id="124" dur="166" decel="50000">
                                          <p:stCondLst>
                                            <p:cond delay="1338"/>
                                          </p:stCondLst>
                                        </p:cTn>
                                        <p:tgtEl>
                                          <p:spTgt spid="61442">
                                            <p:txEl>
                                              <p:pRg st="6" end="6"/>
                                            </p:txEl>
                                          </p:spTgt>
                                        </p:tgtEl>
                                      </p:cBhvr>
                                      <p:to x="100000" y="100000"/>
                                    </p:animScale>
                                    <p:animScale>
                                      <p:cBhvr>
                                        <p:cTn id="125" dur="26">
                                          <p:stCondLst>
                                            <p:cond delay="1642"/>
                                          </p:stCondLst>
                                        </p:cTn>
                                        <p:tgtEl>
                                          <p:spTgt spid="61442">
                                            <p:txEl>
                                              <p:pRg st="6" end="6"/>
                                            </p:txEl>
                                          </p:spTgt>
                                        </p:tgtEl>
                                      </p:cBhvr>
                                      <p:to x="100000" y="90000"/>
                                    </p:animScale>
                                    <p:animScale>
                                      <p:cBhvr>
                                        <p:cTn id="126" dur="166" decel="50000">
                                          <p:stCondLst>
                                            <p:cond delay="1668"/>
                                          </p:stCondLst>
                                        </p:cTn>
                                        <p:tgtEl>
                                          <p:spTgt spid="61442">
                                            <p:txEl>
                                              <p:pRg st="6" end="6"/>
                                            </p:txEl>
                                          </p:spTgt>
                                        </p:tgtEl>
                                      </p:cBhvr>
                                      <p:to x="100000" y="100000"/>
                                    </p:animScale>
                                    <p:animScale>
                                      <p:cBhvr>
                                        <p:cTn id="127" dur="26">
                                          <p:stCondLst>
                                            <p:cond delay="1808"/>
                                          </p:stCondLst>
                                        </p:cTn>
                                        <p:tgtEl>
                                          <p:spTgt spid="61442">
                                            <p:txEl>
                                              <p:pRg st="6" end="6"/>
                                            </p:txEl>
                                          </p:spTgt>
                                        </p:tgtEl>
                                      </p:cBhvr>
                                      <p:to x="100000" y="95000"/>
                                    </p:animScale>
                                    <p:animScale>
                                      <p:cBhvr>
                                        <p:cTn id="128" dur="166" decel="50000">
                                          <p:stCondLst>
                                            <p:cond delay="1834"/>
                                          </p:stCondLst>
                                        </p:cTn>
                                        <p:tgtEl>
                                          <p:spTgt spid="61442">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61442">
                                            <p:txEl>
                                              <p:pRg st="7" end="7"/>
                                            </p:txEl>
                                          </p:spTgt>
                                        </p:tgtEl>
                                        <p:attrNameLst>
                                          <p:attrName>style.visibility</p:attrName>
                                        </p:attrNameLst>
                                      </p:cBhvr>
                                      <p:to>
                                        <p:strVal val="visible"/>
                                      </p:to>
                                    </p:set>
                                    <p:animEffect transition="in" filter="wipe(down)">
                                      <p:cBhvr>
                                        <p:cTn id="133" dur="580">
                                          <p:stCondLst>
                                            <p:cond delay="0"/>
                                          </p:stCondLst>
                                        </p:cTn>
                                        <p:tgtEl>
                                          <p:spTgt spid="61442">
                                            <p:txEl>
                                              <p:pRg st="7" end="7"/>
                                            </p:txEl>
                                          </p:spTgt>
                                        </p:tgtEl>
                                      </p:cBhvr>
                                    </p:animEffect>
                                    <p:anim calcmode="lin" valueType="num">
                                      <p:cBhvr>
                                        <p:cTn id="134" dur="1822" tmFilter="0,0; 0.14,0.36; 0.43,0.73; 0.71,0.91; 1.0,1.0">
                                          <p:stCondLst>
                                            <p:cond delay="0"/>
                                          </p:stCondLst>
                                        </p:cTn>
                                        <p:tgtEl>
                                          <p:spTgt spid="61442">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61442">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61442">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61442">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61442">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61442">
                                            <p:txEl>
                                              <p:pRg st="7" end="7"/>
                                            </p:txEl>
                                          </p:spTgt>
                                        </p:tgtEl>
                                      </p:cBhvr>
                                      <p:to x="100000" y="60000"/>
                                    </p:animScale>
                                    <p:animScale>
                                      <p:cBhvr>
                                        <p:cTn id="140" dur="166" decel="50000">
                                          <p:stCondLst>
                                            <p:cond delay="676"/>
                                          </p:stCondLst>
                                        </p:cTn>
                                        <p:tgtEl>
                                          <p:spTgt spid="61442">
                                            <p:txEl>
                                              <p:pRg st="7" end="7"/>
                                            </p:txEl>
                                          </p:spTgt>
                                        </p:tgtEl>
                                      </p:cBhvr>
                                      <p:to x="100000" y="100000"/>
                                    </p:animScale>
                                    <p:animScale>
                                      <p:cBhvr>
                                        <p:cTn id="141" dur="26">
                                          <p:stCondLst>
                                            <p:cond delay="1312"/>
                                          </p:stCondLst>
                                        </p:cTn>
                                        <p:tgtEl>
                                          <p:spTgt spid="61442">
                                            <p:txEl>
                                              <p:pRg st="7" end="7"/>
                                            </p:txEl>
                                          </p:spTgt>
                                        </p:tgtEl>
                                      </p:cBhvr>
                                      <p:to x="100000" y="80000"/>
                                    </p:animScale>
                                    <p:animScale>
                                      <p:cBhvr>
                                        <p:cTn id="142" dur="166" decel="50000">
                                          <p:stCondLst>
                                            <p:cond delay="1338"/>
                                          </p:stCondLst>
                                        </p:cTn>
                                        <p:tgtEl>
                                          <p:spTgt spid="61442">
                                            <p:txEl>
                                              <p:pRg st="7" end="7"/>
                                            </p:txEl>
                                          </p:spTgt>
                                        </p:tgtEl>
                                      </p:cBhvr>
                                      <p:to x="100000" y="100000"/>
                                    </p:animScale>
                                    <p:animScale>
                                      <p:cBhvr>
                                        <p:cTn id="143" dur="26">
                                          <p:stCondLst>
                                            <p:cond delay="1642"/>
                                          </p:stCondLst>
                                        </p:cTn>
                                        <p:tgtEl>
                                          <p:spTgt spid="61442">
                                            <p:txEl>
                                              <p:pRg st="7" end="7"/>
                                            </p:txEl>
                                          </p:spTgt>
                                        </p:tgtEl>
                                      </p:cBhvr>
                                      <p:to x="100000" y="90000"/>
                                    </p:animScale>
                                    <p:animScale>
                                      <p:cBhvr>
                                        <p:cTn id="144" dur="166" decel="50000">
                                          <p:stCondLst>
                                            <p:cond delay="1668"/>
                                          </p:stCondLst>
                                        </p:cTn>
                                        <p:tgtEl>
                                          <p:spTgt spid="61442">
                                            <p:txEl>
                                              <p:pRg st="7" end="7"/>
                                            </p:txEl>
                                          </p:spTgt>
                                        </p:tgtEl>
                                      </p:cBhvr>
                                      <p:to x="100000" y="100000"/>
                                    </p:animScale>
                                    <p:animScale>
                                      <p:cBhvr>
                                        <p:cTn id="145" dur="26">
                                          <p:stCondLst>
                                            <p:cond delay="1808"/>
                                          </p:stCondLst>
                                        </p:cTn>
                                        <p:tgtEl>
                                          <p:spTgt spid="61442">
                                            <p:txEl>
                                              <p:pRg st="7" end="7"/>
                                            </p:txEl>
                                          </p:spTgt>
                                        </p:tgtEl>
                                      </p:cBhvr>
                                      <p:to x="100000" y="95000"/>
                                    </p:animScale>
                                    <p:animScale>
                                      <p:cBhvr>
                                        <p:cTn id="146" dur="166" decel="50000">
                                          <p:stCondLst>
                                            <p:cond delay="1834"/>
                                          </p:stCondLst>
                                        </p:cTn>
                                        <p:tgtEl>
                                          <p:spTgt spid="61442">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nodeType="clickEffect">
                                  <p:stCondLst>
                                    <p:cond delay="0"/>
                                  </p:stCondLst>
                                  <p:childTnLst>
                                    <p:set>
                                      <p:cBhvr>
                                        <p:cTn id="150" dur="1" fill="hold">
                                          <p:stCondLst>
                                            <p:cond delay="0"/>
                                          </p:stCondLst>
                                        </p:cTn>
                                        <p:tgtEl>
                                          <p:spTgt spid="61446"/>
                                        </p:tgtEl>
                                        <p:attrNameLst>
                                          <p:attrName>style.visibility</p:attrName>
                                        </p:attrNameLst>
                                      </p:cBhvr>
                                      <p:to>
                                        <p:strVal val="visible"/>
                                      </p:to>
                                    </p:set>
                                    <p:animEffect transition="in" filter="fade">
                                      <p:cBhvr>
                                        <p:cTn id="151" dur="1000"/>
                                        <p:tgtEl>
                                          <p:spTgt spid="61446"/>
                                        </p:tgtEl>
                                      </p:cBhvr>
                                    </p:animEffect>
                                    <p:anim calcmode="lin" valueType="num">
                                      <p:cBhvr>
                                        <p:cTn id="152" dur="1000" fill="hold"/>
                                        <p:tgtEl>
                                          <p:spTgt spid="61446"/>
                                        </p:tgtEl>
                                        <p:attrNameLst>
                                          <p:attrName>ppt_x</p:attrName>
                                        </p:attrNameLst>
                                      </p:cBhvr>
                                      <p:tavLst>
                                        <p:tav tm="0">
                                          <p:val>
                                            <p:strVal val="#ppt_x"/>
                                          </p:val>
                                        </p:tav>
                                        <p:tav tm="100000">
                                          <p:val>
                                            <p:strVal val="#ppt_x"/>
                                          </p:val>
                                        </p:tav>
                                      </p:tavLst>
                                    </p:anim>
                                    <p:anim calcmode="lin" valueType="num">
                                      <p:cBhvr>
                                        <p:cTn id="153" dur="1000" fill="hold"/>
                                        <p:tgtEl>
                                          <p:spTgt spid="61446"/>
                                        </p:tgtEl>
                                        <p:attrNameLst>
                                          <p:attrName>ppt_y</p:attrName>
                                        </p:attrNameLst>
                                      </p:cBhvr>
                                      <p:tavLst>
                                        <p:tav tm="0">
                                          <p:val>
                                            <p:strVal val="#ppt_y+.1"/>
                                          </p:val>
                                        </p:tav>
                                        <p:tav tm="100000">
                                          <p:val>
                                            <p:strVal val="#ppt_y"/>
                                          </p:val>
                                        </p:tav>
                                      </p:tavLst>
                                    </p:anim>
                                  </p:childTnLst>
                                </p:cTn>
                              </p:par>
                              <p:par>
                                <p:cTn id="154" presetID="42" presetClass="entr" presetSubtype="0" fill="hold" nodeType="withEffect">
                                  <p:stCondLst>
                                    <p:cond delay="0"/>
                                  </p:stCondLst>
                                  <p:childTnLst>
                                    <p:set>
                                      <p:cBhvr>
                                        <p:cTn id="155" dur="1" fill="hold">
                                          <p:stCondLst>
                                            <p:cond delay="0"/>
                                          </p:stCondLst>
                                        </p:cTn>
                                        <p:tgtEl>
                                          <p:spTgt spid="61459"/>
                                        </p:tgtEl>
                                        <p:attrNameLst>
                                          <p:attrName>style.visibility</p:attrName>
                                        </p:attrNameLst>
                                      </p:cBhvr>
                                      <p:to>
                                        <p:strVal val="visible"/>
                                      </p:to>
                                    </p:set>
                                    <p:animEffect transition="in" filter="fade">
                                      <p:cBhvr>
                                        <p:cTn id="156" dur="1000"/>
                                        <p:tgtEl>
                                          <p:spTgt spid="61459"/>
                                        </p:tgtEl>
                                      </p:cBhvr>
                                    </p:animEffect>
                                    <p:anim calcmode="lin" valueType="num">
                                      <p:cBhvr>
                                        <p:cTn id="157" dur="1000" fill="hold"/>
                                        <p:tgtEl>
                                          <p:spTgt spid="61459"/>
                                        </p:tgtEl>
                                        <p:attrNameLst>
                                          <p:attrName>ppt_x</p:attrName>
                                        </p:attrNameLst>
                                      </p:cBhvr>
                                      <p:tavLst>
                                        <p:tav tm="0">
                                          <p:val>
                                            <p:strVal val="#ppt_x"/>
                                          </p:val>
                                        </p:tav>
                                        <p:tav tm="100000">
                                          <p:val>
                                            <p:strVal val="#ppt_x"/>
                                          </p:val>
                                        </p:tav>
                                      </p:tavLst>
                                    </p:anim>
                                    <p:anim calcmode="lin" valueType="num">
                                      <p:cBhvr>
                                        <p:cTn id="158" dur="1000" fill="hold"/>
                                        <p:tgtEl>
                                          <p:spTgt spid="61459"/>
                                        </p:tgtEl>
                                        <p:attrNameLst>
                                          <p:attrName>ppt_y</p:attrName>
                                        </p:attrNameLst>
                                      </p:cBhvr>
                                      <p:tavLst>
                                        <p:tav tm="0">
                                          <p:val>
                                            <p:strVal val="#ppt_y+.1"/>
                                          </p:val>
                                        </p:tav>
                                        <p:tav tm="100000">
                                          <p:val>
                                            <p:strVal val="#ppt_y"/>
                                          </p:val>
                                        </p:tav>
                                      </p:tavLst>
                                    </p:anim>
                                  </p:childTnLst>
                                </p:cTn>
                              </p:par>
                              <p:par>
                                <p:cTn id="159" presetID="42" presetClass="entr" presetSubtype="0" fill="hold" nodeType="withEffect">
                                  <p:stCondLst>
                                    <p:cond delay="0"/>
                                  </p:stCondLst>
                                  <p:childTnLst>
                                    <p:set>
                                      <p:cBhvr>
                                        <p:cTn id="160" dur="1" fill="hold">
                                          <p:stCondLst>
                                            <p:cond delay="0"/>
                                          </p:stCondLst>
                                        </p:cTn>
                                        <p:tgtEl>
                                          <p:spTgt spid="14"/>
                                        </p:tgtEl>
                                        <p:attrNameLst>
                                          <p:attrName>style.visibility</p:attrName>
                                        </p:attrNameLst>
                                      </p:cBhvr>
                                      <p:to>
                                        <p:strVal val="visible"/>
                                      </p:to>
                                    </p:set>
                                    <p:animEffect transition="in" filter="fade">
                                      <p:cBhvr>
                                        <p:cTn id="161" dur="1000"/>
                                        <p:tgtEl>
                                          <p:spTgt spid="14"/>
                                        </p:tgtEl>
                                      </p:cBhvr>
                                    </p:animEffect>
                                    <p:anim calcmode="lin" valueType="num">
                                      <p:cBhvr>
                                        <p:cTn id="162" dur="1000" fill="hold"/>
                                        <p:tgtEl>
                                          <p:spTgt spid="14"/>
                                        </p:tgtEl>
                                        <p:attrNameLst>
                                          <p:attrName>ppt_x</p:attrName>
                                        </p:attrNameLst>
                                      </p:cBhvr>
                                      <p:tavLst>
                                        <p:tav tm="0">
                                          <p:val>
                                            <p:strVal val="#ppt_x"/>
                                          </p:val>
                                        </p:tav>
                                        <p:tav tm="100000">
                                          <p:val>
                                            <p:strVal val="#ppt_x"/>
                                          </p:val>
                                        </p:tav>
                                      </p:tavLst>
                                    </p:anim>
                                    <p:anim calcmode="lin" valueType="num">
                                      <p:cBhvr>
                                        <p:cTn id="163" dur="1000" fill="hold"/>
                                        <p:tgtEl>
                                          <p:spTgt spid="14"/>
                                        </p:tgtEl>
                                        <p:attrNameLst>
                                          <p:attrName>ppt_y</p:attrName>
                                        </p:attrNameLst>
                                      </p:cBhvr>
                                      <p:tavLst>
                                        <p:tav tm="0">
                                          <p:val>
                                            <p:strVal val="#ppt_y+.1"/>
                                          </p:val>
                                        </p:tav>
                                        <p:tav tm="100000">
                                          <p:val>
                                            <p:strVal val="#ppt_y"/>
                                          </p:val>
                                        </p:tav>
                                      </p:tavLst>
                                    </p:anim>
                                  </p:childTnLst>
                                </p:cTn>
                              </p:par>
                              <p:par>
                                <p:cTn id="164" presetID="42" presetClass="entr" presetSubtype="0" fill="hold" nodeType="withEffect">
                                  <p:stCondLst>
                                    <p:cond delay="0"/>
                                  </p:stCondLst>
                                  <p:childTnLst>
                                    <p:set>
                                      <p:cBhvr>
                                        <p:cTn id="165" dur="1" fill="hold">
                                          <p:stCondLst>
                                            <p:cond delay="0"/>
                                          </p:stCondLst>
                                        </p:cTn>
                                        <p:tgtEl>
                                          <p:spTgt spid="15"/>
                                        </p:tgtEl>
                                        <p:attrNameLst>
                                          <p:attrName>style.visibility</p:attrName>
                                        </p:attrNameLst>
                                      </p:cBhvr>
                                      <p:to>
                                        <p:strVal val="visible"/>
                                      </p:to>
                                    </p:set>
                                    <p:animEffect transition="in" filter="fade">
                                      <p:cBhvr>
                                        <p:cTn id="166" dur="1000"/>
                                        <p:tgtEl>
                                          <p:spTgt spid="15"/>
                                        </p:tgtEl>
                                      </p:cBhvr>
                                    </p:animEffect>
                                    <p:anim calcmode="lin" valueType="num">
                                      <p:cBhvr>
                                        <p:cTn id="167" dur="1000" fill="hold"/>
                                        <p:tgtEl>
                                          <p:spTgt spid="15"/>
                                        </p:tgtEl>
                                        <p:attrNameLst>
                                          <p:attrName>ppt_x</p:attrName>
                                        </p:attrNameLst>
                                      </p:cBhvr>
                                      <p:tavLst>
                                        <p:tav tm="0">
                                          <p:val>
                                            <p:strVal val="#ppt_x"/>
                                          </p:val>
                                        </p:tav>
                                        <p:tav tm="100000">
                                          <p:val>
                                            <p:strVal val="#ppt_x"/>
                                          </p:val>
                                        </p:tav>
                                      </p:tavLst>
                                    </p:anim>
                                    <p:anim calcmode="lin" valueType="num">
                                      <p:cBhvr>
                                        <p:cTn id="168" dur="1000" fill="hold"/>
                                        <p:tgtEl>
                                          <p:spTgt spid="15"/>
                                        </p:tgtEl>
                                        <p:attrNameLst>
                                          <p:attrName>ppt_y</p:attrName>
                                        </p:attrNameLst>
                                      </p:cBhvr>
                                      <p:tavLst>
                                        <p:tav tm="0">
                                          <p:val>
                                            <p:strVal val="#ppt_y+.1"/>
                                          </p:val>
                                        </p:tav>
                                        <p:tav tm="100000">
                                          <p:val>
                                            <p:strVal val="#ppt_y"/>
                                          </p:val>
                                        </p:tav>
                                      </p:tavLst>
                                    </p:anim>
                                  </p:childTnLst>
                                </p:cTn>
                              </p:par>
                              <p:par>
                                <p:cTn id="169" presetID="42" presetClass="entr" presetSubtype="0" fill="hold" nodeType="with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fade">
                                      <p:cBhvr>
                                        <p:cTn id="171" dur="1000"/>
                                        <p:tgtEl>
                                          <p:spTgt spid="16"/>
                                        </p:tgtEl>
                                      </p:cBhvr>
                                    </p:animEffect>
                                    <p:anim calcmode="lin" valueType="num">
                                      <p:cBhvr>
                                        <p:cTn id="172" dur="1000" fill="hold"/>
                                        <p:tgtEl>
                                          <p:spTgt spid="16"/>
                                        </p:tgtEl>
                                        <p:attrNameLst>
                                          <p:attrName>ppt_x</p:attrName>
                                        </p:attrNameLst>
                                      </p:cBhvr>
                                      <p:tavLst>
                                        <p:tav tm="0">
                                          <p:val>
                                            <p:strVal val="#ppt_x"/>
                                          </p:val>
                                        </p:tav>
                                        <p:tav tm="100000">
                                          <p:val>
                                            <p:strVal val="#ppt_x"/>
                                          </p:val>
                                        </p:tav>
                                      </p:tavLst>
                                    </p:anim>
                                    <p:anim calcmode="lin" valueType="num">
                                      <p:cBhvr>
                                        <p:cTn id="173" dur="1000" fill="hold"/>
                                        <p:tgtEl>
                                          <p:spTgt spid="16"/>
                                        </p:tgtEl>
                                        <p:attrNameLst>
                                          <p:attrName>ppt_y</p:attrName>
                                        </p:attrNameLst>
                                      </p:cBhvr>
                                      <p:tavLst>
                                        <p:tav tm="0">
                                          <p:val>
                                            <p:strVal val="#ppt_y+.1"/>
                                          </p:val>
                                        </p:tav>
                                        <p:tav tm="100000">
                                          <p:val>
                                            <p:strVal val="#ppt_y"/>
                                          </p:val>
                                        </p:tav>
                                      </p:tavLst>
                                    </p:anim>
                                  </p:childTnLst>
                                </p:cTn>
                              </p:par>
                              <p:par>
                                <p:cTn id="174" presetID="42" presetClass="entr" presetSubtype="0"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fade">
                                      <p:cBhvr>
                                        <p:cTn id="176" dur="1000"/>
                                        <p:tgtEl>
                                          <p:spTgt spid="17"/>
                                        </p:tgtEl>
                                      </p:cBhvr>
                                    </p:animEffect>
                                    <p:anim calcmode="lin" valueType="num">
                                      <p:cBhvr>
                                        <p:cTn id="177" dur="1000" fill="hold"/>
                                        <p:tgtEl>
                                          <p:spTgt spid="17"/>
                                        </p:tgtEl>
                                        <p:attrNameLst>
                                          <p:attrName>ppt_x</p:attrName>
                                        </p:attrNameLst>
                                      </p:cBhvr>
                                      <p:tavLst>
                                        <p:tav tm="0">
                                          <p:val>
                                            <p:strVal val="#ppt_x"/>
                                          </p:val>
                                        </p:tav>
                                        <p:tav tm="100000">
                                          <p:val>
                                            <p:strVal val="#ppt_x"/>
                                          </p:val>
                                        </p:tav>
                                      </p:tavLst>
                                    </p:anim>
                                    <p:anim calcmode="lin" valueType="num">
                                      <p:cBhvr>
                                        <p:cTn id="178" dur="1000" fill="hold"/>
                                        <p:tgtEl>
                                          <p:spTgt spid="1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18"/>
                                        </p:tgtEl>
                                        <p:attrNameLst>
                                          <p:attrName>style.visibility</p:attrName>
                                        </p:attrNameLst>
                                      </p:cBhvr>
                                      <p:to>
                                        <p:strVal val="visible"/>
                                      </p:to>
                                    </p:set>
                                    <p:animEffect transition="in" filter="fade">
                                      <p:cBhvr>
                                        <p:cTn id="181" dur="1000"/>
                                        <p:tgtEl>
                                          <p:spTgt spid="18"/>
                                        </p:tgtEl>
                                      </p:cBhvr>
                                    </p:animEffect>
                                    <p:anim calcmode="lin" valueType="num">
                                      <p:cBhvr>
                                        <p:cTn id="182" dur="1000" fill="hold"/>
                                        <p:tgtEl>
                                          <p:spTgt spid="18"/>
                                        </p:tgtEl>
                                        <p:attrNameLst>
                                          <p:attrName>ppt_x</p:attrName>
                                        </p:attrNameLst>
                                      </p:cBhvr>
                                      <p:tavLst>
                                        <p:tav tm="0">
                                          <p:val>
                                            <p:strVal val="#ppt_x"/>
                                          </p:val>
                                        </p:tav>
                                        <p:tav tm="100000">
                                          <p:val>
                                            <p:strVal val="#ppt_x"/>
                                          </p:val>
                                        </p:tav>
                                      </p:tavLst>
                                    </p:anim>
                                    <p:anim calcmode="lin" valueType="num">
                                      <p:cBhvr>
                                        <p:cTn id="183" dur="1000" fill="hold"/>
                                        <p:tgtEl>
                                          <p:spTgt spid="18"/>
                                        </p:tgtEl>
                                        <p:attrNameLst>
                                          <p:attrName>ppt_y</p:attrName>
                                        </p:attrNameLst>
                                      </p:cBhvr>
                                      <p:tavLst>
                                        <p:tav tm="0">
                                          <p:val>
                                            <p:strVal val="#ppt_y+.1"/>
                                          </p:val>
                                        </p:tav>
                                        <p:tav tm="100000">
                                          <p:val>
                                            <p:strVal val="#ppt_y"/>
                                          </p:val>
                                        </p:tav>
                                      </p:tavLst>
                                    </p:anim>
                                  </p:childTnLst>
                                </p:cTn>
                              </p:par>
                              <p:par>
                                <p:cTn id="184" presetID="42" presetClass="entr" presetSubtype="0" fill="hold" nodeType="withEffect">
                                  <p:stCondLst>
                                    <p:cond delay="0"/>
                                  </p:stCondLst>
                                  <p:childTnLst>
                                    <p:set>
                                      <p:cBhvr>
                                        <p:cTn id="185" dur="1" fill="hold">
                                          <p:stCondLst>
                                            <p:cond delay="0"/>
                                          </p:stCondLst>
                                        </p:cTn>
                                        <p:tgtEl>
                                          <p:spTgt spid="19"/>
                                        </p:tgtEl>
                                        <p:attrNameLst>
                                          <p:attrName>style.visibility</p:attrName>
                                        </p:attrNameLst>
                                      </p:cBhvr>
                                      <p:to>
                                        <p:strVal val="visible"/>
                                      </p:to>
                                    </p:set>
                                    <p:animEffect transition="in" filter="fade">
                                      <p:cBhvr>
                                        <p:cTn id="186" dur="1000"/>
                                        <p:tgtEl>
                                          <p:spTgt spid="19"/>
                                        </p:tgtEl>
                                      </p:cBhvr>
                                    </p:animEffect>
                                    <p:anim calcmode="lin" valueType="num">
                                      <p:cBhvr>
                                        <p:cTn id="187" dur="1000" fill="hold"/>
                                        <p:tgtEl>
                                          <p:spTgt spid="19"/>
                                        </p:tgtEl>
                                        <p:attrNameLst>
                                          <p:attrName>ppt_x</p:attrName>
                                        </p:attrNameLst>
                                      </p:cBhvr>
                                      <p:tavLst>
                                        <p:tav tm="0">
                                          <p:val>
                                            <p:strVal val="#ppt_x"/>
                                          </p:val>
                                        </p:tav>
                                        <p:tav tm="100000">
                                          <p:val>
                                            <p:strVal val="#ppt_x"/>
                                          </p:val>
                                        </p:tav>
                                      </p:tavLst>
                                    </p:anim>
                                    <p:anim calcmode="lin" valueType="num">
                                      <p:cBhvr>
                                        <p:cTn id="188" dur="1000" fill="hold"/>
                                        <p:tgtEl>
                                          <p:spTgt spid="19"/>
                                        </p:tgtEl>
                                        <p:attrNameLst>
                                          <p:attrName>ppt_y</p:attrName>
                                        </p:attrNameLst>
                                      </p:cBhvr>
                                      <p:tavLst>
                                        <p:tav tm="0">
                                          <p:val>
                                            <p:strVal val="#ppt_y+.1"/>
                                          </p:val>
                                        </p:tav>
                                        <p:tav tm="100000">
                                          <p:val>
                                            <p:strVal val="#ppt_y"/>
                                          </p:val>
                                        </p:tav>
                                      </p:tavLst>
                                    </p:anim>
                                  </p:childTnLst>
                                </p:cTn>
                              </p:par>
                              <p:par>
                                <p:cTn id="189" presetID="42" presetClass="entr" presetSubtype="0" fill="hold" nodeType="withEffect">
                                  <p:stCondLst>
                                    <p:cond delay="0"/>
                                  </p:stCondLst>
                                  <p:childTnLst>
                                    <p:set>
                                      <p:cBhvr>
                                        <p:cTn id="190" dur="1" fill="hold">
                                          <p:stCondLst>
                                            <p:cond delay="0"/>
                                          </p:stCondLst>
                                        </p:cTn>
                                        <p:tgtEl>
                                          <p:spTgt spid="20"/>
                                        </p:tgtEl>
                                        <p:attrNameLst>
                                          <p:attrName>style.visibility</p:attrName>
                                        </p:attrNameLst>
                                      </p:cBhvr>
                                      <p:to>
                                        <p:strVal val="visible"/>
                                      </p:to>
                                    </p:set>
                                    <p:animEffect transition="in" filter="fade">
                                      <p:cBhvr>
                                        <p:cTn id="191" dur="1000"/>
                                        <p:tgtEl>
                                          <p:spTgt spid="20"/>
                                        </p:tgtEl>
                                      </p:cBhvr>
                                    </p:animEffect>
                                    <p:anim calcmode="lin" valueType="num">
                                      <p:cBhvr>
                                        <p:cTn id="192" dur="1000" fill="hold"/>
                                        <p:tgtEl>
                                          <p:spTgt spid="20"/>
                                        </p:tgtEl>
                                        <p:attrNameLst>
                                          <p:attrName>ppt_x</p:attrName>
                                        </p:attrNameLst>
                                      </p:cBhvr>
                                      <p:tavLst>
                                        <p:tav tm="0">
                                          <p:val>
                                            <p:strVal val="#ppt_x"/>
                                          </p:val>
                                        </p:tav>
                                        <p:tav tm="100000">
                                          <p:val>
                                            <p:strVal val="#ppt_x"/>
                                          </p:val>
                                        </p:tav>
                                      </p:tavLst>
                                    </p:anim>
                                    <p:anim calcmode="lin" valueType="num">
                                      <p:cBhvr>
                                        <p:cTn id="193" dur="1000" fill="hold"/>
                                        <p:tgtEl>
                                          <p:spTgt spid="20"/>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1"/>
                                        </p:tgtEl>
                                        <p:attrNameLst>
                                          <p:attrName>style.visibility</p:attrName>
                                        </p:attrNameLst>
                                      </p:cBhvr>
                                      <p:to>
                                        <p:strVal val="visible"/>
                                      </p:to>
                                    </p:set>
                                    <p:animEffect transition="in" filter="fade">
                                      <p:cBhvr>
                                        <p:cTn id="196" dur="1000"/>
                                        <p:tgtEl>
                                          <p:spTgt spid="21"/>
                                        </p:tgtEl>
                                      </p:cBhvr>
                                    </p:animEffect>
                                    <p:anim calcmode="lin" valueType="num">
                                      <p:cBhvr>
                                        <p:cTn id="197" dur="1000" fill="hold"/>
                                        <p:tgtEl>
                                          <p:spTgt spid="21"/>
                                        </p:tgtEl>
                                        <p:attrNameLst>
                                          <p:attrName>ppt_x</p:attrName>
                                        </p:attrNameLst>
                                      </p:cBhvr>
                                      <p:tavLst>
                                        <p:tav tm="0">
                                          <p:val>
                                            <p:strVal val="#ppt_x"/>
                                          </p:val>
                                        </p:tav>
                                        <p:tav tm="100000">
                                          <p:val>
                                            <p:strVal val="#ppt_x"/>
                                          </p:val>
                                        </p:tav>
                                      </p:tavLst>
                                    </p:anim>
                                    <p:anim calcmode="lin" valueType="num">
                                      <p:cBhvr>
                                        <p:cTn id="198" dur="1000" fill="hold"/>
                                        <p:tgtEl>
                                          <p:spTgt spid="21"/>
                                        </p:tgtEl>
                                        <p:attrNameLst>
                                          <p:attrName>ppt_y</p:attrName>
                                        </p:attrNameLst>
                                      </p:cBhvr>
                                      <p:tavLst>
                                        <p:tav tm="0">
                                          <p:val>
                                            <p:strVal val="#ppt_y+.1"/>
                                          </p:val>
                                        </p:tav>
                                        <p:tav tm="100000">
                                          <p:val>
                                            <p:strVal val="#ppt_y"/>
                                          </p:val>
                                        </p:tav>
                                      </p:tavLst>
                                    </p:anim>
                                  </p:childTnLst>
                                </p:cTn>
                              </p:par>
                              <p:par>
                                <p:cTn id="199" presetID="42" presetClass="entr" presetSubtype="0" fill="hold" nodeType="withEffect">
                                  <p:stCondLst>
                                    <p:cond delay="0"/>
                                  </p:stCondLst>
                                  <p:childTnLst>
                                    <p:set>
                                      <p:cBhvr>
                                        <p:cTn id="200" dur="1" fill="hold">
                                          <p:stCondLst>
                                            <p:cond delay="0"/>
                                          </p:stCondLst>
                                        </p:cTn>
                                        <p:tgtEl>
                                          <p:spTgt spid="26"/>
                                        </p:tgtEl>
                                        <p:attrNameLst>
                                          <p:attrName>style.visibility</p:attrName>
                                        </p:attrNameLst>
                                      </p:cBhvr>
                                      <p:to>
                                        <p:strVal val="visible"/>
                                      </p:to>
                                    </p:set>
                                    <p:animEffect transition="in" filter="fade">
                                      <p:cBhvr>
                                        <p:cTn id="201" dur="1000"/>
                                        <p:tgtEl>
                                          <p:spTgt spid="26"/>
                                        </p:tgtEl>
                                      </p:cBhvr>
                                    </p:animEffect>
                                    <p:anim calcmode="lin" valueType="num">
                                      <p:cBhvr>
                                        <p:cTn id="202" dur="1000" fill="hold"/>
                                        <p:tgtEl>
                                          <p:spTgt spid="26"/>
                                        </p:tgtEl>
                                        <p:attrNameLst>
                                          <p:attrName>ppt_x</p:attrName>
                                        </p:attrNameLst>
                                      </p:cBhvr>
                                      <p:tavLst>
                                        <p:tav tm="0">
                                          <p:val>
                                            <p:strVal val="#ppt_x"/>
                                          </p:val>
                                        </p:tav>
                                        <p:tav tm="100000">
                                          <p:val>
                                            <p:strVal val="#ppt_x"/>
                                          </p:val>
                                        </p:tav>
                                      </p:tavLst>
                                    </p:anim>
                                    <p:anim calcmode="lin" valueType="num">
                                      <p:cBhvr>
                                        <p:cTn id="203" dur="1000" fill="hold"/>
                                        <p:tgtEl>
                                          <p:spTgt spid="26"/>
                                        </p:tgtEl>
                                        <p:attrNameLst>
                                          <p:attrName>ppt_y</p:attrName>
                                        </p:attrNameLst>
                                      </p:cBhvr>
                                      <p:tavLst>
                                        <p:tav tm="0">
                                          <p:val>
                                            <p:strVal val="#ppt_y+.1"/>
                                          </p:val>
                                        </p:tav>
                                        <p:tav tm="100000">
                                          <p:val>
                                            <p:strVal val="#ppt_y"/>
                                          </p:val>
                                        </p:tav>
                                      </p:tavLst>
                                    </p:anim>
                                  </p:childTnLst>
                                </p:cTn>
                              </p:par>
                              <p:par>
                                <p:cTn id="204" presetID="42" presetClass="entr" presetSubtype="0" fill="hold" nodeType="withEffect">
                                  <p:stCondLst>
                                    <p:cond delay="0"/>
                                  </p:stCondLst>
                                  <p:childTnLst>
                                    <p:set>
                                      <p:cBhvr>
                                        <p:cTn id="205" dur="1" fill="hold">
                                          <p:stCondLst>
                                            <p:cond delay="0"/>
                                          </p:stCondLst>
                                        </p:cTn>
                                        <p:tgtEl>
                                          <p:spTgt spid="27"/>
                                        </p:tgtEl>
                                        <p:attrNameLst>
                                          <p:attrName>style.visibility</p:attrName>
                                        </p:attrNameLst>
                                      </p:cBhvr>
                                      <p:to>
                                        <p:strVal val="visible"/>
                                      </p:to>
                                    </p:set>
                                    <p:animEffect transition="in" filter="fade">
                                      <p:cBhvr>
                                        <p:cTn id="206" dur="1000"/>
                                        <p:tgtEl>
                                          <p:spTgt spid="27"/>
                                        </p:tgtEl>
                                      </p:cBhvr>
                                    </p:animEffect>
                                    <p:anim calcmode="lin" valueType="num">
                                      <p:cBhvr>
                                        <p:cTn id="207" dur="1000" fill="hold"/>
                                        <p:tgtEl>
                                          <p:spTgt spid="27"/>
                                        </p:tgtEl>
                                        <p:attrNameLst>
                                          <p:attrName>ppt_x</p:attrName>
                                        </p:attrNameLst>
                                      </p:cBhvr>
                                      <p:tavLst>
                                        <p:tav tm="0">
                                          <p:val>
                                            <p:strVal val="#ppt_x"/>
                                          </p:val>
                                        </p:tav>
                                        <p:tav tm="100000">
                                          <p:val>
                                            <p:strVal val="#ppt_x"/>
                                          </p:val>
                                        </p:tav>
                                      </p:tavLst>
                                    </p:anim>
                                    <p:anim calcmode="lin" valueType="num">
                                      <p:cBhvr>
                                        <p:cTn id="208" dur="1000" fill="hold"/>
                                        <p:tgtEl>
                                          <p:spTgt spid="27"/>
                                        </p:tgtEl>
                                        <p:attrNameLst>
                                          <p:attrName>ppt_y</p:attrName>
                                        </p:attrNameLst>
                                      </p:cBhvr>
                                      <p:tavLst>
                                        <p:tav tm="0">
                                          <p:val>
                                            <p:strVal val="#ppt_y+.1"/>
                                          </p:val>
                                        </p:tav>
                                        <p:tav tm="100000">
                                          <p:val>
                                            <p:strVal val="#ppt_y"/>
                                          </p:val>
                                        </p:tav>
                                      </p:tavLst>
                                    </p:anim>
                                  </p:childTnLst>
                                </p:cTn>
                              </p:par>
                              <p:par>
                                <p:cTn id="209" presetID="42"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1000"/>
                                        <p:tgtEl>
                                          <p:spTgt spid="28"/>
                                        </p:tgtEl>
                                      </p:cBhvr>
                                    </p:animEffect>
                                    <p:anim calcmode="lin" valueType="num">
                                      <p:cBhvr>
                                        <p:cTn id="212" dur="1000" fill="hold"/>
                                        <p:tgtEl>
                                          <p:spTgt spid="28"/>
                                        </p:tgtEl>
                                        <p:attrNameLst>
                                          <p:attrName>ppt_x</p:attrName>
                                        </p:attrNameLst>
                                      </p:cBhvr>
                                      <p:tavLst>
                                        <p:tav tm="0">
                                          <p:val>
                                            <p:strVal val="#ppt_x"/>
                                          </p:val>
                                        </p:tav>
                                        <p:tav tm="100000">
                                          <p:val>
                                            <p:strVal val="#ppt_x"/>
                                          </p:val>
                                        </p:tav>
                                      </p:tavLst>
                                    </p:anim>
                                    <p:anim calcmode="lin" valueType="num">
                                      <p:cBhvr>
                                        <p:cTn id="213" dur="1000" fill="hold"/>
                                        <p:tgtEl>
                                          <p:spTgt spid="28"/>
                                        </p:tgtEl>
                                        <p:attrNameLst>
                                          <p:attrName>ppt_y</p:attrName>
                                        </p:attrNameLst>
                                      </p:cBhvr>
                                      <p:tavLst>
                                        <p:tav tm="0">
                                          <p:val>
                                            <p:strVal val="#ppt_y+.1"/>
                                          </p:val>
                                        </p:tav>
                                        <p:tav tm="100000">
                                          <p:val>
                                            <p:strVal val="#ppt_y"/>
                                          </p:val>
                                        </p:tav>
                                      </p:tavLst>
                                    </p:anim>
                                  </p:childTnLst>
                                </p:cTn>
                              </p:par>
                              <p:par>
                                <p:cTn id="214" presetID="42" presetClass="entr" presetSubtype="0" fill="hold" nodeType="withEffect">
                                  <p:stCondLst>
                                    <p:cond delay="0"/>
                                  </p:stCondLst>
                                  <p:childTnLst>
                                    <p:set>
                                      <p:cBhvr>
                                        <p:cTn id="215" dur="1" fill="hold">
                                          <p:stCondLst>
                                            <p:cond delay="0"/>
                                          </p:stCondLst>
                                        </p:cTn>
                                        <p:tgtEl>
                                          <p:spTgt spid="29"/>
                                        </p:tgtEl>
                                        <p:attrNameLst>
                                          <p:attrName>style.visibility</p:attrName>
                                        </p:attrNameLst>
                                      </p:cBhvr>
                                      <p:to>
                                        <p:strVal val="visible"/>
                                      </p:to>
                                    </p:set>
                                    <p:animEffect transition="in" filter="fade">
                                      <p:cBhvr>
                                        <p:cTn id="216" dur="1000"/>
                                        <p:tgtEl>
                                          <p:spTgt spid="29"/>
                                        </p:tgtEl>
                                      </p:cBhvr>
                                    </p:animEffect>
                                    <p:anim calcmode="lin" valueType="num">
                                      <p:cBhvr>
                                        <p:cTn id="217" dur="1000" fill="hold"/>
                                        <p:tgtEl>
                                          <p:spTgt spid="29"/>
                                        </p:tgtEl>
                                        <p:attrNameLst>
                                          <p:attrName>ppt_x</p:attrName>
                                        </p:attrNameLst>
                                      </p:cBhvr>
                                      <p:tavLst>
                                        <p:tav tm="0">
                                          <p:val>
                                            <p:strVal val="#ppt_x"/>
                                          </p:val>
                                        </p:tav>
                                        <p:tav tm="100000">
                                          <p:val>
                                            <p:strVal val="#ppt_x"/>
                                          </p:val>
                                        </p:tav>
                                      </p:tavLst>
                                    </p:anim>
                                    <p:anim calcmode="lin" valueType="num">
                                      <p:cBhvr>
                                        <p:cTn id="218" dur="1000" fill="hold"/>
                                        <p:tgtEl>
                                          <p:spTgt spid="29"/>
                                        </p:tgtEl>
                                        <p:attrNameLst>
                                          <p:attrName>ppt_y</p:attrName>
                                        </p:attrNameLst>
                                      </p:cBhvr>
                                      <p:tavLst>
                                        <p:tav tm="0">
                                          <p:val>
                                            <p:strVal val="#ppt_y+.1"/>
                                          </p:val>
                                        </p:tav>
                                        <p:tav tm="100000">
                                          <p:val>
                                            <p:strVal val="#ppt_y"/>
                                          </p:val>
                                        </p:tav>
                                      </p:tavLst>
                                    </p:anim>
                                  </p:childTnLst>
                                </p:cTn>
                              </p:par>
                              <p:par>
                                <p:cTn id="219" presetID="42" presetClass="entr" presetSubtype="0" fill="hold" nodeType="withEffect">
                                  <p:stCondLst>
                                    <p:cond delay="0"/>
                                  </p:stCondLst>
                                  <p:childTnLst>
                                    <p:set>
                                      <p:cBhvr>
                                        <p:cTn id="220" dur="1" fill="hold">
                                          <p:stCondLst>
                                            <p:cond delay="0"/>
                                          </p:stCondLst>
                                        </p:cTn>
                                        <p:tgtEl>
                                          <p:spTgt spid="32"/>
                                        </p:tgtEl>
                                        <p:attrNameLst>
                                          <p:attrName>style.visibility</p:attrName>
                                        </p:attrNameLst>
                                      </p:cBhvr>
                                      <p:to>
                                        <p:strVal val="visible"/>
                                      </p:to>
                                    </p:set>
                                    <p:animEffect transition="in" filter="fade">
                                      <p:cBhvr>
                                        <p:cTn id="221" dur="1000"/>
                                        <p:tgtEl>
                                          <p:spTgt spid="32"/>
                                        </p:tgtEl>
                                      </p:cBhvr>
                                    </p:animEffect>
                                    <p:anim calcmode="lin" valueType="num">
                                      <p:cBhvr>
                                        <p:cTn id="222" dur="1000" fill="hold"/>
                                        <p:tgtEl>
                                          <p:spTgt spid="32"/>
                                        </p:tgtEl>
                                        <p:attrNameLst>
                                          <p:attrName>ppt_x</p:attrName>
                                        </p:attrNameLst>
                                      </p:cBhvr>
                                      <p:tavLst>
                                        <p:tav tm="0">
                                          <p:val>
                                            <p:strVal val="#ppt_x"/>
                                          </p:val>
                                        </p:tav>
                                        <p:tav tm="100000">
                                          <p:val>
                                            <p:strVal val="#ppt_x"/>
                                          </p:val>
                                        </p:tav>
                                      </p:tavLst>
                                    </p:anim>
                                    <p:anim calcmode="lin" valueType="num">
                                      <p:cBhvr>
                                        <p:cTn id="223" dur="1000" fill="hold"/>
                                        <p:tgtEl>
                                          <p:spTgt spid="32"/>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35"/>
                                        </p:tgtEl>
                                        <p:attrNameLst>
                                          <p:attrName>style.visibility</p:attrName>
                                        </p:attrNameLst>
                                      </p:cBhvr>
                                      <p:to>
                                        <p:strVal val="visible"/>
                                      </p:to>
                                    </p:set>
                                    <p:animEffect transition="in" filter="fade">
                                      <p:cBhvr>
                                        <p:cTn id="226" dur="1000"/>
                                        <p:tgtEl>
                                          <p:spTgt spid="35"/>
                                        </p:tgtEl>
                                      </p:cBhvr>
                                    </p:animEffect>
                                    <p:anim calcmode="lin" valueType="num">
                                      <p:cBhvr>
                                        <p:cTn id="227" dur="1000" fill="hold"/>
                                        <p:tgtEl>
                                          <p:spTgt spid="35"/>
                                        </p:tgtEl>
                                        <p:attrNameLst>
                                          <p:attrName>ppt_x</p:attrName>
                                        </p:attrNameLst>
                                      </p:cBhvr>
                                      <p:tavLst>
                                        <p:tav tm="0">
                                          <p:val>
                                            <p:strVal val="#ppt_x"/>
                                          </p:val>
                                        </p:tav>
                                        <p:tav tm="100000">
                                          <p:val>
                                            <p:strVal val="#ppt_x"/>
                                          </p:val>
                                        </p:tav>
                                      </p:tavLst>
                                    </p:anim>
                                    <p:anim calcmode="lin" valueType="num">
                                      <p:cBhvr>
                                        <p:cTn id="228" dur="1000" fill="hold"/>
                                        <p:tgtEl>
                                          <p:spTgt spid="35"/>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38"/>
                                        </p:tgtEl>
                                        <p:attrNameLst>
                                          <p:attrName>style.visibility</p:attrName>
                                        </p:attrNameLst>
                                      </p:cBhvr>
                                      <p:to>
                                        <p:strVal val="visible"/>
                                      </p:to>
                                    </p:set>
                                    <p:animEffect transition="in" filter="fade">
                                      <p:cBhvr>
                                        <p:cTn id="231" dur="1000"/>
                                        <p:tgtEl>
                                          <p:spTgt spid="38"/>
                                        </p:tgtEl>
                                      </p:cBhvr>
                                    </p:animEffect>
                                    <p:anim calcmode="lin" valueType="num">
                                      <p:cBhvr>
                                        <p:cTn id="232" dur="1000" fill="hold"/>
                                        <p:tgtEl>
                                          <p:spTgt spid="38"/>
                                        </p:tgtEl>
                                        <p:attrNameLst>
                                          <p:attrName>ppt_x</p:attrName>
                                        </p:attrNameLst>
                                      </p:cBhvr>
                                      <p:tavLst>
                                        <p:tav tm="0">
                                          <p:val>
                                            <p:strVal val="#ppt_x"/>
                                          </p:val>
                                        </p:tav>
                                        <p:tav tm="100000">
                                          <p:val>
                                            <p:strVal val="#ppt_x"/>
                                          </p:val>
                                        </p:tav>
                                      </p:tavLst>
                                    </p:anim>
                                    <p:anim calcmode="lin" valueType="num">
                                      <p:cBhvr>
                                        <p:cTn id="233" dur="1000" fill="hold"/>
                                        <p:tgtEl>
                                          <p:spTgt spid="3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41"/>
                                        </p:tgtEl>
                                        <p:attrNameLst>
                                          <p:attrName>style.visibility</p:attrName>
                                        </p:attrNameLst>
                                      </p:cBhvr>
                                      <p:to>
                                        <p:strVal val="visible"/>
                                      </p:to>
                                    </p:set>
                                    <p:animEffect transition="in" filter="fade">
                                      <p:cBhvr>
                                        <p:cTn id="236" dur="1000"/>
                                        <p:tgtEl>
                                          <p:spTgt spid="41"/>
                                        </p:tgtEl>
                                      </p:cBhvr>
                                    </p:animEffect>
                                    <p:anim calcmode="lin" valueType="num">
                                      <p:cBhvr>
                                        <p:cTn id="237" dur="1000" fill="hold"/>
                                        <p:tgtEl>
                                          <p:spTgt spid="41"/>
                                        </p:tgtEl>
                                        <p:attrNameLst>
                                          <p:attrName>ppt_x</p:attrName>
                                        </p:attrNameLst>
                                      </p:cBhvr>
                                      <p:tavLst>
                                        <p:tav tm="0">
                                          <p:val>
                                            <p:strVal val="#ppt_x"/>
                                          </p:val>
                                        </p:tav>
                                        <p:tav tm="100000">
                                          <p:val>
                                            <p:strVal val="#ppt_x"/>
                                          </p:val>
                                        </p:tav>
                                      </p:tavLst>
                                    </p:anim>
                                    <p:anim calcmode="lin" valueType="num">
                                      <p:cBhvr>
                                        <p:cTn id="238" dur="1000" fill="hold"/>
                                        <p:tgtEl>
                                          <p:spTgt spid="41"/>
                                        </p:tgtEl>
                                        <p:attrNameLst>
                                          <p:attrName>ppt_y</p:attrName>
                                        </p:attrNameLst>
                                      </p:cBhvr>
                                      <p:tavLst>
                                        <p:tav tm="0">
                                          <p:val>
                                            <p:strVal val="#ppt_y+.1"/>
                                          </p:val>
                                        </p:tav>
                                        <p:tav tm="100000">
                                          <p:val>
                                            <p:strVal val="#ppt_y"/>
                                          </p:val>
                                        </p:tav>
                                      </p:tavLst>
                                    </p:anim>
                                  </p:childTnLst>
                                </p:cTn>
                              </p:par>
                              <p:par>
                                <p:cTn id="239" presetID="42" presetClass="entr" presetSubtype="0" fill="hold" nodeType="withEffect">
                                  <p:stCondLst>
                                    <p:cond delay="0"/>
                                  </p:stCondLst>
                                  <p:childTnLst>
                                    <p:set>
                                      <p:cBhvr>
                                        <p:cTn id="240" dur="1" fill="hold">
                                          <p:stCondLst>
                                            <p:cond delay="0"/>
                                          </p:stCondLst>
                                        </p:cTn>
                                        <p:tgtEl>
                                          <p:spTgt spid="44"/>
                                        </p:tgtEl>
                                        <p:attrNameLst>
                                          <p:attrName>style.visibility</p:attrName>
                                        </p:attrNameLst>
                                      </p:cBhvr>
                                      <p:to>
                                        <p:strVal val="visible"/>
                                      </p:to>
                                    </p:set>
                                    <p:animEffect transition="in" filter="fade">
                                      <p:cBhvr>
                                        <p:cTn id="241" dur="1000"/>
                                        <p:tgtEl>
                                          <p:spTgt spid="44"/>
                                        </p:tgtEl>
                                      </p:cBhvr>
                                    </p:animEffect>
                                    <p:anim calcmode="lin" valueType="num">
                                      <p:cBhvr>
                                        <p:cTn id="242" dur="1000" fill="hold"/>
                                        <p:tgtEl>
                                          <p:spTgt spid="44"/>
                                        </p:tgtEl>
                                        <p:attrNameLst>
                                          <p:attrName>ppt_x</p:attrName>
                                        </p:attrNameLst>
                                      </p:cBhvr>
                                      <p:tavLst>
                                        <p:tav tm="0">
                                          <p:val>
                                            <p:strVal val="#ppt_x"/>
                                          </p:val>
                                        </p:tav>
                                        <p:tav tm="100000">
                                          <p:val>
                                            <p:strVal val="#ppt_x"/>
                                          </p:val>
                                        </p:tav>
                                      </p:tavLst>
                                    </p:anim>
                                    <p:anim calcmode="lin" valueType="num">
                                      <p:cBhvr>
                                        <p:cTn id="243" dur="1000" fill="hold"/>
                                        <p:tgtEl>
                                          <p:spTgt spid="44"/>
                                        </p:tgtEl>
                                        <p:attrNameLst>
                                          <p:attrName>ppt_y</p:attrName>
                                        </p:attrNameLst>
                                      </p:cBhvr>
                                      <p:tavLst>
                                        <p:tav tm="0">
                                          <p:val>
                                            <p:strVal val="#ppt_y+.1"/>
                                          </p:val>
                                        </p:tav>
                                        <p:tav tm="100000">
                                          <p:val>
                                            <p:strVal val="#ppt_y"/>
                                          </p:val>
                                        </p:tav>
                                      </p:tavLst>
                                    </p:anim>
                                  </p:childTnLst>
                                </p:cTn>
                              </p:par>
                              <p:par>
                                <p:cTn id="244" presetID="42" presetClass="entr" presetSubtype="0" fill="hold" nodeType="withEffect">
                                  <p:stCondLst>
                                    <p:cond delay="0"/>
                                  </p:stCondLst>
                                  <p:childTnLst>
                                    <p:set>
                                      <p:cBhvr>
                                        <p:cTn id="245" dur="1" fill="hold">
                                          <p:stCondLst>
                                            <p:cond delay="0"/>
                                          </p:stCondLst>
                                        </p:cTn>
                                        <p:tgtEl>
                                          <p:spTgt spid="47"/>
                                        </p:tgtEl>
                                        <p:attrNameLst>
                                          <p:attrName>style.visibility</p:attrName>
                                        </p:attrNameLst>
                                      </p:cBhvr>
                                      <p:to>
                                        <p:strVal val="visible"/>
                                      </p:to>
                                    </p:set>
                                    <p:animEffect transition="in" filter="fade">
                                      <p:cBhvr>
                                        <p:cTn id="246" dur="1000"/>
                                        <p:tgtEl>
                                          <p:spTgt spid="47"/>
                                        </p:tgtEl>
                                      </p:cBhvr>
                                    </p:animEffect>
                                    <p:anim calcmode="lin" valueType="num">
                                      <p:cBhvr>
                                        <p:cTn id="247" dur="1000" fill="hold"/>
                                        <p:tgtEl>
                                          <p:spTgt spid="47"/>
                                        </p:tgtEl>
                                        <p:attrNameLst>
                                          <p:attrName>ppt_x</p:attrName>
                                        </p:attrNameLst>
                                      </p:cBhvr>
                                      <p:tavLst>
                                        <p:tav tm="0">
                                          <p:val>
                                            <p:strVal val="#ppt_x"/>
                                          </p:val>
                                        </p:tav>
                                        <p:tav tm="100000">
                                          <p:val>
                                            <p:strVal val="#ppt_x"/>
                                          </p:val>
                                        </p:tav>
                                      </p:tavLst>
                                    </p:anim>
                                    <p:anim calcmode="lin" valueType="num">
                                      <p:cBhvr>
                                        <p:cTn id="248" dur="1000" fill="hold"/>
                                        <p:tgtEl>
                                          <p:spTgt spid="47"/>
                                        </p:tgtEl>
                                        <p:attrNameLst>
                                          <p:attrName>ppt_y</p:attrName>
                                        </p:attrNameLst>
                                      </p:cBhvr>
                                      <p:tavLst>
                                        <p:tav tm="0">
                                          <p:val>
                                            <p:strVal val="#ppt_y+.1"/>
                                          </p:val>
                                        </p:tav>
                                        <p:tav tm="100000">
                                          <p:val>
                                            <p:strVal val="#ppt_y"/>
                                          </p:val>
                                        </p:tav>
                                      </p:tavLst>
                                    </p:anim>
                                  </p:childTnLst>
                                </p:cTn>
                              </p:par>
                              <p:par>
                                <p:cTn id="249" presetID="42" presetClass="entr" presetSubtype="0" fill="hold" nodeType="withEffect">
                                  <p:stCondLst>
                                    <p:cond delay="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1000"/>
                                        <p:tgtEl>
                                          <p:spTgt spid="22"/>
                                        </p:tgtEl>
                                      </p:cBhvr>
                                    </p:animEffect>
                                    <p:anim calcmode="lin" valueType="num">
                                      <p:cBhvr>
                                        <p:cTn id="252" dur="1000" fill="hold"/>
                                        <p:tgtEl>
                                          <p:spTgt spid="22"/>
                                        </p:tgtEl>
                                        <p:attrNameLst>
                                          <p:attrName>ppt_x</p:attrName>
                                        </p:attrNameLst>
                                      </p:cBhvr>
                                      <p:tavLst>
                                        <p:tav tm="0">
                                          <p:val>
                                            <p:strVal val="#ppt_x"/>
                                          </p:val>
                                        </p:tav>
                                        <p:tav tm="100000">
                                          <p:val>
                                            <p:strVal val="#ppt_x"/>
                                          </p:val>
                                        </p:tav>
                                      </p:tavLst>
                                    </p:anim>
                                    <p:anim calcmode="lin" valueType="num">
                                      <p:cBhvr>
                                        <p:cTn id="25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613910" y="216535"/>
            <a:ext cx="4530090" cy="2548255"/>
          </a:xfrm>
          <a:prstGeom prst="rect">
            <a:avLst/>
          </a:prstGeom>
        </p:spPr>
      </p:pic>
      <p:pic>
        <p:nvPicPr>
          <p:cNvPr id="14" name="Picture 10"/>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268605" y="708660"/>
            <a:ext cx="4135120" cy="1939925"/>
          </a:xfrm>
          <a:prstGeom prst="rect">
            <a:avLst/>
          </a:prstGeom>
        </p:spPr>
      </p:pic>
      <p:pic>
        <p:nvPicPr>
          <p:cNvPr id="16" name="Picture 15"/>
          <p:cNvPicPr>
            <a:picLocks noChangeAspect="1"/>
          </p:cNvPicPr>
          <p:nvPr/>
        </p:nvPicPr>
        <p:blipFill>
          <a:blip r:embed="rId6"/>
          <a:stretch>
            <a:fillRect/>
          </a:stretch>
        </p:blipFill>
        <p:spPr>
          <a:xfrm>
            <a:off x="1356995" y="2954655"/>
            <a:ext cx="6429375" cy="9239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outVertical)">
                                      <p:cBhvr>
                                        <p:cTn id="7" dur="500"/>
                                        <p:tgtEl>
                                          <p:spTgt spid="14"/>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p:nvPr/>
        </p:nvSpPr>
        <p:spPr>
          <a:xfrm>
            <a:off x="24003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a:t>
            </a:r>
          </a:p>
          <a:p>
            <a:pPr>
              <a:spcBef>
                <a:spcPct val="50000"/>
              </a:spcBef>
            </a:pPr>
            <a:r>
              <a:rPr sz="1500" b="1" dirty="0">
                <a:solidFill>
                  <a:srgbClr val="000099"/>
                </a:solidFill>
                <a:latin typeface="Arial" panose="020B0604020202020204" pitchFamily="34" charset="0"/>
              </a:rPr>
              <a:t>Mở ra …</a:t>
            </a:r>
          </a:p>
          <a:p>
            <a:pPr>
              <a:spcBef>
                <a:spcPct val="50000"/>
              </a:spcBef>
            </a:pPr>
            <a:r>
              <a:rPr sz="1500" b="1" dirty="0">
                <a:solidFill>
                  <a:srgbClr val="000099"/>
                </a:solidFill>
                <a:latin typeface="Arial" panose="020B0604020202020204" pitchFamily="34" charset="0"/>
              </a:rPr>
              <a:t>Có gió thoảng, …</a:t>
            </a:r>
          </a:p>
          <a:p>
            <a:pPr>
              <a:spcBef>
                <a:spcPct val="50000"/>
              </a:spcBef>
            </a:pPr>
            <a:r>
              <a:rPr sz="1500" b="1" dirty="0">
                <a:solidFill>
                  <a:srgbClr val="000099"/>
                </a:solidFill>
                <a:latin typeface="Arial" panose="020B0604020202020204" pitchFamily="34" charset="0"/>
              </a:rPr>
              <a:t>Cổng trời trên ….</a:t>
            </a:r>
          </a:p>
        </p:txBody>
      </p:sp>
      <p:sp>
        <p:nvSpPr>
          <p:cNvPr id="58371" name="Text Box 3"/>
          <p:cNvSpPr txBox="1"/>
          <p:nvPr/>
        </p:nvSpPr>
        <p:spPr>
          <a:xfrm>
            <a:off x="234315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a:t>
            </a:r>
          </a:p>
          <a:p>
            <a:pPr>
              <a:spcBef>
                <a:spcPct val="50000"/>
              </a:spcBef>
            </a:pPr>
            <a:r>
              <a:rPr sz="1500" b="1" dirty="0">
                <a:solidFill>
                  <a:srgbClr val="000099"/>
                </a:solidFill>
                <a:latin typeface="Arial" panose="020B0604020202020204" pitchFamily="34" charset="0"/>
              </a:rPr>
              <a:t>Bao sắc màu …</a:t>
            </a:r>
          </a:p>
          <a:p>
            <a:pPr>
              <a:spcBef>
                <a:spcPct val="50000"/>
              </a:spcBef>
            </a:pPr>
            <a:r>
              <a:rPr sz="1500" b="1" dirty="0">
                <a:solidFill>
                  <a:srgbClr val="000099"/>
                </a:solidFill>
                <a:latin typeface="Arial" panose="020B0604020202020204" pitchFamily="34" charset="0"/>
              </a:rPr>
              <a:t>Con thác réo …</a:t>
            </a:r>
          </a:p>
          <a:p>
            <a:pPr>
              <a:spcBef>
                <a:spcPct val="50000"/>
              </a:spcBef>
            </a:pPr>
            <a:r>
              <a:rPr sz="1500" b="1" dirty="0">
                <a:solidFill>
                  <a:srgbClr val="000099"/>
                </a:solidFill>
                <a:latin typeface="Arial" panose="020B0604020202020204" pitchFamily="34" charset="0"/>
              </a:rPr>
              <a:t>Đàn dê soi …</a:t>
            </a:r>
          </a:p>
          <a:p>
            <a:pPr>
              <a:spcBef>
                <a:spcPct val="50000"/>
              </a:spcBef>
            </a:pPr>
            <a:r>
              <a:rPr sz="1500" b="1" dirty="0">
                <a:solidFill>
                  <a:srgbClr val="000099"/>
                </a:solidFill>
                <a:latin typeface="Arial" panose="020B0604020202020204" pitchFamily="34" charset="0"/>
              </a:rPr>
              <a:t>Giữa ngút ngàn …</a:t>
            </a:r>
          </a:p>
          <a:p>
            <a:pPr>
              <a:spcBef>
                <a:spcPct val="50000"/>
              </a:spcBef>
            </a:pPr>
            <a:r>
              <a:rPr sz="1500" b="1" dirty="0">
                <a:solidFill>
                  <a:srgbClr val="000099"/>
                </a:solidFill>
                <a:latin typeface="Arial" panose="020B0604020202020204" pitchFamily="34" charset="0"/>
              </a:rPr>
              <a:t>Dọc vùng rừng …</a:t>
            </a:r>
          </a:p>
          <a:p>
            <a:pPr>
              <a:spcBef>
                <a:spcPct val="50000"/>
              </a:spcBef>
            </a:pPr>
            <a:r>
              <a:rPr sz="1500" b="1" dirty="0">
                <a:solidFill>
                  <a:srgbClr val="000099"/>
                </a:solidFill>
                <a:latin typeface="Arial" panose="020B0604020202020204" pitchFamily="34" charset="0"/>
              </a:rPr>
              <a:t>Không biết thực …</a:t>
            </a:r>
          </a:p>
          <a:p>
            <a:pPr>
              <a:spcBef>
                <a:spcPct val="50000"/>
              </a:spcBef>
            </a:pPr>
            <a:r>
              <a:rPr sz="1500" b="1" dirty="0">
                <a:solidFill>
                  <a:srgbClr val="000099"/>
                </a:solidFill>
                <a:latin typeface="Arial" panose="020B0604020202020204" pitchFamily="34" charset="0"/>
              </a:rPr>
              <a:t>Ráng chiều như …</a:t>
            </a:r>
          </a:p>
        </p:txBody>
      </p:sp>
      <p:sp>
        <p:nvSpPr>
          <p:cNvPr id="58372" name="Text Box 4"/>
          <p:cNvSpPr txBox="1"/>
          <p:nvPr/>
        </p:nvSpPr>
        <p:spPr>
          <a:xfrm>
            <a:off x="5029200" y="914400"/>
            <a:ext cx="234315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a:t>
            </a:r>
          </a:p>
          <a:p>
            <a:pPr>
              <a:spcBef>
                <a:spcPct val="50000"/>
              </a:spcBef>
            </a:pPr>
            <a:r>
              <a:rPr sz="1500" b="1" dirty="0">
                <a:solidFill>
                  <a:srgbClr val="000099"/>
                </a:solidFill>
                <a:latin typeface="Arial" panose="020B0604020202020204" pitchFamily="34" charset="0"/>
              </a:rPr>
              <a:t>Và tiếng nhạc  …</a:t>
            </a:r>
          </a:p>
          <a:p>
            <a:pPr>
              <a:spcBef>
                <a:spcPct val="50000"/>
              </a:spcBef>
            </a:pPr>
            <a:r>
              <a:rPr sz="1500" b="1" dirty="0">
                <a:solidFill>
                  <a:srgbClr val="000099"/>
                </a:solidFill>
                <a:latin typeface="Arial" panose="020B0604020202020204" pitchFamily="34" charset="0"/>
              </a:rPr>
              <a:t>Suốt triền rừng …</a:t>
            </a:r>
          </a:p>
          <a:p>
            <a:pPr>
              <a:spcBef>
                <a:spcPct val="50000"/>
              </a:spcBef>
            </a:pPr>
            <a:r>
              <a:rPr sz="1500" b="1" dirty="0">
                <a:solidFill>
                  <a:srgbClr val="000099"/>
                </a:solidFill>
                <a:latin typeface="Arial" panose="020B0604020202020204" pitchFamily="34" charset="0"/>
              </a:rPr>
              <a:t>Người Tày từ …</a:t>
            </a:r>
          </a:p>
          <a:p>
            <a:pPr>
              <a:spcBef>
                <a:spcPct val="50000"/>
              </a:spcBef>
            </a:pPr>
            <a:r>
              <a:rPr sz="1500" b="1" dirty="0">
                <a:solidFill>
                  <a:srgbClr val="000099"/>
                </a:solidFill>
                <a:latin typeface="Arial" panose="020B0604020202020204" pitchFamily="34" charset="0"/>
              </a:rPr>
              <a:t>Đi gặt lúa, …</a:t>
            </a:r>
          </a:p>
          <a:p>
            <a:pPr>
              <a:spcBef>
                <a:spcPct val="50000"/>
              </a:spcBef>
            </a:pPr>
            <a:r>
              <a:rPr sz="1500" b="1" dirty="0">
                <a:solidFill>
                  <a:srgbClr val="000099"/>
                </a:solidFill>
                <a:latin typeface="Arial" panose="020B0604020202020204" pitchFamily="34" charset="0"/>
              </a:rPr>
              <a:t>Những người Giáy, …</a:t>
            </a:r>
          </a:p>
          <a:p>
            <a:pPr>
              <a:spcBef>
                <a:spcPct val="50000"/>
              </a:spcBef>
            </a:pPr>
            <a:r>
              <a:rPr sz="1500" b="1" dirty="0">
                <a:solidFill>
                  <a:srgbClr val="000099"/>
                </a:solidFill>
                <a:latin typeface="Arial" panose="020B0604020202020204" pitchFamily="34" charset="0"/>
              </a:rPr>
              <a:t>Đi tìm măng …</a:t>
            </a:r>
          </a:p>
          <a:p>
            <a:pPr>
              <a:spcBef>
                <a:spcPct val="50000"/>
              </a:spcBef>
            </a:pPr>
            <a:r>
              <a:rPr sz="1500" b="1" dirty="0">
                <a:solidFill>
                  <a:srgbClr val="000099"/>
                </a:solidFill>
                <a:latin typeface="Arial" panose="020B0604020202020204" pitchFamily="34" charset="0"/>
              </a:rPr>
              <a:t>Vạt áo choàng …</a:t>
            </a:r>
          </a:p>
          <a:p>
            <a:pPr>
              <a:spcBef>
                <a:spcPct val="50000"/>
              </a:spcBef>
            </a:pPr>
            <a:r>
              <a:rPr sz="1500" b="1" dirty="0">
                <a:solidFill>
                  <a:srgbClr val="000099"/>
                </a:solidFill>
                <a:latin typeface="Arial" panose="020B0604020202020204" pitchFamily="34" charset="0"/>
              </a:rPr>
              <a:t>Nhuộm xanh cả …</a:t>
            </a:r>
          </a:p>
          <a:p>
            <a:pPr>
              <a:spcBef>
                <a:spcPct val="50000"/>
              </a:spcBef>
            </a:pPr>
            <a:r>
              <a:rPr sz="1500" b="1" dirty="0">
                <a:solidFill>
                  <a:srgbClr val="000099"/>
                </a:solidFill>
                <a:latin typeface="Arial" panose="020B0604020202020204" pitchFamily="34" charset="0"/>
              </a:rPr>
              <a:t>Và gió thổi, …</a:t>
            </a: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5" name="Picture 4"/>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8370"/>
                                        </p:tgtEl>
                                        <p:attrNameLst>
                                          <p:attrName>style.visibility</p:attrName>
                                        </p:attrNameLst>
                                      </p:cBhvr>
                                      <p:to>
                                        <p:strVal val="visible"/>
                                      </p:to>
                                    </p:set>
                                    <p:animEffect transition="in" filter="wheel(4)">
                                      <p:cBhvr>
                                        <p:cTn id="14" dur="2000"/>
                                        <p:tgtEl>
                                          <p:spTgt spid="58370"/>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58371"/>
                                        </p:tgtEl>
                                        <p:attrNameLst>
                                          <p:attrName>style.visibility</p:attrName>
                                        </p:attrNameLst>
                                      </p:cBhvr>
                                      <p:to>
                                        <p:strVal val="visible"/>
                                      </p:to>
                                    </p:set>
                                    <p:animEffect transition="in" filter="wheel(4)">
                                      <p:cBhvr>
                                        <p:cTn id="18" dur="2000"/>
                                        <p:tgtEl>
                                          <p:spTgt spid="58371"/>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58372"/>
                                        </p:tgtEl>
                                        <p:attrNameLst>
                                          <p:attrName>style.visibility</p:attrName>
                                        </p:attrNameLst>
                                      </p:cBhvr>
                                      <p:to>
                                        <p:strVal val="visible"/>
                                      </p:to>
                                    </p:set>
                                    <p:animEffect transition="in" filter="wheel(4)">
                                      <p:cBhvr>
                                        <p:cTn id="22" dur="2000"/>
                                        <p:tgtEl>
                                          <p:spTgt spid="58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58371" grpId="0"/>
      <p:bldP spid="5837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p:nvPr/>
        </p:nvSpPr>
        <p:spPr>
          <a:xfrm>
            <a:off x="16002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vách đá</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Có gió thoảng, mây trôi</a:t>
            </a:r>
          </a:p>
          <a:p>
            <a:pPr>
              <a:spcBef>
                <a:spcPct val="50000"/>
              </a:spcBef>
            </a:pPr>
            <a:r>
              <a:rPr sz="1500" b="1" dirty="0">
                <a:solidFill>
                  <a:srgbClr val="000099"/>
                </a:solidFill>
                <a:latin typeface="Arial" panose="020B0604020202020204" pitchFamily="34" charset="0"/>
              </a:rPr>
              <a:t>…</a:t>
            </a:r>
          </a:p>
        </p:txBody>
      </p:sp>
      <p:sp>
        <p:nvSpPr>
          <p:cNvPr id="6" name="Text Box 3"/>
          <p:cNvSpPr txBox="1"/>
          <p:nvPr/>
        </p:nvSpPr>
        <p:spPr>
          <a:xfrm>
            <a:off x="160020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ngút ngát</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Con thác réo ngân nga</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Giữa ngút ngàn cây trái</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Không biết thực hay mơ</a:t>
            </a:r>
          </a:p>
          <a:p>
            <a:pPr>
              <a:spcBef>
                <a:spcPct val="50000"/>
              </a:spcBef>
            </a:pPr>
            <a:r>
              <a:rPr sz="1500" b="1" dirty="0">
                <a:solidFill>
                  <a:srgbClr val="000099"/>
                </a:solidFill>
                <a:latin typeface="Arial" panose="020B0604020202020204" pitchFamily="34" charset="0"/>
              </a:rPr>
              <a:t>…</a:t>
            </a:r>
          </a:p>
        </p:txBody>
      </p:sp>
      <p:sp>
        <p:nvSpPr>
          <p:cNvPr id="7" name="Text Box 4"/>
          <p:cNvSpPr txBox="1"/>
          <p:nvPr/>
        </p:nvSpPr>
        <p:spPr>
          <a:xfrm>
            <a:off x="4343400" y="685800"/>
            <a:ext cx="354330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lòng thung</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Suốt triền rừng hoang dã</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gặt lúa, trồng rau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tìm măng hái nấm</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Nhuộm xanh cả ráng chiều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ấm giữa rừng hoang giá.</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12" name="Picture 11"/>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heel(4)">
                                      <p:cBhvr>
                                        <p:cTn id="14" dur="2000"/>
                                        <p:tgtEl>
                                          <p:spTgt spid="5"/>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heel(4)">
                                      <p:cBhvr>
                                        <p:cTn id="18" dur="2000"/>
                                        <p:tgtEl>
                                          <p:spTgt spid="6"/>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heel(4)">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9"/>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0" y="514350"/>
            <a:ext cx="4139565" cy="4114800"/>
          </a:xfrm>
          <a:prstGeom prst="rect">
            <a:avLst/>
          </a:prstGeom>
        </p:spPr>
      </p:pic>
      <p:pic>
        <p:nvPicPr>
          <p:cNvPr id="6" name="Picture 4"/>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10800000" flipV="1">
            <a:off x="4300220" y="2383155"/>
            <a:ext cx="3046095" cy="2760345"/>
          </a:xfrm>
          <a:prstGeom prst="rect">
            <a:avLst/>
          </a:prstGeom>
        </p:spPr>
      </p:pic>
      <p:pic>
        <p:nvPicPr>
          <p:cNvPr id="10" name="Picture 9"/>
          <p:cNvPicPr>
            <a:picLocks noChangeAspect="1"/>
          </p:cNvPicPr>
          <p:nvPr/>
        </p:nvPicPr>
        <p:blipFill>
          <a:blip r:embed="rId6"/>
          <a:stretch>
            <a:fillRect/>
          </a:stretch>
        </p:blipFill>
        <p:spPr>
          <a:xfrm>
            <a:off x="1783715" y="300990"/>
            <a:ext cx="5972175" cy="19526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6"/>
                                        </p:tgtEl>
                                        <p:attrNameLst>
                                          <p:attrName>r</p:attrName>
                                        </p:attrNameLst>
                                      </p:cBhvr>
                                    </p:animRot>
                                    <p:animRot by="-240000">
                                      <p:cBhvr>
                                        <p:cTn id="7" dur="200" fill="hold">
                                          <p:stCondLst>
                                            <p:cond delay="200"/>
                                          </p:stCondLst>
                                        </p:cTn>
                                        <p:tgtEl>
                                          <p:spTgt spid="6"/>
                                        </p:tgtEl>
                                        <p:attrNameLst>
                                          <p:attrName>r</p:attrName>
                                        </p:attrNameLst>
                                      </p:cBhvr>
                                    </p:animRot>
                                    <p:animRot by="240000">
                                      <p:cBhvr>
                                        <p:cTn id="8" dur="200" fill="hold">
                                          <p:stCondLst>
                                            <p:cond delay="400"/>
                                          </p:stCondLst>
                                        </p:cTn>
                                        <p:tgtEl>
                                          <p:spTgt spid="6"/>
                                        </p:tgtEl>
                                        <p:attrNameLst>
                                          <p:attrName>r</p:attrName>
                                        </p:attrNameLst>
                                      </p:cBhvr>
                                    </p:animRot>
                                    <p:animRot by="-240000">
                                      <p:cBhvr>
                                        <p:cTn id="9" dur="200" fill="hold">
                                          <p:stCondLst>
                                            <p:cond delay="600"/>
                                          </p:stCondLst>
                                        </p:cTn>
                                        <p:tgtEl>
                                          <p:spTgt spid="6"/>
                                        </p:tgtEl>
                                        <p:attrNameLst>
                                          <p:attrName>r</p:attrName>
                                        </p:attrNameLst>
                                      </p:cBhvr>
                                    </p:animRot>
                                    <p:animRot by="120000">
                                      <p:cBhvr>
                                        <p:cTn id="10" dur="200" fill="hold">
                                          <p:stCondLst>
                                            <p:cond delay="800"/>
                                          </p:stCondLst>
                                        </p:cTn>
                                        <p:tgtEl>
                                          <p:spTgt spid="6"/>
                                        </p:tgtEl>
                                        <p:attrNameLst>
                                          <p:attrName>r</p:attrName>
                                        </p:attrNameLst>
                                      </p:cBhvr>
                                    </p:animRot>
                                  </p:childTnLst>
                                </p:cTn>
                              </p:par>
                              <p:par>
                                <p:cTn id="11" presetID="32" presetClass="emph" presetSubtype="0" fill="hold" nodeType="withEffect">
                                  <p:stCondLst>
                                    <p:cond delay="0"/>
                                  </p:stCondLst>
                                  <p:childTnLst>
                                    <p:animRot by="120000">
                                      <p:cBhvr>
                                        <p:cTn id="12" dur="100" fill="hold">
                                          <p:stCondLst>
                                            <p:cond delay="0"/>
                                          </p:stCondLst>
                                        </p:cTn>
                                        <p:tgtEl>
                                          <p:spTgt spid="10"/>
                                        </p:tgtEl>
                                        <p:attrNameLst>
                                          <p:attrName>r</p:attrName>
                                        </p:attrNameLst>
                                      </p:cBhvr>
                                    </p:animRot>
                                    <p:animRot by="-240000">
                                      <p:cBhvr>
                                        <p:cTn id="13" dur="200" fill="hold">
                                          <p:stCondLst>
                                            <p:cond delay="200"/>
                                          </p:stCondLst>
                                        </p:cTn>
                                        <p:tgtEl>
                                          <p:spTgt spid="10"/>
                                        </p:tgtEl>
                                        <p:attrNameLst>
                                          <p:attrName>r</p:attrName>
                                        </p:attrNameLst>
                                      </p:cBhvr>
                                    </p:animRot>
                                    <p:animRot by="240000">
                                      <p:cBhvr>
                                        <p:cTn id="14" dur="200" fill="hold">
                                          <p:stCondLst>
                                            <p:cond delay="400"/>
                                          </p:stCondLst>
                                        </p:cTn>
                                        <p:tgtEl>
                                          <p:spTgt spid="10"/>
                                        </p:tgtEl>
                                        <p:attrNameLst>
                                          <p:attrName>r</p:attrName>
                                        </p:attrNameLst>
                                      </p:cBhvr>
                                    </p:animRot>
                                    <p:animRot by="-240000">
                                      <p:cBhvr>
                                        <p:cTn id="15" dur="200" fill="hold">
                                          <p:stCondLst>
                                            <p:cond delay="600"/>
                                          </p:stCondLst>
                                        </p:cTn>
                                        <p:tgtEl>
                                          <p:spTgt spid="10"/>
                                        </p:tgtEl>
                                        <p:attrNameLst>
                                          <p:attrName>r</p:attrName>
                                        </p:attrNameLst>
                                      </p:cBhvr>
                                    </p:animRot>
                                    <p:animRot by="120000">
                                      <p:cBhvr>
                                        <p:cTn id="16" dur="200" fill="hold">
                                          <p:stCondLst>
                                            <p:cond delay="800"/>
                                          </p:stCondLst>
                                        </p:cTn>
                                        <p:tgtEl>
                                          <p:spTgt spid="10"/>
                                        </p:tgtEl>
                                        <p:attrNameLst>
                                          <p:attrName>r</p:attrName>
                                        </p:attrNameLst>
                                      </p:cBhvr>
                                    </p:animRot>
                                  </p:childTnLst>
                                </p:cTn>
                              </p:par>
                              <p:par>
                                <p:cTn id="17" presetID="32" presetClass="emph" presetSubtype="0" fill="hold" nodeType="withEffect">
                                  <p:stCondLst>
                                    <p:cond delay="0"/>
                                  </p:stCondLst>
                                  <p:childTnLst>
                                    <p:animRot by="120000">
                                      <p:cBhvr>
                                        <p:cTn id="18" dur="100" fill="hold">
                                          <p:stCondLst>
                                            <p:cond delay="0"/>
                                          </p:stCondLst>
                                        </p:cTn>
                                        <p:tgtEl>
                                          <p:spTgt spid="9"/>
                                        </p:tgtEl>
                                        <p:attrNameLst>
                                          <p:attrName>r</p:attrName>
                                        </p:attrNameLst>
                                      </p:cBhvr>
                                    </p:animRot>
                                    <p:animRot by="-240000">
                                      <p:cBhvr>
                                        <p:cTn id="19" dur="200" fill="hold">
                                          <p:stCondLst>
                                            <p:cond delay="200"/>
                                          </p:stCondLst>
                                        </p:cTn>
                                        <p:tgtEl>
                                          <p:spTgt spid="9"/>
                                        </p:tgtEl>
                                        <p:attrNameLst>
                                          <p:attrName>r</p:attrName>
                                        </p:attrNameLst>
                                      </p:cBhvr>
                                    </p:animRot>
                                    <p:animRot by="240000">
                                      <p:cBhvr>
                                        <p:cTn id="20" dur="200" fill="hold">
                                          <p:stCondLst>
                                            <p:cond delay="400"/>
                                          </p:stCondLst>
                                        </p:cTn>
                                        <p:tgtEl>
                                          <p:spTgt spid="9"/>
                                        </p:tgtEl>
                                        <p:attrNameLst>
                                          <p:attrName>r</p:attrName>
                                        </p:attrNameLst>
                                      </p:cBhvr>
                                    </p:animRot>
                                    <p:animRot by="-240000">
                                      <p:cBhvr>
                                        <p:cTn id="21" dur="200" fill="hold">
                                          <p:stCondLst>
                                            <p:cond delay="600"/>
                                          </p:stCondLst>
                                        </p:cTn>
                                        <p:tgtEl>
                                          <p:spTgt spid="9"/>
                                        </p:tgtEl>
                                        <p:attrNameLst>
                                          <p:attrName>r</p:attrName>
                                        </p:attrNameLst>
                                      </p:cBhvr>
                                    </p:animRot>
                                    <p:animRot by="120000">
                                      <p:cBhvr>
                                        <p:cTn id="22"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9" name="Group 8">
            <a:extLst>
              <a:ext uri="{FF2B5EF4-FFF2-40B4-BE49-F238E27FC236}">
                <a16:creationId xmlns:a16="http://schemas.microsoft.com/office/drawing/2014/main" xmlns="" id="{0B3C1B6A-8DCD-46E6-B8A4-5D585B878DC3}"/>
              </a:ext>
            </a:extLst>
          </p:cNvPr>
          <p:cNvGrpSpPr/>
          <p:nvPr/>
        </p:nvGrpSpPr>
        <p:grpSpPr>
          <a:xfrm>
            <a:off x="606790" y="147478"/>
            <a:ext cx="7930419" cy="4543444"/>
            <a:chOff x="606790" y="147478"/>
            <a:chExt cx="7930419" cy="4543444"/>
          </a:xfrm>
        </p:grpSpPr>
        <p:grpSp>
          <p:nvGrpSpPr>
            <p:cNvPr id="3" name="Group 2">
              <a:extLst>
                <a:ext uri="{FF2B5EF4-FFF2-40B4-BE49-F238E27FC236}">
                  <a16:creationId xmlns:a16="http://schemas.microsoft.com/office/drawing/2014/main" xmlns="" id="{33E0C91F-9C9F-460F-A50B-D9B32EC56D8A}"/>
                </a:ext>
              </a:extLst>
            </p:cNvPr>
            <p:cNvGrpSpPr/>
            <p:nvPr/>
          </p:nvGrpSpPr>
          <p:grpSpPr>
            <a:xfrm>
              <a:off x="606790" y="147479"/>
              <a:ext cx="7930419" cy="4543443"/>
              <a:chOff x="606790" y="147479"/>
              <a:chExt cx="7930419" cy="4543443"/>
            </a:xfrm>
          </p:grpSpPr>
          <p:pic>
            <p:nvPicPr>
              <p:cNvPr id="5" name="Picture 2">
                <a:extLst>
                  <a:ext uri="{FF2B5EF4-FFF2-40B4-BE49-F238E27FC236}">
                    <a16:creationId xmlns:a16="http://schemas.microsoft.com/office/drawing/2014/main" xmlns="" id="{B6077AD9-4EBA-4454-8FF9-2F4D34531DE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11437421">
                <a:off x="606790" y="147479"/>
                <a:ext cx="6119486" cy="4054160"/>
              </a:xfrm>
              <a:prstGeom prst="rect">
                <a:avLst/>
              </a:prstGeom>
            </p:spPr>
          </p:pic>
          <p:pic>
            <p:nvPicPr>
              <p:cNvPr id="7" name="Picture 2">
                <a:extLst>
                  <a:ext uri="{FF2B5EF4-FFF2-40B4-BE49-F238E27FC236}">
                    <a16:creationId xmlns:a16="http://schemas.microsoft.com/office/drawing/2014/main" xmlns="" id="{83F0BFEF-DB2B-4E31-857A-51BC42B01D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10162579" flipV="1">
                <a:off x="1512257" y="636762"/>
                <a:ext cx="6119486" cy="4054160"/>
              </a:xfrm>
              <a:prstGeom prst="rect">
                <a:avLst/>
              </a:prstGeom>
            </p:spPr>
          </p:pic>
          <p:pic>
            <p:nvPicPr>
              <p:cNvPr id="8" name="Picture 2">
                <a:extLst>
                  <a:ext uri="{FF2B5EF4-FFF2-40B4-BE49-F238E27FC236}">
                    <a16:creationId xmlns:a16="http://schemas.microsoft.com/office/drawing/2014/main" xmlns="" id="{7AB23553-A340-4B9D-89C6-45E0F2444BC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11437421" flipH="1" flipV="1">
                <a:off x="2417723" y="636761"/>
                <a:ext cx="6119486" cy="4054160"/>
              </a:xfrm>
              <a:prstGeom prst="rect">
                <a:avLst/>
              </a:prstGeom>
            </p:spPr>
          </p:pic>
        </p:grpSp>
        <p:pic>
          <p:nvPicPr>
            <p:cNvPr id="6" name="Picture 2">
              <a:extLst>
                <a:ext uri="{FF2B5EF4-FFF2-40B4-BE49-F238E27FC236}">
                  <a16:creationId xmlns:a16="http://schemas.microsoft.com/office/drawing/2014/main" xmlns="" id="{19709B70-E2FA-4296-A503-D30529F924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10162579" flipH="1">
              <a:off x="1512256" y="147478"/>
              <a:ext cx="6119486" cy="4054160"/>
            </a:xfrm>
            <a:prstGeom prst="rect">
              <a:avLst/>
            </a:prstGeom>
          </p:spPr>
        </p:pic>
      </p:grpSp>
      <p:sp>
        <p:nvSpPr>
          <p:cNvPr id="4" name="TextBox 3">
            <a:extLst>
              <a:ext uri="{FF2B5EF4-FFF2-40B4-BE49-F238E27FC236}">
                <a16:creationId xmlns:a16="http://schemas.microsoft.com/office/drawing/2014/main" xmlns="" id="{AE25DF89-AF18-4BB2-90D7-259BBC67DD4B}"/>
              </a:ext>
            </a:extLst>
          </p:cNvPr>
          <p:cNvSpPr txBox="1"/>
          <p:nvPr/>
        </p:nvSpPr>
        <p:spPr>
          <a:xfrm>
            <a:off x="1277621" y="1360827"/>
            <a:ext cx="6874977" cy="2246769"/>
          </a:xfrm>
          <a:prstGeom prst="rect">
            <a:avLst/>
          </a:prstGeom>
          <a:noFill/>
        </p:spPr>
        <p:txBody>
          <a:bodyPr wrap="square">
            <a:spAutoFit/>
          </a:bodyPr>
          <a:lstStyle/>
          <a:p>
            <a:pPr algn="just"/>
            <a:r>
              <a:rPr lang="en-GB" altLang="x-none" sz="2800" b="1">
                <a:solidFill>
                  <a:schemeClr val="accent2"/>
                </a:solidFill>
                <a:latin typeface="Times New Roman" panose="02020603050405020304" charset="0"/>
                <a:cs typeface="Times New Roman" panose="02020603050405020304" charset="0"/>
              </a:rPr>
              <a:t>Ca ngợi vẻ đẹp của cuộc sống trên vùng miền núi cao nơi có thiên nhiên thơ mộng, khoáng </a:t>
            </a:r>
            <a:r>
              <a:rPr lang="vi-VN" altLang="x-none" sz="2800" b="1">
                <a:solidFill>
                  <a:schemeClr val="accent2"/>
                </a:solidFill>
                <a:latin typeface="Times New Roman" panose="02020603050405020304" charset="0"/>
                <a:cs typeface="Times New Roman" panose="02020603050405020304" charset="0"/>
              </a:rPr>
              <a:t>đãng</a:t>
            </a:r>
            <a:r>
              <a:rPr lang="en-GB" altLang="x-none" sz="2800" b="1">
                <a:solidFill>
                  <a:schemeClr val="accent2"/>
                </a:solidFill>
                <a:latin typeface="Times New Roman" panose="02020603050405020304" charset="0"/>
                <a:cs typeface="Times New Roman" panose="02020603050405020304" charset="0"/>
              </a:rPr>
              <a:t> trong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nh cùng những con người chịu thương chịu khó hăng say lao động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m đẹp cho quê hương.</a:t>
            </a:r>
            <a:endParaRPr lang="en-GB" altLang="x-none"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143510" y="2575560"/>
            <a:ext cx="5316220" cy="1009650"/>
          </a:xfrm>
          <a:prstGeom prst="rect">
            <a:avLst/>
          </a:prstGeom>
        </p:spPr>
      </p:pic>
      <p:pic>
        <p:nvPicPr>
          <p:cNvPr id="6" name="Picture 5"/>
          <p:cNvPicPr>
            <a:picLocks noChangeAspect="1"/>
          </p:cNvPicPr>
          <p:nvPr/>
        </p:nvPicPr>
        <p:blipFill>
          <a:blip r:embed="rId4"/>
          <a:stretch>
            <a:fillRect/>
          </a:stretch>
        </p:blipFill>
        <p:spPr>
          <a:xfrm>
            <a:off x="1252855" y="1099185"/>
            <a:ext cx="3952875" cy="13620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rPr>
              <a:t> 	A. thần bí</a:t>
            </a:r>
          </a:p>
          <a:p>
            <a:r>
              <a:rPr lang="en-GB" altLang="en-US" sz="2800">
                <a:solidFill>
                  <a:schemeClr val="accent2"/>
                </a:solidFill>
                <a:effectLst>
                  <a:outerShdw blurRad="38100" dist="25400" dir="5400000" algn="ctr" rotWithShape="0">
                    <a:srgbClr val="6E747A">
                      <a:alpha val="43000"/>
                    </a:srgbClr>
                  </a:outerShdw>
                </a:effectLst>
              </a:rPr>
              <a:t> 	B. thần thánh</a:t>
            </a:r>
          </a:p>
          <a:p>
            <a:r>
              <a:rPr lang="en-GB" altLang="en-US" sz="2800">
                <a:solidFill>
                  <a:schemeClr val="accent2"/>
                </a:solidFill>
                <a:effectLst>
                  <a:outerShdw blurRad="38100" dist="25400" dir="5400000" algn="ctr" rotWithShape="0">
                    <a:srgbClr val="6E747A">
                      <a:alpha val="43000"/>
                    </a:srgbClr>
                  </a:outerShdw>
                </a:effectLst>
              </a:rPr>
              <a:t> 	C. thần đồng</a:t>
            </a:r>
          </a:p>
          <a:p>
            <a:r>
              <a:rPr lang="en-GB" altLang="en-US" sz="2800">
                <a:solidFill>
                  <a:schemeClr val="accent2"/>
                </a:solidFill>
                <a:effectLst>
                  <a:outerShdw blurRad="38100" dist="25400" dir="5400000" algn="ctr" rotWithShape="0">
                    <a:srgbClr val="6E747A">
                      <a:alpha val="43000"/>
                    </a:srgbClr>
                  </a:outerShdw>
                </a:effectLst>
              </a:rPr>
              <a:t> 	D. thần kì</a:t>
            </a: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rPr>
              <a:t>2. Vì sao rừng khộp được gọi là </a:t>
            </a:r>
          </a:p>
          <a:p>
            <a:pPr algn="ctr"/>
            <a:r>
              <a:rPr lang="en-GB" altLang="en-US" sz="2400" b="1">
                <a:solidFill>
                  <a:schemeClr val="accent2"/>
                </a:solidFill>
              </a:rPr>
              <a:t>"giang sơn vàng rợi"? </a:t>
            </a:r>
          </a:p>
        </p:txBody>
      </p:sp>
      <p:sp>
        <p:nvSpPr>
          <p:cNvPr id="10" name="Text Box 9"/>
          <p:cNvSpPr txBox="1"/>
          <p:nvPr/>
        </p:nvSpPr>
        <p:spPr>
          <a:xfrm>
            <a:off x="2861156" y="1381766"/>
            <a:ext cx="5746115" cy="4190314"/>
          </a:xfrm>
          <a:prstGeom prst="rect">
            <a:avLst/>
          </a:prstGeom>
          <a:noFill/>
        </p:spPr>
        <p:txBody>
          <a:bodyPr wrap="square" rtlCol="0" anchor="t">
            <a:spAutoFit/>
          </a:bodyPr>
          <a:lstStyle/>
          <a:p>
            <a:pPr>
              <a:lnSpc>
                <a:spcPct val="150000"/>
              </a:lnSpc>
            </a:pPr>
            <a:r>
              <a:rPr lang="en-GB" altLang="en-US" sz="2000" b="1">
                <a:sym typeface="+mn-ea"/>
              </a:rPr>
              <a:t>      A. Vì có những con mang vàng hệt như màu lá khộp đang ăn cỏ non.</a:t>
            </a:r>
            <a:endParaRPr lang="en-GB" altLang="en-US" sz="2000" b="1"/>
          </a:p>
          <a:p>
            <a:pPr>
              <a:lnSpc>
                <a:spcPct val="150000"/>
              </a:lnSpc>
            </a:pPr>
            <a:r>
              <a:rPr lang="en-GB" altLang="en-US" sz="2000" b="1">
                <a:sym typeface="+mn-ea"/>
              </a:rPr>
              <a:t>      B. Vì có sự kết hợp của lá vàng, những con mang vàng và sắc nắng vàng trong không gian rộng lớn của khu rừng.</a:t>
            </a:r>
            <a:endParaRPr lang="en-GB" altLang="en-US" sz="2000" b="1"/>
          </a:p>
          <a:p>
            <a:pPr>
              <a:lnSpc>
                <a:spcPct val="150000"/>
              </a:lnSpc>
            </a:pPr>
            <a:r>
              <a:rPr lang="en-GB" altLang="en-US" sz="2000" b="1">
                <a:sym typeface="+mn-ea"/>
              </a:rPr>
              <a:t>      C. Vì có lá úa vàng như cảnh vật mùa thu.</a:t>
            </a:r>
            <a:endParaRPr lang="en-GB" altLang="en-US" sz="2000" b="1"/>
          </a:p>
          <a:p>
            <a:pPr>
              <a:lnSpc>
                <a:spcPct val="150000"/>
              </a:lnSpc>
            </a:pPr>
            <a:r>
              <a:rPr lang="en-GB" altLang="en-US" sz="2000" b="1">
                <a:sym typeface="+mn-ea"/>
              </a:rPr>
              <a:t>      D. Vì có những chiếc chân vàng giẫm lên thảm lá vàng và sắc nắng cũng rực vàng trên lưng nó.</a:t>
            </a:r>
          </a:p>
        </p:txBody>
      </p:sp>
      <p:sp>
        <p:nvSpPr>
          <p:cNvPr id="73" name="Oval 72">
            <a:extLst>
              <a:ext uri="{FF2B5EF4-FFF2-40B4-BE49-F238E27FC236}">
                <a16:creationId xmlns:a16="http://schemas.microsoft.com/office/drawing/2014/main" xmlns="" id="{AB713409-E747-4754-9C68-52B6CEB3292A}"/>
              </a:ext>
            </a:extLst>
          </p:cNvPr>
          <p:cNvSpPr/>
          <p:nvPr/>
        </p:nvSpPr>
        <p:spPr>
          <a:xfrm>
            <a:off x="3121092" y="232167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wheel(1)">
                                      <p:cBhvr>
                                        <p:cTn id="1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7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3347840"/>
          </a:xfrm>
          <a:prstGeom prst="rect">
            <a:avLst/>
          </a:prstGeom>
          <a:noFill/>
        </p:spPr>
        <p:txBody>
          <a:bodyPr wrap="square" rtlCol="0" anchor="t">
            <a:spAutoFit/>
          </a:bodyPr>
          <a:lstStyle/>
          <a:p>
            <a:pPr algn="l">
              <a:lnSpc>
                <a:spcPct val="150000"/>
              </a:lnSpc>
              <a:buSzTx/>
            </a:pPr>
            <a:r>
              <a:rPr lang="en-GB" altLang="en-US" sz="2000" b="1"/>
              <a:t> </a:t>
            </a:r>
            <a:r>
              <a:rPr lang="en-GB" altLang="en-US" sz="2400" b="1">
                <a:sym typeface="+mn-ea"/>
              </a:rPr>
              <a:t>      </a:t>
            </a:r>
            <a:r>
              <a:rPr lang="en-GB" altLang="en-US" sz="2400" b="1"/>
              <a:t>A. Vẻ đẹp kì ảo, lãng mạn như trong truyện cổ tích</a:t>
            </a:r>
          </a:p>
          <a:p>
            <a:pPr algn="l">
              <a:lnSpc>
                <a:spcPct val="150000"/>
              </a:lnSpc>
              <a:buSzTx/>
            </a:pPr>
            <a:r>
              <a:rPr lang="en-GB" altLang="en-US" sz="2400" b="1">
                <a:sym typeface="+mn-ea"/>
              </a:rPr>
              <a:t>      </a:t>
            </a:r>
            <a:r>
              <a:rPr lang="en-GB" altLang="en-US" sz="2400" b="1"/>
              <a:t>B. Cảnh rừng trở nên sống động, đầy những điều thú vị, bất ngờ.</a:t>
            </a:r>
          </a:p>
          <a:p>
            <a:pPr algn="l">
              <a:lnSpc>
                <a:spcPct val="150000"/>
              </a:lnSpc>
              <a:buSzTx/>
            </a:pPr>
            <a:r>
              <a:rPr lang="en-GB" altLang="en-US" sz="2400" b="1">
                <a:sym typeface="+mn-ea"/>
              </a:rPr>
              <a:t>      </a:t>
            </a:r>
            <a:r>
              <a:rPr lang="en-GB" altLang="en-US" sz="2400" b="1"/>
              <a:t>C. Cảnh rừng trở nên bất ngờ, kì vĩ</a:t>
            </a:r>
          </a:p>
          <a:p>
            <a:pPr algn="l">
              <a:lnSpc>
                <a:spcPct val="150000"/>
              </a:lnSpc>
              <a:buSzTx/>
            </a:pPr>
            <a:r>
              <a:rPr lang="en-GB" altLang="en-US" sz="2400" b="1">
                <a:sym typeface="+mn-ea"/>
              </a:rPr>
              <a:t>      </a:t>
            </a:r>
            <a:r>
              <a:rPr lang="en-GB" altLang="en-US" sz="2400" b="1"/>
              <a:t>D. Rực rỡ sắc màu</a:t>
            </a: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56" name="Oval 55">
            <a:extLst>
              <a:ext uri="{FF2B5EF4-FFF2-40B4-BE49-F238E27FC236}">
                <a16:creationId xmlns:a16="http://schemas.microsoft.com/office/drawing/2014/main" xmlns="" id="{4D4A36E8-E1CC-4317-A705-F749B8FFFA40}"/>
              </a:ext>
            </a:extLst>
          </p:cNvPr>
          <p:cNvSpPr/>
          <p:nvPr/>
        </p:nvSpPr>
        <p:spPr>
          <a:xfrm>
            <a:off x="817894" y="2750468"/>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heel(1)">
                                      <p:cBhvr>
                                        <p:cTn id="19"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4"/>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lstStyle/>
          <a:p>
            <a:pPr algn="ctr"/>
            <a:r>
              <a:rPr lang="en-GB" altLang="en-US" sz="3600" b="1">
                <a:ln/>
                <a:solidFill>
                  <a:schemeClr val="accent1"/>
                </a:solidFill>
                <a:effectLst>
                  <a:outerShdw blurRad="38100" dist="25400" dir="5400000" algn="ctr" rotWithShape="0">
                    <a:srgbClr val="6E747A">
                      <a:alpha val="43000"/>
                    </a:srgbClr>
                  </a:outerShdw>
                </a:effectLst>
              </a:rPr>
              <a:t>Cảm ơn em đã chung tay </a:t>
            </a:r>
          </a:p>
          <a:p>
            <a:pPr algn="ctr"/>
            <a:r>
              <a:rPr lang="en-GB" altLang="en-US" sz="3600" b="1">
                <a:ln/>
                <a:solidFill>
                  <a:schemeClr val="accent1"/>
                </a:solidFill>
                <a:effectLst>
                  <a:outerShdw blurRad="38100" dist="25400" dir="5400000" algn="ctr" rotWithShape="0">
                    <a:srgbClr val="6E747A">
                      <a:alpha val="43000"/>
                    </a:srgbClr>
                  </a:outerShdw>
                </a:effectLst>
              </a:rPr>
              <a:t>giữ lấy màu xanh nhé!</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177</TotalTime>
  <Words>1682</Words>
  <Application>Microsoft Office PowerPoint</Application>
  <PresentationFormat>On-screen Show (16:9)</PresentationFormat>
  <Paragraphs>243</Paragraphs>
  <Slides>57</Slides>
  <Notes>43</Notes>
  <HiddenSlides>0</HiddenSlides>
  <MMClips>1</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57</vt:i4>
      </vt:variant>
    </vt:vector>
  </HeadingPairs>
  <TitlesOfParts>
    <vt:vector size="73" baseType="lpstr">
      <vt:lpstr>Montserrat</vt:lpstr>
      <vt:lpstr>Times New Roman</vt:lpstr>
      <vt:lpstr>Denk One</vt:lpstr>
      <vt:lpstr>Nunito</vt:lpstr>
      <vt:lpstr>Nunito SemiBold</vt:lpstr>
      <vt:lpstr>Poppins</vt:lpstr>
      <vt:lpstr>Maven Pro</vt:lpstr>
      <vt:lpstr>iCiel Cadena</vt:lpstr>
      <vt:lpstr>Chau Philomene One</vt:lpstr>
      <vt:lpstr>Arial</vt:lpstr>
      <vt:lpstr>Chewy</vt:lpstr>
      <vt:lpstr>Catamaran</vt:lpstr>
      <vt:lpstr>Inconsolata</vt:lpstr>
      <vt:lpstr>Fira Sans Extra Condensed</vt:lpstr>
      <vt:lpstr>Reforestation Project Proposal  by Slidesgo</vt:lpstr>
      <vt:lpstr>Language Arts Subject for Middle School - 6th Grade: Vocabulary Skills by Slidesgo</vt:lpstr>
      <vt:lpstr>PowerPoint Presentation</vt:lpstr>
      <vt:lpstr>PowerPoint Presentation</vt:lpstr>
      <vt:lpstr>PowerPoint Presentation</vt:lpstr>
      <vt:lpstr>Những khu rừng xanh mát rất có ích. Nhưng hiện nay chúng đã bị tàn phá. Các em hãy cùng nhau trồng cây qua trò chơi sau nha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01 </vt:lpstr>
      <vt:lpstr>PowerPoint Presentation</vt:lpstr>
      <vt:lpstr>PowerPoint Presentation</vt:lpstr>
      <vt:lpstr>PowerPoint Presentation</vt:lpstr>
      <vt:lpstr>PowerPoint Presentation</vt:lpstr>
      <vt:lpstr>Chú thích</vt:lpstr>
      <vt:lpstr>PowerPoint Presentation</vt:lpstr>
      <vt:lpstr>Giải nghĩa từ</vt:lpstr>
      <vt:lpstr>Giải nghĩa từ</vt:lpstr>
      <vt:lpstr>Giải nghĩa từ</vt:lpstr>
      <vt:lpstr>PowerPoint Presentation</vt:lpstr>
      <vt:lpstr>PowerPoint Presentation</vt:lpstr>
      <vt:lpstr>PowerPoint Presentation</vt:lpstr>
      <vt:lpstr>PowerPoint Presentation</vt:lpstr>
      <vt:lpstr>PowerPoint Presentation</vt:lpstr>
      <vt:lpstr>PowerPoint Presentation</vt:lpstr>
      <vt:lpstr>02 </vt:lpstr>
      <vt:lpstr>PowerPoint Presentation</vt:lpstr>
      <vt:lpstr>PowerPoint Presentation</vt:lpstr>
      <vt:lpstr>PowerPoint Presentation</vt:lpstr>
      <vt:lpstr>Thứ ba ngày 26 tháng 10 năm 2021 Tập đọc Trước cổng trời.</vt:lpstr>
      <vt:lpstr>PowerPoint Presentation</vt:lpstr>
      <vt:lpstr>PowerPoint Presentation</vt:lpstr>
      <vt:lpstr>Thứ ba ngày 26 tháng 10 năm 2021 Tập đọc Trước cổng trời.</vt:lpstr>
      <vt:lpstr>PowerPoint Presentation</vt:lpstr>
      <vt:lpstr>PowerPoint Presentation</vt:lpstr>
      <vt:lpstr>PowerPoint Presentation</vt:lpstr>
      <vt:lpstr>PowerPoint Presentation</vt:lpstr>
      <vt:lpstr>PowerPoint Presentation</vt:lpstr>
      <vt:lpstr>Thứ ba ngày 26 tháng 10 năm 2021 Tập đọc Trước cổng trời.</vt:lpstr>
      <vt:lpstr>PowerPoint Presentation</vt:lpstr>
      <vt:lpstr>PowerPoint Presentation</vt:lpstr>
      <vt:lpstr>03 </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Windows User</cp:lastModifiedBy>
  <cp:revision>20</cp:revision>
  <dcterms:created xsi:type="dcterms:W3CDTF">2021-10-12T05:19:01Z</dcterms:created>
  <dcterms:modified xsi:type="dcterms:W3CDTF">2021-10-26T01:54:47Z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5EF4B96B2DB64491B5D27BA64A9EF7F9</vt:lpwstr>
  </property>
  <property fmtid="{D5CDD505-2E9C-101B-9397-08002B2CF9AE}" pid="3" name="KSOProductBuildVer">
    <vt:lpwstr>2057-11.2.0.10323</vt:lpwstr>
  </property>
</Properties>
</file>