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4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58" r:id="rId12"/>
    <p:sldId id="267" r:id="rId13"/>
    <p:sldId id="269" r:id="rId14"/>
    <p:sldId id="271" r:id="rId15"/>
    <p:sldId id="272" r:id="rId16"/>
    <p:sldId id="273" r:id="rId17"/>
    <p:sldId id="268" r:id="rId18"/>
  </p:sldIdLst>
  <p:sldSz cx="12192000" cy="6858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iCiel Cadena" panose="02000503000000020004" charset="0"/>
      <p:bold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5A54D"/>
    <a:srgbClr val="EA8030"/>
    <a:srgbClr val="33CCCC"/>
    <a:srgbClr val="0066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398586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545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8024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21526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60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1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5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4823620"/>
            <a:ext cx="3741506" cy="2641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6480" y="2003020"/>
            <a:ext cx="9961727" cy="4743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29F126-1584-BFCD-5D29-C99ABAC4D7C1}"/>
              </a:ext>
            </a:extLst>
          </p:cNvPr>
          <p:cNvSpPr txBox="1"/>
          <p:nvPr/>
        </p:nvSpPr>
        <p:spPr>
          <a:xfrm>
            <a:off x="2269447" y="502344"/>
            <a:ext cx="79848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4267" b="1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TRƯỜNG TIỂU HỌC SÀI ĐỒNG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865D9-629D-4518-ABC4-E2110181C890}"/>
              </a:ext>
            </a:extLst>
          </p:cNvPr>
          <p:cNvSpPr txBox="1"/>
          <p:nvPr/>
        </p:nvSpPr>
        <p:spPr>
          <a:xfrm>
            <a:off x="2687091" y="1364117"/>
            <a:ext cx="7880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Kim Loan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4A3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0D653-71DC-2B5E-D82B-2B40DDD86B04}"/>
              </a:ext>
            </a:extLst>
          </p:cNvPr>
          <p:cNvSpPr txBox="1"/>
          <p:nvPr/>
        </p:nvSpPr>
        <p:spPr>
          <a:xfrm>
            <a:off x="1374860" y="3424705"/>
            <a:ext cx="7880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</a:p>
        </p:txBody>
      </p:sp>
    </p:spTree>
    <p:extLst>
      <p:ext uri="{BB962C8B-B14F-4D97-AF65-F5344CB8AC3E}">
        <p14:creationId xmlns:p14="http://schemas.microsoft.com/office/powerpoint/2010/main" val="5839345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99021" y="217790"/>
            <a:ext cx="2792979" cy="1287007"/>
            <a:chOff x="9079953" y="601378"/>
            <a:chExt cx="2771965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121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dirty="0"/>
                <a:t>- Quốc hiệu và tiêu ngữ</a:t>
              </a:r>
            </a:p>
            <a:p>
              <a:r>
                <a:rPr lang="nl-NL" sz="2000" dirty="0"/>
                <a:t>- Địa điểm và thời gian viết báo cáo. 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23786" y="1457754"/>
            <a:ext cx="2266426" cy="1034019"/>
            <a:chOff x="9079953" y="601378"/>
            <a:chExt cx="266355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519619" cy="47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544038" y="2818436"/>
            <a:ext cx="2304548" cy="1182637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3" y="889278"/>
              <a:ext cx="2477224" cy="92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97543" y="4070891"/>
            <a:ext cx="2304548" cy="1339043"/>
            <a:chOff x="9079953" y="601378"/>
            <a:chExt cx="2663556" cy="1538905"/>
          </a:xfrm>
        </p:grpSpPr>
        <p:grpSp>
          <p:nvGrpSpPr>
            <p:cNvPr id="3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459206" y="5243806"/>
            <a:ext cx="2732793" cy="1450412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107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8476090" y="61521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>
          <a:xfrm>
            <a:off x="8425969" y="321900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8428908" y="5698544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9259951" y="1893063"/>
            <a:ext cx="203159" cy="34266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42" name="Rectangle 41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84719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</a:rPr>
              <a:t>Ghi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21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015" y="470932"/>
            <a:ext cx="9908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49639" y="2142007"/>
            <a:ext cx="2272815" cy="829983"/>
            <a:chOff x="823518" y="2910696"/>
            <a:chExt cx="4079933" cy="829983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3799" y="3018284"/>
              <a:ext cx="3617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32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đề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57765" y="3261724"/>
            <a:ext cx="2976199" cy="1184806"/>
            <a:chOff x="823518" y="2910697"/>
            <a:chExt cx="5342578" cy="1184806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7"/>
              <a:ext cx="5342578" cy="1184806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3797" y="3018284"/>
              <a:ext cx="4817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viết,</a:t>
              </a:r>
              <a:r>
                <a:rPr kumimoji="0" lang="en-US" sz="32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người nhận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85836" y="2142007"/>
            <a:ext cx="2542445" cy="829983"/>
            <a:chOff x="823518" y="2910696"/>
            <a:chExt cx="4563946" cy="829983"/>
          </a:xfrm>
        </p:grpSpPr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3797" y="3018284"/>
              <a:ext cx="433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 dung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5347" y="3261723"/>
            <a:ext cx="3376653" cy="1184806"/>
            <a:chOff x="1053799" y="2910696"/>
            <a:chExt cx="3617858" cy="1184806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1364155" y="2910696"/>
              <a:ext cx="2892682" cy="1184805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3799" y="3018284"/>
              <a:ext cx="36178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83" y="3907280"/>
            <a:ext cx="607823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4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6" y="1676423"/>
            <a:ext cx="7876715" cy="48650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1631" y="399987"/>
            <a:ext cx="10527324" cy="12764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3016" y="476094"/>
            <a:ext cx="1064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26547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C4D30510-0035-9809-3E24-C1E789ED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1923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3215" y="194576"/>
            <a:ext cx="2688040" cy="2236834"/>
            <a:chOff x="653215" y="194576"/>
            <a:chExt cx="2688040" cy="2236834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1CB3157B-D03A-457E-954E-2226BF2C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15" y="194576"/>
              <a:ext cx="2688040" cy="22368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7548" y="1026664"/>
              <a:ext cx="2015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1256" y="774383"/>
            <a:ext cx="7690160" cy="1077218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Những điểm cần lưu ý khi viết báo cáo thảo luận: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539" y="2557639"/>
            <a:ext cx="10627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IN HOA;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 nếu có thêm phần trích yếu nội dung (VD: về “Hoạt động chuẩn bị chào mừng ngày Nhà giáo Việt Nam”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phần này viết chữ in thường.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538" y="372570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540" y="423223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538" y="4693896"/>
            <a:ext cx="1062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thảo luận được sắp xếp theo mục để dễ theo dõi.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6515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</a:rPr>
              <a:t>Ghi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4622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7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811912" y="4285987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2" y="285619"/>
            <a:ext cx="1940673" cy="1940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3189" y="970205"/>
            <a:ext cx="5569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adena" panose="02000503000000020004" pitchFamily="50" charset="0"/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7782" y="2226292"/>
            <a:ext cx="9201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cục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cách viết báo cáo thảo luận nhóm</a:t>
            </a:r>
            <a:endParaRPr lang="en-US" sz="4000" b="1" dirty="0">
              <a:solidFill>
                <a:srgbClr val="FF505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1257299"/>
            <a:ext cx="2811919" cy="65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48416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1. Đọc báo cáo dưới đây và trả lời câu hỏi.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0624" y="800810"/>
            <a:ext cx="8035164" cy="6108802"/>
          </a:xfrm>
          <a:prstGeom prst="rect">
            <a:avLst/>
          </a:prstGeom>
          <a:solidFill>
            <a:srgbClr val="66CCFF">
              <a:alpha val="31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5303" y="5619515"/>
            <a:ext cx="8035164" cy="924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003" y="735984"/>
            <a:ext cx="8035163" cy="997248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2040" y="1800441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BÁO CÁO KẾT QUẢ THẢO LUẬN NHÓM</a:t>
            </a:r>
          </a:p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943" y="2810983"/>
            <a:ext cx="803516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2023,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”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Nam”.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1.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Tốp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Bùi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long: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Thúy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0063" y="5771535"/>
            <a:ext cx="309551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70000"/>
              </a:lnSpc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01526" y="1733232"/>
            <a:ext cx="1802932" cy="764757"/>
            <a:chOff x="9079951" y="601378"/>
            <a:chExt cx="2771967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1" y="601378"/>
              <a:ext cx="2663554" cy="1538905"/>
              <a:chOff x="8730326" y="-690801"/>
              <a:chExt cx="2150829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6" y="-690801"/>
                <a:ext cx="2143215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478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69881" y="337080"/>
            <a:ext cx="2778307" cy="1292668"/>
            <a:chOff x="9079953" y="601378"/>
            <a:chExt cx="273809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677940" cy="109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Tx/>
                <a:buChar char="-"/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indent="-342900" algn="ctr">
                <a:buFontTx/>
                <a:buChar char="-"/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78291" y="3973760"/>
            <a:ext cx="2169827" cy="1138021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4" y="889278"/>
              <a:ext cx="2477224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32541" y="5500464"/>
            <a:ext cx="2304548" cy="1339043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742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6" name="Rectangular Callout 5"/>
          <p:cNvSpPr/>
          <p:nvPr/>
        </p:nvSpPr>
        <p:spPr>
          <a:xfrm>
            <a:off x="312368" y="1824184"/>
            <a:ext cx="8045351" cy="622588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ular Callout 40"/>
          <p:cNvSpPr/>
          <p:nvPr/>
        </p:nvSpPr>
        <p:spPr>
          <a:xfrm>
            <a:off x="306642" y="2520299"/>
            <a:ext cx="8045351" cy="42697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ular Callout 41"/>
          <p:cNvSpPr/>
          <p:nvPr/>
        </p:nvSpPr>
        <p:spPr>
          <a:xfrm>
            <a:off x="306642" y="3103871"/>
            <a:ext cx="8045351" cy="2430935"/>
          </a:xfrm>
          <a:prstGeom prst="wedgeRectCallout">
            <a:avLst>
              <a:gd name="adj1" fmla="val 58064"/>
              <a:gd name="adj2" fmla="val -608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2942" y="697803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</a:p>
          <a:p>
            <a:pPr algn="ctr"/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do –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2280" y="1341371"/>
            <a:ext cx="388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2023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047" y="2540819"/>
            <a:ext cx="7834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4A,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ular Callout 43"/>
          <p:cNvSpPr/>
          <p:nvPr/>
        </p:nvSpPr>
        <p:spPr>
          <a:xfrm>
            <a:off x="312368" y="744744"/>
            <a:ext cx="8045351" cy="966822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9033623" y="2551439"/>
            <a:ext cx="1834065" cy="851249"/>
            <a:chOff x="9079953" y="601378"/>
            <a:chExt cx="2663556" cy="1538905"/>
          </a:xfrm>
        </p:grpSpPr>
        <p:grpSp>
          <p:nvGrpSpPr>
            <p:cNvPr id="46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48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9082454" y="889278"/>
              <a:ext cx="2448339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Rectangular Callout 49"/>
          <p:cNvSpPr/>
          <p:nvPr/>
        </p:nvSpPr>
        <p:spPr>
          <a:xfrm>
            <a:off x="325331" y="5729116"/>
            <a:ext cx="8045351" cy="74791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89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6" grpId="0" animBg="1"/>
      <p:bldP spid="41" grpId="0" animBg="1"/>
      <p:bldP spid="42" grpId="0" animBg="1"/>
      <p:bldP spid="43" grpId="0"/>
      <p:bldP spid="5" grpId="0"/>
      <p:bldP spid="7" grpId="0"/>
      <p:bldP spid="44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" y="3201578"/>
            <a:ext cx="5090468" cy="3473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286" y="522513"/>
            <a:ext cx="1043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Hãy thảo luận nhóm và trả lời câu hỏi.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4920" y="1616528"/>
            <a:ext cx="6583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b. Ai là người viết báo cáo? Báo cáo được gửi cho ai?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những thông tin gì?</a:t>
            </a:r>
          </a:p>
        </p:txBody>
      </p:sp>
      <p:sp>
        <p:nvSpPr>
          <p:cNvPr id="10" name="Google Shape;117;p2"/>
          <p:cNvSpPr/>
          <p:nvPr/>
        </p:nvSpPr>
        <p:spPr>
          <a:xfrm>
            <a:off x="4849572" y="1570808"/>
            <a:ext cx="7034376" cy="34583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10831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52" y="652641"/>
            <a:ext cx="8725208" cy="595411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022463" y="4787735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4" y="201799"/>
            <a:ext cx="1940673" cy="1940673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805" y="200985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5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364" y="248190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21253" y="479025"/>
            <a:ext cx="3476995" cy="1254784"/>
            <a:chOff x="8521253" y="1616528"/>
            <a:chExt cx="3476995" cy="1254784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2"/>
              <a:ext cx="3286079" cy="12476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3" y="1616528"/>
              <a:ext cx="34769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Báo cáo trên viết về vấn đề gì?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47166" y="2066904"/>
            <a:ext cx="3737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24" name="Rectangle 23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7993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Ai là người viết báo cáo?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185426" y="5592406"/>
            <a:ext cx="2875545" cy="977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639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27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Báo cáo được gửi cho ai?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5132" y="2531482"/>
            <a:ext cx="6300231" cy="378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895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4A,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Tiểu học Yên Ninh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710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406952" y="492931"/>
            <a:ext cx="3498564" cy="2297160"/>
            <a:chOff x="8407682" y="1623693"/>
            <a:chExt cx="3476267" cy="1183450"/>
          </a:xfrm>
        </p:grpSpPr>
        <p:sp>
          <p:nvSpPr>
            <p:cNvPr id="44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106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1252" y="3341854"/>
            <a:ext cx="331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28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1854</Words>
  <Application>Microsoft Office PowerPoint</Application>
  <PresentationFormat>Widescreen</PresentationFormat>
  <Paragraphs>182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UTM Avo</vt:lpstr>
      <vt:lpstr>Cambria</vt:lpstr>
      <vt:lpstr>Times New Roman</vt:lpstr>
      <vt:lpstr>#9Slide07 HoneyCream</vt:lpstr>
      <vt:lpstr>Tahoma</vt:lpstr>
      <vt:lpstr>Arial</vt:lpstr>
      <vt:lpstr>Calibri</vt:lpstr>
      <vt:lpstr>iCiel Cadena</vt:lpstr>
      <vt:lpstr>字魂156号-萌趣苏打饼</vt:lpstr>
      <vt:lpstr>inpin heiti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le nga</cp:lastModifiedBy>
  <cp:revision>40</cp:revision>
  <dcterms:created xsi:type="dcterms:W3CDTF">2023-07-22T16:47:16Z</dcterms:created>
  <dcterms:modified xsi:type="dcterms:W3CDTF">2023-10-12T05:23:22Z</dcterms:modified>
</cp:coreProperties>
</file>