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08" r:id="rId3"/>
    <p:sldId id="275" r:id="rId4"/>
    <p:sldId id="307" r:id="rId5"/>
    <p:sldId id="276" r:id="rId6"/>
    <p:sldId id="277" r:id="rId7"/>
    <p:sldId id="281" r:id="rId8"/>
    <p:sldId id="302" r:id="rId9"/>
    <p:sldId id="261" r:id="rId10"/>
    <p:sldId id="304" r:id="rId11"/>
    <p:sldId id="300" r:id="rId12"/>
    <p:sldId id="282" r:id="rId13"/>
    <p:sldId id="306" r:id="rId14"/>
    <p:sldId id="258" r:id="rId15"/>
    <p:sldId id="262" r:id="rId16"/>
  </p:sldIdLst>
  <p:sldSz cx="18288000" cy="10287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#9Slide03 Nokia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SVN-Poky's" panose="020B0604020202020204" charset="0"/>
      <p:regular r:id="rId33"/>
    </p:embeddedFont>
    <p:embeddedFont>
      <p:font typeface="ไอติม" panose="020B0604020202020204" charset="-3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AA"/>
    <a:srgbClr val="FFB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54" autoAdjust="0"/>
  </p:normalViewPr>
  <p:slideViewPr>
    <p:cSldViewPr>
      <p:cViewPr varScale="1">
        <p:scale>
          <a:sx n="41" d="100"/>
          <a:sy n="41" d="100"/>
        </p:scale>
        <p:origin x="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294D4-FA65-432E-B224-ADDE6221C61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23D0-824E-429B-BD84-63BE305EB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B23D0-824E-429B-BD84-63BE305EBC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2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99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98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487842" y="761378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精美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工作总结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工作计划：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www.1ppt.com/xiazai/jihua/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商务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个人简历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www.1ppt.com/xiazai/jianli/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毕业答辩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工作汇报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www.1ppt.com/xiazai/huibao/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17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36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7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3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52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5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7136AB-B600-AEF6-640C-0F61EFDDEB73}"/>
              </a:ext>
            </a:extLst>
          </p:cNvPr>
          <p:cNvSpPr/>
          <p:nvPr/>
        </p:nvSpPr>
        <p:spPr>
          <a:xfrm>
            <a:off x="3929271" y="876300"/>
            <a:ext cx="10429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TIỂU HỌC SÀI ĐỒNG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050C21-0460-443A-57DF-06B42928272B}"/>
              </a:ext>
            </a:extLst>
          </p:cNvPr>
          <p:cNvSpPr/>
          <p:nvPr/>
        </p:nvSpPr>
        <p:spPr>
          <a:xfrm>
            <a:off x="3810000" y="2781300"/>
            <a:ext cx="93794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viên: Trần Thị Hạnh</a:t>
            </a:r>
          </a:p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Lớp: 4A2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Hoạt động trải nghiệm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DC4174-AE96-1F27-D97B-040AD9B1E4D8}"/>
              </a:ext>
            </a:extLst>
          </p:cNvPr>
          <p:cNvSpPr/>
          <p:nvPr/>
        </p:nvSpPr>
        <p:spPr>
          <a:xfrm>
            <a:off x="3276600" y="6210300"/>
            <a:ext cx="121366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Bài: ĐIỀU CHỈNH CẢM XÚC</a:t>
            </a:r>
          </a:p>
        </p:txBody>
      </p:sp>
    </p:spTree>
    <p:extLst>
      <p:ext uri="{BB962C8B-B14F-4D97-AF65-F5344CB8AC3E}">
        <p14:creationId xmlns:p14="http://schemas.microsoft.com/office/powerpoint/2010/main" val="214766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868" y="1287659"/>
            <a:ext cx="15897412" cy="8067450"/>
          </a:xfrm>
          <a:custGeom>
            <a:avLst/>
            <a:gdLst/>
            <a:ahLst/>
            <a:cxnLst/>
            <a:rect l="l" t="t" r="r" b="b"/>
            <a:pathLst>
              <a:path w="12819649" h="6550559">
                <a:moveTo>
                  <a:pt x="0" y="0"/>
                </a:moveTo>
                <a:lnTo>
                  <a:pt x="12819650" y="0"/>
                </a:lnTo>
                <a:lnTo>
                  <a:pt x="12819650" y="6550560"/>
                </a:lnTo>
                <a:lnTo>
                  <a:pt x="0" y="655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95400" y="3089073"/>
            <a:ext cx="13875036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Để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điều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chỉnh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đặc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biệt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điều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chỉnh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chúng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ta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cần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lấy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tĩnh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cân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bằng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bằng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hít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thở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sâu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thiền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dạo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tâm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với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tin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cậy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Sau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suy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nghĩ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về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việc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hiện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tượng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xảy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ra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quan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603925">
            <a:off x="604417" y="75791"/>
            <a:ext cx="2043456" cy="3135476"/>
          </a:xfrm>
          <a:custGeom>
            <a:avLst/>
            <a:gdLst/>
            <a:ahLst/>
            <a:cxnLst/>
            <a:rect l="l" t="t" r="r" b="b"/>
            <a:pathLst>
              <a:path w="3372959" h="4809924">
                <a:moveTo>
                  <a:pt x="0" y="0"/>
                </a:moveTo>
                <a:lnTo>
                  <a:pt x="3372959" y="0"/>
                </a:lnTo>
                <a:lnTo>
                  <a:pt x="3372959" y="4809925"/>
                </a:lnTo>
                <a:lnTo>
                  <a:pt x="0" y="4809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3983895">
            <a:off x="4152228" y="1094815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8" name="Freeform 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7988501"/>
            <a:ext cx="2748555" cy="2759917"/>
          </a:xfrm>
          <a:custGeom>
            <a:avLst/>
            <a:gdLst/>
            <a:ahLst/>
            <a:cxnLst/>
            <a:rect l="l" t="t" r="r" b="b"/>
            <a:pathLst>
              <a:path w="4696725" h="4835753">
                <a:moveTo>
                  <a:pt x="0" y="0"/>
                </a:moveTo>
                <a:lnTo>
                  <a:pt x="4696726" y="0"/>
                </a:lnTo>
                <a:lnTo>
                  <a:pt x="4696726" y="4835753"/>
                </a:lnTo>
                <a:lnTo>
                  <a:pt x="0" y="483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76571">
            <a:off x="15983033" y="1066174"/>
            <a:ext cx="574782" cy="496403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7229" y="2413260"/>
            <a:ext cx="3323742" cy="6345209"/>
          </a:xfrm>
          <a:custGeom>
            <a:avLst/>
            <a:gdLst/>
            <a:ahLst/>
            <a:cxnLst/>
            <a:rect l="l" t="t" r="r" b="b"/>
            <a:pathLst>
              <a:path w="4975479" h="8229600">
                <a:moveTo>
                  <a:pt x="0" y="0"/>
                </a:moveTo>
                <a:lnTo>
                  <a:pt x="4975480" y="0"/>
                </a:lnTo>
                <a:lnTo>
                  <a:pt x="4975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VẬN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DỤNG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125038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1" y="0"/>
                </a:lnTo>
                <a:lnTo>
                  <a:pt x="15149531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239000" y="599407"/>
            <a:ext cx="1004262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marR="0" lvl="0" indent="-1143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HĐ2: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237" y="1625777"/>
            <a:ext cx="4462262" cy="5336038"/>
          </a:xfrm>
          <a:custGeom>
            <a:avLst/>
            <a:gdLst/>
            <a:ahLst/>
            <a:cxnLst/>
            <a:rect l="l" t="t" r="r" b="b"/>
            <a:pathLst>
              <a:path w="4462262" h="5336038">
                <a:moveTo>
                  <a:pt x="0" y="0"/>
                </a:moveTo>
                <a:lnTo>
                  <a:pt x="4462262" y="0"/>
                </a:lnTo>
                <a:lnTo>
                  <a:pt x="4462262" y="5336038"/>
                </a:lnTo>
                <a:lnTo>
                  <a:pt x="0" y="5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15265" y="3576200"/>
            <a:ext cx="4652796" cy="5085023"/>
          </a:xfrm>
          <a:custGeom>
            <a:avLst/>
            <a:gdLst/>
            <a:ahLst/>
            <a:cxnLst/>
            <a:rect l="l" t="t" r="r" b="b"/>
            <a:pathLst>
              <a:path w="4652796" h="5085023">
                <a:moveTo>
                  <a:pt x="0" y="0"/>
                </a:moveTo>
                <a:lnTo>
                  <a:pt x="4652796" y="0"/>
                </a:lnTo>
                <a:lnTo>
                  <a:pt x="4652796" y="5085023"/>
                </a:lnTo>
                <a:lnTo>
                  <a:pt x="0" y="508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548753" y="1734936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6904554" y="3191833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481965">
            <a:off x="2299110" y="8534625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3"/>
                </a:lnTo>
                <a:lnTo>
                  <a:pt x="0" y="56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5688481"/>
            <a:ext cx="9472568" cy="4598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20200" y="2346705"/>
            <a:ext cx="7796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Nào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chúng</a:t>
            </a:r>
            <a:r>
              <a:rPr lang="en-US" sz="6600" b="1" dirty="0">
                <a:solidFill>
                  <a:srgbClr val="FF0000"/>
                </a:solidFill>
              </a:rPr>
              <a:t> ta </a:t>
            </a:r>
            <a:r>
              <a:rPr lang="en-US" sz="6600" b="1" dirty="0" err="1">
                <a:solidFill>
                  <a:srgbClr val="FF0000"/>
                </a:solidFill>
              </a:rPr>
              <a:t>cùng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hít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thở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sâu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nhé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477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125038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1" y="0"/>
                </a:lnTo>
                <a:lnTo>
                  <a:pt x="15149531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794335" y="599407"/>
            <a:ext cx="848729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237" y="1625777"/>
            <a:ext cx="4462262" cy="5336038"/>
          </a:xfrm>
          <a:custGeom>
            <a:avLst/>
            <a:gdLst/>
            <a:ahLst/>
            <a:cxnLst/>
            <a:rect l="l" t="t" r="r" b="b"/>
            <a:pathLst>
              <a:path w="4462262" h="5336038">
                <a:moveTo>
                  <a:pt x="0" y="0"/>
                </a:moveTo>
                <a:lnTo>
                  <a:pt x="4462262" y="0"/>
                </a:lnTo>
                <a:lnTo>
                  <a:pt x="4462262" y="5336038"/>
                </a:lnTo>
                <a:lnTo>
                  <a:pt x="0" y="5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15265" y="3576200"/>
            <a:ext cx="4652796" cy="5085023"/>
          </a:xfrm>
          <a:custGeom>
            <a:avLst/>
            <a:gdLst/>
            <a:ahLst/>
            <a:cxnLst/>
            <a:rect l="l" t="t" r="r" b="b"/>
            <a:pathLst>
              <a:path w="4652796" h="5085023">
                <a:moveTo>
                  <a:pt x="0" y="0"/>
                </a:moveTo>
                <a:lnTo>
                  <a:pt x="4652796" y="0"/>
                </a:lnTo>
                <a:lnTo>
                  <a:pt x="4652796" y="5085023"/>
                </a:lnTo>
                <a:lnTo>
                  <a:pt x="0" y="508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548753" y="1734936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6904554" y="3191833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481965">
            <a:off x="2299110" y="8534625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3"/>
                </a:lnTo>
                <a:lnTo>
                  <a:pt x="0" y="56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5688481"/>
            <a:ext cx="9472568" cy="459851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200736" y="599407"/>
            <a:ext cx="3248064" cy="24929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20675" y="1395681"/>
            <a:ext cx="247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5985" y="549934"/>
            <a:ext cx="9439143" cy="91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000000"/>
                </a:solidFill>
                <a:latin typeface="ไอติม"/>
              </a:rPr>
              <a:t>TẠM</a:t>
            </a:r>
          </a:p>
          <a:p>
            <a:pPr algn="ctr"/>
            <a:r>
              <a:rPr lang="en-US" sz="19900" dirty="0">
                <a:solidFill>
                  <a:srgbClr val="000000"/>
                </a:solidFill>
                <a:latin typeface="ไอติม"/>
              </a:rPr>
              <a:t>BIỆT </a:t>
            </a:r>
          </a:p>
          <a:p>
            <a:pPr algn="ctr"/>
            <a:r>
              <a:rPr lang="en-US" sz="19900" dirty="0">
                <a:solidFill>
                  <a:srgbClr val="000000"/>
                </a:solidFill>
                <a:latin typeface="ไอติม"/>
              </a:rPr>
              <a:t>NHÉ!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8718686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0" y="0"/>
                </a:lnTo>
                <a:lnTo>
                  <a:pt x="15149530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6068935" y="828243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9592246" y="1604660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2451145">
            <a:off x="16499470" y="2049253"/>
            <a:ext cx="479396" cy="414023"/>
          </a:xfrm>
          <a:custGeom>
            <a:avLst/>
            <a:gdLst/>
            <a:ahLst/>
            <a:cxnLst/>
            <a:rect l="l" t="t" r="r" b="b"/>
            <a:pathLst>
              <a:path w="479396" h="414023">
                <a:moveTo>
                  <a:pt x="0" y="0"/>
                </a:moveTo>
                <a:lnTo>
                  <a:pt x="479395" y="0"/>
                </a:lnTo>
                <a:lnTo>
                  <a:pt x="479395" y="414024"/>
                </a:lnTo>
                <a:lnTo>
                  <a:pt x="0" y="41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>
            <a:off x="9751682" y="1843484"/>
            <a:ext cx="6154290" cy="6146598"/>
          </a:xfrm>
          <a:custGeom>
            <a:avLst/>
            <a:gdLst/>
            <a:ahLst/>
            <a:cxnLst/>
            <a:rect l="l" t="t" r="r" b="b"/>
            <a:pathLst>
              <a:path w="6154290" h="6146598">
                <a:moveTo>
                  <a:pt x="0" y="0"/>
                </a:moveTo>
                <a:lnTo>
                  <a:pt x="6154290" y="0"/>
                </a:lnTo>
                <a:lnTo>
                  <a:pt x="6154290" y="6146598"/>
                </a:lnTo>
                <a:lnTo>
                  <a:pt x="0" y="6146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图片 165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4734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9" name="组合 168"/>
          <p:cNvGrpSpPr/>
          <p:nvPr/>
        </p:nvGrpSpPr>
        <p:grpSpPr>
          <a:xfrm>
            <a:off x="0" y="-49530"/>
            <a:ext cx="18267045" cy="10336530"/>
            <a:chOff x="22" y="-20"/>
            <a:chExt cx="19178" cy="10852"/>
          </a:xfrm>
        </p:grpSpPr>
        <p:pic>
          <p:nvPicPr>
            <p:cNvPr id="167" name="图片 166" descr="E:\PPT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48" y="0"/>
              <a:ext cx="17252" cy="108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矩形 167"/>
            <p:cNvSpPr/>
            <p:nvPr/>
          </p:nvSpPr>
          <p:spPr>
            <a:xfrm>
              <a:off x="22" y="-20"/>
              <a:ext cx="2928" cy="108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163" y="3691890"/>
            <a:ext cx="3086100" cy="1571625"/>
          </a:xfrm>
          <a:prstGeom prst="rect">
            <a:avLst/>
          </a:prstGeom>
        </p:spPr>
      </p:pic>
      <p:pic>
        <p:nvPicPr>
          <p:cNvPr id="45" name="图片 44" descr="微信截图_202205031252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535" y="6988493"/>
            <a:ext cx="5307330" cy="2608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34" y="4570889"/>
            <a:ext cx="6337341" cy="588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15163"/>
          <a:stretch/>
        </p:blipFill>
        <p:spPr>
          <a:xfrm>
            <a:off x="3752761" y="2439180"/>
            <a:ext cx="14217104" cy="71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2" y="0"/>
            <a:ext cx="18289585" cy="10290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516" y="342900"/>
            <a:ext cx="9100668" cy="190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38400" y="2247900"/>
            <a:ext cx="13792200" cy="51054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7500" y="3605241"/>
            <a:ext cx="1295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000" b="1" dirty="0">
                <a:latin typeface="Cambria" panose="02040503050406030204" pitchFamily="18" charset="0"/>
              </a:rPr>
              <a:t>- </a:t>
            </a:r>
            <a:r>
              <a:rPr lang="vi-VN" sz="5000" b="1" dirty="0">
                <a:latin typeface="Cambria" panose="02040503050406030204" pitchFamily="18" charset="0"/>
              </a:rPr>
              <a:t>HS nhận diện được khả năng điều chỉnh cảm xúc và suy nghĩ của bản thân trong một số tình huống đơn giản. </a:t>
            </a:r>
            <a:endParaRPr lang="en-US" sz="5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4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KHỞI ĐỘNG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6790" y="862013"/>
            <a:ext cx="16202025" cy="1091565"/>
            <a:chOff x="1036" y="905"/>
            <a:chExt cx="17010" cy="114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155" y="2051"/>
              <a:ext cx="16891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组合 84"/>
            <p:cNvGrpSpPr/>
            <p:nvPr/>
          </p:nvGrpSpPr>
          <p:grpSpPr>
            <a:xfrm>
              <a:off x="1036" y="905"/>
              <a:ext cx="14573" cy="1105"/>
              <a:chOff x="5957" y="2754"/>
              <a:chExt cx="14573" cy="11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957" y="2784"/>
                <a:ext cx="14573" cy="1075"/>
                <a:chOff x="6998" y="3013"/>
                <a:chExt cx="14573" cy="1075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6998" y="3013"/>
                  <a:ext cx="979" cy="9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altLang="zh-CN" sz="3600" b="1" dirty="0">
                    <a:solidFill>
                      <a:prstClr val="white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7" name="组合 6"/>
                <p:cNvGrpSpPr/>
                <p:nvPr/>
              </p:nvGrpSpPr>
              <p:grpSpPr>
                <a:xfrm>
                  <a:off x="7082" y="3022"/>
                  <a:ext cx="14489" cy="1066"/>
                  <a:chOff x="9775" y="1613"/>
                  <a:chExt cx="14489" cy="1066"/>
                </a:xfrm>
              </p:grpSpPr>
              <p:sp>
                <p:nvSpPr>
                  <p:cNvPr id="9" name="椭圆 8"/>
                  <p:cNvSpPr/>
                  <p:nvPr/>
                </p:nvSpPr>
                <p:spPr>
                  <a:xfrm>
                    <a:off x="9775" y="1657"/>
                    <a:ext cx="979" cy="979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altLang="zh-CN" sz="3600" b="1" dirty="0">
                        <a:solidFill>
                          <a:prstClr val="white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+mn-ea"/>
                        <a:sym typeface="+mn-lt"/>
                      </a:rPr>
                      <a:t>1</a:t>
                    </a:r>
                  </a:p>
                </p:txBody>
              </p:sp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10867" y="1613"/>
                    <a:ext cx="13397" cy="10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1371600"/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trò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Gọi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tên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cảm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xúc</a:t>
                    </a:r>
                    <a:endParaRPr lang="en-US" altLang="zh-CN" sz="4200" dirty="0">
                      <a:ln>
                        <a:solidFill>
                          <a:prstClr val="black"/>
                        </a:solidFill>
                      </a:ln>
                      <a:solidFill>
                        <a:srgbClr val="ED7D31">
                          <a:lumMod val="60000"/>
                          <a:lumOff val="40000"/>
                        </a:srgbClr>
                      </a:solidFill>
                      <a:latin typeface="SVN-Poky's" panose="020B0606040200020203" pitchFamily="34" charset="0"/>
                      <a:ea typeface="思源黑体 CN Medium" panose="020B0600000000000000" charset="-122"/>
                      <a:cs typeface="思源黑体 CN Medium" panose="020B0600000000000000" charset="-122"/>
                      <a:sym typeface="+mn-ea"/>
                    </a:endParaRPr>
                  </a:p>
                </p:txBody>
              </p:sp>
            </p:grpSp>
          </p:grpSp>
          <p:sp>
            <p:nvSpPr>
              <p:cNvPr id="72" name="椭圆 71"/>
              <p:cNvSpPr/>
              <p:nvPr/>
            </p:nvSpPr>
            <p:spPr>
              <a:xfrm>
                <a:off x="5957" y="2754"/>
                <a:ext cx="317" cy="317"/>
              </a:xfrm>
              <a:prstGeom prst="ellipse">
                <a:avLst/>
              </a:prstGeom>
              <a:solidFill>
                <a:srgbClr val="FFB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15829" y="2220501"/>
            <a:ext cx="3758565" cy="903111"/>
            <a:chOff x="6938" y="7809"/>
            <a:chExt cx="5204" cy="1096"/>
          </a:xfrm>
        </p:grpSpPr>
        <p:sp>
          <p:nvSpPr>
            <p:cNvPr id="26" name="圆角矩形 25"/>
            <p:cNvSpPr/>
            <p:nvPr/>
          </p:nvSpPr>
          <p:spPr>
            <a:xfrm>
              <a:off x="6938" y="7809"/>
              <a:ext cx="5204" cy="1096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3000" dirty="0">
                <a:solidFill>
                  <a:srgbClr val="0E0E1E"/>
                </a:solidFill>
                <a:latin typeface="UTM Tam Le" panose="02040603050506020204" pitchFamily="18" charset="0"/>
                <a:ea typeface="微软雅黑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086" y="7953"/>
              <a:ext cx="4908" cy="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Luật</a:t>
              </a:r>
              <a:r>
                <a:rPr lang="en-US" altLang="zh-CN" sz="4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 </a:t>
              </a:r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chơi</a:t>
              </a:r>
              <a:endParaRPr lang="zh-CN" altLang="en-US" sz="4200" dirty="0">
                <a:solidFill>
                  <a:prstClr val="black">
                    <a:lumMod val="85000"/>
                    <a:lumOff val="15000"/>
                  </a:prstClr>
                </a:solidFill>
                <a:latin typeface="UTM Tam Le" panose="02040603050506020204" pitchFamily="18" charset="0"/>
                <a:ea typeface="思源黑体 CN Heavy" panose="020B0A00000000000000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363660" y="3356672"/>
            <a:ext cx="8844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lượt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ấy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mặt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cử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chỉ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lớp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zh-CN" altLang="en-US" sz="3600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867573" y="222885"/>
            <a:ext cx="308610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233" y="3007997"/>
            <a:ext cx="6475740" cy="5590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392" l="3333" r="36786"/>
                    </a14:imgEffect>
                  </a14:imgLayer>
                </a14:imgProps>
              </a:ext>
            </a:extLst>
          </a:blip>
          <a:srcRect r="63192" b="49703"/>
          <a:stretch/>
        </p:blipFill>
        <p:spPr>
          <a:xfrm>
            <a:off x="262200" y="7928759"/>
            <a:ext cx="2541696" cy="2108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100000" l="94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7467">
            <a:off x="15937418" y="8112864"/>
            <a:ext cx="2116836" cy="2033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5374" y="1817430"/>
            <a:ext cx="2270147" cy="19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KHÁM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PHÁ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0826" y="904119"/>
            <a:ext cx="138541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2.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Tìm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hiểu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về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khả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năng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điều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chỉnh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cảm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xúc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của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bản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thân</a:t>
            </a:r>
            <a:endParaRPr lang="en-US" altLang="zh-CN" sz="6000" dirty="0">
              <a:solidFill>
                <a:srgbClr val="C00000"/>
              </a:solidFill>
              <a:latin typeface="SVN-Gidry" panose="02040603050506020204" pitchFamily="18" charset="0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498525" y="440815"/>
            <a:ext cx="2569499" cy="1308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9593" y="3989814"/>
            <a:ext cx="1288992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Hãy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chia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lần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Theo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lợi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hoặc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tác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ấy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cho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bản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gì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?</a:t>
            </a:r>
            <a:endParaRPr lang="zh-CN" altLang="en-US" sz="4800" dirty="0">
              <a:ln w="381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201号-萌趣樱花体" panose="00000500000000000000" charset="-122"/>
              <a:cs typeface="Open Sans" panose="020B0606030504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>
            <a:off x="194188" y="6286500"/>
            <a:ext cx="2529456" cy="3904685"/>
          </a:xfrm>
          <a:custGeom>
            <a:avLst/>
            <a:gdLst/>
            <a:ahLst/>
            <a:cxnLst/>
            <a:rect l="l" t="t" r="r" b="b"/>
            <a:pathLst>
              <a:path w="3018338" h="4688681">
                <a:moveTo>
                  <a:pt x="0" y="0"/>
                </a:moveTo>
                <a:lnTo>
                  <a:pt x="3018339" y="0"/>
                </a:lnTo>
                <a:lnTo>
                  <a:pt x="3018339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9"/>
          <p:cNvSpPr/>
          <p:nvPr/>
        </p:nvSpPr>
        <p:spPr>
          <a:xfrm>
            <a:off x="15881395" y="5691123"/>
            <a:ext cx="2502583" cy="4688681"/>
          </a:xfrm>
          <a:custGeom>
            <a:avLst/>
            <a:gdLst/>
            <a:ahLst/>
            <a:cxnLst/>
            <a:rect l="l" t="t" r="r" b="b"/>
            <a:pathLst>
              <a:path w="2502583" h="4688681">
                <a:moveTo>
                  <a:pt x="0" y="0"/>
                </a:moveTo>
                <a:lnTo>
                  <a:pt x="2502583" y="0"/>
                </a:lnTo>
                <a:lnTo>
                  <a:pt x="2502583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0"/>
          <p:cNvSpPr/>
          <p:nvPr/>
        </p:nvSpPr>
        <p:spPr>
          <a:xfrm>
            <a:off x="2406528" y="7151978"/>
            <a:ext cx="3048000" cy="3006969"/>
          </a:xfrm>
          <a:custGeom>
            <a:avLst/>
            <a:gdLst/>
            <a:ahLst/>
            <a:cxnLst/>
            <a:rect l="l" t="t" r="r" b="b"/>
            <a:pathLst>
              <a:path w="4313586" h="4688681">
                <a:moveTo>
                  <a:pt x="0" y="0"/>
                </a:moveTo>
                <a:lnTo>
                  <a:pt x="4313586" y="0"/>
                </a:lnTo>
                <a:lnTo>
                  <a:pt x="4313586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73012" y="6990307"/>
            <a:ext cx="6066838" cy="23689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261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49241"/>
            <a:ext cx="18288000" cy="6875859"/>
          </a:xfrm>
          <a:custGeom>
            <a:avLst/>
            <a:gdLst/>
            <a:ahLst/>
            <a:cxnLst/>
            <a:rect l="l" t="t" r="r" b="b"/>
            <a:pathLst>
              <a:path w="24210713" h="12371143">
                <a:moveTo>
                  <a:pt x="0" y="0"/>
                </a:moveTo>
                <a:lnTo>
                  <a:pt x="24210712" y="0"/>
                </a:lnTo>
                <a:lnTo>
                  <a:pt x="24210712" y="12371143"/>
                </a:lnTo>
                <a:lnTo>
                  <a:pt x="0" y="1237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16193" t="1" r="-16193" b="-7992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7210974" y="8411663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448089">
            <a:off x="16458499" y="2187213"/>
            <a:ext cx="517158" cy="446637"/>
          </a:xfrm>
          <a:custGeom>
            <a:avLst/>
            <a:gdLst/>
            <a:ahLst/>
            <a:cxnLst/>
            <a:rect l="l" t="t" r="r" b="b"/>
            <a:pathLst>
              <a:path w="517158" h="446637">
                <a:moveTo>
                  <a:pt x="0" y="0"/>
                </a:moveTo>
                <a:lnTo>
                  <a:pt x="517158" y="0"/>
                </a:lnTo>
                <a:lnTo>
                  <a:pt x="517158" y="446636"/>
                </a:lnTo>
                <a:lnTo>
                  <a:pt x="0" y="44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481965">
            <a:off x="670322" y="8645517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2"/>
                </a:lnTo>
                <a:lnTo>
                  <a:pt x="0" y="56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24200" y="228243"/>
            <a:ext cx="15163799" cy="205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723" y="473337"/>
            <a:ext cx="3341077" cy="16276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THẢO LUẬN NHÓM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318523" y="2709842"/>
            <a:ext cx="1969477" cy="88158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Gợi</a:t>
            </a:r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 ý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4" y="5368123"/>
            <a:ext cx="3035639" cy="44415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48" y="2373670"/>
            <a:ext cx="4974767" cy="777711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690703" y="7172084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38133" y="5492365"/>
            <a:ext cx="4055152" cy="387156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12662175" y="4918505"/>
            <a:ext cx="3804139" cy="3212249"/>
          </a:xfrm>
          <a:custGeom>
            <a:avLst/>
            <a:gdLst/>
            <a:ahLst/>
            <a:cxnLst/>
            <a:rect l="l" t="t" r="r" b="b"/>
            <a:pathLst>
              <a:path w="8720106" h="8229600">
                <a:moveTo>
                  <a:pt x="0" y="0"/>
                </a:moveTo>
                <a:lnTo>
                  <a:pt x="8720106" y="0"/>
                </a:lnTo>
                <a:lnTo>
                  <a:pt x="8720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063844" y="7135161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Kỹ năng kiềm chế sự nóng giận Bài 5  Khoá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339</Words>
  <Application>Microsoft Office PowerPoint</Application>
  <PresentationFormat>Custom</PresentationFormat>
  <Paragraphs>36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SVN-Gidry</vt:lpstr>
      <vt:lpstr>Cambria</vt:lpstr>
      <vt:lpstr>Calibri</vt:lpstr>
      <vt:lpstr>Arial</vt:lpstr>
      <vt:lpstr>#9Slide03 Nokia</vt:lpstr>
      <vt:lpstr>#9Slide07 HoneyCream</vt:lpstr>
      <vt:lpstr>Wingdings</vt:lpstr>
      <vt:lpstr>等线</vt:lpstr>
      <vt:lpstr>思源黑体 CN Heavy</vt:lpstr>
      <vt:lpstr>ไอติม</vt:lpstr>
      <vt:lpstr>Open Sans</vt:lpstr>
      <vt:lpstr>UTM Tam Le</vt:lpstr>
      <vt:lpstr>SVN-Poky's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Minh họa 3D Xã hội và Cảm xúc Học tập SEL Hoạt động Tiếp đất Bản thuyết trình Giáo dục</dc:title>
  <dc:creator>ADMIN</dc:creator>
  <cp:lastModifiedBy>le nga</cp:lastModifiedBy>
  <cp:revision>17</cp:revision>
  <dcterms:created xsi:type="dcterms:W3CDTF">2006-08-16T00:00:00Z</dcterms:created>
  <dcterms:modified xsi:type="dcterms:W3CDTF">2023-10-12T03:18:20Z</dcterms:modified>
  <dc:identifier>DAFoMwJvHyk</dc:identifier>
</cp:coreProperties>
</file>