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9Slide07 HoneyCream" panose="020B0604020202020204" charset="0"/>
      <p:regular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panose="02040503050406030204" pitchFamily="18"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Vogue-ExtraBold" panose="020B0500000000000000"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194" y="2416742"/>
            <a:ext cx="5107806" cy="36358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177" y="2502568"/>
            <a:ext cx="2904470" cy="1868046"/>
          </a:xfrm>
          <a:prstGeom prst="rect">
            <a:avLst/>
          </a:prstGeom>
        </p:spPr>
      </p:pic>
      <p:sp>
        <p:nvSpPr>
          <p:cNvPr id="4" name="TextBox 3">
            <a:extLst>
              <a:ext uri="{FF2B5EF4-FFF2-40B4-BE49-F238E27FC236}">
                <a16:creationId xmlns:a16="http://schemas.microsoft.com/office/drawing/2014/main" id="{98899675-9950-C678-EF63-1E3AD6B6C6B4}"/>
              </a:ext>
            </a:extLst>
          </p:cNvPr>
          <p:cNvSpPr txBox="1"/>
          <p:nvPr/>
        </p:nvSpPr>
        <p:spPr>
          <a:xfrm>
            <a:off x="-229197" y="41228"/>
            <a:ext cx="7984845" cy="748988"/>
          </a:xfrm>
          <a:prstGeom prst="rect">
            <a:avLst/>
          </a:prstGeom>
          <a:noFill/>
        </p:spPr>
        <p:txBody>
          <a:bodyPr wrap="square" rtlCol="0">
            <a:spAutoFit/>
          </a:bodyPr>
          <a:lstStyle/>
          <a:p>
            <a:pPr algn="ctr" defTabSz="609585">
              <a:defRPr/>
            </a:pPr>
            <a:r>
              <a:rPr lang="en-US" sz="4267" b="1">
                <a:solidFill>
                  <a:prstClr val="black"/>
                </a:solidFill>
                <a:cs typeface="Calibri" panose="020F0502020204030204" pitchFamily="34" charset="0"/>
                <a:sym typeface="Arial"/>
              </a:rPr>
              <a:t>TRƯỜNG TIỂU HỌC SÀI ĐỒNG</a:t>
            </a:r>
          </a:p>
        </p:txBody>
      </p:sp>
      <p:sp>
        <p:nvSpPr>
          <p:cNvPr id="6" name="TextBox 5">
            <a:extLst>
              <a:ext uri="{FF2B5EF4-FFF2-40B4-BE49-F238E27FC236}">
                <a16:creationId xmlns:a16="http://schemas.microsoft.com/office/drawing/2014/main" id="{B9479465-BC95-9477-E1D8-454B6AF94CBD}"/>
              </a:ext>
            </a:extLst>
          </p:cNvPr>
          <p:cNvSpPr txBox="1"/>
          <p:nvPr/>
        </p:nvSpPr>
        <p:spPr>
          <a:xfrm>
            <a:off x="265117" y="790216"/>
            <a:ext cx="7880825" cy="1938992"/>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Giáo viên: Đào Thị Thùy Dương</a:t>
            </a:r>
          </a:p>
          <a:p>
            <a:r>
              <a:rPr lang="en-US" sz="4000" b="1">
                <a:solidFill>
                  <a:srgbClr val="0000FF"/>
                </a:solidFill>
                <a:latin typeface="Times New Roman" panose="02020603050405020304" pitchFamily="18" charset="0"/>
                <a:cs typeface="Times New Roman" panose="02020603050405020304" pitchFamily="18" charset="0"/>
              </a:rPr>
              <a:t>Lớp:  4A4</a:t>
            </a:r>
          </a:p>
          <a:p>
            <a:r>
              <a:rPr lang="en-US" sz="4000" b="1">
                <a:solidFill>
                  <a:srgbClr val="0000FF"/>
                </a:solidFill>
                <a:latin typeface="Times New Roman" panose="02020603050405020304" pitchFamily="18" charset="0"/>
                <a:cs typeface="Times New Roman" panose="02020603050405020304" pitchFamily="18" charset="0"/>
              </a:rPr>
              <a:t>Môn: Tiếng Việt (Đọc)</a:t>
            </a:r>
          </a:p>
        </p:txBody>
      </p:sp>
    </p:spTree>
    <p:extLst>
      <p:ext uri="{BB962C8B-B14F-4D97-AF65-F5344CB8AC3E}">
        <p14:creationId xmlns:p14="http://schemas.microsoft.com/office/powerpoint/2010/main" val="35734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30489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rPr>
              <a:t>?</a:t>
            </a: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Tree>
    <p:extLst>
      <p:ext uri="{BB962C8B-B14F-4D97-AF65-F5344CB8AC3E}">
        <p14:creationId xmlns:p14="http://schemas.microsoft.com/office/powerpoint/2010/main" val="781337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9222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p>
        </p:txBody>
      </p:sp>
    </p:spTree>
    <p:extLst>
      <p:ext uri="{BB962C8B-B14F-4D97-AF65-F5344CB8AC3E}">
        <p14:creationId xmlns:p14="http://schemas.microsoft.com/office/powerpoint/2010/main" val="3974724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 nhóm nhảy nữ đầu tiên của Cu-ba, cô bé Mi-lô mười tuổi đã 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148256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thành tích </a:t>
              </a:r>
              <a:endParaRPr lang="en-US" sz="6000" dirty="0">
                <a:solidFill>
                  <a:schemeClr val="accent6"/>
                </a:solidFill>
                <a:latin typeface="Calibri" panose="020F0502020204030204" pitchFamily="34" charset="0"/>
                <a:cs typeface="Calibri" panose="020F0502020204030204" pitchFamily="34" charset="0"/>
              </a:endParaRPr>
            </a:p>
            <a:p>
              <a:pPr algn="ctr"/>
              <a:r>
                <a:rPr lang="vi-VN" sz="6000" dirty="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423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a:solidFill>
                  <a:schemeClr val="accent3">
                    <a:lumMod val="20000"/>
                    <a:lumOff val="80000"/>
                  </a:schemeClr>
                </a:solidFill>
                <a:latin typeface="Cambria" panose="02040503050406030204" pitchFamily="18" charset="0"/>
                <a:cs typeface="Calibri" panose="020F0502020204030204" pitchFamily="34" charset="0"/>
              </a:rPr>
              <a:t>Hành 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a:solidFill>
                <a:srgbClr val="7030A0"/>
              </a:solidFill>
              <a:latin typeface="Cambria" panose="02040503050406030204" pitchFamily="18" charset="0"/>
            </a:endParaRPr>
          </a:p>
          <a:p>
            <a:pPr algn="just"/>
            <a:r>
              <a:rPr lang="vi-VN" sz="4000" b="1" i="1" dirty="0">
                <a:solidFill>
                  <a:srgbClr val="7030A0"/>
                </a:solidFill>
                <a:latin typeface="Cambria" panose="02040503050406030204" pitchFamily="18" charset="0"/>
              </a:rPr>
              <a:t>Để 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Cô 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Thế 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Khi chị gái Ku-chi-tô thành lập A-na-ca-ô-na, nhóm nhảy nữ đầu tiên của Cu-ba, cô bé Mi-lô 10 tuổi đã gia nhập ban nhạc với vai trò một tay trống. Nghe tiếng trống của Mi-lô, ai cũng muốn nhún nhảy.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Cứ cố gắng như vậy, cuối cùng Mi-lô đã trở thành một nghệ sĩ trống nổi tiếng thế giới. </a:t>
            </a: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42929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a:solidFill>
                            <a:schemeClr val="accent6"/>
                          </a:solidFill>
                          <a:latin typeface="Cambria" panose="02040503050406030204" pitchFamily="18" charset="0"/>
                          <a:ea typeface="Cambria" panose="02040503050406030204" pitchFamily="18" charset="0"/>
                        </a:rPr>
                        <a:t>Nghề</a:t>
                      </a:r>
                      <a:r>
                        <a:rPr lang="vi-VN" sz="4800" baseline="0" dirty="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Công</a:t>
                      </a:r>
                      <a:r>
                        <a:rPr lang="vi-VN" sz="4800" baseline="0" dirty="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a:solidFill>
                            <a:schemeClr val="tx2"/>
                          </a:solidFill>
                          <a:latin typeface="Cambria" panose="02040503050406030204" pitchFamily="18" charset="0"/>
                          <a:ea typeface="Cambria" panose="02040503050406030204" pitchFamily="18" charset="0"/>
                        </a:rPr>
                        <a:t>Nhà</a:t>
                      </a:r>
                      <a:r>
                        <a:rPr lang="vi-VN" sz="4800" baseline="0" dirty="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a:solidFill>
                            <a:schemeClr val="accent3"/>
                          </a:solidFill>
                          <a:latin typeface="Cambria" panose="02040503050406030204" pitchFamily="18" charset="0"/>
                          <a:ea typeface="Cambria" panose="02040503050406030204" pitchFamily="18" charset="0"/>
                        </a:rPr>
                        <a:t>Kiến trúc</a:t>
                      </a:r>
                      <a:r>
                        <a:rPr lang="vi-VN" sz="4800" baseline="0" dirty="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a:solidFill>
                  <a:srgbClr val="7030A0"/>
                </a:solidFill>
                <a:latin typeface="Cambria" panose="02040503050406030204" pitchFamily="18" charset="0"/>
              </a:rPr>
              <a:t>Hiểu điều tác giả muốn nói qua câu chuyện: </a:t>
            </a:r>
            <a:endParaRPr lang="en-US" sz="3200" b="1" dirty="0">
              <a:solidFill>
                <a:srgbClr val="7030A0"/>
              </a:solidFill>
              <a:latin typeface="Cambria" panose="02040503050406030204" pitchFamily="18" charset="0"/>
            </a:endParaRPr>
          </a:p>
          <a:p>
            <a:pPr algn="just"/>
            <a:r>
              <a:rPr lang="vi-VN" sz="3200" b="1" i="1" dirty="0">
                <a:solidFill>
                  <a:srgbClr val="7030A0"/>
                </a:solidFill>
                <a:latin typeface="Cambria" panose="02040503050406030204" pitchFamily="18" charset="0"/>
              </a:rPr>
              <a:t>Để th</a:t>
            </a:r>
            <a:r>
              <a:rPr lang="en-US" sz="3200" b="1" i="1" dirty="0">
                <a:solidFill>
                  <a:srgbClr val="7030A0"/>
                </a:solidFill>
                <a:latin typeface="Cambria" panose="02040503050406030204" pitchFamily="18" charset="0"/>
              </a:rPr>
              <a:t>ự</a:t>
            </a:r>
            <a:r>
              <a:rPr lang="vi-VN" sz="3200" b="1" i="1" dirty="0">
                <a:solidFill>
                  <a:srgbClr val="7030A0"/>
                </a:solidFill>
                <a:latin typeface="Cambria" panose="02040503050406030204" pitchFamily="18" charset="0"/>
              </a:rPr>
              <a:t>c hiện ước mơ, mỗi người cần cố gắng, nỗ lực vượt lên hoàn cảnh, vượt lên khó khăn.</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2253</Words>
  <Application>Microsoft Office PowerPoint</Application>
  <PresentationFormat>Widescreen</PresentationFormat>
  <Paragraphs>155</Paragraphs>
  <Slides>46</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UTM Aurora</vt:lpstr>
      <vt:lpstr>UTM Avo</vt:lpstr>
      <vt:lpstr>Cambria</vt:lpstr>
      <vt:lpstr>Calibri</vt:lpstr>
      <vt:lpstr>Arial</vt:lpstr>
      <vt:lpstr>#9Slide07 HoneyCream</vt:lpstr>
      <vt:lpstr>iCiel Cadena</vt:lpstr>
      <vt:lpstr>Times New Roman</vt:lpstr>
      <vt:lpstr>Vogue-ExtraBold</vt:lpstr>
      <vt:lpstr>字魂20号-石头体</vt:lpstr>
      <vt:lpstr>Calibri Light</vt:lpstr>
      <vt:lpstr>Open Sans</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le nga</cp:lastModifiedBy>
  <cp:revision>22</cp:revision>
  <dcterms:created xsi:type="dcterms:W3CDTF">2023-07-07T08:11:19Z</dcterms:created>
  <dcterms:modified xsi:type="dcterms:W3CDTF">2023-10-12T05:26:12Z</dcterms:modified>
</cp:coreProperties>
</file>