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2"/>
  </p:notesMasterIdLst>
  <p:sldIdLst>
    <p:sldId id="3399" r:id="rId2"/>
    <p:sldId id="3401" r:id="rId3"/>
    <p:sldId id="3402" r:id="rId4"/>
    <p:sldId id="3403" r:id="rId5"/>
    <p:sldId id="3404" r:id="rId6"/>
    <p:sldId id="3405" r:id="rId7"/>
    <p:sldId id="3406" r:id="rId8"/>
    <p:sldId id="3407" r:id="rId9"/>
    <p:sldId id="3408" r:id="rId10"/>
    <p:sldId id="34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2" autoAdjust="0"/>
    <p:restoredTop sz="74206" autoAdjust="0"/>
  </p:normalViewPr>
  <p:slideViewPr>
    <p:cSldViewPr snapToGrid="0">
      <p:cViewPr varScale="1">
        <p:scale>
          <a:sx n="61" d="100"/>
          <a:sy n="61" d="100"/>
        </p:scale>
        <p:origin x="115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4771-3698-4542-8EA6-D1EF5FAB29CC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BD8AF-3428-4AA4-831C-33307FFAC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937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546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9102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6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59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41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0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216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9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2023/12/22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90756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676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/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59357" y="1490400"/>
            <a:ext cx="4067743" cy="3972479"/>
          </a:xfrm>
          <a:prstGeom prst="rect">
            <a:avLst/>
          </a:prstGeom>
        </p:spPr>
      </p:pic>
    </p:spTree>
    <p:custDataLst>
      <p:tags r:id="rId13"/>
    </p:custDataLst>
    <p:extLst>
      <p:ext uri="{BB962C8B-B14F-4D97-AF65-F5344CB8AC3E}">
        <p14:creationId xmlns:p14="http://schemas.microsoft.com/office/powerpoint/2010/main" val="44136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 flipV="1">
            <a:off x="4079484" y="675059"/>
            <a:ext cx="44726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290929" y="3650248"/>
            <a:ext cx="5306754" cy="46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/>
            <a:r>
              <a:rPr lang="en-US" altLang="en-US" sz="2300" b="1" i="1" dirty="0">
                <a:latin typeface="Times New Roman" pitchFamily="18" charset="0"/>
              </a:rPr>
              <a:t>Giáo viên : </a:t>
            </a:r>
            <a:r>
              <a:rPr lang="vi-VN" altLang="en-US" sz="2300" b="1" i="1" dirty="0">
                <a:latin typeface="Times New Roman" pitchFamily="18" charset="0"/>
              </a:rPr>
              <a:t>Nguyễn </a:t>
            </a:r>
            <a:r>
              <a:rPr lang="en-US" altLang="en-US" sz="2300" b="1" i="1" dirty="0">
                <a:latin typeface="Times New Roman" pitchFamily="18" charset="0"/>
              </a:rPr>
              <a:t>Văn Thanh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801248" y="1700588"/>
            <a:ext cx="10820401" cy="195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Môn: </a:t>
            </a:r>
            <a:r>
              <a:rPr lang="vi-V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GIÁO DỤC THỂ CHẤT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fontAlgn="base" hangingPunct="1">
              <a:spcAft>
                <a:spcPct val="0"/>
              </a:spcAft>
              <a:defRPr/>
            </a:pP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 </a:t>
            </a:r>
            <a:r>
              <a:rPr lang="en-US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Động tác lườn,động tác lưng-bụng,động tác toàn thân với vòng (Tiết 1)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0436912" y="291125"/>
            <a:ext cx="894513" cy="117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755238" y="5191690"/>
            <a:ext cx="829751" cy="60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55685" y="116134"/>
            <a:ext cx="57738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TIỂU HỌC SÀI ĐỒNG</a:t>
            </a:r>
          </a:p>
        </p:txBody>
      </p:sp>
    </p:spTree>
    <p:extLst>
      <p:ext uri="{BB962C8B-B14F-4D97-AF65-F5344CB8AC3E}">
        <p14:creationId xmlns:p14="http://schemas.microsoft.com/office/powerpoint/2010/main" val="94383736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8800" y="3013200"/>
            <a:ext cx="9799200" cy="1018800"/>
          </a:xfrm>
        </p:spPr>
        <p:txBody>
          <a:bodyPr/>
          <a:lstStyle/>
          <a:p>
            <a:r>
              <a:rPr lang="vi-VN" dirty="0"/>
              <a:t>The and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vi-VN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5986"/>
            <a:ext cx="12192000" cy="429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0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41"/>
            <a:ext cx="12192000" cy="679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0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3489"/>
            <a:ext cx="12192000" cy="37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0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7550"/>
            <a:ext cx="12192000" cy="482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71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591" y="1880036"/>
            <a:ext cx="8883932" cy="3385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71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52" t="14242" r="54804" b="1878"/>
          <a:stretch/>
        </p:blipFill>
        <p:spPr>
          <a:xfrm>
            <a:off x="3334994" y="574382"/>
            <a:ext cx="5155323" cy="507951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055" y="5653894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Nhịp 1 và nhịp 3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8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996" y="1939853"/>
            <a:ext cx="7769674" cy="316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9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2" t="16459" r="48120"/>
          <a:stretch/>
        </p:blipFill>
        <p:spPr>
          <a:xfrm>
            <a:off x="3725839" y="996286"/>
            <a:ext cx="4531057" cy="411466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1767" y="5161863"/>
            <a:ext cx="9799200" cy="855134"/>
          </a:xfrm>
        </p:spPr>
        <p:txBody>
          <a:bodyPr>
            <a:norm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Nhịp 2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91767" y="6016997"/>
            <a:ext cx="9799200" cy="471600"/>
          </a:xfrm>
        </p:spPr>
        <p:txBody>
          <a:bodyPr>
            <a:normAutofit lnSpcReduction="10000"/>
          </a:bodyPr>
          <a:lstStyle/>
          <a:p>
            <a:r>
              <a:rPr lang="vi-VN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7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自定义设计方案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1007</TotalTime>
  <Words>55</Words>
  <Application>Microsoft Office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1_自定义设计方案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Nhịp 1 và nhịp 3 động tác lườn</vt:lpstr>
      <vt:lpstr>PowerPoint Presentation</vt:lpstr>
      <vt:lpstr>Nhịp 2 động tác lườn</vt:lpstr>
      <vt:lpstr>The and 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Admin</cp:lastModifiedBy>
  <cp:revision>75</cp:revision>
  <dcterms:created xsi:type="dcterms:W3CDTF">2023-07-26T13:12:40Z</dcterms:created>
  <dcterms:modified xsi:type="dcterms:W3CDTF">2023-12-22T05:51:07Z</dcterms:modified>
  <cp:category>9Slide.vn</cp:category>
</cp:coreProperties>
</file>