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68" r:id="rId6"/>
    <p:sldId id="269" r:id="rId7"/>
    <p:sldId id="270" r:id="rId8"/>
    <p:sldId id="271" r:id="rId9"/>
    <p:sldId id="259" r:id="rId10"/>
    <p:sldId id="274" r:id="rId11"/>
    <p:sldId id="260" r:id="rId12"/>
    <p:sldId id="261" r:id="rId13"/>
    <p:sldId id="279" r:id="rId14"/>
    <p:sldId id="276" r:id="rId15"/>
    <p:sldId id="275" r:id="rId16"/>
    <p:sldId id="280" r:id="rId17"/>
    <p:sldId id="277" r:id="rId18"/>
    <p:sldId id="278" r:id="rId19"/>
    <p:sldId id="264" r:id="rId20"/>
    <p:sldId id="265" r:id="rId21"/>
    <p:sldId id="2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AFBB5-6395-4DDF-B320-E73296F56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C08530-1729-4ADD-B3D7-EECD29F74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8351F-5EE8-4FD5-B0DD-DE67F245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53A9F-F98E-4BA6-ABA6-4BECC8D0E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5E8D7-0627-4229-B9D1-3430D1AE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104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E1F9B-16CB-4893-A0CE-0E17B055F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BE5226-3D86-4435-97DD-C57E6C5C1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13B13-4BB0-4FBD-ADDE-DA49DA100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50557-2ED1-49FA-852C-2B975443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EEE4B-A4B7-4EE7-A7FD-6B483B0F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09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EF2B4C-DEB0-4C38-9803-2FDA29A2B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C7CD2-8E99-4BB5-8A00-1EEFAF8D4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3BE9F-3833-4786-BE60-5860ABCD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3BA35-4DFC-431E-8CB5-9444D4F7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0CC12-8067-483D-AC0D-15435436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898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266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87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06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22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46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50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18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6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48CBA-55AD-4728-9AED-FDAFC23C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0F1D5-C48F-43A7-A970-2F9B5DA01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5F29C-815F-4B48-B27F-0C419FF2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40AC4-12AD-4342-A955-EA9E087D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18109-4F1A-4ABF-9AAB-83B17645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54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712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34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55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10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40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72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47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54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14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65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C6BA-4F92-430E-8478-8756BF1B7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2287C-D573-408D-9389-B4A01ADF3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431AB-DD5A-45E6-A376-0ABECCBE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C9F0C-FCA1-4608-A5CC-C3B69B31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D889A-ACE7-476D-8410-764E37DD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08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17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806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143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474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132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34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71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944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7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4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22C46-651A-4410-8ADA-D8693BE6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BCEA9-3F45-462A-B7A1-ED834A6E9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2296F-14E1-4C5B-9022-D2A825E76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110AC-3C1E-4BD0-B214-1F0610EC6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06AA84-F0D6-4EB8-BE3F-FEF47D47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6981E-03C8-46BB-993A-32B6AEC7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253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3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05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983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76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425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273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342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1735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124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6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80302-E473-4D76-B216-35BBC95C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24873-6F27-4E78-9435-CEA4EC053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B841FD-33FF-4C82-8627-8E8B2E35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A77CA2-11D3-4F8C-8B67-8237D4384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673FB1-5D13-40C1-955F-D1AAF1A62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691E4E-2C4D-4DB4-8958-BFDEF9C10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178FE1-5247-406B-9F49-A1DAB78A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3B0400-C5BE-48C6-AAED-380A6F491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1288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775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833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16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590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620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2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DB3F-2358-47D3-BCE9-6B6B97F4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A6D44-DB9E-449E-A647-9CBCFC26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549C9-55BD-423D-9390-09483537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EC3FC-35C0-4A8F-A36A-FB94A3DC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88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FF6EFD-199F-40B9-A12F-CA1C6834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C84E4-A41B-4AEC-8A19-BB99ABC3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CBDC0-7B86-4EBA-9987-48C3FD54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50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2B5E4-1CB8-4E92-8091-223D8FB9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B013D-E82D-40EC-993A-02EDFA09F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A0D09-C879-4340-8DEF-CB76BC4CD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51490-5C30-4DE8-9288-C5016CCB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8DF1D-FF4E-4D0E-AD02-0FA041B0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9E8AA-B2DA-4DB7-9586-22CD7C7D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985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905FA-EA54-406A-8CA8-D3323C20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834EA4-DD40-46EF-B8AC-E30A20DFE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7237C-CAD4-4FC9-AC36-11A03E7FA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48CDD-E789-46AB-9860-725C69ED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21162-FC0B-4A55-99B8-4130E96C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6C943-BDAA-44CA-8E38-AC22FCD3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937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F5097C-BC59-4EA4-958A-F6088012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094FA-CC70-4B3E-8CBA-ECD47A983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40197-64F6-4EEA-8C19-AE1B44154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86E7E-E62A-4590-AEDC-E128F995A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2E6C7-7F6C-446E-987B-7E60686A7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81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2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1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2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7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399" y="106681"/>
            <a:ext cx="9009018" cy="5791199"/>
          </a:xfrm>
        </p:spPr>
        <p:txBody>
          <a:bodyPr>
            <a:normAutofit/>
          </a:bodyPr>
          <a:lstStyle/>
          <a:p>
            <a:b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EM HỌC SINH ĐẾN VỚI MÔN HỌC GIÁO DỤC THỂ CHẤT</a:t>
            </a:r>
            <a:b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08801" y="5617029"/>
            <a:ext cx="5283200" cy="1606731"/>
          </a:xfrm>
        </p:spPr>
        <p:txBody>
          <a:bodyPr>
            <a:noAutofit/>
          </a:bodyPr>
          <a:lstStyle/>
          <a:p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NGUYỄN VĂN THANH</a:t>
            </a:r>
          </a:p>
        </p:txBody>
      </p:sp>
    </p:spTree>
    <p:extLst>
      <p:ext uri="{BB962C8B-B14F-4D97-AF65-F5344CB8AC3E}">
        <p14:creationId xmlns:p14="http://schemas.microsoft.com/office/powerpoint/2010/main" val="293738686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139758496465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82"/>
            <a:ext cx="12192000" cy="68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4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5757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4921B-6695-4A05-B5B8-282A16DCB198}"/>
              </a:ext>
            </a:extLst>
          </p:cNvPr>
          <p:cNvSpPr txBox="1"/>
          <p:nvPr/>
        </p:nvSpPr>
        <p:spPr>
          <a:xfrm>
            <a:off x="3455894" y="0"/>
            <a:ext cx="8269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bụng</a:t>
            </a: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97" y="699247"/>
            <a:ext cx="5248275" cy="3189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96" y="3899997"/>
            <a:ext cx="5248275" cy="285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72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917DFA-8DE8-4E3E-BB0F-8FC38786279F}"/>
              </a:ext>
            </a:extLst>
          </p:cNvPr>
          <p:cNvSpPr txBox="1"/>
          <p:nvPr/>
        </p:nvSpPr>
        <p:spPr>
          <a:xfrm>
            <a:off x="1658147" y="2363302"/>
            <a:ext cx="9727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các em xem video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cùng tập.</a:t>
            </a:r>
            <a:endParaRPr kumimoji="0" lang="en-SG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17026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39756367345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15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9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31594" y="0"/>
            <a:ext cx="7508454" cy="12909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3. 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58" y="1565092"/>
            <a:ext cx="6695870" cy="50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60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2119" y="0"/>
            <a:ext cx="6610815" cy="1325563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 “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40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3"/>
          <a:stretch/>
        </p:blipFill>
        <p:spPr>
          <a:xfrm>
            <a:off x="273424" y="1116106"/>
            <a:ext cx="11627223" cy="574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04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07A636-01F7-4B2C-86C8-4CD19683F7F1}"/>
              </a:ext>
            </a:extLst>
          </p:cNvPr>
          <p:cNvSpPr txBox="1"/>
          <p:nvPr/>
        </p:nvSpPr>
        <p:spPr>
          <a:xfrm>
            <a:off x="156435" y="1695267"/>
            <a:ext cx="4917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các em xem video và thả lỏng.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BD787-A1E0-453D-8E52-C3E0AECD369A}"/>
              </a:ext>
            </a:extLst>
          </p:cNvPr>
          <p:cNvSpPr txBox="1"/>
          <p:nvPr/>
        </p:nvSpPr>
        <p:spPr>
          <a:xfrm>
            <a:off x="528194" y="864270"/>
            <a:ext cx="4956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KẾT THÚC</a:t>
            </a:r>
            <a:endParaRPr kumimoji="0" lang="en-SG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hả lỏng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3878" y="256478"/>
            <a:ext cx="6464741" cy="633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0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8BB2D145-1842-4252-A8D5-EFACB41A5790}"/>
              </a:ext>
            </a:extLst>
          </p:cNvPr>
          <p:cNvSpPr/>
          <p:nvPr/>
        </p:nvSpPr>
        <p:spPr>
          <a:xfrm>
            <a:off x="0" y="0"/>
            <a:ext cx="12192000" cy="6113929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 CÁC EM Ở TIẾT HỌC SAU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42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92331"/>
            <a:ext cx="10972800" cy="5433833"/>
          </a:xfrm>
        </p:spPr>
        <p:txBody>
          <a:bodyPr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DỤC THỂ CHẤT LỚP 1</a:t>
            </a:r>
          </a:p>
          <a:p>
            <a:pPr algn="ctr">
              <a:buNone/>
            </a:pP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2 : BÀI TẬP THỂ DỤC</a:t>
            </a: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319663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141837"/>
            <a:ext cx="10972800" cy="114300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ĐỘNG TÁC VẶN MÌNH, BỤNG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41417"/>
            <a:ext cx="11355977" cy="3696789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vi-VN" b="1" dirty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chất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cự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TDTT.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649231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9086" y="862149"/>
            <a:ext cx="11051177" cy="485938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2.1.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dirty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Tự xem trước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vặn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 video.</a:t>
            </a:r>
          </a:p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2.2.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dirty="0">
                <a:latin typeface="Times New Roman" pitchFamily="18" charset="0"/>
                <a:cs typeface="Times New Roman" pitchFamily="18" charset="0"/>
              </a:rPr>
              <a:t>NL chăm sóc SK: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vi-VN" dirty="0">
                <a:latin typeface="Times New Roman" pitchFamily="18" charset="0"/>
                <a:cs typeface="Times New Roman" pitchFamily="18" charset="0"/>
              </a:rPr>
              <a:t>NL vận động cơ bản: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vặn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35307"/>
      </p:ext>
    </p:extLst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CB70D5-CB42-4BA3-8FF5-A881C429EB24}"/>
              </a:ext>
            </a:extLst>
          </p:cNvPr>
          <p:cNvSpPr txBox="1"/>
          <p:nvPr/>
        </p:nvSpPr>
        <p:spPr>
          <a:xfrm>
            <a:off x="1005841" y="1518965"/>
            <a:ext cx="109205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KHỞI ĐỘNG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các em xem video và cùng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SG" sz="4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96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139756416591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6103"/>
            <a:ext cx="12191999" cy="693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9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79417" y="622024"/>
            <a:ext cx="10194881" cy="1783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2.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518102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4921B-6695-4A05-B5B8-282A16DCB198}"/>
              </a:ext>
            </a:extLst>
          </p:cNvPr>
          <p:cNvSpPr txBox="1"/>
          <p:nvPr/>
        </p:nvSpPr>
        <p:spPr>
          <a:xfrm>
            <a:off x="3344091" y="167256"/>
            <a:ext cx="8269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vặn mình</a:t>
            </a: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044" y="828975"/>
            <a:ext cx="5553635" cy="3197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t="1129" r="-444" b="1445"/>
          <a:stretch/>
        </p:blipFill>
        <p:spPr>
          <a:xfrm>
            <a:off x="3671044" y="4026625"/>
            <a:ext cx="5553635" cy="283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78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917DFA-8DE8-4E3E-BB0F-8FC38786279F}"/>
              </a:ext>
            </a:extLst>
          </p:cNvPr>
          <p:cNvSpPr txBox="1"/>
          <p:nvPr/>
        </p:nvSpPr>
        <p:spPr>
          <a:xfrm>
            <a:off x="1658147" y="2363302"/>
            <a:ext cx="9727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các em xem video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cùng tập.</a:t>
            </a:r>
            <a:endParaRPr kumimoji="0" lang="en-SG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461420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307</Words>
  <Application>Microsoft Office PowerPoint</Application>
  <PresentationFormat>Widescreen</PresentationFormat>
  <Paragraphs>33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1_Office Theme</vt:lpstr>
      <vt:lpstr>2_Office Theme</vt:lpstr>
      <vt:lpstr>Office Theme</vt:lpstr>
      <vt:lpstr>3_Office Theme</vt:lpstr>
      <vt:lpstr>4_Office Theme</vt:lpstr>
      <vt:lpstr>  CHÀO MỪNG CÁC EM HỌC SINH ĐẾN VỚI MÔN HỌC GIÁO DỤC THỂ CHẤT   </vt:lpstr>
      <vt:lpstr>PowerPoint Presentation</vt:lpstr>
      <vt:lpstr> BÀI 2: ĐỘNG TÁC VẶN MÌNH, BỤNG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“ Chuyển bóng”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ĐẠI TỪ TRƯỜNG TIỂU HỌC YÊN LÃNG II  CHÀO MỪNG CÁC EM HỌC SINH ĐẾN VỚI MÔN HỌC GIÁO DỤC THỂ CHẤT   </dc:title>
  <dc:creator>Admin</dc:creator>
  <cp:lastModifiedBy>Admin</cp:lastModifiedBy>
  <cp:revision>20</cp:revision>
  <dcterms:created xsi:type="dcterms:W3CDTF">2022-01-26T00:32:00Z</dcterms:created>
  <dcterms:modified xsi:type="dcterms:W3CDTF">2023-12-22T05:49:16Z</dcterms:modified>
</cp:coreProperties>
</file>