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867">
                <a:solidFill>
                  <a:srgbClr val="FFFFFF"/>
                </a:solidFill>
              </a:defRPr>
            </a:lvl1pPr>
          </a:lstStyle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0" y="1396721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10" y="2976650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2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30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07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5333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3"/>
          </a:xfrm>
        </p:spPr>
        <p:txBody>
          <a:bodyPr anchor="t" anchorCtr="0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7" y="2341477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7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638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535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5333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1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733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2133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6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9" y="4773226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90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67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1" indent="-365751" algn="l" rtl="0" eaLnBrk="1" latinLnBrk="0" hangingPunct="1">
        <a:spcBef>
          <a:spcPts val="773"/>
        </a:spcBef>
        <a:buClr>
          <a:schemeClr val="accent1"/>
        </a:buClr>
        <a:buSzPct val="85000"/>
        <a:buFont typeface="Wingdings 2"/>
        <a:buChar char="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04792" algn="l" rtl="0" eaLnBrk="1" latinLnBrk="0" hangingPunct="1">
        <a:spcBef>
          <a:spcPts val="493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04792" algn="l" rtl="0" eaLnBrk="1" latinLnBrk="0" hangingPunct="1">
        <a:spcBef>
          <a:spcPts val="493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04792" algn="l" rtl="0" eaLnBrk="1" latinLnBrk="0" hangingPunct="1">
        <a:spcBef>
          <a:spcPts val="493"/>
        </a:spcBef>
        <a:buClr>
          <a:schemeClr val="accent3"/>
        </a:buClr>
        <a:buSzPct val="80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1" latinLnBrk="0" hangingPunct="1">
        <a:spcBef>
          <a:spcPts val="493"/>
        </a:spcBef>
        <a:buClr>
          <a:schemeClr val="accent3"/>
        </a:buClr>
        <a:buFontTx/>
        <a:buChar char="o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194505" indent="-304792" algn="l" rtl="0" eaLnBrk="1" latinLnBrk="0" hangingPunct="1">
        <a:spcBef>
          <a:spcPts val="493"/>
        </a:spcBef>
        <a:buClr>
          <a:schemeClr val="accent3"/>
        </a:buClr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304792" algn="l" rtl="0" eaLnBrk="1" latinLnBrk="0" hangingPunct="1">
        <a:spcBef>
          <a:spcPts val="493"/>
        </a:spcBef>
        <a:buClr>
          <a:schemeClr val="accent2"/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304792" algn="l" rtl="0" eaLnBrk="1" latinLnBrk="0" hangingPunct="1">
        <a:spcBef>
          <a:spcPts val="493"/>
        </a:spcBef>
        <a:buClr>
          <a:schemeClr val="accent1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304792" algn="l" rtl="0" eaLnBrk="1" latinLnBrk="0" hangingPunct="1">
        <a:spcBef>
          <a:spcPts val="493"/>
        </a:spcBef>
        <a:buClr>
          <a:schemeClr val="accent2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8697" y="1463094"/>
            <a:ext cx="111415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 defTabSz="1219170"/>
            <a:r>
              <a:rPr lang="en-US" sz="6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 defTabSz="1219170"/>
            <a:r>
              <a:rPr lang="en-US" sz="5333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693" y="4379040"/>
            <a:ext cx="43437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219170"/>
            <a:r>
              <a:rPr lang="en-US" sz="8000" b="1" dirty="0" err="1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Luyện</a:t>
            </a:r>
            <a:r>
              <a:rPr lang="en-US" sz="8000" b="1" dirty="0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tập</a:t>
            </a:r>
            <a:endParaRPr lang="en-US" sz="8000" b="1" dirty="0">
              <a:solidFill>
                <a:srgbClr val="0070C0"/>
              </a:solidFill>
              <a:effectLst>
                <a:glow rad="228600">
                  <a:srgbClr val="918485">
                    <a:satMod val="175000"/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5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0" t="15086" r="13325" b="70948"/>
          <a:stretch/>
        </p:blipFill>
        <p:spPr>
          <a:xfrm>
            <a:off x="143339" y="1496976"/>
            <a:ext cx="12048661" cy="41622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459811" y="4485118"/>
            <a:ext cx="1444168" cy="76808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288021" y="4497162"/>
            <a:ext cx="1444168" cy="76808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8304245" y="4497162"/>
            <a:ext cx="1444168" cy="76808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0220451" y="4509206"/>
            <a:ext cx="1444168" cy="76808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57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43339" y="2180861"/>
            <a:ext cx="11905323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55840" y="4358653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0 + 5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4299" y="4358653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4 + 2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55840" y="3044957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4299" y="3044957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3 + 3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3605" y="2948947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3603" y="4263803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2065" y="4263803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065" y="2950107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00523" y="4263803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0523" y="2950107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2060" y="3044957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0 + 4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2060" y="4358653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3 + 1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398" y="1232920"/>
            <a:ext cx="79060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1424" y="1356029"/>
            <a:ext cx="3936437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53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nhẩm</a:t>
            </a:r>
            <a:r>
              <a:rPr lang="en-US" sz="53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4398" y="1232920"/>
            <a:ext cx="82266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1424" y="1356029"/>
            <a:ext cx="3936437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99456" y="1355090"/>
            <a:ext cx="1056117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5573" y="1168876"/>
            <a:ext cx="564578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1059" y="2468893"/>
            <a:ext cx="11817603" cy="3744416"/>
          </a:xfrm>
          <a:prstGeom prst="roundRect">
            <a:avLst/>
          </a:prstGeom>
          <a:solidFill>
            <a:srgbClr val="CE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7737" y="3185100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4 +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 = 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799577" y="3280546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9457" y="4768501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 + 3 =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8075" y="3171567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6</a:t>
            </a:r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 + 4 = 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76237" y="4768501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3 +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r>
              <a:rPr lang="en-US" sz="6400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 = 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32088" y="4768502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68075" y="3171567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78077" y="4768502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60077" r="13128" b="17650"/>
          <a:stretch/>
        </p:blipFill>
        <p:spPr>
          <a:xfrm>
            <a:off x="527381" y="1316766"/>
            <a:ext cx="11329259" cy="50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1371" y="2660915"/>
            <a:ext cx="5376597" cy="105611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1371" y="1280113"/>
            <a:ext cx="1920213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53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808" y="2758086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7054" y="2852936"/>
            <a:ext cx="3408732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1 + 2 + 2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80043" y="2657284"/>
            <a:ext cx="5376597" cy="105611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8449" y="2754455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15726" y="2849305"/>
            <a:ext cx="3408732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2 + 3 + 5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07702" y="4636712"/>
            <a:ext cx="5376597" cy="105611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4139" y="4733883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= 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43385" y="4828733"/>
            <a:ext cx="3408732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5 + 4 + 0</a:t>
            </a:r>
          </a:p>
        </p:txBody>
      </p:sp>
    </p:spTree>
    <p:extLst>
      <p:ext uri="{BB962C8B-B14F-4D97-AF65-F5344CB8AC3E}">
        <p14:creationId xmlns:p14="http://schemas.microsoft.com/office/powerpoint/2010/main" val="20758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360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0107" y="260649"/>
            <a:ext cx="11231893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ghi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phép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bằng</a:t>
            </a:r>
            <a:r>
              <a:rPr lang="en-US" sz="37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10.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1" t="11852" r="9383" b="40740"/>
          <a:stretch/>
        </p:blipFill>
        <p:spPr>
          <a:xfrm>
            <a:off x="1295467" y="1017781"/>
            <a:ext cx="7872875" cy="557957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4" name="Multiply 13"/>
          <p:cNvSpPr/>
          <p:nvPr/>
        </p:nvSpPr>
        <p:spPr>
          <a:xfrm>
            <a:off x="1967542" y="1861770"/>
            <a:ext cx="1344149" cy="1344149"/>
          </a:xfrm>
          <a:prstGeom prst="mathMultiply">
            <a:avLst>
              <a:gd name="adj1" fmla="val 130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096000" y="836712"/>
            <a:ext cx="1344149" cy="1344149"/>
          </a:xfrm>
          <a:prstGeom prst="mathMultiply">
            <a:avLst>
              <a:gd name="adj1" fmla="val 130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960096" y="1892830"/>
            <a:ext cx="1344149" cy="1344149"/>
          </a:xfrm>
          <a:prstGeom prst="mathMultiply">
            <a:avLst>
              <a:gd name="adj1" fmla="val 130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1865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62529" r="9382" b="8863"/>
          <a:stretch/>
        </p:blipFill>
        <p:spPr>
          <a:xfrm>
            <a:off x="239349" y="356659"/>
            <a:ext cx="11390985" cy="6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5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76016" r="49423" b="10342"/>
          <a:stretch/>
        </p:blipFill>
        <p:spPr>
          <a:xfrm>
            <a:off x="431372" y="1116356"/>
            <a:ext cx="11425269" cy="5480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48128" y="4197086"/>
            <a:ext cx="2496277" cy="1056117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7200" dirty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3979" y="3140968"/>
            <a:ext cx="2496277" cy="1056117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7200" dirty="0">
                <a:solidFill>
                  <a:srgbClr val="FFFF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5840" y="2084851"/>
            <a:ext cx="2496277" cy="1056117"/>
          </a:xfrm>
          <a:prstGeom prst="rect">
            <a:avLst/>
          </a:prstGeom>
          <a:solidFill>
            <a:srgbClr val="E8603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7200" dirty="0">
                <a:solidFill>
                  <a:srgbClr val="FFFF00"/>
                </a:solidFill>
                <a:latin typeface="Arial Black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883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WINDOWS 10 PRO</cp:lastModifiedBy>
  <cp:revision>1</cp:revision>
  <dcterms:created xsi:type="dcterms:W3CDTF">2023-11-13T02:28:54Z</dcterms:created>
  <dcterms:modified xsi:type="dcterms:W3CDTF">2023-11-13T02:29:10Z</dcterms:modified>
</cp:coreProperties>
</file>