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3" autoAdjust="0"/>
    <p:restoredTop sz="94660"/>
  </p:normalViewPr>
  <p:slideViewPr>
    <p:cSldViewPr snapToGrid="0">
      <p:cViewPr varScale="1">
        <p:scale>
          <a:sx n="41" d="100"/>
          <a:sy n="41" d="100"/>
        </p:scale>
        <p:origin x="66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721B-6642-4C4E-94F7-DBA02D9A176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0F5C-76B7-40F2-919B-A02F945F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29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721B-6642-4C4E-94F7-DBA02D9A176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0F5C-76B7-40F2-919B-A02F945F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3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721B-6642-4C4E-94F7-DBA02D9A176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0F5C-76B7-40F2-919B-A02F945F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0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7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3467">
                <a:solidFill>
                  <a:schemeClr val="tx2"/>
                </a:solidFill>
              </a:defRPr>
            </a:lvl1pPr>
            <a:lvl2pPr marL="609585" indent="0" algn="ctr">
              <a:buNone/>
            </a:lvl2pPr>
            <a:lvl3pPr marL="1219170" indent="0" algn="ctr">
              <a:buNone/>
            </a:lvl3pPr>
            <a:lvl4pPr marL="1828754" indent="0" algn="ctr">
              <a:buNone/>
            </a:lvl4pPr>
            <a:lvl5pPr marL="2438339" indent="0" algn="ctr">
              <a:buNone/>
            </a:lvl5pPr>
            <a:lvl6pPr marL="3047924" indent="0" algn="ctr">
              <a:buNone/>
            </a:lvl6pPr>
            <a:lvl7pPr marL="3657509" indent="0" algn="ctr">
              <a:buNone/>
            </a:lvl7pPr>
            <a:lvl8pPr marL="4267093" indent="0" algn="ctr">
              <a:buNone/>
            </a:lvl8pPr>
            <a:lvl9pPr marL="4876678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61E61BC-66DF-460A-A572-A5CF25BB2784}" type="datetimeFigureOut">
              <a:rPr lang="en-US" smtClean="0">
                <a:solidFill>
                  <a:srgbClr val="696464"/>
                </a:solidFill>
              </a:rPr>
              <a:pPr defTabSz="1219170"/>
              <a:t>11/13/2023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867">
                <a:solidFill>
                  <a:srgbClr val="FFFFFF"/>
                </a:solidFill>
              </a:defRPr>
            </a:lvl1pPr>
          </a:lstStyle>
          <a:p>
            <a:pPr defTabSz="1219170"/>
            <a:fld id="{3C530D71-A319-4076-9207-D9CE204E5B6E}" type="slidenum">
              <a:rPr lang="en-US" smtClean="0"/>
              <a:pPr defTabSz="121917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10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910" y="1396721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910" y="2976650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2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7737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61E61BC-66DF-460A-A572-A5CF25BB2784}" type="datetimeFigureOut">
              <a:rPr lang="en-US" smtClean="0">
                <a:solidFill>
                  <a:srgbClr val="696464"/>
                </a:solidFill>
              </a:rPr>
              <a:pPr defTabSz="1219170"/>
              <a:t>11/13/2023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3C530D71-A319-4076-9207-D9CE204E5B6E}" type="slidenum">
              <a:rPr lang="en-US" smtClean="0"/>
              <a:pPr defTabSz="121917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64242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7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5333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3"/>
          </a:xfrm>
        </p:spPr>
        <p:txBody>
          <a:bodyPr anchor="t" anchorCtr="0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61E61BC-66DF-460A-A572-A5CF25BB2784}" type="datetimeFigureOut">
              <a:rPr lang="en-US" smtClean="0">
                <a:solidFill>
                  <a:srgbClr val="696464"/>
                </a:solidFill>
              </a:rPr>
              <a:pPr defTabSz="1219170"/>
              <a:t>11/13/2023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pPr defTabSz="1219170"/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92551" y="2376831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197" y="2341477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077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pPr defTabSz="1219170"/>
            <a:fld id="{3C530D71-A319-4076-9207-D9CE204E5B6E}" type="slidenum">
              <a:rPr lang="en-US" smtClean="0"/>
              <a:pPr defTabSz="121917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12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61E61BC-66DF-460A-A572-A5CF25BB2784}" type="datetimeFigureOut">
              <a:rPr lang="en-US" smtClean="0">
                <a:solidFill>
                  <a:srgbClr val="696464"/>
                </a:solidFill>
              </a:rPr>
              <a:pPr defTabSz="1219170"/>
              <a:t>11/13/2023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3C530D71-A319-4076-9207-D9CE204E5B6E}" type="slidenum">
              <a:rPr lang="en-US" smtClean="0"/>
              <a:pPr defTabSz="121917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30661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1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667" b="1"/>
            </a:lvl2pPr>
            <a:lvl3pPr>
              <a:buNone/>
              <a:defRPr sz="2400" b="1"/>
            </a:lvl3pPr>
            <a:lvl4pPr>
              <a:buNone/>
              <a:defRPr sz="2133" b="1"/>
            </a:lvl4pPr>
            <a:lvl5pPr>
              <a:buNone/>
              <a:defRPr sz="2133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667" b="1"/>
            </a:lvl2pPr>
            <a:lvl3pPr>
              <a:buNone/>
              <a:defRPr sz="2400" b="1"/>
            </a:lvl3pPr>
            <a:lvl4pPr>
              <a:buNone/>
              <a:defRPr sz="2133" b="1"/>
            </a:lvl4pPr>
            <a:lvl5pPr>
              <a:buNone/>
              <a:defRPr sz="2133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61E61BC-66DF-460A-A572-A5CF25BB2784}" type="datetimeFigureOut">
              <a:rPr lang="en-US" smtClean="0">
                <a:solidFill>
                  <a:srgbClr val="696464"/>
                </a:solidFill>
              </a:rPr>
              <a:pPr defTabSz="1219170"/>
              <a:t>11/13/2023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3C530D71-A319-4076-9207-D9CE204E5B6E}" type="slidenum">
              <a:rPr lang="en-US" smtClean="0"/>
              <a:pPr defTabSz="121917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62221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61E61BC-66DF-460A-A572-A5CF25BB2784}" type="datetimeFigureOut">
              <a:rPr lang="en-US" smtClean="0">
                <a:solidFill>
                  <a:srgbClr val="696464"/>
                </a:solidFill>
              </a:rPr>
              <a:pPr defTabSz="1219170"/>
              <a:t>11/13/2023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3C530D71-A319-4076-9207-D9CE204E5B6E}" type="slidenum">
              <a:rPr lang="en-US" smtClean="0"/>
              <a:pPr defTabSz="121917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88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61E61BC-66DF-460A-A572-A5CF25BB2784}" type="datetimeFigureOut">
              <a:rPr lang="en-US" smtClean="0">
                <a:solidFill>
                  <a:srgbClr val="696464"/>
                </a:solidFill>
              </a:rPr>
              <a:pPr defTabSz="1219170"/>
              <a:t>11/13/2023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3C530D71-A319-4076-9207-D9CE204E5B6E}" type="slidenum">
              <a:rPr lang="en-US" smtClean="0"/>
              <a:pPr defTabSz="121917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71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1"/>
            <a:ext cx="10363200" cy="1143000"/>
          </a:xfrm>
        </p:spPr>
        <p:txBody>
          <a:bodyPr anchor="b" anchorCtr="0"/>
          <a:lstStyle>
            <a:lvl1pPr algn="l">
              <a:buNone/>
              <a:defRPr sz="5333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2400"/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61E61BC-66DF-460A-A572-A5CF25BB2784}" type="datetimeFigureOut">
              <a:rPr lang="en-US" smtClean="0">
                <a:solidFill>
                  <a:srgbClr val="696464"/>
                </a:solidFill>
              </a:rPr>
              <a:pPr defTabSz="1219170"/>
              <a:t>11/13/2023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3C530D71-A319-4076-9207-D9CE204E5B6E}" type="slidenum">
              <a:rPr lang="en-US" smtClean="0"/>
              <a:pPr defTabSz="121917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78037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721B-6642-4C4E-94F7-DBA02D9A176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0F5C-76B7-40F2-919B-A02F945F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4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1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3733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2133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61E61BC-66DF-460A-A572-A5CF25BB2784}" type="datetimeFigureOut">
              <a:rPr lang="en-US" smtClean="0">
                <a:solidFill>
                  <a:srgbClr val="696464"/>
                </a:solidFill>
              </a:rPr>
              <a:pPr defTabSz="1219170"/>
              <a:t>11/13/2023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pPr defTabSz="1219170"/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pPr defTabSz="1219170"/>
            <a:fld id="{3C530D71-A319-4076-9207-D9CE204E5B6E}" type="slidenum">
              <a:rPr lang="en-US" smtClean="0"/>
              <a:pPr defTabSz="121917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346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349" y="4773226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80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4267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77835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61E61BC-66DF-460A-A572-A5CF25BB2784}" type="datetimeFigureOut">
              <a:rPr lang="en-US" smtClean="0">
                <a:solidFill>
                  <a:srgbClr val="696464"/>
                </a:solidFill>
              </a:rPr>
              <a:pPr defTabSz="1219170"/>
              <a:t>11/13/2023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3C530D71-A319-4076-9207-D9CE204E5B6E}" type="slidenum">
              <a:rPr lang="en-US" smtClean="0"/>
              <a:pPr defTabSz="121917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60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0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61E61BC-66DF-460A-A572-A5CF25BB2784}" type="datetimeFigureOut">
              <a:rPr lang="en-US" smtClean="0">
                <a:solidFill>
                  <a:srgbClr val="696464"/>
                </a:solidFill>
              </a:rPr>
              <a:pPr defTabSz="1219170"/>
              <a:t>11/13/2023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3C530D71-A319-4076-9207-D9CE204E5B6E}" type="slidenum">
              <a:rPr lang="en-US" smtClean="0"/>
              <a:pPr defTabSz="121917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94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721B-6642-4C4E-94F7-DBA02D9A176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0F5C-76B7-40F2-919B-A02F945F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9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721B-6642-4C4E-94F7-DBA02D9A176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0F5C-76B7-40F2-919B-A02F945F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05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721B-6642-4C4E-94F7-DBA02D9A176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0F5C-76B7-40F2-919B-A02F945F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74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721B-6642-4C4E-94F7-DBA02D9A176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0F5C-76B7-40F2-919B-A02F945F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61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721B-6642-4C4E-94F7-DBA02D9A176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0F5C-76B7-40F2-919B-A02F945F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16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721B-6642-4C4E-94F7-DBA02D9A176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0F5C-76B7-40F2-919B-A02F945F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56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721B-6642-4C4E-94F7-DBA02D9A176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0F5C-76B7-40F2-919B-A02F945F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79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C721B-6642-4C4E-94F7-DBA02D9A176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60F5C-76B7-40F2-919B-A02F945F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92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9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49"/>
            <a:ext cx="3302000" cy="476251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67">
                <a:solidFill>
                  <a:schemeClr val="tx2"/>
                </a:solidFill>
              </a:defRPr>
            </a:lvl1pPr>
          </a:lstStyle>
          <a:p>
            <a:pPr defTabSz="1219170"/>
            <a:fld id="{361E61BC-66DF-460A-A572-A5CF25BB2784}" type="datetimeFigureOut">
              <a:rPr lang="en-US" smtClean="0">
                <a:solidFill>
                  <a:srgbClr val="696464"/>
                </a:solidFill>
              </a:rPr>
              <a:pPr defTabSz="1219170"/>
              <a:t>11/13/2023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867">
                <a:solidFill>
                  <a:schemeClr val="tx2"/>
                </a:solidFill>
              </a:defRPr>
            </a:lvl1pPr>
          </a:lstStyle>
          <a:p>
            <a:pPr defTabSz="1219170"/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867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fld id="{3C530D71-A319-4076-9207-D9CE204E5B6E}" type="slidenum">
              <a:rPr lang="en-US" smtClean="0"/>
              <a:pPr defTabSz="121917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4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333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51" indent="-365751" algn="l" rtl="0" eaLnBrk="1" latinLnBrk="0" hangingPunct="1">
        <a:spcBef>
          <a:spcPts val="773"/>
        </a:spcBef>
        <a:buClr>
          <a:schemeClr val="accent1"/>
        </a:buClr>
        <a:buSzPct val="85000"/>
        <a:buFont typeface="Wingdings 2"/>
        <a:buChar char=""/>
        <a:defRPr kumimoji="0"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731502" indent="-304792" algn="l" rtl="0" eaLnBrk="1" latinLnBrk="0" hangingPunct="1">
        <a:spcBef>
          <a:spcPts val="493"/>
        </a:spcBef>
        <a:buClr>
          <a:schemeClr val="accent2"/>
        </a:buClr>
        <a:buSzPct val="85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53" indent="-304792" algn="l" rtl="0" eaLnBrk="1" latinLnBrk="0" hangingPunct="1">
        <a:spcBef>
          <a:spcPts val="493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1463003" indent="-304792" algn="l" rtl="0" eaLnBrk="1" latinLnBrk="0" hangingPunct="1">
        <a:spcBef>
          <a:spcPts val="493"/>
        </a:spcBef>
        <a:buClr>
          <a:schemeClr val="accent3"/>
        </a:buClr>
        <a:buSzPct val="80000"/>
        <a:buFont typeface="Wingdings 2"/>
        <a:buChar char="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-304792" algn="l" rtl="0" eaLnBrk="1" latinLnBrk="0" hangingPunct="1">
        <a:spcBef>
          <a:spcPts val="493"/>
        </a:spcBef>
        <a:buClr>
          <a:schemeClr val="accent3"/>
        </a:buClr>
        <a:buFontTx/>
        <a:buChar char="o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2194505" indent="-304792" algn="l" rtl="0" eaLnBrk="1" latinLnBrk="0" hangingPunct="1">
        <a:spcBef>
          <a:spcPts val="493"/>
        </a:spcBef>
        <a:buClr>
          <a:schemeClr val="accent3"/>
        </a:buClr>
        <a:buChar char="•"/>
        <a:defRPr kumimoji="0" sz="2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60256" indent="-304792" algn="l" rtl="0" eaLnBrk="1" latinLnBrk="0" hangingPunct="1">
        <a:spcBef>
          <a:spcPts val="493"/>
        </a:spcBef>
        <a:buClr>
          <a:schemeClr val="accent2"/>
        </a:buClr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2926007" indent="-304792" algn="l" rtl="0" eaLnBrk="1" latinLnBrk="0" hangingPunct="1">
        <a:spcBef>
          <a:spcPts val="493"/>
        </a:spcBef>
        <a:buClr>
          <a:schemeClr val="accent1">
            <a:tint val="60000"/>
          </a:schemeClr>
        </a:buClr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758" indent="-304792" algn="l" rtl="0" eaLnBrk="1" latinLnBrk="0" hangingPunct="1">
        <a:spcBef>
          <a:spcPts val="493"/>
        </a:spcBef>
        <a:buClr>
          <a:schemeClr val="accent2">
            <a:tint val="60000"/>
          </a:schemeClr>
        </a:buClr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18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78697" y="1463094"/>
            <a:ext cx="1114157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4267" b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BÀI 10</a:t>
            </a:r>
          </a:p>
          <a:p>
            <a:pPr algn="ctr" defTabSz="1219170"/>
            <a:r>
              <a:rPr lang="en-US" sz="64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PHÉP CỘNG TRONG PHẠM VI 10</a:t>
            </a:r>
          </a:p>
          <a:p>
            <a:pPr algn="ctr" defTabSz="1219170"/>
            <a:r>
              <a:rPr lang="en-US" sz="5333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(TIẾT 5)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44693" y="4379040"/>
            <a:ext cx="4343753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1219170"/>
            <a:r>
              <a:rPr lang="en-US" sz="8000" b="1" dirty="0" err="1">
                <a:solidFill>
                  <a:srgbClr val="0070C0"/>
                </a:solidFill>
                <a:effectLst>
                  <a:glow rad="228600">
                    <a:srgbClr val="918485">
                      <a:satMod val="175000"/>
                      <a:alpha val="40000"/>
                    </a:srgbClr>
                  </a:glow>
                </a:effectLst>
                <a:latin typeface="Calibri" pitchFamily="34" charset="0"/>
                <a:cs typeface="Calibri" pitchFamily="34" charset="0"/>
              </a:rPr>
              <a:t>Luyện</a:t>
            </a:r>
            <a:r>
              <a:rPr lang="en-US" sz="8000" b="1" dirty="0">
                <a:solidFill>
                  <a:srgbClr val="0070C0"/>
                </a:solidFill>
                <a:effectLst>
                  <a:glow rad="228600">
                    <a:srgbClr val="918485">
                      <a:satMod val="175000"/>
                      <a:alpha val="40000"/>
                    </a:srgbClr>
                  </a:glo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8000" b="1" dirty="0" err="1">
                <a:solidFill>
                  <a:srgbClr val="0070C0"/>
                </a:solidFill>
                <a:effectLst>
                  <a:glow rad="228600">
                    <a:srgbClr val="918485">
                      <a:satMod val="175000"/>
                      <a:alpha val="40000"/>
                    </a:srgbClr>
                  </a:glow>
                </a:effectLst>
                <a:latin typeface="Calibri" pitchFamily="34" charset="0"/>
                <a:cs typeface="Calibri" pitchFamily="34" charset="0"/>
              </a:rPr>
              <a:t>tập</a:t>
            </a:r>
            <a:endParaRPr lang="en-US" sz="8000" b="1" dirty="0">
              <a:solidFill>
                <a:srgbClr val="0070C0"/>
              </a:solidFill>
              <a:effectLst>
                <a:glow rad="228600">
                  <a:srgbClr val="918485">
                    <a:satMod val="175000"/>
                    <a:alpha val="40000"/>
                  </a:srgbClr>
                </a:glo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50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0765393" y="2468894"/>
            <a:ext cx="1283268" cy="10570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9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19403" y="164638"/>
            <a:ext cx="768085" cy="995209"/>
            <a:chOff x="539552" y="123478"/>
            <a:chExt cx="576064" cy="746407"/>
          </a:xfrm>
        </p:grpSpPr>
        <p:sp>
          <p:nvSpPr>
            <p:cNvPr id="3" name="Oval 2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  <a:latin typeface="Perpetua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9552" y="123478"/>
              <a:ext cx="514805" cy="7464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5867" dirty="0">
                  <a:solidFill>
                    <a:prstClr val="white"/>
                  </a:solidFill>
                  <a:latin typeface="Arial Black" pitchFamily="34" charset="0"/>
                </a:rPr>
                <a:t>1</a:t>
              </a: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1679510" y="254841"/>
            <a:ext cx="1056117" cy="779700"/>
          </a:xfrm>
          <a:prstGeom prst="roundRect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Số</a:t>
            </a:r>
            <a:endParaRPr lang="en-US" sz="5333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5627" y="68627"/>
            <a:ext cx="5645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6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38" t="15975" r="44027" b="75934"/>
          <a:stretch/>
        </p:blipFill>
        <p:spPr>
          <a:xfrm>
            <a:off x="200653" y="2180862"/>
            <a:ext cx="7911571" cy="25896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4398" y="1232920"/>
            <a:ext cx="790601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5867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56107" y="5445224"/>
            <a:ext cx="40094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6400" dirty="0">
                <a:solidFill>
                  <a:srgbClr val="002060"/>
                </a:solidFill>
                <a:latin typeface="Arial Black" pitchFamily="34" charset="0"/>
                <a:cs typeface="Calibri" pitchFamily="34" charset="0"/>
              </a:rPr>
              <a:t>2 + 6 = </a:t>
            </a:r>
            <a:r>
              <a:rPr lang="en-US" sz="6400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7793" y="5445225"/>
            <a:ext cx="40094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6400" dirty="0">
                <a:solidFill>
                  <a:srgbClr val="002060"/>
                </a:solidFill>
                <a:latin typeface="Arial Black" pitchFamily="34" charset="0"/>
                <a:cs typeface="Calibri" pitchFamily="34" charset="0"/>
              </a:rPr>
              <a:t>6 + 2 = </a:t>
            </a:r>
            <a:r>
              <a:rPr lang="en-US" sz="6400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983765" y="5554203"/>
            <a:ext cx="1121443" cy="89003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9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256677" y="5554202"/>
            <a:ext cx="1121443" cy="89003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9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0765393" y="2468894"/>
            <a:ext cx="1283268" cy="10570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9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117921" y="3429001"/>
            <a:ext cx="1121443" cy="890036"/>
          </a:xfrm>
          <a:prstGeom prst="roundRect">
            <a:avLst/>
          </a:prstGeom>
          <a:solidFill>
            <a:srgbClr val="CCFF99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9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117921" y="1745879"/>
            <a:ext cx="1121443" cy="890036"/>
          </a:xfrm>
          <a:prstGeom prst="roundRect">
            <a:avLst/>
          </a:prstGeom>
          <a:solidFill>
            <a:srgbClr val="FFD88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9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  <p:cxnSp>
        <p:nvCxnSpPr>
          <p:cNvPr id="18" name="Straight Connector 17"/>
          <p:cNvCxnSpPr>
            <a:endCxn id="13" idx="0"/>
          </p:cNvCxnSpPr>
          <p:nvPr/>
        </p:nvCxnSpPr>
        <p:spPr>
          <a:xfrm>
            <a:off x="10256678" y="1988840"/>
            <a:ext cx="1150349" cy="48005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3" idx="2"/>
          </p:cNvCxnSpPr>
          <p:nvPr/>
        </p:nvCxnSpPr>
        <p:spPr>
          <a:xfrm flipV="1">
            <a:off x="10308683" y="3525951"/>
            <a:ext cx="1098344" cy="40681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70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0765393" y="2468894"/>
            <a:ext cx="1283268" cy="10570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9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9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19403" y="164638"/>
            <a:ext cx="768085" cy="995209"/>
            <a:chOff x="539552" y="123478"/>
            <a:chExt cx="576064" cy="746407"/>
          </a:xfrm>
        </p:grpSpPr>
        <p:sp>
          <p:nvSpPr>
            <p:cNvPr id="3" name="Oval 2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  <a:latin typeface="Perpetua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9552" y="123478"/>
              <a:ext cx="514805" cy="7464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5867" dirty="0">
                  <a:solidFill>
                    <a:prstClr val="white"/>
                  </a:solidFill>
                  <a:latin typeface="Arial Black" pitchFamily="34" charset="0"/>
                </a:rPr>
                <a:t>1</a:t>
              </a: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1679510" y="254841"/>
            <a:ext cx="1056117" cy="779700"/>
          </a:xfrm>
          <a:prstGeom prst="roundRect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Số</a:t>
            </a:r>
            <a:endParaRPr lang="en-US" sz="5333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5627" y="68627"/>
            <a:ext cx="5645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6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4398" y="1232920"/>
            <a:ext cx="822661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5867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56107" y="5445224"/>
            <a:ext cx="40094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6400" dirty="0">
                <a:solidFill>
                  <a:srgbClr val="002060"/>
                </a:solidFill>
                <a:latin typeface="Arial Black" pitchFamily="34" charset="0"/>
                <a:cs typeface="Calibri" pitchFamily="34" charset="0"/>
              </a:rPr>
              <a:t>4 + 5 = </a:t>
            </a:r>
            <a:r>
              <a:rPr lang="en-US" sz="6400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7793" y="5445225"/>
            <a:ext cx="40094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6400" dirty="0">
                <a:solidFill>
                  <a:srgbClr val="002060"/>
                </a:solidFill>
                <a:latin typeface="Arial Black" pitchFamily="34" charset="0"/>
                <a:cs typeface="Calibri" pitchFamily="34" charset="0"/>
              </a:rPr>
              <a:t>5 + 4 = </a:t>
            </a:r>
            <a:r>
              <a:rPr lang="en-US" sz="6400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791744" y="5554201"/>
            <a:ext cx="1121443" cy="89003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9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248643" y="5445226"/>
            <a:ext cx="1121443" cy="89003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9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0728451" y="2468894"/>
            <a:ext cx="1283268" cy="10570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9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117921" y="3429001"/>
            <a:ext cx="1121443" cy="890036"/>
          </a:xfrm>
          <a:prstGeom prst="roundRect">
            <a:avLst/>
          </a:prstGeom>
          <a:solidFill>
            <a:srgbClr val="CCFF99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9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117921" y="1745879"/>
            <a:ext cx="1121443" cy="890036"/>
          </a:xfrm>
          <a:prstGeom prst="roundRect">
            <a:avLst/>
          </a:prstGeom>
          <a:solidFill>
            <a:srgbClr val="FFD88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9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cxnSp>
        <p:nvCxnSpPr>
          <p:cNvPr id="18" name="Straight Connector 17"/>
          <p:cNvCxnSpPr>
            <a:endCxn id="13" idx="0"/>
          </p:cNvCxnSpPr>
          <p:nvPr/>
        </p:nvCxnSpPr>
        <p:spPr>
          <a:xfrm>
            <a:off x="10219736" y="1988840"/>
            <a:ext cx="1150349" cy="48005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3" idx="2"/>
          </p:cNvCxnSpPr>
          <p:nvPr/>
        </p:nvCxnSpPr>
        <p:spPr>
          <a:xfrm flipV="1">
            <a:off x="10271741" y="3525951"/>
            <a:ext cx="1098344" cy="40681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63" t="31946" r="51666" b="60380"/>
          <a:stretch/>
        </p:blipFill>
        <p:spPr>
          <a:xfrm>
            <a:off x="374397" y="2483044"/>
            <a:ext cx="7161763" cy="228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5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0765393" y="2468894"/>
            <a:ext cx="1283268" cy="10570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7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10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19403" y="164638"/>
            <a:ext cx="768085" cy="995209"/>
            <a:chOff x="539552" y="123478"/>
            <a:chExt cx="576064" cy="746407"/>
          </a:xfrm>
        </p:grpSpPr>
        <p:sp>
          <p:nvSpPr>
            <p:cNvPr id="3" name="Oval 2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  <a:latin typeface="Perpetua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9552" y="123478"/>
              <a:ext cx="514805" cy="7464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5867" dirty="0">
                  <a:solidFill>
                    <a:prstClr val="white"/>
                  </a:solidFill>
                  <a:latin typeface="Arial Black" pitchFamily="34" charset="0"/>
                </a:rPr>
                <a:t>1</a:t>
              </a: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1679510" y="254841"/>
            <a:ext cx="1056117" cy="779700"/>
          </a:xfrm>
          <a:prstGeom prst="roundRect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Số</a:t>
            </a:r>
            <a:endParaRPr lang="en-US" sz="5333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5627" y="68627"/>
            <a:ext cx="5645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6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4398" y="1232920"/>
            <a:ext cx="732893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5867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56107" y="5445224"/>
            <a:ext cx="45576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6400" dirty="0">
                <a:solidFill>
                  <a:srgbClr val="002060"/>
                </a:solidFill>
                <a:latin typeface="Arial Black" pitchFamily="34" charset="0"/>
                <a:cs typeface="Calibri" pitchFamily="34" charset="0"/>
              </a:rPr>
              <a:t>6 + 4 = </a:t>
            </a:r>
            <a:r>
              <a:rPr lang="en-US" sz="6400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7792" y="5445225"/>
            <a:ext cx="45576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6400" dirty="0">
                <a:solidFill>
                  <a:srgbClr val="002060"/>
                </a:solidFill>
                <a:latin typeface="Arial Black" pitchFamily="34" charset="0"/>
                <a:cs typeface="Calibri" pitchFamily="34" charset="0"/>
              </a:rPr>
              <a:t>4 + 6 = </a:t>
            </a:r>
            <a:r>
              <a:rPr lang="en-US" sz="6400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10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983765" y="5581277"/>
            <a:ext cx="1121443" cy="89003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9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447165" y="5554205"/>
            <a:ext cx="1121443" cy="89003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9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0765391" y="2468894"/>
            <a:ext cx="1283268" cy="10570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9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117921" y="3429001"/>
            <a:ext cx="1121443" cy="890036"/>
          </a:xfrm>
          <a:prstGeom prst="roundRect">
            <a:avLst/>
          </a:prstGeom>
          <a:solidFill>
            <a:srgbClr val="CCFF99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9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117921" y="1745879"/>
            <a:ext cx="1121443" cy="890036"/>
          </a:xfrm>
          <a:prstGeom prst="roundRect">
            <a:avLst/>
          </a:prstGeom>
          <a:solidFill>
            <a:srgbClr val="FFD88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9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cxnSp>
        <p:nvCxnSpPr>
          <p:cNvPr id="18" name="Straight Connector 17"/>
          <p:cNvCxnSpPr>
            <a:endCxn id="13" idx="0"/>
          </p:cNvCxnSpPr>
          <p:nvPr/>
        </p:nvCxnSpPr>
        <p:spPr>
          <a:xfrm>
            <a:off x="10256676" y="1988840"/>
            <a:ext cx="1150349" cy="48005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3" idx="2"/>
          </p:cNvCxnSpPr>
          <p:nvPr/>
        </p:nvCxnSpPr>
        <p:spPr>
          <a:xfrm flipV="1">
            <a:off x="10308681" y="3525951"/>
            <a:ext cx="1098344" cy="40681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13" t="47046" r="46683" b="44514"/>
          <a:stretch/>
        </p:blipFill>
        <p:spPr>
          <a:xfrm>
            <a:off x="374398" y="2468893"/>
            <a:ext cx="6681709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19403" y="164638"/>
            <a:ext cx="768085" cy="995209"/>
            <a:chOff x="539552" y="123478"/>
            <a:chExt cx="576064" cy="746407"/>
          </a:xfrm>
        </p:grpSpPr>
        <p:sp>
          <p:nvSpPr>
            <p:cNvPr id="4" name="Oval 3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  <a:latin typeface="Perpetua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9552" y="123478"/>
              <a:ext cx="514805" cy="7464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5867" dirty="0">
                  <a:solidFill>
                    <a:prstClr val="white"/>
                  </a:solidFill>
                  <a:latin typeface="Arial Black" pitchFamily="34" charset="0"/>
                </a:rPr>
                <a:t>2</a:t>
              </a: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1679510" y="254841"/>
            <a:ext cx="3936437" cy="779700"/>
          </a:xfrm>
          <a:prstGeom prst="roundRect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Tính</a:t>
            </a:r>
            <a:r>
              <a:rPr lang="en-US" sz="5333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5333" b="1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nhẩm</a:t>
            </a:r>
            <a:r>
              <a:rPr lang="en-US" sz="5333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35360" y="1892830"/>
            <a:ext cx="1825395" cy="480053"/>
          </a:xfrm>
          <a:prstGeom prst="round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 b="1" dirty="0">
                <a:solidFill>
                  <a:prstClr val="black"/>
                </a:solidFill>
                <a:latin typeface="Arial Black" pitchFamily="34" charset="0"/>
                <a:cs typeface="Calibri" pitchFamily="34" charset="0"/>
              </a:rPr>
              <a:t>7 + 1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35360" y="3034635"/>
            <a:ext cx="1825395" cy="480053"/>
          </a:xfrm>
          <a:prstGeom prst="round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 b="1" dirty="0">
                <a:solidFill>
                  <a:prstClr val="black"/>
                </a:solidFill>
                <a:latin typeface="Arial Black" pitchFamily="34" charset="0"/>
                <a:cs typeface="Calibri" pitchFamily="34" charset="0"/>
              </a:rPr>
              <a:t>1 + 7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63553" y="1776272"/>
            <a:ext cx="119894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733" dirty="0">
                <a:solidFill>
                  <a:srgbClr val="FF0000"/>
                </a:solidFill>
                <a:latin typeface="Arial Black" pitchFamily="34" charset="0"/>
              </a:rPr>
              <a:t>=8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63553" y="3001728"/>
            <a:ext cx="119894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733" dirty="0">
                <a:solidFill>
                  <a:srgbClr val="FF0000"/>
                </a:solidFill>
                <a:latin typeface="Arial Black" pitchFamily="34" charset="0"/>
              </a:rPr>
              <a:t>=8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552911" y="1913376"/>
            <a:ext cx="1825395" cy="480053"/>
          </a:xfrm>
          <a:prstGeom prst="round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 b="1" dirty="0">
                <a:solidFill>
                  <a:prstClr val="black"/>
                </a:solidFill>
                <a:latin typeface="Arial Black" pitchFamily="34" charset="0"/>
                <a:cs typeface="Calibri" pitchFamily="34" charset="0"/>
              </a:rPr>
              <a:t>6 + 2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552911" y="3055182"/>
            <a:ext cx="1825395" cy="480053"/>
          </a:xfrm>
          <a:prstGeom prst="round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 b="1" dirty="0">
                <a:solidFill>
                  <a:prstClr val="black"/>
                </a:solidFill>
                <a:latin typeface="Arial Black" pitchFamily="34" charset="0"/>
                <a:cs typeface="Calibri" pitchFamily="34" charset="0"/>
              </a:rPr>
              <a:t>2 + 6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81103" y="1796819"/>
            <a:ext cx="119894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733" dirty="0">
                <a:solidFill>
                  <a:srgbClr val="FF0000"/>
                </a:solidFill>
                <a:latin typeface="Arial Black" pitchFamily="34" charset="0"/>
              </a:rPr>
              <a:t>=8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281103" y="3022275"/>
            <a:ext cx="119894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733" dirty="0">
                <a:solidFill>
                  <a:srgbClr val="FF0000"/>
                </a:solidFill>
                <a:latin typeface="Arial Black" pitchFamily="34" charset="0"/>
              </a:rPr>
              <a:t>=8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529241" y="1933923"/>
            <a:ext cx="1825395" cy="480053"/>
          </a:xfrm>
          <a:prstGeom prst="round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 b="1" dirty="0">
                <a:solidFill>
                  <a:prstClr val="black"/>
                </a:solidFill>
                <a:latin typeface="Arial Black" pitchFamily="34" charset="0"/>
                <a:cs typeface="Calibri" pitchFamily="34" charset="0"/>
              </a:rPr>
              <a:t>5 + 3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529241" y="3075728"/>
            <a:ext cx="1825395" cy="480053"/>
          </a:xfrm>
          <a:prstGeom prst="round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 b="1" dirty="0">
                <a:solidFill>
                  <a:prstClr val="black"/>
                </a:solidFill>
                <a:latin typeface="Arial Black" pitchFamily="34" charset="0"/>
                <a:cs typeface="Calibri" pitchFamily="34" charset="0"/>
              </a:rPr>
              <a:t>3 + 5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257434" y="1817365"/>
            <a:ext cx="119894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733" dirty="0">
                <a:solidFill>
                  <a:srgbClr val="FF0000"/>
                </a:solidFill>
                <a:latin typeface="Arial Black" pitchFamily="34" charset="0"/>
              </a:rPr>
              <a:t>=8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257434" y="3042821"/>
            <a:ext cx="119894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733" dirty="0">
                <a:solidFill>
                  <a:srgbClr val="FF0000"/>
                </a:solidFill>
                <a:latin typeface="Arial Black" pitchFamily="34" charset="0"/>
              </a:rPr>
              <a:t>=8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9505572" y="1954470"/>
            <a:ext cx="1825395" cy="480053"/>
          </a:xfrm>
          <a:prstGeom prst="round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 b="1" dirty="0">
                <a:solidFill>
                  <a:prstClr val="black"/>
                </a:solidFill>
                <a:latin typeface="Arial Black" pitchFamily="34" charset="0"/>
                <a:cs typeface="Calibri" pitchFamily="34" charset="0"/>
              </a:rPr>
              <a:t>4 + 4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505572" y="3096275"/>
            <a:ext cx="1825395" cy="480053"/>
          </a:xfrm>
          <a:prstGeom prst="round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 b="1" dirty="0">
                <a:solidFill>
                  <a:prstClr val="black"/>
                </a:solidFill>
                <a:latin typeface="Arial Black" pitchFamily="34" charset="0"/>
                <a:cs typeface="Calibri" pitchFamily="34" charset="0"/>
              </a:rPr>
              <a:t>8 + 0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1233765" y="1837912"/>
            <a:ext cx="119894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733" dirty="0">
                <a:solidFill>
                  <a:srgbClr val="FF0000"/>
                </a:solidFill>
                <a:latin typeface="Arial Black" pitchFamily="34" charset="0"/>
              </a:rPr>
              <a:t>=8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233765" y="3063368"/>
            <a:ext cx="119894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733" dirty="0">
                <a:solidFill>
                  <a:srgbClr val="FF0000"/>
                </a:solidFill>
                <a:latin typeface="Arial Black" pitchFamily="34" charset="0"/>
              </a:rPr>
              <a:t>=8</a:t>
            </a:r>
          </a:p>
        </p:txBody>
      </p:sp>
    </p:spTree>
    <p:extLst>
      <p:ext uri="{BB962C8B-B14F-4D97-AF65-F5344CB8AC3E}">
        <p14:creationId xmlns:p14="http://schemas.microsoft.com/office/powerpoint/2010/main" val="377335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38" grpId="0"/>
      <p:bldP spid="39" grpId="0"/>
      <p:bldP spid="42" grpId="0"/>
      <p:bldP spid="43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98" t="77832" r="14489" b="8701"/>
          <a:stretch/>
        </p:blipFill>
        <p:spPr>
          <a:xfrm>
            <a:off x="239350" y="1229259"/>
            <a:ext cx="11713301" cy="411995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19403" y="164638"/>
            <a:ext cx="768085" cy="995209"/>
            <a:chOff x="539552" y="123478"/>
            <a:chExt cx="576064" cy="746407"/>
          </a:xfrm>
        </p:grpSpPr>
        <p:sp>
          <p:nvSpPr>
            <p:cNvPr id="4" name="Oval 3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  <a:latin typeface="Perpetua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9552" y="123478"/>
              <a:ext cx="514805" cy="7464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5867" dirty="0">
                  <a:solidFill>
                    <a:prstClr val="white"/>
                  </a:solidFill>
                  <a:latin typeface="Arial Black" pitchFamily="34" charset="0"/>
                </a:rPr>
                <a:t>3</a:t>
              </a: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1679510" y="254841"/>
            <a:ext cx="1056117" cy="779700"/>
          </a:xfrm>
          <a:prstGeom prst="roundRect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Số</a:t>
            </a:r>
            <a:endParaRPr lang="en-US" sz="5333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35627" y="68627"/>
            <a:ext cx="5645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6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25" name="Flowchart: Alternate Process 24"/>
          <p:cNvSpPr/>
          <p:nvPr/>
        </p:nvSpPr>
        <p:spPr>
          <a:xfrm>
            <a:off x="4767916" y="4293096"/>
            <a:ext cx="672075" cy="672075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26" name="Flowchart: Alternate Process 25"/>
          <p:cNvSpPr/>
          <p:nvPr/>
        </p:nvSpPr>
        <p:spPr>
          <a:xfrm>
            <a:off x="6672064" y="4293096"/>
            <a:ext cx="672075" cy="672075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27" name="Flowchart: Alternate Process 26"/>
          <p:cNvSpPr/>
          <p:nvPr/>
        </p:nvSpPr>
        <p:spPr>
          <a:xfrm>
            <a:off x="8592277" y="4293096"/>
            <a:ext cx="672075" cy="672075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28" name="Flowchart: Alternate Process 27"/>
          <p:cNvSpPr/>
          <p:nvPr/>
        </p:nvSpPr>
        <p:spPr>
          <a:xfrm>
            <a:off x="10512491" y="4293096"/>
            <a:ext cx="672075" cy="672075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76574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19403" y="164638"/>
            <a:ext cx="768085" cy="995209"/>
            <a:chOff x="539552" y="123478"/>
            <a:chExt cx="576064" cy="746407"/>
          </a:xfrm>
        </p:grpSpPr>
        <p:sp>
          <p:nvSpPr>
            <p:cNvPr id="4" name="Oval 3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  <a:latin typeface="Perpetua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9552" y="123478"/>
              <a:ext cx="514805" cy="7464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5867" dirty="0">
                  <a:solidFill>
                    <a:prstClr val="white"/>
                  </a:solidFill>
                  <a:latin typeface="Arial Black" pitchFamily="34" charset="0"/>
                </a:rPr>
                <a:t>4</a:t>
              </a: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1679510" y="254841"/>
            <a:ext cx="1056117" cy="779700"/>
          </a:xfrm>
          <a:prstGeom prst="roundRect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Số</a:t>
            </a:r>
            <a:endParaRPr lang="en-US" sz="5333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35627" y="68627"/>
            <a:ext cx="5645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6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3" t="7759" r="42213" b="66179"/>
          <a:stretch/>
        </p:blipFill>
        <p:spPr>
          <a:xfrm>
            <a:off x="1679509" y="1176622"/>
            <a:ext cx="5856651" cy="532471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69973" y="2180863"/>
            <a:ext cx="40094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6400" dirty="0">
                <a:solidFill>
                  <a:srgbClr val="0000CC"/>
                </a:solidFill>
                <a:latin typeface="Arial Black" pitchFamily="34" charset="0"/>
                <a:cs typeface="Calibri" pitchFamily="34" charset="0"/>
              </a:rPr>
              <a:t>4 + 4 = 8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741171" y="2180863"/>
            <a:ext cx="864096" cy="89003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8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352880" y="2180862"/>
            <a:ext cx="864096" cy="89003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8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1020851" y="2180863"/>
            <a:ext cx="864096" cy="89003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8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92850" y="4625260"/>
            <a:ext cx="40094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6400" dirty="0">
                <a:solidFill>
                  <a:srgbClr val="0000CC"/>
                </a:solidFill>
                <a:latin typeface="Arial Black" pitchFamily="34" charset="0"/>
                <a:cs typeface="Calibri" pitchFamily="34" charset="0"/>
              </a:rPr>
              <a:t>3 + 6 = 9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598559" y="4677139"/>
            <a:ext cx="864096" cy="89003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8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329348" y="4677138"/>
            <a:ext cx="864096" cy="89003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8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1060137" y="4677137"/>
            <a:ext cx="864096" cy="89003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8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4398" y="1232920"/>
            <a:ext cx="790601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5867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2338" y="4677140"/>
            <a:ext cx="822661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5867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75432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Microsoft Office PowerPoint</Application>
  <PresentationFormat>Widescreen</PresentationFormat>
  <Paragraphs>78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Franklin Gothic Book</vt:lpstr>
      <vt:lpstr>Perpetua</vt:lpstr>
      <vt:lpstr>Wingdings 2</vt:lpstr>
      <vt:lpstr>Office Theme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 PRO</dc:creator>
  <cp:lastModifiedBy>WINDOWS 10 PRO</cp:lastModifiedBy>
  <cp:revision>1</cp:revision>
  <dcterms:created xsi:type="dcterms:W3CDTF">2023-11-13T02:27:01Z</dcterms:created>
  <dcterms:modified xsi:type="dcterms:W3CDTF">2023-11-13T02:27:54Z</dcterms:modified>
</cp:coreProperties>
</file>