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4"/>
  </p:notesMasterIdLst>
  <p:sldIdLst>
    <p:sldId id="287" r:id="rId5"/>
    <p:sldId id="288" r:id="rId6"/>
    <p:sldId id="315" r:id="rId7"/>
    <p:sldId id="298" r:id="rId8"/>
    <p:sldId id="257" r:id="rId9"/>
    <p:sldId id="286" r:id="rId10"/>
    <p:sldId id="283" r:id="rId11"/>
    <p:sldId id="316" r:id="rId12"/>
    <p:sldId id="303" r:id="rId13"/>
    <p:sldId id="280" r:id="rId14"/>
    <p:sldId id="258" r:id="rId15"/>
    <p:sldId id="304" r:id="rId16"/>
    <p:sldId id="305" r:id="rId17"/>
    <p:sldId id="317" r:id="rId18"/>
    <p:sldId id="318" r:id="rId19"/>
    <p:sldId id="319" r:id="rId20"/>
    <p:sldId id="320" r:id="rId21"/>
    <p:sldId id="321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CC"/>
    <a:srgbClr val="660033"/>
    <a:srgbClr val="009900"/>
    <a:srgbClr val="66FF33"/>
    <a:srgbClr val="FF99FF"/>
    <a:srgbClr val="990000"/>
    <a:srgbClr val="CC00CC"/>
    <a:srgbClr val="FFCC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34689-9891-4E12-9B36-E7B24400B8E0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2A4E0E9-093B-4F7A-B1BD-AA6DEB4D703C}">
      <dgm:prSet/>
      <dgm:spPr/>
      <dgm:t>
        <a:bodyPr lIns="15240"/>
        <a:lstStyle/>
        <a:p>
          <a:pPr rtl="0"/>
          <a:r>
            <a:rPr lang="en-US" b="1" i="0" baseline="0" dirty="0"/>
            <a:t>1</a:t>
          </a:r>
          <a:endParaRPr lang="en-US" dirty="0"/>
        </a:p>
      </dgm:t>
    </dgm:pt>
    <dgm:pt modelId="{7839936F-5E70-431C-9749-2C38442CD3E2}" type="parTrans" cxnId="{7EEB94EB-115B-43C3-8286-273240426842}">
      <dgm:prSet/>
      <dgm:spPr/>
      <dgm:t>
        <a:bodyPr/>
        <a:lstStyle/>
        <a:p>
          <a:endParaRPr lang="en-US"/>
        </a:p>
      </dgm:t>
    </dgm:pt>
    <dgm:pt modelId="{E2DCFD72-8712-46F2-A5A7-E5CFA6C43613}" type="sibTrans" cxnId="{7EEB94EB-115B-43C3-8286-273240426842}">
      <dgm:prSet/>
      <dgm:spPr/>
      <dgm:t>
        <a:bodyPr/>
        <a:lstStyle/>
        <a:p>
          <a:endParaRPr lang="en-US"/>
        </a:p>
      </dgm:t>
    </dgm:pt>
    <dgm:pt modelId="{F1367B26-69A6-4FBC-BE31-5E092D081A0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khu</a:t>
          </a:r>
          <a:r>
            <a: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bàn</a:t>
          </a:r>
          <a:r>
            <a: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phím</a:t>
          </a:r>
          <a:endParaRPr lang="en-US" sz="3200" b="1" dirty="0">
            <a:solidFill>
              <a:srgbClr val="33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51F33-B4F9-4A84-86D3-BDF9E8833DDD}" type="parTrans" cxnId="{2ADC7D30-A603-4A82-9D73-9EEFD576E20C}">
      <dgm:prSet/>
      <dgm:spPr/>
      <dgm:t>
        <a:bodyPr/>
        <a:lstStyle/>
        <a:p>
          <a:endParaRPr lang="en-US"/>
        </a:p>
      </dgm:t>
    </dgm:pt>
    <dgm:pt modelId="{E4DAB6B7-B0CD-447C-832C-F132CC6D18E8}" type="sibTrans" cxnId="{2ADC7D30-A603-4A82-9D73-9EEFD576E20C}">
      <dgm:prSet/>
      <dgm:spPr/>
      <dgm:t>
        <a:bodyPr/>
        <a:lstStyle/>
        <a:p>
          <a:endParaRPr lang="en-US"/>
        </a:p>
      </dgm:t>
    </dgm:pt>
    <dgm:pt modelId="{772D776C-CA33-47F0-AC2A-2ED085A38E6D}" type="pres">
      <dgm:prSet presAssocID="{85B34689-9891-4E12-9B36-E7B24400B8E0}" presName="linearFlow" presStyleCnt="0">
        <dgm:presLayoutVars>
          <dgm:dir/>
          <dgm:animLvl val="lvl"/>
          <dgm:resizeHandles val="exact"/>
        </dgm:presLayoutVars>
      </dgm:prSet>
      <dgm:spPr/>
    </dgm:pt>
    <dgm:pt modelId="{A02811BA-7AAE-4DFE-8822-D777646FCF5D}" type="pres">
      <dgm:prSet presAssocID="{42A4E0E9-093B-4F7A-B1BD-AA6DEB4D703C}" presName="composite" presStyleCnt="0"/>
      <dgm:spPr/>
    </dgm:pt>
    <dgm:pt modelId="{AA8CE5F8-8918-45D9-A51B-94E5DC4E9061}" type="pres">
      <dgm:prSet presAssocID="{42A4E0E9-093B-4F7A-B1BD-AA6DEB4D703C}" presName="parentText" presStyleLbl="alignNode1" presStyleIdx="0" presStyleCnt="1" custLinFactX="-143031" custLinFactNeighborX="-200000" custLinFactNeighborY="-7376">
        <dgm:presLayoutVars>
          <dgm:chMax val="1"/>
          <dgm:bulletEnabled val="1"/>
        </dgm:presLayoutVars>
      </dgm:prSet>
      <dgm:spPr/>
    </dgm:pt>
    <dgm:pt modelId="{130964D3-DF6C-4BB1-B59F-04F765579BED}" type="pres">
      <dgm:prSet presAssocID="{42A4E0E9-093B-4F7A-B1BD-AA6DEB4D703C}" presName="descendantText" presStyleLbl="alignAcc1" presStyleIdx="0" presStyleCnt="1" custLinFactNeighborX="0" custLinFactNeighborY="-120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36DB070B-498C-46B8-ACCD-032A57B7E39E}" type="presOf" srcId="{42A4E0E9-093B-4F7A-B1BD-AA6DEB4D703C}" destId="{AA8CE5F8-8918-45D9-A51B-94E5DC4E9061}" srcOrd="0" destOrd="0" presId="urn:microsoft.com/office/officeart/2005/8/layout/chevron2"/>
    <dgm:cxn modelId="{E482F12A-4D0F-4932-B2F4-24BF17167AC8}" type="presOf" srcId="{85B34689-9891-4E12-9B36-E7B24400B8E0}" destId="{772D776C-CA33-47F0-AC2A-2ED085A38E6D}" srcOrd="0" destOrd="0" presId="urn:microsoft.com/office/officeart/2005/8/layout/chevron2"/>
    <dgm:cxn modelId="{2ADC7D30-A603-4A82-9D73-9EEFD576E20C}" srcId="{42A4E0E9-093B-4F7A-B1BD-AA6DEB4D703C}" destId="{F1367B26-69A6-4FBC-BE31-5E092D081A01}" srcOrd="0" destOrd="0" parTransId="{A4551F33-B4F9-4A84-86D3-BDF9E8833DDD}" sibTransId="{E4DAB6B7-B0CD-447C-832C-F132CC6D18E8}"/>
    <dgm:cxn modelId="{BC5455C3-8A57-4F4C-99E4-8558A3669C51}" type="presOf" srcId="{F1367B26-69A6-4FBC-BE31-5E092D081A01}" destId="{130964D3-DF6C-4BB1-B59F-04F765579BED}" srcOrd="0" destOrd="0" presId="urn:microsoft.com/office/officeart/2005/8/layout/chevron2"/>
    <dgm:cxn modelId="{7EEB94EB-115B-43C3-8286-273240426842}" srcId="{85B34689-9891-4E12-9B36-E7B24400B8E0}" destId="{42A4E0E9-093B-4F7A-B1BD-AA6DEB4D703C}" srcOrd="0" destOrd="0" parTransId="{7839936F-5E70-431C-9749-2C38442CD3E2}" sibTransId="{E2DCFD72-8712-46F2-A5A7-E5CFA6C43613}"/>
    <dgm:cxn modelId="{C0B82898-E754-4E62-8D93-2B2D2252C928}" type="presParOf" srcId="{772D776C-CA33-47F0-AC2A-2ED085A38E6D}" destId="{A02811BA-7AAE-4DFE-8822-D777646FCF5D}" srcOrd="0" destOrd="0" presId="urn:microsoft.com/office/officeart/2005/8/layout/chevron2"/>
    <dgm:cxn modelId="{87008055-F122-46CC-B84C-94DD1658E0AD}" type="presParOf" srcId="{A02811BA-7AAE-4DFE-8822-D777646FCF5D}" destId="{AA8CE5F8-8918-45D9-A51B-94E5DC4E9061}" srcOrd="0" destOrd="0" presId="urn:microsoft.com/office/officeart/2005/8/layout/chevron2"/>
    <dgm:cxn modelId="{F7177D71-8B5D-4611-8529-4394F61C271B}" type="presParOf" srcId="{A02811BA-7AAE-4DFE-8822-D777646FCF5D}" destId="{130964D3-DF6C-4BB1-B59F-04F765579B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34689-9891-4E12-9B36-E7B24400B8E0}" type="doc">
      <dgm:prSet loTypeId="urn:microsoft.com/office/officeart/2005/8/layout/chevron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42A4E0E9-093B-4F7A-B1BD-AA6DEB4D703C}">
      <dgm:prSet/>
      <dgm:spPr/>
      <dgm:t>
        <a:bodyPr lIns="15240"/>
        <a:lstStyle/>
        <a:p>
          <a:pPr rtl="0"/>
          <a:r>
            <a:rPr lang="en-US" b="1" i="0" baseline="0" dirty="0"/>
            <a:t>2</a:t>
          </a:r>
          <a:endParaRPr lang="en-US" dirty="0"/>
        </a:p>
      </dgm:t>
    </dgm:pt>
    <dgm:pt modelId="{7839936F-5E70-431C-9749-2C38442CD3E2}" type="parTrans" cxnId="{7EEB94EB-115B-43C3-8286-273240426842}">
      <dgm:prSet/>
      <dgm:spPr/>
      <dgm:t>
        <a:bodyPr/>
        <a:lstStyle/>
        <a:p>
          <a:endParaRPr lang="en-US"/>
        </a:p>
      </dgm:t>
    </dgm:pt>
    <dgm:pt modelId="{E2DCFD72-8712-46F2-A5A7-E5CFA6C43613}" type="sibTrans" cxnId="{7EEB94EB-115B-43C3-8286-273240426842}">
      <dgm:prSet/>
      <dgm:spPr/>
      <dgm:t>
        <a:bodyPr/>
        <a:lstStyle/>
        <a:p>
          <a:endParaRPr lang="en-US"/>
        </a:p>
      </dgm:t>
    </dgm:pt>
    <dgm:pt modelId="{DE6723B7-DA44-4AE8-9FB0-2CBBF2AF6C8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>
            <a:buNone/>
          </a:pP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phím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khu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bàn</a:t>
          </a:r>
          <a:r>
            <a:rPr 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phím</a:t>
          </a:r>
          <a:endParaRPr lang="en-US" sz="2800" b="1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0521A-4619-4F84-A6B6-A6F36E1A54D4}" type="parTrans" cxnId="{B18E6009-43D9-4B85-9695-8B53F991A0AF}">
      <dgm:prSet/>
      <dgm:spPr/>
      <dgm:t>
        <a:bodyPr/>
        <a:lstStyle/>
        <a:p>
          <a:endParaRPr lang="en-US"/>
        </a:p>
      </dgm:t>
    </dgm:pt>
    <dgm:pt modelId="{17DB37D7-192D-4A8B-B7C4-49F7CECF13DA}" type="sibTrans" cxnId="{B18E6009-43D9-4B85-9695-8B53F991A0AF}">
      <dgm:prSet/>
      <dgm:spPr/>
      <dgm:t>
        <a:bodyPr/>
        <a:lstStyle/>
        <a:p>
          <a:endParaRPr lang="en-US"/>
        </a:p>
      </dgm:t>
    </dgm:pt>
    <dgm:pt modelId="{772D776C-CA33-47F0-AC2A-2ED085A38E6D}" type="pres">
      <dgm:prSet presAssocID="{85B34689-9891-4E12-9B36-E7B24400B8E0}" presName="linearFlow" presStyleCnt="0">
        <dgm:presLayoutVars>
          <dgm:dir/>
          <dgm:animLvl val="lvl"/>
          <dgm:resizeHandles val="exact"/>
        </dgm:presLayoutVars>
      </dgm:prSet>
      <dgm:spPr/>
    </dgm:pt>
    <dgm:pt modelId="{A02811BA-7AAE-4DFE-8822-D777646FCF5D}" type="pres">
      <dgm:prSet presAssocID="{42A4E0E9-093B-4F7A-B1BD-AA6DEB4D703C}" presName="composite" presStyleCnt="0"/>
      <dgm:spPr/>
    </dgm:pt>
    <dgm:pt modelId="{AA8CE5F8-8918-45D9-A51B-94E5DC4E9061}" type="pres">
      <dgm:prSet presAssocID="{42A4E0E9-093B-4F7A-B1BD-AA6DEB4D703C}" presName="parentText" presStyleLbl="alignNode1" presStyleIdx="0" presStyleCnt="1" custLinFactNeighborX="4650" custLinFactNeighborY="-1127">
        <dgm:presLayoutVars>
          <dgm:chMax val="1"/>
          <dgm:bulletEnabled val="1"/>
        </dgm:presLayoutVars>
      </dgm:prSet>
      <dgm:spPr/>
    </dgm:pt>
    <dgm:pt modelId="{130964D3-DF6C-4BB1-B59F-04F765579BED}" type="pres">
      <dgm:prSet presAssocID="{42A4E0E9-093B-4F7A-B1BD-AA6DEB4D703C}" presName="descendantText" presStyleLbl="alignAcc1" presStyleIdx="0" presStyleCnt="1" custScaleX="93438" custScaleY="100000" custLinFactNeighborX="-1803" custLinFactNeighborY="2876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B18E6009-43D9-4B85-9695-8B53F991A0AF}" srcId="{42A4E0E9-093B-4F7A-B1BD-AA6DEB4D703C}" destId="{DE6723B7-DA44-4AE8-9FB0-2CBBF2AF6C8C}" srcOrd="0" destOrd="0" parTransId="{2290521A-4619-4F84-A6B6-A6F36E1A54D4}" sibTransId="{17DB37D7-192D-4A8B-B7C4-49F7CECF13DA}"/>
    <dgm:cxn modelId="{D1BCB21A-576E-4A96-9E32-149593332568}" type="presOf" srcId="{85B34689-9891-4E12-9B36-E7B24400B8E0}" destId="{772D776C-CA33-47F0-AC2A-2ED085A38E6D}" srcOrd="0" destOrd="0" presId="urn:microsoft.com/office/officeart/2005/8/layout/chevron2"/>
    <dgm:cxn modelId="{BEC3C7B7-D0DB-4958-A221-8AAD40BE50F4}" type="presOf" srcId="{42A4E0E9-093B-4F7A-B1BD-AA6DEB4D703C}" destId="{AA8CE5F8-8918-45D9-A51B-94E5DC4E9061}" srcOrd="0" destOrd="0" presId="urn:microsoft.com/office/officeart/2005/8/layout/chevron2"/>
    <dgm:cxn modelId="{BEC078CD-4A47-446F-B228-0C7F27F4C47B}" type="presOf" srcId="{DE6723B7-DA44-4AE8-9FB0-2CBBF2AF6C8C}" destId="{130964D3-DF6C-4BB1-B59F-04F765579BED}" srcOrd="0" destOrd="0" presId="urn:microsoft.com/office/officeart/2005/8/layout/chevron2"/>
    <dgm:cxn modelId="{7EEB94EB-115B-43C3-8286-273240426842}" srcId="{85B34689-9891-4E12-9B36-E7B24400B8E0}" destId="{42A4E0E9-093B-4F7A-B1BD-AA6DEB4D703C}" srcOrd="0" destOrd="0" parTransId="{7839936F-5E70-431C-9749-2C38442CD3E2}" sibTransId="{E2DCFD72-8712-46F2-A5A7-E5CFA6C43613}"/>
    <dgm:cxn modelId="{B5B8D30A-B2B7-4A05-9291-E21D313696C5}" type="presParOf" srcId="{772D776C-CA33-47F0-AC2A-2ED085A38E6D}" destId="{A02811BA-7AAE-4DFE-8822-D777646FCF5D}" srcOrd="0" destOrd="0" presId="urn:microsoft.com/office/officeart/2005/8/layout/chevron2"/>
    <dgm:cxn modelId="{EE4CD90C-5BC7-4AE1-BCA1-1562DFD5D6D6}" type="presParOf" srcId="{A02811BA-7AAE-4DFE-8822-D777646FCF5D}" destId="{AA8CE5F8-8918-45D9-A51B-94E5DC4E9061}" srcOrd="0" destOrd="0" presId="urn:microsoft.com/office/officeart/2005/8/layout/chevron2"/>
    <dgm:cxn modelId="{E39D8153-9A3F-48DD-8C27-9E7CC3F03F41}" type="presParOf" srcId="{A02811BA-7AAE-4DFE-8822-D777646FCF5D}" destId="{130964D3-DF6C-4BB1-B59F-04F765579B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CE5F8-8918-45D9-A51B-94E5DC4E9061}">
      <dsp:nvSpPr>
        <dsp:cNvPr id="0" name=""/>
        <dsp:cNvSpPr/>
      </dsp:nvSpPr>
      <dsp:spPr>
        <a:xfrm rot="5400000">
          <a:off x="-203739" y="203739"/>
          <a:ext cx="1358263" cy="9507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baseline="0" dirty="0"/>
            <a:t>1</a:t>
          </a:r>
          <a:endParaRPr lang="en-US" sz="2600" kern="1200" dirty="0"/>
        </a:p>
      </dsp:txBody>
      <dsp:txXfrm rot="-5400000">
        <a:off x="1" y="475391"/>
        <a:ext cx="950784" cy="407479"/>
      </dsp:txXfrm>
    </dsp:sp>
    <dsp:sp modelId="{130964D3-DF6C-4BB1-B59F-04F765579BED}">
      <dsp:nvSpPr>
        <dsp:cNvPr id="0" name=""/>
        <dsp:cNvSpPr/>
      </dsp:nvSpPr>
      <dsp:spPr>
        <a:xfrm rot="5400000">
          <a:off x="4476069" y="-3525285"/>
          <a:ext cx="882870" cy="7933441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32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32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khu</a:t>
          </a:r>
          <a:r>
            <a:rPr lang="en-US" sz="32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sz="32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2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bàn</a:t>
          </a:r>
          <a:r>
            <a:rPr lang="en-US" sz="3200" b="1" kern="1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phím</a:t>
          </a:r>
          <a:endParaRPr lang="en-US" sz="3200" b="1" kern="1200" dirty="0">
            <a:solidFill>
              <a:srgbClr val="3333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50784" y="43098"/>
        <a:ext cx="7890343" cy="796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CE5F8-8918-45D9-A51B-94E5DC4E9061}">
      <dsp:nvSpPr>
        <dsp:cNvPr id="0" name=""/>
        <dsp:cNvSpPr/>
      </dsp:nvSpPr>
      <dsp:spPr>
        <a:xfrm rot="5400000">
          <a:off x="-9337" y="190735"/>
          <a:ext cx="1271568" cy="890097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 dirty="0"/>
            <a:t>2</a:t>
          </a:r>
          <a:endParaRPr lang="en-US" sz="2500" kern="1200" dirty="0"/>
        </a:p>
      </dsp:txBody>
      <dsp:txXfrm rot="-5400000">
        <a:off x="181399" y="445049"/>
        <a:ext cx="890097" cy="381471"/>
      </dsp:txXfrm>
    </dsp:sp>
    <dsp:sp modelId="{130964D3-DF6C-4BB1-B59F-04F765579BED}">
      <dsp:nvSpPr>
        <dsp:cNvPr id="0" name=""/>
        <dsp:cNvSpPr/>
      </dsp:nvSpPr>
      <dsp:spPr>
        <a:xfrm rot="5400000">
          <a:off x="4730198" y="-3549561"/>
          <a:ext cx="826519" cy="7974426"/>
        </a:xfrm>
        <a:prstGeom prst="round2Same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phím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khu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vực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bàn</a:t>
          </a:r>
          <a:r>
            <a:rPr lang="en-US" sz="2800" b="1" kern="12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phím</a:t>
          </a:r>
          <a:endParaRPr lang="en-US" sz="2800" b="1" kern="12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56245" y="64739"/>
        <a:ext cx="7934079" cy="74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F8846-10E4-4E9E-8F9C-BDC468479B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439F4-43D2-4632-BED6-35F43BA8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3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F50D5-2647-41CF-922A-F18339C869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7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F50D5-2647-41CF-922A-F18339C8693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F50D5-2647-41CF-922A-F18339C8693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0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F50D5-2647-41CF-922A-F18339C8693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2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4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6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09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0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8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7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4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6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9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32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11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5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72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13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14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4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0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11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9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6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29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35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90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22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4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22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41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65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57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97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24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23ED-3A4C-4940-868C-32256DE104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893C-6901-4D1E-ACD5-084684BD3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5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../Desktop/Paint.l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0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6.jp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8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62B622-29F5-E922-DDA0-5BF35B33FC56}"/>
              </a:ext>
            </a:extLst>
          </p:cNvPr>
          <p:cNvSpPr/>
          <p:nvPr/>
        </p:nvSpPr>
        <p:spPr>
          <a:xfrm>
            <a:off x="2214089" y="265293"/>
            <a:ext cx="75936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Một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số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loại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bàn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phím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31000">
                      <a:srgbClr val="FF0000"/>
                    </a:gs>
                    <a:gs pos="66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#9Slide03 Oswald SemiBold" panose="00000700000000000000" pitchFamily="2" charset="0"/>
              </a:rPr>
              <a:t>khác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1"/>
                  </a:gs>
                  <a:gs pos="31000">
                    <a:srgbClr val="FF0000"/>
                  </a:gs>
                  <a:gs pos="66000">
                    <a:schemeClr val="accent6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reflection blurRad="12700" stA="28000" endPos="45000" dist="1000" dir="5400000" sy="-100000" algn="bl" rotWithShape="0"/>
              </a:effectLst>
              <a:latin typeface="#9Slide03 Oswald SemiBold" panose="000007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7970B-341E-1EB3-E889-26F0AAB02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79" y="973179"/>
            <a:ext cx="4740508" cy="26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D8903-370A-08C6-57F5-19FD05126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22" y="1021679"/>
            <a:ext cx="4740508" cy="2559721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A9F0F2E4-E3AD-F1CB-5C8C-35A13100EF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9CB27DB5-6C37-9EBB-FAA2-E07DA41B8C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21DBF-D4B4-9CC8-9A72-22FDCFC027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222" r="10000" b="24444"/>
          <a:stretch/>
        </p:blipFill>
        <p:spPr>
          <a:xfrm>
            <a:off x="876501" y="3581400"/>
            <a:ext cx="4978549" cy="2888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3F8E7D-277E-0978-51C4-C1523B32B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51" y="3729244"/>
            <a:ext cx="4689335" cy="26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86763-7168-FFE9-1C7B-C1954E9C807F}"/>
              </a:ext>
            </a:extLst>
          </p:cNvPr>
          <p:cNvSpPr/>
          <p:nvPr/>
        </p:nvSpPr>
        <p:spPr>
          <a:xfrm>
            <a:off x="1308100" y="182019"/>
            <a:ext cx="957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41000">
                      <a:srgbClr val="FF0000"/>
                    </a:gs>
                    <a:gs pos="64349">
                      <a:schemeClr val="bg1"/>
                    </a:gs>
                    <a:gs pos="84000">
                      <a:srgbClr val="009900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7 Staccato " panose="02040603050506020204" pitchFamily="18" charset="0"/>
              </a:rPr>
              <a:t>2. CÁC HÀNG PHÍM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E58F2-718A-12E4-37AC-3F1176C61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0" y="1345525"/>
            <a:ext cx="10159940" cy="43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33A22D-1226-435A-946A-C1DB2D0768F9}"/>
              </a:ext>
            </a:extLst>
          </p:cNvPr>
          <p:cNvSpPr txBox="1"/>
          <p:nvPr/>
        </p:nvSpPr>
        <p:spPr>
          <a:xfrm>
            <a:off x="2522702" y="414876"/>
            <a:ext cx="833808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174418C2-435A-4EF2-B6EF-8688F64DB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3" y="221670"/>
            <a:ext cx="1495984" cy="1433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7745" y="1122840"/>
            <a:ext cx="11014363" cy="68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407988" algn="just">
              <a:lnSpc>
                <a:spcPct val="114000"/>
              </a:lnSpc>
              <a:buFontTx/>
              <a:buChar char="-"/>
            </a:pPr>
            <a:r>
              <a:rPr lang="vi-VN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Trong khu vực chính có những hàng phím nào?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C837F-FF97-998F-5D95-8FA151B37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5" y="2023932"/>
            <a:ext cx="9628909" cy="37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E49291-C024-388A-C5ED-F683B1515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96" r="1445" b="57695"/>
          <a:stretch/>
        </p:blipFill>
        <p:spPr>
          <a:xfrm>
            <a:off x="3124952" y="2505552"/>
            <a:ext cx="8160564" cy="672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1B8C03-5E6E-2CF3-3AB8-D6CF62E58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7" t="42560" r="2072" b="39260"/>
          <a:stretch/>
        </p:blipFill>
        <p:spPr>
          <a:xfrm>
            <a:off x="3077276" y="3175820"/>
            <a:ext cx="8178536" cy="609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BF0C0-AD70-B837-3EF2-7B74412C8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396" r="1445" b="20595"/>
          <a:stretch/>
        </p:blipFill>
        <p:spPr>
          <a:xfrm>
            <a:off x="3124953" y="3776588"/>
            <a:ext cx="8130860" cy="677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CAF289-503E-BFD5-5464-148C451C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0" r="1445" b="75971"/>
          <a:stretch/>
        </p:blipFill>
        <p:spPr>
          <a:xfrm>
            <a:off x="3125065" y="1833960"/>
            <a:ext cx="8160577" cy="672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36039-CBBC-E7E3-C4E3-35268F2A5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75" r="1445" b="1116"/>
          <a:stretch/>
        </p:blipFill>
        <p:spPr>
          <a:xfrm>
            <a:off x="3124952" y="4453937"/>
            <a:ext cx="8160540" cy="672959"/>
          </a:xfrm>
          <a:prstGeom prst="rect">
            <a:avLst/>
          </a:prstGeom>
        </p:spPr>
      </p:pic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35805D5D-2363-A3CF-02F4-24776E313178}"/>
              </a:ext>
            </a:extLst>
          </p:cNvPr>
          <p:cNvSpPr/>
          <p:nvPr/>
        </p:nvSpPr>
        <p:spPr>
          <a:xfrm>
            <a:off x="693628" y="1833960"/>
            <a:ext cx="2140955" cy="6303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2F9DE48-5FC1-2662-CF27-7E6456D62C33}"/>
              </a:ext>
            </a:extLst>
          </p:cNvPr>
          <p:cNvSpPr/>
          <p:nvPr/>
        </p:nvSpPr>
        <p:spPr>
          <a:xfrm>
            <a:off x="706685" y="2540223"/>
            <a:ext cx="2127898" cy="603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E10A8DCD-8E26-0A0E-278D-82B749034DF9}"/>
              </a:ext>
            </a:extLst>
          </p:cNvPr>
          <p:cNvSpPr/>
          <p:nvPr/>
        </p:nvSpPr>
        <p:spPr>
          <a:xfrm>
            <a:off x="706685" y="3206454"/>
            <a:ext cx="2127898" cy="6303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025EC244-900B-12F2-5972-699DE10E3692}"/>
              </a:ext>
            </a:extLst>
          </p:cNvPr>
          <p:cNvSpPr/>
          <p:nvPr/>
        </p:nvSpPr>
        <p:spPr>
          <a:xfrm>
            <a:off x="706686" y="3903992"/>
            <a:ext cx="2127898" cy="6303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EAEE13-69AA-7F7C-3473-C056B97FD7E2}"/>
              </a:ext>
            </a:extLst>
          </p:cNvPr>
          <p:cNvCxnSpPr>
            <a:cxnSpLocks/>
          </p:cNvCxnSpPr>
          <p:nvPr/>
        </p:nvCxnSpPr>
        <p:spPr>
          <a:xfrm>
            <a:off x="2834583" y="2179593"/>
            <a:ext cx="329805" cy="35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29C644-7FE5-B0D7-40CC-EFAF064B5611}"/>
              </a:ext>
            </a:extLst>
          </p:cNvPr>
          <p:cNvCxnSpPr>
            <a:cxnSpLocks/>
            <a:stCxn id="14" idx="3"/>
            <a:endCxn id="2" idx="1"/>
          </p:cNvCxnSpPr>
          <p:nvPr/>
        </p:nvCxnSpPr>
        <p:spPr>
          <a:xfrm>
            <a:off x="2834583" y="2842032"/>
            <a:ext cx="290369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1FF10C-A729-FF19-88DB-1DFE93F3B6CB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834583" y="3521607"/>
            <a:ext cx="3422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125442-DA79-DDA9-5751-1276E05FE8FA}"/>
              </a:ext>
            </a:extLst>
          </p:cNvPr>
          <p:cNvCxnSpPr>
            <a:cxnSpLocks/>
          </p:cNvCxnSpPr>
          <p:nvPr/>
        </p:nvCxnSpPr>
        <p:spPr>
          <a:xfrm>
            <a:off x="2834583" y="4205512"/>
            <a:ext cx="342250" cy="156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00967-279E-F2B1-FCCE-127D57FDDFE0}"/>
              </a:ext>
            </a:extLst>
          </p:cNvPr>
          <p:cNvGrpSpPr/>
          <p:nvPr/>
        </p:nvGrpSpPr>
        <p:grpSpPr>
          <a:xfrm>
            <a:off x="2945697" y="4805338"/>
            <a:ext cx="6363148" cy="1346168"/>
            <a:chOff x="1524000" y="4114800"/>
            <a:chExt cx="6363147" cy="990600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436AA5AE-A680-8D40-4F44-8E4303647B99}"/>
                </a:ext>
              </a:extLst>
            </p:cNvPr>
            <p:cNvSpPr/>
            <p:nvPr/>
          </p:nvSpPr>
          <p:spPr>
            <a:xfrm>
              <a:off x="3276600" y="4648200"/>
              <a:ext cx="4610547" cy="457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1B6314-C0A7-2A61-6A9B-54ADC9C696CA}"/>
                </a:ext>
              </a:extLst>
            </p:cNvPr>
            <p:cNvCxnSpPr/>
            <p:nvPr/>
          </p:nvCxnSpPr>
          <p:spPr>
            <a:xfrm flipH="1">
              <a:off x="1524000" y="4876800"/>
              <a:ext cx="1752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528490-8ADA-8D4B-B780-ED9529E1E679}"/>
                </a:ext>
              </a:extLst>
            </p:cNvPr>
            <p:cNvCxnSpPr/>
            <p:nvPr/>
          </p:nvCxnSpPr>
          <p:spPr>
            <a:xfrm flipV="1">
              <a:off x="1524000" y="4114800"/>
              <a:ext cx="0" cy="762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3DF468A-F907-E326-CC55-33BA1ED6A8CE}"/>
                </a:ext>
              </a:extLst>
            </p:cNvPr>
            <p:cNvCxnSpPr/>
            <p:nvPr/>
          </p:nvCxnSpPr>
          <p:spPr>
            <a:xfrm>
              <a:off x="1524000" y="4114800"/>
              <a:ext cx="21687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1052D32-B9FD-8BAD-2F78-B15353BD42F4}"/>
              </a:ext>
            </a:extLst>
          </p:cNvPr>
          <p:cNvSpPr/>
          <p:nvPr/>
        </p:nvSpPr>
        <p:spPr>
          <a:xfrm>
            <a:off x="5799777" y="3611822"/>
            <a:ext cx="23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F9AC39-3E1B-8E16-924F-2085CE01CA93}"/>
              </a:ext>
            </a:extLst>
          </p:cNvPr>
          <p:cNvSpPr/>
          <p:nvPr/>
        </p:nvSpPr>
        <p:spPr>
          <a:xfrm>
            <a:off x="5799777" y="3611822"/>
            <a:ext cx="237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E4F070-D3B7-F756-DF7B-CEF4CD0B4A68}"/>
              </a:ext>
            </a:extLst>
          </p:cNvPr>
          <p:cNvSpPr/>
          <p:nvPr/>
        </p:nvSpPr>
        <p:spPr>
          <a:xfrm>
            <a:off x="452120" y="352551"/>
            <a:ext cx="112877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285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50000">
                      <a:schemeClr val="bg1"/>
                    </a:gs>
                    <a:gs pos="28000">
                      <a:srgbClr val="FF0000"/>
                    </a:gs>
                    <a:gs pos="64349">
                      <a:schemeClr val="bg1"/>
                    </a:gs>
                    <a:gs pos="84000">
                      <a:srgbClr val="009900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7 Staccato " panose="02040603050506020204" pitchFamily="18" charset="0"/>
              </a:rPr>
              <a:t>CÁC HÀNG PHÍM TRÊN KHU VỰC CHÍNH</a:t>
            </a:r>
          </a:p>
        </p:txBody>
      </p:sp>
    </p:spTree>
    <p:extLst>
      <p:ext uri="{BB962C8B-B14F-4D97-AF65-F5344CB8AC3E}">
        <p14:creationId xmlns:p14="http://schemas.microsoft.com/office/powerpoint/2010/main" val="2632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83E1BA-B8B8-85CE-59B1-937F56C8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638" y="-78445"/>
            <a:ext cx="2507683" cy="2895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B22A1-CB76-373C-3F23-89B18BD98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637" y="2414755"/>
            <a:ext cx="8817305" cy="35813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C547A6-CACE-C157-C5D2-84BE2B7B655B}"/>
              </a:ext>
            </a:extLst>
          </p:cNvPr>
          <p:cNvCxnSpPr>
            <a:cxnSpLocks/>
          </p:cNvCxnSpPr>
          <p:nvPr/>
        </p:nvCxnSpPr>
        <p:spPr>
          <a:xfrm flipH="1">
            <a:off x="4251435" y="4395951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6CE680-A13A-A7F1-0494-1863AEF538B2}"/>
              </a:ext>
            </a:extLst>
          </p:cNvPr>
          <p:cNvCxnSpPr>
            <a:cxnSpLocks/>
          </p:cNvCxnSpPr>
          <p:nvPr/>
        </p:nvCxnSpPr>
        <p:spPr>
          <a:xfrm>
            <a:off x="5999496" y="4395951"/>
            <a:ext cx="156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>
            <a:extLst>
              <a:ext uri="{FF2B5EF4-FFF2-40B4-BE49-F238E27FC236}">
                <a16:creationId xmlns:a16="http://schemas.microsoft.com/office/drawing/2014/main" id="{8EAD983B-F804-2D1A-5699-83A6B5C2F300}"/>
              </a:ext>
            </a:extLst>
          </p:cNvPr>
          <p:cNvSpPr/>
          <p:nvPr/>
        </p:nvSpPr>
        <p:spPr>
          <a:xfrm>
            <a:off x="3243149" y="376109"/>
            <a:ext cx="6723286" cy="203864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1B958551-7B6C-6D4B-A18F-6C2F86FC3E87}"/>
              </a:ext>
            </a:extLst>
          </p:cNvPr>
          <p:cNvSpPr/>
          <p:nvPr/>
        </p:nvSpPr>
        <p:spPr>
          <a:xfrm>
            <a:off x="1279636" y="3919531"/>
            <a:ext cx="8686799" cy="62882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D5058BA7-4AC5-6B39-4053-0CDF11511916}"/>
              </a:ext>
            </a:extLst>
          </p:cNvPr>
          <p:cNvSpPr/>
          <p:nvPr/>
        </p:nvSpPr>
        <p:spPr>
          <a:xfrm>
            <a:off x="4099035" y="3921334"/>
            <a:ext cx="548203" cy="628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5B0BD52B-0778-62DB-2813-CEAECB479357}"/>
              </a:ext>
            </a:extLst>
          </p:cNvPr>
          <p:cNvSpPr/>
          <p:nvPr/>
        </p:nvSpPr>
        <p:spPr>
          <a:xfrm>
            <a:off x="5835748" y="3919531"/>
            <a:ext cx="548203" cy="628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0E139F-C6C5-D3BF-F01D-E9F9A107C3F4}"/>
              </a:ext>
            </a:extLst>
          </p:cNvPr>
          <p:cNvSpPr/>
          <p:nvPr/>
        </p:nvSpPr>
        <p:spPr>
          <a:xfrm>
            <a:off x="683830" y="3184634"/>
            <a:ext cx="3212314" cy="1046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A5C2E5-68F1-2116-39B1-DDFD00AD6CE4}"/>
              </a:ext>
            </a:extLst>
          </p:cNvPr>
          <p:cNvSpPr/>
          <p:nvPr/>
        </p:nvSpPr>
        <p:spPr>
          <a:xfrm>
            <a:off x="4006246" y="3175844"/>
            <a:ext cx="3578770" cy="1046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F51BB-2666-AC35-87F5-3BE59C1ED9B4}"/>
              </a:ext>
            </a:extLst>
          </p:cNvPr>
          <p:cNvSpPr/>
          <p:nvPr/>
        </p:nvSpPr>
        <p:spPr>
          <a:xfrm>
            <a:off x="7695118" y="3175844"/>
            <a:ext cx="3578770" cy="1046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CCECE-7CF4-F0D0-D7B8-48BC2EF4EC44}"/>
              </a:ext>
            </a:extLst>
          </p:cNvPr>
          <p:cNvSpPr/>
          <p:nvPr/>
        </p:nvSpPr>
        <p:spPr>
          <a:xfrm>
            <a:off x="4335773" y="182094"/>
            <a:ext cx="2784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0">
                      <a:schemeClr val="bg1"/>
                    </a:gs>
                    <a:gs pos="27000">
                      <a:srgbClr val="FF0000"/>
                    </a:gs>
                    <a:gs pos="52000">
                      <a:schemeClr val="bg1"/>
                    </a:gs>
                    <a:gs pos="84000">
                      <a:srgbClr val="0099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LUYỆN TẬP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61AA8-9C8D-29B6-7234-9FAC77CA90C5}"/>
              </a:ext>
            </a:extLst>
          </p:cNvPr>
          <p:cNvSpPr/>
          <p:nvPr/>
        </p:nvSpPr>
        <p:spPr>
          <a:xfrm>
            <a:off x="683830" y="4237653"/>
            <a:ext cx="3212314" cy="1067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D866D-1E18-2257-E11F-9B9C4FCA609A}"/>
              </a:ext>
            </a:extLst>
          </p:cNvPr>
          <p:cNvSpPr/>
          <p:nvPr/>
        </p:nvSpPr>
        <p:spPr>
          <a:xfrm>
            <a:off x="4006246" y="4237653"/>
            <a:ext cx="3578771" cy="1067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mer">
            <a:extLst>
              <a:ext uri="{FF2B5EF4-FFF2-40B4-BE49-F238E27FC236}">
                <a16:creationId xmlns:a16="http://schemas.microsoft.com/office/drawing/2014/main" id="{56180CC7-9534-B2ED-87FC-D58591CC253D}"/>
              </a:ext>
            </a:extLst>
          </p:cNvPr>
          <p:cNvSpPr/>
          <p:nvPr/>
        </p:nvSpPr>
        <p:spPr>
          <a:xfrm>
            <a:off x="8155607" y="1969350"/>
            <a:ext cx="1143001" cy="364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hlinkClick r:id="" action="ppaction://macro?name=DragAndDrop">
              <a:snd r:embed="rId2" name="camera.wav"/>
            </a:hlinkClick>
            <a:extLst>
              <a:ext uri="{FF2B5EF4-FFF2-40B4-BE49-F238E27FC236}">
                <a16:creationId xmlns:a16="http://schemas.microsoft.com/office/drawing/2014/main" id="{50CDFC36-12CA-15AB-A969-96901DECB604}"/>
              </a:ext>
            </a:extLst>
          </p:cNvPr>
          <p:cNvSpPr txBox="1"/>
          <p:nvPr/>
        </p:nvSpPr>
        <p:spPr>
          <a:xfrm>
            <a:off x="1001521" y="2072077"/>
            <a:ext cx="2287772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A H FK</a:t>
            </a:r>
          </a:p>
        </p:txBody>
      </p:sp>
      <p:sp>
        <p:nvSpPr>
          <p:cNvPr id="13" name="Rectangle 12">
            <a:hlinkClick r:id="" action="ppaction://macro?name=Module1.DragAndDrop">
              <a:snd r:embed="rId2" name="camera.wav"/>
            </a:hlinkClick>
            <a:extLst>
              <a:ext uri="{FF2B5EF4-FFF2-40B4-BE49-F238E27FC236}">
                <a16:creationId xmlns:a16="http://schemas.microsoft.com/office/drawing/2014/main" id="{5D3C91F8-721C-B2DD-5E84-F51CF750AF13}"/>
              </a:ext>
            </a:extLst>
          </p:cNvPr>
          <p:cNvSpPr/>
          <p:nvPr/>
        </p:nvSpPr>
        <p:spPr>
          <a:xfrm>
            <a:off x="4987639" y="2103195"/>
            <a:ext cx="2305712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U Y Q O</a:t>
            </a:r>
          </a:p>
        </p:txBody>
      </p:sp>
      <p:sp>
        <p:nvSpPr>
          <p:cNvPr id="14" name="Rectangle 13">
            <a:hlinkClick r:id="" action="ppaction://macro?name=Module1.DragAndDrop">
              <a:snd r:embed="rId2" name="camera.wav"/>
            </a:hlinkClick>
            <a:extLst>
              <a:ext uri="{FF2B5EF4-FFF2-40B4-BE49-F238E27FC236}">
                <a16:creationId xmlns:a16="http://schemas.microsoft.com/office/drawing/2014/main" id="{C2032BFA-CCF5-BFBF-FCB3-887EC6AA2423}"/>
              </a:ext>
            </a:extLst>
          </p:cNvPr>
          <p:cNvSpPr/>
          <p:nvPr/>
        </p:nvSpPr>
        <p:spPr>
          <a:xfrm>
            <a:off x="8732113" y="2110668"/>
            <a:ext cx="1904835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N X Z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02AA8-6F7A-32A5-D937-E802D2A34E43}"/>
              </a:ext>
            </a:extLst>
          </p:cNvPr>
          <p:cNvSpPr txBox="1"/>
          <p:nvPr/>
        </p:nvSpPr>
        <p:spPr>
          <a:xfrm>
            <a:off x="683830" y="891156"/>
            <a:ext cx="10824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54888C-A32E-36B4-CC3D-159A594536F0}"/>
              </a:ext>
            </a:extLst>
          </p:cNvPr>
          <p:cNvSpPr/>
          <p:nvPr/>
        </p:nvSpPr>
        <p:spPr>
          <a:xfrm>
            <a:off x="7695119" y="4237653"/>
            <a:ext cx="3578771" cy="1067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29349 0.2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31537 0.19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00091 0.19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AF916C-186A-B08C-CBB6-B921A6CB588C}"/>
              </a:ext>
            </a:extLst>
          </p:cNvPr>
          <p:cNvSpPr txBox="1"/>
          <p:nvPr/>
        </p:nvSpPr>
        <p:spPr>
          <a:xfrm>
            <a:off x="767081" y="424938"/>
            <a:ext cx="10480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HOC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D01EE-0177-D20D-71D2-C021353248C4}"/>
              </a:ext>
            </a:extLst>
          </p:cNvPr>
          <p:cNvSpPr/>
          <p:nvPr/>
        </p:nvSpPr>
        <p:spPr>
          <a:xfrm>
            <a:off x="2501903" y="2124274"/>
            <a:ext cx="5181600" cy="809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I 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9291F-809D-AFD4-6E28-F964EA7237C6}"/>
              </a:ext>
            </a:extLst>
          </p:cNvPr>
          <p:cNvSpPr/>
          <p:nvPr/>
        </p:nvSpPr>
        <p:spPr>
          <a:xfrm>
            <a:off x="2501903" y="3459480"/>
            <a:ext cx="4846320" cy="809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F5519-1C80-391C-2C5A-0A4E4801C8F7}"/>
              </a:ext>
            </a:extLst>
          </p:cNvPr>
          <p:cNvSpPr/>
          <p:nvPr/>
        </p:nvSpPr>
        <p:spPr>
          <a:xfrm>
            <a:off x="2501903" y="4721216"/>
            <a:ext cx="5593081" cy="809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ưới: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ột số câu hỏi giao lưu Rung chuông vàng Học sinh Giỏi Khối 5 - Tri Thức -  Tài Nguyên">
            <a:extLst>
              <a:ext uri="{FF2B5EF4-FFF2-40B4-BE49-F238E27FC236}">
                <a16:creationId xmlns:a16="http://schemas.microsoft.com/office/drawing/2014/main" id="{10BF9006-4F94-C6ED-1244-366111EA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41" y="343369"/>
            <a:ext cx="1137676" cy="109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ông Tin Thư Viện Logo Câu - Miễn Phí vector hình ảnh trên Pixabay">
            <a:extLst>
              <a:ext uri="{FF2B5EF4-FFF2-40B4-BE49-F238E27FC236}">
                <a16:creationId xmlns:a16="http://schemas.microsoft.com/office/drawing/2014/main" id="{5AF1B603-0E51-3E04-65C0-BB5FED19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064" y="229781"/>
            <a:ext cx="4539672" cy="24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6F7024-1211-CBE3-841C-ADCA86F935F6}"/>
              </a:ext>
            </a:extLst>
          </p:cNvPr>
          <p:cNvSpPr txBox="1"/>
          <p:nvPr/>
        </p:nvSpPr>
        <p:spPr>
          <a:xfrm>
            <a:off x="6812664" y="531460"/>
            <a:ext cx="2362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phím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gờ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trên</a:t>
            </a:r>
            <a:r>
              <a:rPr lang="en-US" sz="2800" b="1" dirty="0">
                <a:solidFill>
                  <a:srgbClr val="002060"/>
                </a:solidFill>
              </a:rPr>
              <a:t> 2 </a:t>
            </a:r>
            <a:r>
              <a:rPr lang="en-US" sz="2800" b="1" dirty="0" err="1">
                <a:solidFill>
                  <a:srgbClr val="002060"/>
                </a:solidFill>
              </a:rPr>
              <a:t>phím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 F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J?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D4CF3-8D3D-E065-52EB-5236C0355397}"/>
              </a:ext>
            </a:extLst>
          </p:cNvPr>
          <p:cNvSpPr txBox="1"/>
          <p:nvPr/>
        </p:nvSpPr>
        <p:spPr>
          <a:xfrm>
            <a:off x="1960885" y="368165"/>
            <a:ext cx="220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VẬN DỤNG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8B7B5-B56D-FF5A-BDE9-AB872C4582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91" y="2677164"/>
            <a:ext cx="8817305" cy="35813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697DAB-ABB3-1E93-0FE4-A1D0F9BFEC5B}"/>
              </a:ext>
            </a:extLst>
          </p:cNvPr>
          <p:cNvCxnSpPr>
            <a:cxnSpLocks/>
          </p:cNvCxnSpPr>
          <p:nvPr/>
        </p:nvCxnSpPr>
        <p:spPr>
          <a:xfrm flipH="1">
            <a:off x="4153089" y="465836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1AB31C-13FA-8176-2738-52FFA511E201}"/>
              </a:ext>
            </a:extLst>
          </p:cNvPr>
          <p:cNvCxnSpPr>
            <a:cxnSpLocks/>
          </p:cNvCxnSpPr>
          <p:nvPr/>
        </p:nvCxnSpPr>
        <p:spPr>
          <a:xfrm>
            <a:off x="5901150" y="4658360"/>
            <a:ext cx="156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FC41FF29-5F1A-74BC-7C28-4A23BC6212D2}"/>
              </a:ext>
            </a:extLst>
          </p:cNvPr>
          <p:cNvSpPr/>
          <p:nvPr/>
        </p:nvSpPr>
        <p:spPr>
          <a:xfrm>
            <a:off x="1181290" y="4181940"/>
            <a:ext cx="8686799" cy="62882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D5005D5-FB64-853F-B58D-61D702F59292}"/>
              </a:ext>
            </a:extLst>
          </p:cNvPr>
          <p:cNvSpPr/>
          <p:nvPr/>
        </p:nvSpPr>
        <p:spPr>
          <a:xfrm>
            <a:off x="4000689" y="4183743"/>
            <a:ext cx="548203" cy="628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F38DDEC4-BF5D-74C5-5961-2EB31C4787D0}"/>
              </a:ext>
            </a:extLst>
          </p:cNvPr>
          <p:cNvSpPr/>
          <p:nvPr/>
        </p:nvSpPr>
        <p:spPr>
          <a:xfrm>
            <a:off x="5737402" y="4181940"/>
            <a:ext cx="548203" cy="628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39">
            <a:extLst>
              <a:ext uri="{FF2B5EF4-FFF2-40B4-BE49-F238E27FC236}">
                <a16:creationId xmlns:a16="http://schemas.microsoft.com/office/drawing/2014/main" id="{5DE2C803-5B74-5FC4-16FC-FD6E9552D763}"/>
              </a:ext>
            </a:extLst>
          </p:cNvPr>
          <p:cNvGrpSpPr/>
          <p:nvPr/>
        </p:nvGrpSpPr>
        <p:grpSpPr>
          <a:xfrm>
            <a:off x="708733" y="2394209"/>
            <a:ext cx="2470049" cy="2455816"/>
            <a:chOff x="146185" y="3716778"/>
            <a:chExt cx="1933800" cy="1240800"/>
          </a:xfrm>
        </p:grpSpPr>
        <p:sp>
          <p:nvSpPr>
            <p:cNvPr id="29" name="MainIdea">
              <a:extLst>
                <a:ext uri="{FF2B5EF4-FFF2-40B4-BE49-F238E27FC236}">
                  <a16:creationId xmlns:a16="http://schemas.microsoft.com/office/drawing/2014/main" id="{C768ABA4-0BD6-4CEF-37F1-E98FEFB5DC27}"/>
                </a:ext>
              </a:extLst>
            </p:cNvPr>
            <p:cNvSpPr/>
            <p:nvPr/>
          </p:nvSpPr>
          <p:spPr>
            <a:xfrm>
              <a:off x="146185" y="3716778"/>
              <a:ext cx="1933800" cy="1240800"/>
            </a:xfrm>
            <a:custGeom>
              <a:avLst/>
              <a:gdLst/>
              <a:ahLst/>
              <a:cxnLst/>
              <a:rect l="0" t="0" r="0" b="0"/>
              <a:pathLst>
                <a:path w="1933800" h="1240800">
                  <a:moveTo>
                    <a:pt x="26400" y="0"/>
                  </a:moveTo>
                  <a:lnTo>
                    <a:pt x="1907400" y="0"/>
                  </a:lnTo>
                  <a:cubicBezTo>
                    <a:pt x="1925141" y="0"/>
                    <a:pt x="1933800" y="8659"/>
                    <a:pt x="1933800" y="26400"/>
                  </a:cubicBezTo>
                  <a:lnTo>
                    <a:pt x="1933800" y="1214400"/>
                  </a:lnTo>
                  <a:cubicBezTo>
                    <a:pt x="1933800" y="1232141"/>
                    <a:pt x="1925141" y="1240800"/>
                    <a:pt x="1907400" y="1240800"/>
                  </a:cubicBezTo>
                  <a:lnTo>
                    <a:pt x="26400" y="1240800"/>
                  </a:lnTo>
                  <a:cubicBezTo>
                    <a:pt x="8659" y="1240800"/>
                    <a:pt x="0" y="1232141"/>
                    <a:pt x="0" y="1214400"/>
                  </a:cubicBezTo>
                  <a:lnTo>
                    <a:pt x="0" y="26400"/>
                  </a:lnTo>
                  <a:cubicBezTo>
                    <a:pt x="0" y="8659"/>
                    <a:pt x="8659" y="0"/>
                    <a:pt x="26400" y="0"/>
                  </a:cubicBezTo>
                  <a:close/>
                </a:path>
              </a:pathLst>
            </a:custGeom>
            <a:solidFill>
              <a:srgbClr val="FA493A"/>
            </a:solidFill>
            <a:ln w="13200" cap="flat">
              <a:solidFill>
                <a:srgbClr val="FFFF00"/>
              </a:solidFill>
              <a:round/>
            </a:ln>
          </p:spPr>
        </p:sp>
        <p:pic>
          <p:nvPicPr>
            <p:cNvPr id="30" name="Image">
              <a:extLst>
                <a:ext uri="{FF2B5EF4-FFF2-40B4-BE49-F238E27FC236}">
                  <a16:creationId xmlns:a16="http://schemas.microsoft.com/office/drawing/2014/main" id="{7BC538BC-19C8-F8AA-9010-592096900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486" y="4176586"/>
              <a:ext cx="1676401" cy="679352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sp>
        <p:nvSpPr>
          <p:cNvPr id="31" name="MainTopic">
            <a:extLst>
              <a:ext uri="{FF2B5EF4-FFF2-40B4-BE49-F238E27FC236}">
                <a16:creationId xmlns:a16="http://schemas.microsoft.com/office/drawing/2014/main" id="{7A16358B-26B9-0EB3-69A3-EC4C61767AE1}"/>
              </a:ext>
            </a:extLst>
          </p:cNvPr>
          <p:cNvSpPr/>
          <p:nvPr/>
        </p:nvSpPr>
        <p:spPr>
          <a:xfrm>
            <a:off x="4066147" y="919619"/>
            <a:ext cx="2291340" cy="444241"/>
          </a:xfrm>
          <a:custGeom>
            <a:avLst/>
            <a:gdLst>
              <a:gd name="rtl" fmla="*/ 106425 w 3036000"/>
              <a:gd name="rtt" fmla="*/ 39270 h 381150"/>
              <a:gd name="rtr" fmla="*/ 2931225 w 3036000"/>
              <a:gd name="rtb" fmla="*/ 336270 h 381150"/>
            </a:gdLst>
            <a:ahLst/>
            <a:cxnLst/>
            <a:rect l="rtl" t="rtt" r="rtr" b="rtb"/>
            <a:pathLst>
              <a:path w="3036000" h="381150" stroke="0">
                <a:moveTo>
                  <a:pt x="0" y="0"/>
                </a:moveTo>
                <a:lnTo>
                  <a:pt x="3036000" y="0"/>
                </a:lnTo>
                <a:lnTo>
                  <a:pt x="3036000" y="381150"/>
                </a:lnTo>
                <a:lnTo>
                  <a:pt x="0" y="381150"/>
                </a:lnTo>
                <a:lnTo>
                  <a:pt x="0" y="0"/>
                </a:lnTo>
                <a:close/>
              </a:path>
              <a:path w="3036000" h="381150" fill="none">
                <a:moveTo>
                  <a:pt x="0" y="381150"/>
                </a:moveTo>
                <a:lnTo>
                  <a:pt x="3036000" y="381150"/>
                </a:lnTo>
              </a:path>
            </a:pathLst>
          </a:custGeom>
          <a:noFill/>
          <a:ln w="13200" cap="flat">
            <a:solidFill>
              <a:srgbClr val="4087F3"/>
            </a:solidFill>
            <a:round/>
          </a:ln>
        </p:spPr>
        <p:txBody>
          <a:bodyPr wrap="none" lIns="0" tIns="0" rIns="0" bIns="11000" rtlCol="0" anchor="ctr"/>
          <a:lstStyle/>
          <a:p>
            <a:pPr algn="ctr"/>
            <a:r>
              <a:rPr lang="en-US" sz="2400" b="1" dirty="0" err="1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sz="2400" b="1" dirty="0">
              <a:solidFill>
                <a:srgbClr val="4087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ainTopic">
            <a:extLst>
              <a:ext uri="{FF2B5EF4-FFF2-40B4-BE49-F238E27FC236}">
                <a16:creationId xmlns:a16="http://schemas.microsoft.com/office/drawing/2014/main" id="{70526009-6ACC-2984-AB88-3704B5E64633}"/>
              </a:ext>
            </a:extLst>
          </p:cNvPr>
          <p:cNvSpPr/>
          <p:nvPr/>
        </p:nvSpPr>
        <p:spPr>
          <a:xfrm>
            <a:off x="4448126" y="2198178"/>
            <a:ext cx="1808400" cy="295350"/>
          </a:xfrm>
          <a:custGeom>
            <a:avLst/>
            <a:gdLst>
              <a:gd name="rtl" fmla="*/ 106425 w 1808400"/>
              <a:gd name="rtt" fmla="*/ 39270 h 295350"/>
              <a:gd name="rtr" fmla="*/ 1703625 w 1808400"/>
              <a:gd name="rtb" fmla="*/ 250470 h 295350"/>
            </a:gdLst>
            <a:ahLst/>
            <a:cxnLst/>
            <a:rect l="rtl" t="rtt" r="rtr" b="rtb"/>
            <a:pathLst>
              <a:path w="1808400" h="295350" stroke="0">
                <a:moveTo>
                  <a:pt x="0" y="0"/>
                </a:moveTo>
                <a:lnTo>
                  <a:pt x="1808400" y="0"/>
                </a:lnTo>
                <a:lnTo>
                  <a:pt x="1808400" y="295350"/>
                </a:lnTo>
                <a:lnTo>
                  <a:pt x="0" y="295350"/>
                </a:lnTo>
                <a:lnTo>
                  <a:pt x="0" y="0"/>
                </a:lnTo>
                <a:close/>
              </a:path>
              <a:path w="1808400" h="295350" fill="none">
                <a:moveTo>
                  <a:pt x="0" y="295350"/>
                </a:moveTo>
                <a:lnTo>
                  <a:pt x="1808400" y="295350"/>
                </a:lnTo>
              </a:path>
            </a:pathLst>
          </a:custGeom>
          <a:noFill/>
          <a:ln w="13200" cap="flat">
            <a:solidFill>
              <a:srgbClr val="FBBF04"/>
            </a:solidFill>
            <a:round/>
          </a:ln>
        </p:spPr>
        <p:txBody>
          <a:bodyPr wrap="none" lIns="0" tIns="0" rIns="0" bIns="11000" rtlCol="0" anchor="ctr"/>
          <a:lstStyle/>
          <a:p>
            <a:pPr algn="ctr"/>
            <a:r>
              <a:rPr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MainTopic">
            <a:extLst>
              <a:ext uri="{FF2B5EF4-FFF2-40B4-BE49-F238E27FC236}">
                <a16:creationId xmlns:a16="http://schemas.microsoft.com/office/drawing/2014/main" id="{6D0294C4-8E71-7DF4-8C71-8122B1B78571}"/>
              </a:ext>
            </a:extLst>
          </p:cNvPr>
          <p:cNvSpPr/>
          <p:nvPr/>
        </p:nvSpPr>
        <p:spPr>
          <a:xfrm>
            <a:off x="4153578" y="4853204"/>
            <a:ext cx="1881000" cy="348150"/>
          </a:xfrm>
          <a:custGeom>
            <a:avLst/>
            <a:gdLst>
              <a:gd name="rtl" fmla="*/ 106425 w 1881000"/>
              <a:gd name="rtt" fmla="*/ 39270 h 348150"/>
              <a:gd name="rtr" fmla="*/ 1776225 w 1881000"/>
              <a:gd name="rtb" fmla="*/ 303270 h 348150"/>
            </a:gdLst>
            <a:ahLst/>
            <a:cxnLst/>
            <a:rect l="rtl" t="rtt" r="rtr" b="rtb"/>
            <a:pathLst>
              <a:path w="1881000" h="348150" stroke="0">
                <a:moveTo>
                  <a:pt x="0" y="0"/>
                </a:moveTo>
                <a:lnTo>
                  <a:pt x="1881000" y="0"/>
                </a:lnTo>
                <a:lnTo>
                  <a:pt x="1881000" y="348150"/>
                </a:lnTo>
                <a:lnTo>
                  <a:pt x="0" y="348150"/>
                </a:lnTo>
                <a:lnTo>
                  <a:pt x="0" y="0"/>
                </a:lnTo>
                <a:close/>
              </a:path>
              <a:path w="1881000" h="348150" fill="none">
                <a:moveTo>
                  <a:pt x="0" y="348150"/>
                </a:moveTo>
                <a:lnTo>
                  <a:pt x="1881000" y="348150"/>
                </a:lnTo>
              </a:path>
            </a:pathLst>
          </a:custGeom>
          <a:noFill/>
          <a:ln w="13200" cap="flat">
            <a:solidFill>
              <a:srgbClr val="4444FF"/>
            </a:solidFill>
            <a:round/>
          </a:ln>
        </p:spPr>
        <p:txBody>
          <a:bodyPr wrap="none" lIns="0" tIns="0" rIns="0" bIns="11000" rtlCol="0" anchor="ctr"/>
          <a:lstStyle/>
          <a:p>
            <a:pPr algn="ctr"/>
            <a:r>
              <a:rPr sz="2400" b="1" dirty="0" err="1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sz="2400" b="1" dirty="0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sz="2400" b="1" dirty="0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4087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sz="2400" b="1" dirty="0">
              <a:solidFill>
                <a:srgbClr val="4087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MainTopic">
            <a:extLst>
              <a:ext uri="{FF2B5EF4-FFF2-40B4-BE49-F238E27FC236}">
                <a16:creationId xmlns:a16="http://schemas.microsoft.com/office/drawing/2014/main" id="{99C69AD8-A079-BEEE-E1C5-641CDD8F947D}"/>
              </a:ext>
            </a:extLst>
          </p:cNvPr>
          <p:cNvSpPr/>
          <p:nvPr/>
        </p:nvSpPr>
        <p:spPr>
          <a:xfrm>
            <a:off x="3311893" y="5787215"/>
            <a:ext cx="2594758" cy="612150"/>
          </a:xfrm>
          <a:custGeom>
            <a:avLst/>
            <a:gdLst>
              <a:gd name="rtl" fmla="*/ 106425 w 2594758"/>
              <a:gd name="rtt" fmla="*/ 39270 h 612150"/>
              <a:gd name="rtr" fmla="*/ 2503153 w 2594758"/>
              <a:gd name="rtb" fmla="*/ 567270 h 612150"/>
            </a:gdLst>
            <a:ahLst/>
            <a:cxnLst/>
            <a:rect l="rtl" t="rtt" r="rtr" b="rtb"/>
            <a:pathLst>
              <a:path w="2594758" h="612150" stroke="0">
                <a:moveTo>
                  <a:pt x="0" y="0"/>
                </a:moveTo>
                <a:lnTo>
                  <a:pt x="2594758" y="0"/>
                </a:lnTo>
                <a:lnTo>
                  <a:pt x="2594758" y="612150"/>
                </a:lnTo>
                <a:lnTo>
                  <a:pt x="0" y="612150"/>
                </a:lnTo>
                <a:lnTo>
                  <a:pt x="0" y="0"/>
                </a:lnTo>
                <a:close/>
              </a:path>
              <a:path w="2594758" h="612150" fill="none">
                <a:moveTo>
                  <a:pt x="0" y="612150"/>
                </a:moveTo>
                <a:lnTo>
                  <a:pt x="2594758" y="612150"/>
                </a:lnTo>
              </a:path>
            </a:pathLst>
          </a:custGeom>
          <a:noFill/>
          <a:ln w="13200" cap="flat">
            <a:solidFill>
              <a:srgbClr val="EC0404"/>
            </a:solidFill>
            <a:round/>
          </a:ln>
        </p:spPr>
        <p:txBody>
          <a:bodyPr wrap="square" lIns="0" tIns="0" rIns="0" bIns="11000" rtlCol="0" anchor="ctr"/>
          <a:lstStyle/>
          <a:p>
            <a:pPr algn="ctr"/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149">
            <a:extLst>
              <a:ext uri="{FF2B5EF4-FFF2-40B4-BE49-F238E27FC236}">
                <a16:creationId xmlns:a16="http://schemas.microsoft.com/office/drawing/2014/main" id="{61BA2BEE-EADF-CC5B-0B02-A35EC1BF6985}"/>
              </a:ext>
            </a:extLst>
          </p:cNvPr>
          <p:cNvGrpSpPr/>
          <p:nvPr/>
        </p:nvGrpSpPr>
        <p:grpSpPr>
          <a:xfrm>
            <a:off x="6234865" y="790917"/>
            <a:ext cx="5155270" cy="645358"/>
            <a:chOff x="5599105" y="2078328"/>
            <a:chExt cx="3333000" cy="585750"/>
          </a:xfrm>
        </p:grpSpPr>
        <p:sp>
          <p:nvSpPr>
            <p:cNvPr id="36" name="SubTopic">
              <a:extLst>
                <a:ext uri="{FF2B5EF4-FFF2-40B4-BE49-F238E27FC236}">
                  <a16:creationId xmlns:a16="http://schemas.microsoft.com/office/drawing/2014/main" id="{85D5A959-7720-8A4E-AA5B-86B6C107B67E}"/>
                </a:ext>
              </a:extLst>
            </p:cNvPr>
            <p:cNvSpPr/>
            <p:nvPr/>
          </p:nvSpPr>
          <p:spPr>
            <a:xfrm>
              <a:off x="5599105" y="2078328"/>
              <a:ext cx="3333000" cy="585750"/>
            </a:xfrm>
            <a:custGeom>
              <a:avLst/>
              <a:gdLst/>
              <a:ahLst/>
              <a:cxnLst/>
              <a:rect l="0" t="0" r="0" b="0"/>
              <a:pathLst>
                <a:path w="3333000" h="585750" stroke="0">
                  <a:moveTo>
                    <a:pt x="0" y="0"/>
                  </a:moveTo>
                  <a:lnTo>
                    <a:pt x="3333000" y="0"/>
                  </a:lnTo>
                  <a:lnTo>
                    <a:pt x="3333000" y="585750"/>
                  </a:lnTo>
                  <a:lnTo>
                    <a:pt x="0" y="585750"/>
                  </a:lnTo>
                  <a:lnTo>
                    <a:pt x="0" y="0"/>
                  </a:lnTo>
                  <a:close/>
                </a:path>
                <a:path w="3333000" h="585750" fill="none">
                  <a:moveTo>
                    <a:pt x="0" y="585750"/>
                  </a:moveTo>
                  <a:lnTo>
                    <a:pt x="3333000" y="585750"/>
                  </a:lnTo>
                </a:path>
              </a:pathLst>
            </a:custGeom>
            <a:noFill/>
            <a:ln w="13200" cap="flat">
              <a:solidFill>
                <a:srgbClr val="4087F3"/>
              </a:solidFill>
              <a:custDash>
                <a:ds d="1100000" sp="500000"/>
                <a:ds d="250000" sp="500000"/>
                <a:ds d="250000" sp="500000"/>
              </a:custDash>
              <a:round/>
            </a:ln>
          </p:spPr>
        </p:sp>
        <p:pic>
          <p:nvPicPr>
            <p:cNvPr id="37" name="Image">
              <a:extLst>
                <a:ext uri="{FF2B5EF4-FFF2-40B4-BE49-F238E27FC236}">
                  <a16:creationId xmlns:a16="http://schemas.microsoft.com/office/drawing/2014/main" id="{56D979F2-E6A4-4092-72C4-4812BE531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6130" y="2095653"/>
              <a:ext cx="3148200" cy="547800"/>
            </a:xfrm>
            <a:prstGeom prst="rect">
              <a:avLst/>
            </a:prstGeom>
          </p:spPr>
        </p:pic>
        <p:sp>
          <p:nvSpPr>
            <p:cNvPr id="38" name="Text 150">
              <a:extLst>
                <a:ext uri="{FF2B5EF4-FFF2-40B4-BE49-F238E27FC236}">
                  <a16:creationId xmlns:a16="http://schemas.microsoft.com/office/drawing/2014/main" id="{3EBC7823-6A48-74D4-8426-8EEE88EE76C4}"/>
                </a:ext>
              </a:extLst>
            </p:cNvPr>
            <p:cNvSpPr txBox="1"/>
            <p:nvPr/>
          </p:nvSpPr>
          <p:spPr>
            <a:xfrm>
              <a:off x="8807530" y="2312298"/>
              <a:ext cx="79200" cy="105600"/>
            </a:xfrm>
            <a:prstGeom prst="rect">
              <a:avLst/>
            </a:prstGeom>
            <a:noFill/>
          </p:spPr>
          <p:txBody>
            <a:bodyPr wrap="none" lIns="0" tIns="0" rIns="0" bIns="11000" rtlCol="0" anchor="ctr"/>
            <a:lstStyle/>
            <a:p>
              <a:pPr algn="ctr"/>
              <a:r>
                <a:rPr sz="670">
                  <a:solidFill>
                    <a:srgbClr val="454545"/>
                  </a:solidFill>
                  <a:latin typeface="Arial"/>
                </a:rPr>
                <a:t> </a:t>
              </a:r>
            </a:p>
          </p:txBody>
        </p:sp>
      </p:grpSp>
      <p:grpSp>
        <p:nvGrpSpPr>
          <p:cNvPr id="39" name="Group 151">
            <a:extLst>
              <a:ext uri="{FF2B5EF4-FFF2-40B4-BE49-F238E27FC236}">
                <a16:creationId xmlns:a16="http://schemas.microsoft.com/office/drawing/2014/main" id="{22D4B743-26C9-49B8-68F5-0E69192E9D69}"/>
              </a:ext>
            </a:extLst>
          </p:cNvPr>
          <p:cNvGrpSpPr/>
          <p:nvPr/>
        </p:nvGrpSpPr>
        <p:grpSpPr>
          <a:xfrm>
            <a:off x="6501146" y="1755880"/>
            <a:ext cx="4757554" cy="759793"/>
            <a:chOff x="4371505" y="2941278"/>
            <a:chExt cx="3240600" cy="585750"/>
          </a:xfrm>
        </p:grpSpPr>
        <p:sp>
          <p:nvSpPr>
            <p:cNvPr id="40" name="SubTopic">
              <a:extLst>
                <a:ext uri="{FF2B5EF4-FFF2-40B4-BE49-F238E27FC236}">
                  <a16:creationId xmlns:a16="http://schemas.microsoft.com/office/drawing/2014/main" id="{FF56655D-67EA-8556-2594-569330E738AF}"/>
                </a:ext>
              </a:extLst>
            </p:cNvPr>
            <p:cNvSpPr/>
            <p:nvPr/>
          </p:nvSpPr>
          <p:spPr>
            <a:xfrm>
              <a:off x="4371505" y="2941278"/>
              <a:ext cx="3240600" cy="585750"/>
            </a:xfrm>
            <a:custGeom>
              <a:avLst/>
              <a:gdLst/>
              <a:ahLst/>
              <a:cxnLst/>
              <a:rect l="0" t="0" r="0" b="0"/>
              <a:pathLst>
                <a:path w="3240600" h="585750" stroke="0">
                  <a:moveTo>
                    <a:pt x="0" y="0"/>
                  </a:moveTo>
                  <a:lnTo>
                    <a:pt x="3240600" y="0"/>
                  </a:lnTo>
                  <a:lnTo>
                    <a:pt x="3240600" y="585750"/>
                  </a:lnTo>
                  <a:lnTo>
                    <a:pt x="0" y="585750"/>
                  </a:lnTo>
                  <a:lnTo>
                    <a:pt x="0" y="0"/>
                  </a:lnTo>
                  <a:close/>
                </a:path>
                <a:path w="3240600" h="585750" fill="none">
                  <a:moveTo>
                    <a:pt x="0" y="585750"/>
                  </a:moveTo>
                  <a:lnTo>
                    <a:pt x="3240600" y="585750"/>
                  </a:lnTo>
                </a:path>
              </a:pathLst>
            </a:custGeom>
            <a:noFill/>
            <a:ln w="13200" cap="flat">
              <a:solidFill>
                <a:srgbClr val="FBBF04"/>
              </a:solidFill>
              <a:custDash>
                <a:ds d="1100000" sp="500000"/>
                <a:ds d="250000" sp="500000"/>
                <a:ds d="250000" sp="500000"/>
              </a:custDash>
              <a:round/>
            </a:ln>
          </p:spPr>
        </p:sp>
        <p:pic>
          <p:nvPicPr>
            <p:cNvPr id="41" name="Image">
              <a:extLst>
                <a:ext uri="{FF2B5EF4-FFF2-40B4-BE49-F238E27FC236}">
                  <a16:creationId xmlns:a16="http://schemas.microsoft.com/office/drawing/2014/main" id="{11F5546D-BB55-7D23-D5D5-63E00BA9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8530" y="2958603"/>
              <a:ext cx="3148200" cy="547800"/>
            </a:xfrm>
            <a:prstGeom prst="rect">
              <a:avLst/>
            </a:prstGeom>
          </p:spPr>
        </p:pic>
      </p:grpSp>
      <p:grpSp>
        <p:nvGrpSpPr>
          <p:cNvPr id="42" name="Group 152">
            <a:extLst>
              <a:ext uri="{FF2B5EF4-FFF2-40B4-BE49-F238E27FC236}">
                <a16:creationId xmlns:a16="http://schemas.microsoft.com/office/drawing/2014/main" id="{4B290D57-BF46-AE69-EDFF-E2437FE668A2}"/>
              </a:ext>
            </a:extLst>
          </p:cNvPr>
          <p:cNvGrpSpPr/>
          <p:nvPr/>
        </p:nvGrpSpPr>
        <p:grpSpPr>
          <a:xfrm>
            <a:off x="6234865" y="4576432"/>
            <a:ext cx="5155270" cy="688057"/>
            <a:chOff x="4444105" y="4535178"/>
            <a:chExt cx="3240600" cy="585750"/>
          </a:xfrm>
        </p:grpSpPr>
        <p:sp>
          <p:nvSpPr>
            <p:cNvPr id="43" name="SubTopic">
              <a:extLst>
                <a:ext uri="{FF2B5EF4-FFF2-40B4-BE49-F238E27FC236}">
                  <a16:creationId xmlns:a16="http://schemas.microsoft.com/office/drawing/2014/main" id="{26325684-E416-EAA0-BF80-E4E8EF231CDB}"/>
                </a:ext>
              </a:extLst>
            </p:cNvPr>
            <p:cNvSpPr/>
            <p:nvPr/>
          </p:nvSpPr>
          <p:spPr>
            <a:xfrm>
              <a:off x="4444105" y="4535178"/>
              <a:ext cx="3240600" cy="585750"/>
            </a:xfrm>
            <a:custGeom>
              <a:avLst/>
              <a:gdLst/>
              <a:ahLst/>
              <a:cxnLst/>
              <a:rect l="0" t="0" r="0" b="0"/>
              <a:pathLst>
                <a:path w="3240600" h="585750" stroke="0">
                  <a:moveTo>
                    <a:pt x="0" y="0"/>
                  </a:moveTo>
                  <a:lnTo>
                    <a:pt x="3240600" y="0"/>
                  </a:lnTo>
                  <a:lnTo>
                    <a:pt x="3240600" y="585750"/>
                  </a:lnTo>
                  <a:lnTo>
                    <a:pt x="0" y="585750"/>
                  </a:lnTo>
                  <a:lnTo>
                    <a:pt x="0" y="0"/>
                  </a:lnTo>
                  <a:close/>
                </a:path>
                <a:path w="3240600" h="585750" fill="none">
                  <a:moveTo>
                    <a:pt x="0" y="585750"/>
                  </a:moveTo>
                  <a:lnTo>
                    <a:pt x="3240600" y="585750"/>
                  </a:lnTo>
                </a:path>
              </a:pathLst>
            </a:custGeom>
            <a:noFill/>
            <a:ln w="13200" cap="flat">
              <a:solidFill>
                <a:srgbClr val="4444FF"/>
              </a:solidFill>
              <a:custDash>
                <a:ds d="1100000" sp="500000"/>
                <a:ds d="250000" sp="500000"/>
                <a:ds d="250000" sp="500000"/>
              </a:custDash>
              <a:round/>
            </a:ln>
          </p:spPr>
        </p:sp>
        <p:pic>
          <p:nvPicPr>
            <p:cNvPr id="44" name="Image">
              <a:extLst>
                <a:ext uri="{FF2B5EF4-FFF2-40B4-BE49-F238E27FC236}">
                  <a16:creationId xmlns:a16="http://schemas.microsoft.com/office/drawing/2014/main" id="{7E152A95-E290-D0D5-133F-C85FE77B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1130" y="4552503"/>
              <a:ext cx="3148200" cy="547800"/>
            </a:xfrm>
            <a:prstGeom prst="rect">
              <a:avLst/>
            </a:prstGeom>
          </p:spPr>
        </p:pic>
      </p:grpSp>
      <p:grpSp>
        <p:nvGrpSpPr>
          <p:cNvPr id="45" name="Group 153">
            <a:extLst>
              <a:ext uri="{FF2B5EF4-FFF2-40B4-BE49-F238E27FC236}">
                <a16:creationId xmlns:a16="http://schemas.microsoft.com/office/drawing/2014/main" id="{3D415364-5E2C-18D1-C602-4AAB5E00A4E8}"/>
              </a:ext>
            </a:extLst>
          </p:cNvPr>
          <p:cNvGrpSpPr/>
          <p:nvPr/>
        </p:nvGrpSpPr>
        <p:grpSpPr>
          <a:xfrm>
            <a:off x="5895002" y="5822379"/>
            <a:ext cx="5155270" cy="585750"/>
            <a:chOff x="5157863" y="5424528"/>
            <a:chExt cx="3240600" cy="585750"/>
          </a:xfrm>
        </p:grpSpPr>
        <p:sp>
          <p:nvSpPr>
            <p:cNvPr id="46" name="SubTopic">
              <a:extLst>
                <a:ext uri="{FF2B5EF4-FFF2-40B4-BE49-F238E27FC236}">
                  <a16:creationId xmlns:a16="http://schemas.microsoft.com/office/drawing/2014/main" id="{E5418546-DBEC-7F51-2E19-846121F259AA}"/>
                </a:ext>
              </a:extLst>
            </p:cNvPr>
            <p:cNvSpPr/>
            <p:nvPr/>
          </p:nvSpPr>
          <p:spPr>
            <a:xfrm>
              <a:off x="5157863" y="5424528"/>
              <a:ext cx="3240600" cy="585750"/>
            </a:xfrm>
            <a:custGeom>
              <a:avLst/>
              <a:gdLst/>
              <a:ahLst/>
              <a:cxnLst/>
              <a:rect l="0" t="0" r="0" b="0"/>
              <a:pathLst>
                <a:path w="3240600" h="585750" stroke="0">
                  <a:moveTo>
                    <a:pt x="0" y="0"/>
                  </a:moveTo>
                  <a:lnTo>
                    <a:pt x="3240600" y="0"/>
                  </a:lnTo>
                  <a:lnTo>
                    <a:pt x="3240600" y="585750"/>
                  </a:lnTo>
                  <a:lnTo>
                    <a:pt x="0" y="585750"/>
                  </a:lnTo>
                  <a:lnTo>
                    <a:pt x="0" y="0"/>
                  </a:lnTo>
                  <a:close/>
                </a:path>
                <a:path w="3240600" h="585750" fill="none">
                  <a:moveTo>
                    <a:pt x="0" y="585750"/>
                  </a:moveTo>
                  <a:lnTo>
                    <a:pt x="3240600" y="585750"/>
                  </a:lnTo>
                </a:path>
              </a:pathLst>
            </a:custGeom>
            <a:noFill/>
            <a:ln w="13200" cap="flat">
              <a:solidFill>
                <a:srgbClr val="EC0404"/>
              </a:solidFill>
              <a:custDash>
                <a:ds d="600000" sp="400000"/>
              </a:custDash>
              <a:round/>
            </a:ln>
          </p:spPr>
        </p:sp>
        <p:pic>
          <p:nvPicPr>
            <p:cNvPr id="47" name="Image">
              <a:extLst>
                <a:ext uri="{FF2B5EF4-FFF2-40B4-BE49-F238E27FC236}">
                  <a16:creationId xmlns:a16="http://schemas.microsoft.com/office/drawing/2014/main" id="{A67D2303-006C-38CA-E62D-07D2528D7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4888" y="5441853"/>
              <a:ext cx="3148200" cy="547800"/>
            </a:xfrm>
            <a:prstGeom prst="rect">
              <a:avLst/>
            </a:prstGeom>
          </p:spPr>
        </p:pic>
      </p:grpSp>
      <p:sp>
        <p:nvSpPr>
          <p:cNvPr id="48" name="MainTopic">
            <a:extLst>
              <a:ext uri="{FF2B5EF4-FFF2-40B4-BE49-F238E27FC236}">
                <a16:creationId xmlns:a16="http://schemas.microsoft.com/office/drawing/2014/main" id="{96E72401-B04A-F00F-83F5-BDCC5DF14328}"/>
              </a:ext>
            </a:extLst>
          </p:cNvPr>
          <p:cNvSpPr/>
          <p:nvPr/>
        </p:nvSpPr>
        <p:spPr>
          <a:xfrm>
            <a:off x="4414350" y="3448042"/>
            <a:ext cx="1914000" cy="348150"/>
          </a:xfrm>
          <a:custGeom>
            <a:avLst/>
            <a:gdLst>
              <a:gd name="rtl" fmla="*/ 106425 w 1914000"/>
              <a:gd name="rtt" fmla="*/ 39270 h 348150"/>
              <a:gd name="rtr" fmla="*/ 1809225 w 1914000"/>
              <a:gd name="rtb" fmla="*/ 303270 h 348150"/>
            </a:gdLst>
            <a:ahLst/>
            <a:cxnLst/>
            <a:rect l="rtl" t="rtt" r="rtr" b="rtb"/>
            <a:pathLst>
              <a:path w="1914000" h="348150" stroke="0">
                <a:moveTo>
                  <a:pt x="0" y="0"/>
                </a:moveTo>
                <a:lnTo>
                  <a:pt x="1914000" y="0"/>
                </a:lnTo>
                <a:lnTo>
                  <a:pt x="1914000" y="348150"/>
                </a:lnTo>
                <a:lnTo>
                  <a:pt x="0" y="348150"/>
                </a:lnTo>
                <a:lnTo>
                  <a:pt x="0" y="0"/>
                </a:lnTo>
                <a:close/>
              </a:path>
              <a:path w="1914000" h="348150" fill="none">
                <a:moveTo>
                  <a:pt x="0" y="348150"/>
                </a:moveTo>
                <a:lnTo>
                  <a:pt x="1914000" y="348150"/>
                </a:lnTo>
              </a:path>
            </a:pathLst>
          </a:custGeom>
          <a:noFill/>
          <a:ln w="13200" cap="flat">
            <a:solidFill>
              <a:srgbClr val="34AB52"/>
            </a:solidFill>
            <a:round/>
          </a:ln>
        </p:spPr>
        <p:txBody>
          <a:bodyPr wrap="none" lIns="0" tIns="0" rIns="0" bIns="11000" rtlCol="0" anchor="ctr"/>
          <a:lstStyle/>
          <a:p>
            <a:pPr algn="ctr"/>
            <a:r>
              <a:rPr sz="2400" b="1" dirty="0" err="1">
                <a:solidFill>
                  <a:srgbClr val="2D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sz="2400" b="1" dirty="0">
                <a:solidFill>
                  <a:srgbClr val="2D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2D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sz="2400" b="1" dirty="0">
                <a:solidFill>
                  <a:srgbClr val="2D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2D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sz="2400" b="1" dirty="0">
                <a:solidFill>
                  <a:srgbClr val="2D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2D96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sz="2400" b="1" dirty="0">
              <a:solidFill>
                <a:srgbClr val="2D96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154">
            <a:extLst>
              <a:ext uri="{FF2B5EF4-FFF2-40B4-BE49-F238E27FC236}">
                <a16:creationId xmlns:a16="http://schemas.microsoft.com/office/drawing/2014/main" id="{294013C4-BF58-7B61-7E77-96F1CD889D5D}"/>
              </a:ext>
            </a:extLst>
          </p:cNvPr>
          <p:cNvGrpSpPr/>
          <p:nvPr/>
        </p:nvGrpSpPr>
        <p:grpSpPr>
          <a:xfrm>
            <a:off x="6548982" y="3317063"/>
            <a:ext cx="4566057" cy="585750"/>
            <a:chOff x="4477105" y="3804228"/>
            <a:chExt cx="3240600" cy="585750"/>
          </a:xfrm>
        </p:grpSpPr>
        <p:sp>
          <p:nvSpPr>
            <p:cNvPr id="50" name="SubTopic">
              <a:extLst>
                <a:ext uri="{FF2B5EF4-FFF2-40B4-BE49-F238E27FC236}">
                  <a16:creationId xmlns:a16="http://schemas.microsoft.com/office/drawing/2014/main" id="{809A6FB3-462C-CE2C-62EA-CBCDDF71A290}"/>
                </a:ext>
              </a:extLst>
            </p:cNvPr>
            <p:cNvSpPr/>
            <p:nvPr/>
          </p:nvSpPr>
          <p:spPr>
            <a:xfrm>
              <a:off x="4477105" y="3804228"/>
              <a:ext cx="3240600" cy="585750"/>
            </a:xfrm>
            <a:custGeom>
              <a:avLst/>
              <a:gdLst/>
              <a:ahLst/>
              <a:cxnLst/>
              <a:rect l="0" t="0" r="0" b="0"/>
              <a:pathLst>
                <a:path w="3240600" h="585750" stroke="0">
                  <a:moveTo>
                    <a:pt x="0" y="0"/>
                  </a:moveTo>
                  <a:lnTo>
                    <a:pt x="3240600" y="0"/>
                  </a:lnTo>
                  <a:lnTo>
                    <a:pt x="3240600" y="585750"/>
                  </a:lnTo>
                  <a:lnTo>
                    <a:pt x="0" y="585750"/>
                  </a:lnTo>
                  <a:lnTo>
                    <a:pt x="0" y="0"/>
                  </a:lnTo>
                  <a:close/>
                </a:path>
                <a:path w="3240600" h="585750" fill="none">
                  <a:moveTo>
                    <a:pt x="0" y="585750"/>
                  </a:moveTo>
                  <a:lnTo>
                    <a:pt x="3240600" y="585750"/>
                  </a:lnTo>
                </a:path>
              </a:pathLst>
            </a:custGeom>
            <a:noFill/>
            <a:ln w="13200" cap="flat">
              <a:solidFill>
                <a:srgbClr val="34AB52"/>
              </a:solidFill>
              <a:custDash>
                <a:ds d="1100000" sp="500000"/>
                <a:ds d="1100000" sp="500000"/>
                <a:ds d="250000" sp="500000"/>
              </a:custDash>
              <a:round/>
            </a:ln>
          </p:spPr>
        </p:sp>
        <p:pic>
          <p:nvPicPr>
            <p:cNvPr id="51" name="Image">
              <a:extLst>
                <a:ext uri="{FF2B5EF4-FFF2-40B4-BE49-F238E27FC236}">
                  <a16:creationId xmlns:a16="http://schemas.microsoft.com/office/drawing/2014/main" id="{7BF03E13-C00A-A318-505C-893FC0A22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24130" y="3821553"/>
              <a:ext cx="3148200" cy="547800"/>
            </a:xfrm>
            <a:prstGeom prst="rect">
              <a:avLst/>
            </a:prstGeom>
          </p:spPr>
        </p:pic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3D3EE96C-718A-2689-5A5E-E850BF546CFA}"/>
              </a:ext>
            </a:extLst>
          </p:cNvPr>
          <p:cNvSpPr/>
          <p:nvPr/>
        </p:nvSpPr>
        <p:spPr>
          <a:xfrm>
            <a:off x="3527260" y="875245"/>
            <a:ext cx="659329" cy="5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47D95D8-1CE9-1D89-D807-2474031688B0}"/>
              </a:ext>
            </a:extLst>
          </p:cNvPr>
          <p:cNvSpPr/>
          <p:nvPr/>
        </p:nvSpPr>
        <p:spPr>
          <a:xfrm>
            <a:off x="3609742" y="2095952"/>
            <a:ext cx="659329" cy="547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E010E0A-55C9-5BA0-5E13-3A3AC8CBD791}"/>
              </a:ext>
            </a:extLst>
          </p:cNvPr>
          <p:cNvSpPr/>
          <p:nvPr/>
        </p:nvSpPr>
        <p:spPr>
          <a:xfrm>
            <a:off x="3516844" y="3336038"/>
            <a:ext cx="659329" cy="547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068D310-E77F-2590-FD09-730377036CED}"/>
              </a:ext>
            </a:extLst>
          </p:cNvPr>
          <p:cNvSpPr/>
          <p:nvPr/>
        </p:nvSpPr>
        <p:spPr>
          <a:xfrm>
            <a:off x="3293962" y="4734188"/>
            <a:ext cx="659329" cy="547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667E5E-4EDB-0225-DD5F-88AB34FAD594}"/>
              </a:ext>
            </a:extLst>
          </p:cNvPr>
          <p:cNvSpPr/>
          <p:nvPr/>
        </p:nvSpPr>
        <p:spPr>
          <a:xfrm>
            <a:off x="2722240" y="5837793"/>
            <a:ext cx="659329" cy="5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57" name="MMConnector">
            <a:extLst>
              <a:ext uri="{FF2B5EF4-FFF2-40B4-BE49-F238E27FC236}">
                <a16:creationId xmlns:a16="http://schemas.microsoft.com/office/drawing/2014/main" id="{F8F11A0A-0E9D-826F-F435-A85676C9107C}"/>
              </a:ext>
            </a:extLst>
          </p:cNvPr>
          <p:cNvSpPr/>
          <p:nvPr/>
        </p:nvSpPr>
        <p:spPr>
          <a:xfrm rot="797533">
            <a:off x="2760343" y="2182403"/>
            <a:ext cx="559397" cy="1320034"/>
          </a:xfrm>
          <a:custGeom>
            <a:avLst/>
            <a:gdLst/>
            <a:ahLst/>
            <a:cxnLst/>
            <a:rect l="0" t="0" r="0" b="0"/>
            <a:pathLst>
              <a:path w="956499" h="1052700">
                <a:moveTo>
                  <a:pt x="-348522" y="163327"/>
                </a:moveTo>
                <a:cubicBezTo>
                  <a:pt x="-343637" y="148575"/>
                  <a:pt x="-338620" y="133867"/>
                  <a:pt x="-333503" y="119194"/>
                </a:cubicBezTo>
                <a:cubicBezTo>
                  <a:pt x="-328385" y="104520"/>
                  <a:pt x="-323166" y="89881"/>
                  <a:pt x="-317834" y="75283"/>
                </a:cubicBezTo>
                <a:cubicBezTo>
                  <a:pt x="-312501" y="60685"/>
                  <a:pt x="-307054" y="46127"/>
                  <a:pt x="-301492" y="31613"/>
                </a:cubicBezTo>
                <a:cubicBezTo>
                  <a:pt x="-295929" y="17099"/>
                  <a:pt x="-290251" y="2628"/>
                  <a:pt x="-284452" y="-11795"/>
                </a:cubicBezTo>
                <a:cubicBezTo>
                  <a:pt x="-278652" y="-26218"/>
                  <a:pt x="-272732" y="-40594"/>
                  <a:pt x="-266685" y="-54918"/>
                </a:cubicBezTo>
                <a:cubicBezTo>
                  <a:pt x="-260638" y="-69242"/>
                  <a:pt x="-254466" y="-83514"/>
                  <a:pt x="-248161" y="-97730"/>
                </a:cubicBezTo>
                <a:cubicBezTo>
                  <a:pt x="-241857" y="-111945"/>
                  <a:pt x="-235421" y="-126103"/>
                  <a:pt x="-228847" y="-140199"/>
                </a:cubicBezTo>
                <a:cubicBezTo>
                  <a:pt x="-222274" y="-154295"/>
                  <a:pt x="-215562" y="-168329"/>
                  <a:pt x="-208707" y="-182293"/>
                </a:cubicBezTo>
                <a:cubicBezTo>
                  <a:pt x="-201851" y="-196257"/>
                  <a:pt x="-194851" y="-210153"/>
                  <a:pt x="-187700" y="-223972"/>
                </a:cubicBezTo>
                <a:cubicBezTo>
                  <a:pt x="-180549" y="-237792"/>
                  <a:pt x="-173246" y="-251535"/>
                  <a:pt x="-165785" y="-265193"/>
                </a:cubicBezTo>
                <a:cubicBezTo>
                  <a:pt x="-158323" y="-278851"/>
                  <a:pt x="-150703" y="-292425"/>
                  <a:pt x="-142915" y="-305905"/>
                </a:cubicBezTo>
                <a:cubicBezTo>
                  <a:pt x="-135127" y="-319384"/>
                  <a:pt x="-127172" y="-332770"/>
                  <a:pt x="-119041" y="-346050"/>
                </a:cubicBezTo>
                <a:cubicBezTo>
                  <a:pt x="-110910" y="-359330"/>
                  <a:pt x="-102603" y="-372505"/>
                  <a:pt x="-94111" y="-385563"/>
                </a:cubicBezTo>
                <a:cubicBezTo>
                  <a:pt x="-85619" y="-398621"/>
                  <a:pt x="-76942" y="-411561"/>
                  <a:pt x="-68070" y="-424369"/>
                </a:cubicBezTo>
                <a:cubicBezTo>
                  <a:pt x="-59198" y="-437176"/>
                  <a:pt x="-50132" y="-449852"/>
                  <a:pt x="-40860" y="-462380"/>
                </a:cubicBezTo>
                <a:cubicBezTo>
                  <a:pt x="-31589" y="-474908"/>
                  <a:pt x="-22113" y="-487287"/>
                  <a:pt x="-12422" y="-499499"/>
                </a:cubicBezTo>
                <a:cubicBezTo>
                  <a:pt x="-2731" y="-511710"/>
                  <a:pt x="7174" y="-523755"/>
                  <a:pt x="17304" y="-535611"/>
                </a:cubicBezTo>
                <a:cubicBezTo>
                  <a:pt x="27434" y="-547467"/>
                  <a:pt x="37789" y="-559134"/>
                  <a:pt x="48377" y="-570588"/>
                </a:cubicBezTo>
                <a:cubicBezTo>
                  <a:pt x="58965" y="-582042"/>
                  <a:pt x="69787" y="-593284"/>
                  <a:pt x="80851" y="-604284"/>
                </a:cubicBezTo>
                <a:cubicBezTo>
                  <a:pt x="91915" y="-615285"/>
                  <a:pt x="103220" y="-626045"/>
                  <a:pt x="114774" y="-636534"/>
                </a:cubicBezTo>
                <a:cubicBezTo>
                  <a:pt x="126328" y="-647023"/>
                  <a:pt x="138130" y="-657241"/>
                  <a:pt x="150183" y="-667155"/>
                </a:cubicBezTo>
                <a:cubicBezTo>
                  <a:pt x="162236" y="-677068"/>
                  <a:pt x="174541" y="-686677"/>
                  <a:pt x="187097" y="-695946"/>
                </a:cubicBezTo>
                <a:cubicBezTo>
                  <a:pt x="199653" y="-705214"/>
                  <a:pt x="212461" y="-714142"/>
                  <a:pt x="225515" y="-722692"/>
                </a:cubicBezTo>
                <a:cubicBezTo>
                  <a:pt x="238568" y="-731242"/>
                  <a:pt x="251868" y="-739414"/>
                  <a:pt x="265404" y="-747170"/>
                </a:cubicBezTo>
                <a:cubicBezTo>
                  <a:pt x="278939" y="-754926"/>
                  <a:pt x="292710" y="-762267"/>
                  <a:pt x="306699" y="-769155"/>
                </a:cubicBezTo>
                <a:cubicBezTo>
                  <a:pt x="320687" y="-776044"/>
                  <a:pt x="334894" y="-782480"/>
                  <a:pt x="349295" y="-788434"/>
                </a:cubicBezTo>
                <a:cubicBezTo>
                  <a:pt x="363695" y="-794387"/>
                  <a:pt x="378290" y="-799856"/>
                  <a:pt x="393048" y="-804816"/>
                </a:cubicBezTo>
                <a:cubicBezTo>
                  <a:pt x="407806" y="-809775"/>
                  <a:pt x="422727" y="-814224"/>
                  <a:pt x="437777" y="-818150"/>
                </a:cubicBezTo>
                <a:cubicBezTo>
                  <a:pt x="452828" y="-822075"/>
                  <a:pt x="468006" y="-825476"/>
                  <a:pt x="483274" y="-828334"/>
                </a:cubicBezTo>
                <a:cubicBezTo>
                  <a:pt x="498541" y="-831191"/>
                  <a:pt x="513898" y="-833505"/>
                  <a:pt x="529310" y="-835324"/>
                </a:cubicBezTo>
                <a:cubicBezTo>
                  <a:pt x="544723" y="-837143"/>
                  <a:pt x="560191" y="-838466"/>
                  <a:pt x="575657" y="-839138"/>
                </a:cubicBezTo>
                <a:cubicBezTo>
                  <a:pt x="591123" y="-839810"/>
                  <a:pt x="606586" y="-839830"/>
                  <a:pt x="622050" y="-839850"/>
                </a:cubicBezTo>
                <a:cubicBezTo>
                  <a:pt x="624426" y="-839853"/>
                  <a:pt x="626010" y="-838365"/>
                  <a:pt x="626010" y="-836550"/>
                </a:cubicBezTo>
                <a:cubicBezTo>
                  <a:pt x="626010" y="-834735"/>
                  <a:pt x="624424" y="-833335"/>
                  <a:pt x="622050" y="-833250"/>
                </a:cubicBezTo>
                <a:cubicBezTo>
                  <a:pt x="606749" y="-832700"/>
                  <a:pt x="591448" y="-832149"/>
                  <a:pt x="576194" y="-830957"/>
                </a:cubicBezTo>
                <a:cubicBezTo>
                  <a:pt x="560939" y="-829765"/>
                  <a:pt x="545731" y="-827930"/>
                  <a:pt x="530613" y="-825612"/>
                </a:cubicBezTo>
                <a:cubicBezTo>
                  <a:pt x="515495" y="-823295"/>
                  <a:pt x="500469" y="-820495"/>
                  <a:pt x="485567" y="-817168"/>
                </a:cubicBezTo>
                <a:cubicBezTo>
                  <a:pt x="470665" y="-813841"/>
                  <a:pt x="455888" y="-809987"/>
                  <a:pt x="441272" y="-805629"/>
                </a:cubicBezTo>
                <a:cubicBezTo>
                  <a:pt x="426656" y="-801272"/>
                  <a:pt x="412200" y="-796410"/>
                  <a:pt x="397935" y="-791059"/>
                </a:cubicBezTo>
                <a:cubicBezTo>
                  <a:pt x="383670" y="-785709"/>
                  <a:pt x="369596" y="-779871"/>
                  <a:pt x="355739" y="-773572"/>
                </a:cubicBezTo>
                <a:cubicBezTo>
                  <a:pt x="341881" y="-767273"/>
                  <a:pt x="328240" y="-760513"/>
                  <a:pt x="314834" y="-753324"/>
                </a:cubicBezTo>
                <a:cubicBezTo>
                  <a:pt x="301428" y="-746136"/>
                  <a:pt x="288257" y="-738518"/>
                  <a:pt x="275335" y="-730506"/>
                </a:cubicBezTo>
                <a:cubicBezTo>
                  <a:pt x="262412" y="-722494"/>
                  <a:pt x="249738" y="-714089"/>
                  <a:pt x="237319" y="-705325"/>
                </a:cubicBezTo>
                <a:cubicBezTo>
                  <a:pt x="224899" y="-696561"/>
                  <a:pt x="212735" y="-687440"/>
                  <a:pt x="200827" y="-677996"/>
                </a:cubicBezTo>
                <a:cubicBezTo>
                  <a:pt x="188920" y="-668552"/>
                  <a:pt x="177268" y="-658785"/>
                  <a:pt x="165872" y="-648730"/>
                </a:cubicBezTo>
                <a:cubicBezTo>
                  <a:pt x="154475" y="-638676"/>
                  <a:pt x="143333" y="-628332"/>
                  <a:pt x="132439" y="-617732"/>
                </a:cubicBezTo>
                <a:cubicBezTo>
                  <a:pt x="121546" y="-607131"/>
                  <a:pt x="110902" y="-596274"/>
                  <a:pt x="100499" y="-585188"/>
                </a:cubicBezTo>
                <a:cubicBezTo>
                  <a:pt x="90096" y="-574102"/>
                  <a:pt x="79934" y="-562787"/>
                  <a:pt x="70005" y="-551270"/>
                </a:cubicBezTo>
                <a:cubicBezTo>
                  <a:pt x="60076" y="-539754"/>
                  <a:pt x="50379" y="-528034"/>
                  <a:pt x="40904" y="-516135"/>
                </a:cubicBezTo>
                <a:cubicBezTo>
                  <a:pt x="31430" y="-504235"/>
                  <a:pt x="22178" y="-492156"/>
                  <a:pt x="13139" y="-479918"/>
                </a:cubicBezTo>
                <a:cubicBezTo>
                  <a:pt x="4100" y="-467679"/>
                  <a:pt x="-4727" y="-455281"/>
                  <a:pt x="-13352" y="-442741"/>
                </a:cubicBezTo>
                <a:cubicBezTo>
                  <a:pt x="-21977" y="-430201"/>
                  <a:pt x="-30399" y="-417520"/>
                  <a:pt x="-38630" y="-404712"/>
                </a:cubicBezTo>
                <a:cubicBezTo>
                  <a:pt x="-46860" y="-391905"/>
                  <a:pt x="-54898" y="-378971"/>
                  <a:pt x="-62754" y="-365925"/>
                </a:cubicBezTo>
                <a:cubicBezTo>
                  <a:pt x="-70609" y="-352879"/>
                  <a:pt x="-78282" y="-339721"/>
                  <a:pt x="-85781" y="-326462"/>
                </a:cubicBezTo>
                <a:cubicBezTo>
                  <a:pt x="-93281" y="-313203"/>
                  <a:pt x="-100607" y="-299843"/>
                  <a:pt x="-107768" y="-286394"/>
                </a:cubicBezTo>
                <a:cubicBezTo>
                  <a:pt x="-114929" y="-272944"/>
                  <a:pt x="-121925" y="-259405"/>
                  <a:pt x="-128764" y="-245785"/>
                </a:cubicBezTo>
                <a:cubicBezTo>
                  <a:pt x="-135604" y="-232164"/>
                  <a:pt x="-142286" y="-218463"/>
                  <a:pt x="-148820" y="-204690"/>
                </a:cubicBezTo>
                <a:cubicBezTo>
                  <a:pt x="-155353" y="-190916"/>
                  <a:pt x="-161737" y="-177070"/>
                  <a:pt x="-167979" y="-163158"/>
                </a:cubicBezTo>
                <a:cubicBezTo>
                  <a:pt x="-174220" y="-149245"/>
                  <a:pt x="-180320" y="-135268"/>
                  <a:pt x="-186283" y="-121231"/>
                </a:cubicBezTo>
                <a:cubicBezTo>
                  <a:pt x="-192247" y="-107194"/>
                  <a:pt x="-198074" y="-93098"/>
                  <a:pt x="-203772" y="-78947"/>
                </a:cubicBezTo>
                <a:cubicBezTo>
                  <a:pt x="-209469" y="-64797"/>
                  <a:pt x="-215037" y="-50593"/>
                  <a:pt x="-220480" y="-36341"/>
                </a:cubicBezTo>
                <a:cubicBezTo>
                  <a:pt x="-225923" y="-22088"/>
                  <a:pt x="-231242" y="-7787"/>
                  <a:pt x="-236441" y="6560"/>
                </a:cubicBezTo>
                <a:cubicBezTo>
                  <a:pt x="-241640" y="20906"/>
                  <a:pt x="-246719" y="35296"/>
                  <a:pt x="-251684" y="49727"/>
                </a:cubicBezTo>
                <a:cubicBezTo>
                  <a:pt x="-256648" y="64158"/>
                  <a:pt x="-261499" y="78629"/>
                  <a:pt x="-266236" y="93138"/>
                </a:cubicBezTo>
                <a:cubicBezTo>
                  <a:pt x="-270974" y="107647"/>
                  <a:pt x="-275598" y="122194"/>
                  <a:pt x="-280123" y="136772"/>
                </a:cubicBezTo>
                <a:cubicBezTo>
                  <a:pt x="-284648" y="151351"/>
                  <a:pt x="-289072" y="165961"/>
                  <a:pt x="-293366" y="180610"/>
                </a:cubicBezTo>
                <a:cubicBezTo>
                  <a:pt x="-297660" y="195259"/>
                  <a:pt x="-301824" y="209947"/>
                  <a:pt x="-305987" y="224635"/>
                </a:cubicBezTo>
                <a:cubicBezTo>
                  <a:pt x="-311818" y="245208"/>
                  <a:pt x="-328976" y="254971"/>
                  <a:pt x="-344631" y="250305"/>
                </a:cubicBezTo>
                <a:cubicBezTo>
                  <a:pt x="-360285" y="245638"/>
                  <a:pt x="-369452" y="228025"/>
                  <a:pt x="-362911" y="207665"/>
                </a:cubicBezTo>
                <a:cubicBezTo>
                  <a:pt x="-358159" y="192872"/>
                  <a:pt x="-353406" y="178078"/>
                  <a:pt x="-348522" y="163327"/>
                </a:cubicBezTo>
                <a:close/>
              </a:path>
            </a:pathLst>
          </a:custGeom>
          <a:solidFill>
            <a:srgbClr val="4087F3"/>
          </a:solidFill>
          <a:ln w="6600" cap="rnd">
            <a:solidFill>
              <a:srgbClr val="4087F3"/>
            </a:solidFill>
            <a:round/>
          </a:ln>
        </p:spPr>
      </p:sp>
      <p:sp>
        <p:nvSpPr>
          <p:cNvPr id="58" name="MMConnector">
            <a:extLst>
              <a:ext uri="{FF2B5EF4-FFF2-40B4-BE49-F238E27FC236}">
                <a16:creationId xmlns:a16="http://schemas.microsoft.com/office/drawing/2014/main" id="{02296EA9-C6D2-F351-F688-B22FA17E81AD}"/>
              </a:ext>
            </a:extLst>
          </p:cNvPr>
          <p:cNvSpPr/>
          <p:nvPr/>
        </p:nvSpPr>
        <p:spPr>
          <a:xfrm>
            <a:off x="3149626" y="2794369"/>
            <a:ext cx="499726" cy="163350"/>
          </a:xfrm>
          <a:custGeom>
            <a:avLst/>
            <a:gdLst/>
            <a:ahLst/>
            <a:cxnLst/>
            <a:rect l="0" t="0" r="0" b="0"/>
            <a:pathLst>
              <a:path w="552149" h="189750">
                <a:moveTo>
                  <a:pt x="90162" y="-265893"/>
                </a:moveTo>
                <a:cubicBezTo>
                  <a:pt x="103371" y="-274771"/>
                  <a:pt x="116876" y="-283187"/>
                  <a:pt x="130575" y="-291239"/>
                </a:cubicBezTo>
                <a:cubicBezTo>
                  <a:pt x="144274" y="-299291"/>
                  <a:pt x="158167" y="-306980"/>
                  <a:pt x="172255" y="-314256"/>
                </a:cubicBezTo>
                <a:cubicBezTo>
                  <a:pt x="186342" y="-321532"/>
                  <a:pt x="200625" y="-328397"/>
                  <a:pt x="215072" y="-334845"/>
                </a:cubicBezTo>
                <a:cubicBezTo>
                  <a:pt x="229519" y="-341294"/>
                  <a:pt x="244130" y="-347326"/>
                  <a:pt x="258882" y="-352933"/>
                </a:cubicBezTo>
                <a:cubicBezTo>
                  <a:pt x="273634" y="-358540"/>
                  <a:pt x="288526" y="-363721"/>
                  <a:pt x="303530" y="-368475"/>
                </a:cubicBezTo>
                <a:cubicBezTo>
                  <a:pt x="318535" y="-373228"/>
                  <a:pt x="333652" y="-377554"/>
                  <a:pt x="348857" y="-381455"/>
                </a:cubicBezTo>
                <a:cubicBezTo>
                  <a:pt x="364063" y="-385356"/>
                  <a:pt x="379356" y="-388833"/>
                  <a:pt x="394704" y="-391891"/>
                </a:cubicBezTo>
                <a:cubicBezTo>
                  <a:pt x="410052" y="-394949"/>
                  <a:pt x="425454" y="-397590"/>
                  <a:pt x="440918" y="-399824"/>
                </a:cubicBezTo>
                <a:cubicBezTo>
                  <a:pt x="456382" y="-402059"/>
                  <a:pt x="471908" y="-403888"/>
                  <a:pt x="487358" y="-405323"/>
                </a:cubicBezTo>
                <a:cubicBezTo>
                  <a:pt x="502807" y="-406758"/>
                  <a:pt x="518180" y="-407800"/>
                  <a:pt x="533895" y="-408475"/>
                </a:cubicBezTo>
                <a:cubicBezTo>
                  <a:pt x="549610" y="-409150"/>
                  <a:pt x="565667" y="-409458"/>
                  <a:pt x="580416" y="-409381"/>
                </a:cubicBezTo>
                <a:cubicBezTo>
                  <a:pt x="595166" y="-409303"/>
                  <a:pt x="608608" y="-408839"/>
                  <a:pt x="622050" y="-408375"/>
                </a:cubicBezTo>
                <a:cubicBezTo>
                  <a:pt x="624425" y="-408293"/>
                  <a:pt x="626010" y="-406890"/>
                  <a:pt x="626010" y="-405075"/>
                </a:cubicBezTo>
                <a:cubicBezTo>
                  <a:pt x="626010" y="-403260"/>
                  <a:pt x="624423" y="-401903"/>
                  <a:pt x="622050" y="-401775"/>
                </a:cubicBezTo>
                <a:cubicBezTo>
                  <a:pt x="608715" y="-401053"/>
                  <a:pt x="595381" y="-400332"/>
                  <a:pt x="580829" y="-399117"/>
                </a:cubicBezTo>
                <a:cubicBezTo>
                  <a:pt x="566277" y="-397902"/>
                  <a:pt x="550508" y="-396195"/>
                  <a:pt x="535145" y="-394163"/>
                </a:cubicBezTo>
                <a:cubicBezTo>
                  <a:pt x="519782" y="-392131"/>
                  <a:pt x="504824" y="-389775"/>
                  <a:pt x="489865" y="-387034"/>
                </a:cubicBezTo>
                <a:cubicBezTo>
                  <a:pt x="474906" y="-384294"/>
                  <a:pt x="459944" y="-381169"/>
                  <a:pt x="445119" y="-377665"/>
                </a:cubicBezTo>
                <a:cubicBezTo>
                  <a:pt x="430294" y="-374161"/>
                  <a:pt x="415605" y="-370278"/>
                  <a:pt x="401045" y="-366008"/>
                </a:cubicBezTo>
                <a:cubicBezTo>
                  <a:pt x="386485" y="-361738"/>
                  <a:pt x="372054" y="-357081"/>
                  <a:pt x="357785" y="-352038"/>
                </a:cubicBezTo>
                <a:cubicBezTo>
                  <a:pt x="343515" y="-346995"/>
                  <a:pt x="329407" y="-341565"/>
                  <a:pt x="315481" y="-335753"/>
                </a:cubicBezTo>
                <a:cubicBezTo>
                  <a:pt x="301555" y="-329940"/>
                  <a:pt x="287812" y="-323745"/>
                  <a:pt x="274273" y="-317174"/>
                </a:cubicBezTo>
                <a:cubicBezTo>
                  <a:pt x="260734" y="-310604"/>
                  <a:pt x="247401" y="-303658"/>
                  <a:pt x="234289" y="-296351"/>
                </a:cubicBezTo>
                <a:cubicBezTo>
                  <a:pt x="221178" y="-289044"/>
                  <a:pt x="208289" y="-281376"/>
                  <a:pt x="195647" y="-273355"/>
                </a:cubicBezTo>
                <a:cubicBezTo>
                  <a:pt x="183004" y="-265333"/>
                  <a:pt x="170607" y="-256958"/>
                  <a:pt x="158445" y="-248275"/>
                </a:cubicBezTo>
                <a:cubicBezTo>
                  <a:pt x="146283" y="-239592"/>
                  <a:pt x="134356" y="-230600"/>
                  <a:pt x="122767" y="-221221"/>
                </a:cubicBezTo>
                <a:cubicBezTo>
                  <a:pt x="111178" y="-211842"/>
                  <a:pt x="99927" y="-202077"/>
                  <a:pt x="88676" y="-192312"/>
                </a:cubicBezTo>
                <a:cubicBezTo>
                  <a:pt x="72526" y="-178295"/>
                  <a:pt x="52612" y="-180138"/>
                  <a:pt x="42286" y="-192795"/>
                </a:cubicBezTo>
                <a:cubicBezTo>
                  <a:pt x="31959" y="-205452"/>
                  <a:pt x="33799" y="-225806"/>
                  <a:pt x="51126" y="-238338"/>
                </a:cubicBezTo>
                <a:cubicBezTo>
                  <a:pt x="64039" y="-247677"/>
                  <a:pt x="76952" y="-257016"/>
                  <a:pt x="90162" y="-265893"/>
                </a:cubicBezTo>
                <a:close/>
              </a:path>
            </a:pathLst>
          </a:custGeom>
          <a:solidFill>
            <a:srgbClr val="FBBF04"/>
          </a:solidFill>
          <a:ln w="6600" cap="rnd">
            <a:solidFill>
              <a:srgbClr val="FBBF04"/>
            </a:solidFill>
            <a:round/>
          </a:ln>
        </p:spPr>
      </p:sp>
      <p:sp>
        <p:nvSpPr>
          <p:cNvPr id="59" name="MMConnector">
            <a:extLst>
              <a:ext uri="{FF2B5EF4-FFF2-40B4-BE49-F238E27FC236}">
                <a16:creationId xmlns:a16="http://schemas.microsoft.com/office/drawing/2014/main" id="{A8404117-46E3-FECC-AD80-462ADF4E59B8}"/>
              </a:ext>
            </a:extLst>
          </p:cNvPr>
          <p:cNvSpPr/>
          <p:nvPr/>
        </p:nvSpPr>
        <p:spPr>
          <a:xfrm>
            <a:off x="2881375" y="3631544"/>
            <a:ext cx="277200" cy="8206"/>
          </a:xfrm>
          <a:custGeom>
            <a:avLst/>
            <a:gdLst/>
            <a:ahLst/>
            <a:cxnLst/>
            <a:rect l="0" t="0" r="0" b="0"/>
            <a:pathLst>
              <a:path w="277200" h="8206">
                <a:moveTo>
                  <a:pt x="392286" y="-4329"/>
                </a:moveTo>
                <a:cubicBezTo>
                  <a:pt x="407464" y="-2050"/>
                  <a:pt x="422689" y="91"/>
                  <a:pt x="437937" y="2150"/>
                </a:cubicBezTo>
                <a:cubicBezTo>
                  <a:pt x="453185" y="4208"/>
                  <a:pt x="468455" y="6184"/>
                  <a:pt x="483751" y="8074"/>
                </a:cubicBezTo>
                <a:cubicBezTo>
                  <a:pt x="499047" y="9965"/>
                  <a:pt x="514368" y="11770"/>
                  <a:pt x="529694" y="13506"/>
                </a:cubicBezTo>
                <a:cubicBezTo>
                  <a:pt x="545020" y="15243"/>
                  <a:pt x="560349" y="16911"/>
                  <a:pt x="575743" y="18496"/>
                </a:cubicBezTo>
                <a:cubicBezTo>
                  <a:pt x="591136" y="20081"/>
                  <a:pt x="606593" y="21582"/>
                  <a:pt x="622050" y="23084"/>
                </a:cubicBezTo>
                <a:cubicBezTo>
                  <a:pt x="624415" y="23313"/>
                  <a:pt x="626010" y="24585"/>
                  <a:pt x="626010" y="26400"/>
                </a:cubicBezTo>
                <a:cubicBezTo>
                  <a:pt x="626010" y="28215"/>
                  <a:pt x="624416" y="29498"/>
                  <a:pt x="622050" y="29716"/>
                </a:cubicBezTo>
                <a:cubicBezTo>
                  <a:pt x="606561" y="31146"/>
                  <a:pt x="591073" y="32576"/>
                  <a:pt x="575614" y="33923"/>
                </a:cubicBezTo>
                <a:cubicBezTo>
                  <a:pt x="560155" y="35269"/>
                  <a:pt x="544726" y="36532"/>
                  <a:pt x="529270" y="37725"/>
                </a:cubicBezTo>
                <a:cubicBezTo>
                  <a:pt x="513815" y="38918"/>
                  <a:pt x="498333" y="40041"/>
                  <a:pt x="482837" y="41078"/>
                </a:cubicBezTo>
                <a:cubicBezTo>
                  <a:pt x="467341" y="42115"/>
                  <a:pt x="451831" y="43064"/>
                  <a:pt x="436303" y="43929"/>
                </a:cubicBezTo>
                <a:cubicBezTo>
                  <a:pt x="420774" y="44793"/>
                  <a:pt x="405227" y="45573"/>
                  <a:pt x="389650" y="46208"/>
                </a:cubicBezTo>
                <a:cubicBezTo>
                  <a:pt x="374072" y="46844"/>
                  <a:pt x="358463" y="47335"/>
                  <a:pt x="342855" y="47826"/>
                </a:cubicBezTo>
                <a:cubicBezTo>
                  <a:pt x="321481" y="48499"/>
                  <a:pt x="308193" y="32097"/>
                  <a:pt x="309291" y="15799"/>
                </a:cubicBezTo>
                <a:cubicBezTo>
                  <a:pt x="310388" y="-499"/>
                  <a:pt x="325729" y="-14811"/>
                  <a:pt x="346845" y="-11439"/>
                </a:cubicBezTo>
                <a:cubicBezTo>
                  <a:pt x="361977" y="-9023"/>
                  <a:pt x="377108" y="-6607"/>
                  <a:pt x="392286" y="-4329"/>
                </a:cubicBezTo>
                <a:close/>
              </a:path>
            </a:pathLst>
          </a:custGeom>
          <a:solidFill>
            <a:srgbClr val="34AB52"/>
          </a:solidFill>
          <a:ln w="6600" cap="rnd">
            <a:solidFill>
              <a:srgbClr val="34AB52"/>
            </a:solidFill>
            <a:round/>
          </a:ln>
        </p:spPr>
      </p:sp>
      <p:sp>
        <p:nvSpPr>
          <p:cNvPr id="60" name="MMConnector">
            <a:extLst>
              <a:ext uri="{FF2B5EF4-FFF2-40B4-BE49-F238E27FC236}">
                <a16:creationId xmlns:a16="http://schemas.microsoft.com/office/drawing/2014/main" id="{5AD5BDA6-E8AD-C12F-2660-9156E243377D}"/>
              </a:ext>
            </a:extLst>
          </p:cNvPr>
          <p:cNvSpPr/>
          <p:nvPr/>
        </p:nvSpPr>
        <p:spPr>
          <a:xfrm>
            <a:off x="2714811" y="4658161"/>
            <a:ext cx="519107" cy="163350"/>
          </a:xfrm>
          <a:custGeom>
            <a:avLst/>
            <a:gdLst/>
            <a:ahLst/>
            <a:cxnLst/>
            <a:rect l="0" t="0" r="0" b="0"/>
            <a:pathLst>
              <a:path w="519107" h="163350">
                <a:moveTo>
                  <a:pt x="155935" y="231880"/>
                </a:moveTo>
                <a:cubicBezTo>
                  <a:pt x="167948" y="240695"/>
                  <a:pt x="180293" y="249099"/>
                  <a:pt x="192863" y="257180"/>
                </a:cubicBezTo>
                <a:cubicBezTo>
                  <a:pt x="205434" y="265261"/>
                  <a:pt x="218230" y="273018"/>
                  <a:pt x="231260" y="280407"/>
                </a:cubicBezTo>
                <a:cubicBezTo>
                  <a:pt x="244290" y="287797"/>
                  <a:pt x="257554" y="294820"/>
                  <a:pt x="271026" y="301471"/>
                </a:cubicBezTo>
                <a:cubicBezTo>
                  <a:pt x="284497" y="308123"/>
                  <a:pt x="298176" y="314403"/>
                  <a:pt x="312042" y="320301"/>
                </a:cubicBezTo>
                <a:cubicBezTo>
                  <a:pt x="325908" y="326200"/>
                  <a:pt x="339962" y="331717"/>
                  <a:pt x="354179" y="336850"/>
                </a:cubicBezTo>
                <a:cubicBezTo>
                  <a:pt x="368397" y="341983"/>
                  <a:pt x="382778" y="346731"/>
                  <a:pt x="397298" y="351095"/>
                </a:cubicBezTo>
                <a:cubicBezTo>
                  <a:pt x="411818" y="355458"/>
                  <a:pt x="426478" y="359437"/>
                  <a:pt x="441256" y="363038"/>
                </a:cubicBezTo>
                <a:cubicBezTo>
                  <a:pt x="456034" y="366639"/>
                  <a:pt x="470931" y="369862"/>
                  <a:pt x="485909" y="372705"/>
                </a:cubicBezTo>
                <a:cubicBezTo>
                  <a:pt x="500887" y="375549"/>
                  <a:pt x="515946" y="378014"/>
                  <a:pt x="531120" y="380144"/>
                </a:cubicBezTo>
                <a:cubicBezTo>
                  <a:pt x="546293" y="382273"/>
                  <a:pt x="561582" y="384068"/>
                  <a:pt x="576757" y="385418"/>
                </a:cubicBezTo>
                <a:cubicBezTo>
                  <a:pt x="591931" y="386767"/>
                  <a:pt x="606990" y="387671"/>
                  <a:pt x="622050" y="388575"/>
                </a:cubicBezTo>
                <a:cubicBezTo>
                  <a:pt x="624422" y="388717"/>
                  <a:pt x="626010" y="390060"/>
                  <a:pt x="626010" y="391875"/>
                </a:cubicBezTo>
                <a:cubicBezTo>
                  <a:pt x="626010" y="393690"/>
                  <a:pt x="624425" y="395091"/>
                  <a:pt x="622050" y="395175"/>
                </a:cubicBezTo>
                <a:cubicBezTo>
                  <a:pt x="606860" y="395712"/>
                  <a:pt x="591671" y="396249"/>
                  <a:pt x="576276" y="396350"/>
                </a:cubicBezTo>
                <a:cubicBezTo>
                  <a:pt x="560882" y="396451"/>
                  <a:pt x="545283" y="396116"/>
                  <a:pt x="529730" y="395429"/>
                </a:cubicBezTo>
                <a:cubicBezTo>
                  <a:pt x="514176" y="394742"/>
                  <a:pt x="498667" y="393703"/>
                  <a:pt x="483159" y="392266"/>
                </a:cubicBezTo>
                <a:cubicBezTo>
                  <a:pt x="467652" y="390830"/>
                  <a:pt x="452145" y="388997"/>
                  <a:pt x="436678" y="386759"/>
                </a:cubicBezTo>
                <a:cubicBezTo>
                  <a:pt x="421210" y="384521"/>
                  <a:pt x="405782" y="381878"/>
                  <a:pt x="390412" y="378816"/>
                </a:cubicBezTo>
                <a:cubicBezTo>
                  <a:pt x="375041" y="375754"/>
                  <a:pt x="359730" y="372273"/>
                  <a:pt x="344503" y="368367"/>
                </a:cubicBezTo>
                <a:cubicBezTo>
                  <a:pt x="329277" y="364460"/>
                  <a:pt x="314135" y="360128"/>
                  <a:pt x="299106" y="355365"/>
                </a:cubicBezTo>
                <a:cubicBezTo>
                  <a:pt x="284076" y="350602"/>
                  <a:pt x="269159" y="345410"/>
                  <a:pt x="254379" y="339791"/>
                </a:cubicBezTo>
                <a:cubicBezTo>
                  <a:pt x="239599" y="334172"/>
                  <a:pt x="224957" y="328128"/>
                  <a:pt x="210485" y="321655"/>
                </a:cubicBezTo>
                <a:cubicBezTo>
                  <a:pt x="196013" y="315183"/>
                  <a:pt x="181711" y="308282"/>
                  <a:pt x="167582" y="301000"/>
                </a:cubicBezTo>
                <a:cubicBezTo>
                  <a:pt x="153453" y="293717"/>
                  <a:pt x="139498" y="286052"/>
                  <a:pt x="125818" y="277895"/>
                </a:cubicBezTo>
                <a:cubicBezTo>
                  <a:pt x="112138" y="269737"/>
                  <a:pt x="98732" y="261087"/>
                  <a:pt x="85327" y="252436"/>
                </a:cubicBezTo>
                <a:cubicBezTo>
                  <a:pt x="67359" y="240842"/>
                  <a:pt x="64561" y="220537"/>
                  <a:pt x="74250" y="207385"/>
                </a:cubicBezTo>
                <a:cubicBezTo>
                  <a:pt x="83939" y="194234"/>
                  <a:pt x="103778" y="191360"/>
                  <a:pt x="120560" y="204614"/>
                </a:cubicBezTo>
                <a:cubicBezTo>
                  <a:pt x="132241" y="213839"/>
                  <a:pt x="143922" y="223065"/>
                  <a:pt x="155935" y="231880"/>
                </a:cubicBezTo>
                <a:close/>
              </a:path>
            </a:pathLst>
          </a:custGeom>
          <a:solidFill>
            <a:srgbClr val="4444FF"/>
          </a:solidFill>
          <a:ln w="6600" cap="rnd">
            <a:solidFill>
              <a:srgbClr val="4444FF"/>
            </a:solidFill>
            <a:round/>
          </a:ln>
        </p:spPr>
      </p:sp>
      <p:sp>
        <p:nvSpPr>
          <p:cNvPr id="61" name="MMConnector">
            <a:extLst>
              <a:ext uri="{FF2B5EF4-FFF2-40B4-BE49-F238E27FC236}">
                <a16:creationId xmlns:a16="http://schemas.microsoft.com/office/drawing/2014/main" id="{0773B95A-B89A-361D-4678-CBC5A671DCBA}"/>
              </a:ext>
            </a:extLst>
          </p:cNvPr>
          <p:cNvSpPr/>
          <p:nvPr/>
        </p:nvSpPr>
        <p:spPr>
          <a:xfrm>
            <a:off x="2117040" y="5150524"/>
            <a:ext cx="897460" cy="1199326"/>
          </a:xfrm>
          <a:custGeom>
            <a:avLst/>
            <a:gdLst/>
            <a:ahLst/>
            <a:cxnLst/>
            <a:rect l="0" t="0" r="0" b="0"/>
            <a:pathLst>
              <a:path w="956499" h="1052700">
                <a:moveTo>
                  <a:pt x="-293366" y="-180610"/>
                </a:moveTo>
                <a:cubicBezTo>
                  <a:pt x="-289072" y="-165961"/>
                  <a:pt x="-284648" y="-151351"/>
                  <a:pt x="-280123" y="-136772"/>
                </a:cubicBezTo>
                <a:cubicBezTo>
                  <a:pt x="-275598" y="-122194"/>
                  <a:pt x="-270974" y="-107647"/>
                  <a:pt x="-266236" y="-93138"/>
                </a:cubicBezTo>
                <a:cubicBezTo>
                  <a:pt x="-261499" y="-78629"/>
                  <a:pt x="-256648" y="-64158"/>
                  <a:pt x="-251684" y="-49727"/>
                </a:cubicBezTo>
                <a:cubicBezTo>
                  <a:pt x="-246719" y="-35296"/>
                  <a:pt x="-241640" y="-20906"/>
                  <a:pt x="-236441" y="-6560"/>
                </a:cubicBezTo>
                <a:cubicBezTo>
                  <a:pt x="-231242" y="7787"/>
                  <a:pt x="-225923" y="22088"/>
                  <a:pt x="-220480" y="36341"/>
                </a:cubicBezTo>
                <a:cubicBezTo>
                  <a:pt x="-215037" y="50593"/>
                  <a:pt x="-209469" y="64797"/>
                  <a:pt x="-203772" y="78947"/>
                </a:cubicBezTo>
                <a:cubicBezTo>
                  <a:pt x="-198074" y="93098"/>
                  <a:pt x="-192247" y="107194"/>
                  <a:pt x="-186283" y="121231"/>
                </a:cubicBezTo>
                <a:cubicBezTo>
                  <a:pt x="-180320" y="135268"/>
                  <a:pt x="-174220" y="149245"/>
                  <a:pt x="-167979" y="163158"/>
                </a:cubicBezTo>
                <a:cubicBezTo>
                  <a:pt x="-161737" y="177070"/>
                  <a:pt x="-155353" y="190916"/>
                  <a:pt x="-148820" y="204690"/>
                </a:cubicBezTo>
                <a:cubicBezTo>
                  <a:pt x="-142286" y="218463"/>
                  <a:pt x="-135604" y="232164"/>
                  <a:pt x="-128764" y="245785"/>
                </a:cubicBezTo>
                <a:cubicBezTo>
                  <a:pt x="-121925" y="259405"/>
                  <a:pt x="-114929" y="272944"/>
                  <a:pt x="-107768" y="286394"/>
                </a:cubicBezTo>
                <a:cubicBezTo>
                  <a:pt x="-100607" y="299843"/>
                  <a:pt x="-93281" y="313203"/>
                  <a:pt x="-85781" y="326462"/>
                </a:cubicBezTo>
                <a:cubicBezTo>
                  <a:pt x="-78282" y="339721"/>
                  <a:pt x="-70609" y="352879"/>
                  <a:pt x="-62754" y="365925"/>
                </a:cubicBezTo>
                <a:cubicBezTo>
                  <a:pt x="-54898" y="378971"/>
                  <a:pt x="-46860" y="391905"/>
                  <a:pt x="-38630" y="404712"/>
                </a:cubicBezTo>
                <a:cubicBezTo>
                  <a:pt x="-30399" y="417520"/>
                  <a:pt x="-21977" y="430201"/>
                  <a:pt x="-13352" y="442741"/>
                </a:cubicBezTo>
                <a:cubicBezTo>
                  <a:pt x="-4727" y="455281"/>
                  <a:pt x="4100" y="467679"/>
                  <a:pt x="13139" y="479918"/>
                </a:cubicBezTo>
                <a:cubicBezTo>
                  <a:pt x="22178" y="492156"/>
                  <a:pt x="31430" y="504235"/>
                  <a:pt x="40904" y="516135"/>
                </a:cubicBezTo>
                <a:cubicBezTo>
                  <a:pt x="50379" y="528034"/>
                  <a:pt x="60076" y="539754"/>
                  <a:pt x="70005" y="551270"/>
                </a:cubicBezTo>
                <a:cubicBezTo>
                  <a:pt x="79934" y="562787"/>
                  <a:pt x="90096" y="574102"/>
                  <a:pt x="100499" y="585188"/>
                </a:cubicBezTo>
                <a:cubicBezTo>
                  <a:pt x="110902" y="596274"/>
                  <a:pt x="121546" y="607131"/>
                  <a:pt x="132439" y="617732"/>
                </a:cubicBezTo>
                <a:cubicBezTo>
                  <a:pt x="143333" y="628332"/>
                  <a:pt x="154475" y="638676"/>
                  <a:pt x="165872" y="648730"/>
                </a:cubicBezTo>
                <a:cubicBezTo>
                  <a:pt x="177268" y="658785"/>
                  <a:pt x="188920" y="668552"/>
                  <a:pt x="200827" y="677996"/>
                </a:cubicBezTo>
                <a:cubicBezTo>
                  <a:pt x="212735" y="687440"/>
                  <a:pt x="224899" y="696561"/>
                  <a:pt x="237319" y="705325"/>
                </a:cubicBezTo>
                <a:cubicBezTo>
                  <a:pt x="249738" y="714089"/>
                  <a:pt x="262412" y="722494"/>
                  <a:pt x="275335" y="730506"/>
                </a:cubicBezTo>
                <a:cubicBezTo>
                  <a:pt x="288257" y="738518"/>
                  <a:pt x="301428" y="746136"/>
                  <a:pt x="314834" y="753324"/>
                </a:cubicBezTo>
                <a:cubicBezTo>
                  <a:pt x="328240" y="760513"/>
                  <a:pt x="341881" y="767273"/>
                  <a:pt x="355739" y="773572"/>
                </a:cubicBezTo>
                <a:cubicBezTo>
                  <a:pt x="369596" y="779871"/>
                  <a:pt x="383670" y="785709"/>
                  <a:pt x="397935" y="791059"/>
                </a:cubicBezTo>
                <a:cubicBezTo>
                  <a:pt x="412200" y="796410"/>
                  <a:pt x="426656" y="801272"/>
                  <a:pt x="441272" y="805629"/>
                </a:cubicBezTo>
                <a:cubicBezTo>
                  <a:pt x="455888" y="809987"/>
                  <a:pt x="470665" y="813841"/>
                  <a:pt x="485567" y="817168"/>
                </a:cubicBezTo>
                <a:cubicBezTo>
                  <a:pt x="500469" y="820495"/>
                  <a:pt x="515495" y="823295"/>
                  <a:pt x="530613" y="825612"/>
                </a:cubicBezTo>
                <a:cubicBezTo>
                  <a:pt x="545731" y="827930"/>
                  <a:pt x="560939" y="829765"/>
                  <a:pt x="576194" y="830957"/>
                </a:cubicBezTo>
                <a:cubicBezTo>
                  <a:pt x="591448" y="832149"/>
                  <a:pt x="606749" y="832700"/>
                  <a:pt x="622050" y="833250"/>
                </a:cubicBezTo>
                <a:cubicBezTo>
                  <a:pt x="624424" y="833335"/>
                  <a:pt x="626010" y="834735"/>
                  <a:pt x="626010" y="836550"/>
                </a:cubicBezTo>
                <a:cubicBezTo>
                  <a:pt x="626010" y="838365"/>
                  <a:pt x="624426" y="839853"/>
                  <a:pt x="622050" y="839850"/>
                </a:cubicBezTo>
                <a:cubicBezTo>
                  <a:pt x="606586" y="839830"/>
                  <a:pt x="591123" y="839810"/>
                  <a:pt x="575657" y="839138"/>
                </a:cubicBezTo>
                <a:cubicBezTo>
                  <a:pt x="560191" y="838466"/>
                  <a:pt x="544723" y="837143"/>
                  <a:pt x="529310" y="835324"/>
                </a:cubicBezTo>
                <a:cubicBezTo>
                  <a:pt x="513898" y="833505"/>
                  <a:pt x="498541" y="831191"/>
                  <a:pt x="483274" y="828334"/>
                </a:cubicBezTo>
                <a:cubicBezTo>
                  <a:pt x="468006" y="825476"/>
                  <a:pt x="452828" y="822075"/>
                  <a:pt x="437777" y="818150"/>
                </a:cubicBezTo>
                <a:cubicBezTo>
                  <a:pt x="422727" y="814224"/>
                  <a:pt x="407806" y="809775"/>
                  <a:pt x="393048" y="804816"/>
                </a:cubicBezTo>
                <a:cubicBezTo>
                  <a:pt x="378290" y="799856"/>
                  <a:pt x="363695" y="794387"/>
                  <a:pt x="349295" y="788434"/>
                </a:cubicBezTo>
                <a:cubicBezTo>
                  <a:pt x="334894" y="782480"/>
                  <a:pt x="320687" y="776044"/>
                  <a:pt x="306699" y="769155"/>
                </a:cubicBezTo>
                <a:cubicBezTo>
                  <a:pt x="292710" y="762267"/>
                  <a:pt x="278939" y="754926"/>
                  <a:pt x="265404" y="747170"/>
                </a:cubicBezTo>
                <a:cubicBezTo>
                  <a:pt x="251868" y="739414"/>
                  <a:pt x="238568" y="731242"/>
                  <a:pt x="225515" y="722692"/>
                </a:cubicBezTo>
                <a:cubicBezTo>
                  <a:pt x="212461" y="714142"/>
                  <a:pt x="199653" y="705214"/>
                  <a:pt x="187097" y="695946"/>
                </a:cubicBezTo>
                <a:cubicBezTo>
                  <a:pt x="174541" y="686677"/>
                  <a:pt x="162236" y="677068"/>
                  <a:pt x="150183" y="667155"/>
                </a:cubicBezTo>
                <a:cubicBezTo>
                  <a:pt x="138130" y="657241"/>
                  <a:pt x="126328" y="647023"/>
                  <a:pt x="114774" y="636534"/>
                </a:cubicBezTo>
                <a:cubicBezTo>
                  <a:pt x="103220" y="626045"/>
                  <a:pt x="91915" y="615285"/>
                  <a:pt x="80851" y="604284"/>
                </a:cubicBezTo>
                <a:cubicBezTo>
                  <a:pt x="69787" y="593284"/>
                  <a:pt x="58965" y="582042"/>
                  <a:pt x="48377" y="570588"/>
                </a:cubicBezTo>
                <a:cubicBezTo>
                  <a:pt x="37789" y="559134"/>
                  <a:pt x="27434" y="547467"/>
                  <a:pt x="17304" y="535611"/>
                </a:cubicBezTo>
                <a:cubicBezTo>
                  <a:pt x="7174" y="523755"/>
                  <a:pt x="-2731" y="511710"/>
                  <a:pt x="-12422" y="499499"/>
                </a:cubicBezTo>
                <a:cubicBezTo>
                  <a:pt x="-22113" y="487287"/>
                  <a:pt x="-31589" y="474908"/>
                  <a:pt x="-40860" y="462380"/>
                </a:cubicBezTo>
                <a:cubicBezTo>
                  <a:pt x="-50132" y="449852"/>
                  <a:pt x="-59198" y="437176"/>
                  <a:pt x="-68070" y="424369"/>
                </a:cubicBezTo>
                <a:cubicBezTo>
                  <a:pt x="-76942" y="411561"/>
                  <a:pt x="-85619" y="398621"/>
                  <a:pt x="-94111" y="385563"/>
                </a:cubicBezTo>
                <a:cubicBezTo>
                  <a:pt x="-102603" y="372505"/>
                  <a:pt x="-110910" y="359330"/>
                  <a:pt x="-119041" y="346050"/>
                </a:cubicBezTo>
                <a:cubicBezTo>
                  <a:pt x="-127172" y="332770"/>
                  <a:pt x="-135127" y="319384"/>
                  <a:pt x="-142915" y="305905"/>
                </a:cubicBezTo>
                <a:cubicBezTo>
                  <a:pt x="-150703" y="292425"/>
                  <a:pt x="-158323" y="278851"/>
                  <a:pt x="-165785" y="265193"/>
                </a:cubicBezTo>
                <a:cubicBezTo>
                  <a:pt x="-173246" y="251535"/>
                  <a:pt x="-180549" y="237792"/>
                  <a:pt x="-187700" y="223972"/>
                </a:cubicBezTo>
                <a:cubicBezTo>
                  <a:pt x="-194851" y="210153"/>
                  <a:pt x="-201851" y="196257"/>
                  <a:pt x="-208707" y="182293"/>
                </a:cubicBezTo>
                <a:cubicBezTo>
                  <a:pt x="-215562" y="168329"/>
                  <a:pt x="-222274" y="154295"/>
                  <a:pt x="-228847" y="140199"/>
                </a:cubicBezTo>
                <a:cubicBezTo>
                  <a:pt x="-235421" y="126103"/>
                  <a:pt x="-241857" y="111945"/>
                  <a:pt x="-248161" y="97730"/>
                </a:cubicBezTo>
                <a:cubicBezTo>
                  <a:pt x="-254466" y="83514"/>
                  <a:pt x="-260638" y="69242"/>
                  <a:pt x="-266685" y="54918"/>
                </a:cubicBezTo>
                <a:cubicBezTo>
                  <a:pt x="-272732" y="40594"/>
                  <a:pt x="-278652" y="26218"/>
                  <a:pt x="-284452" y="11795"/>
                </a:cubicBezTo>
                <a:cubicBezTo>
                  <a:pt x="-290251" y="-2628"/>
                  <a:pt x="-295929" y="-17099"/>
                  <a:pt x="-301492" y="-31613"/>
                </a:cubicBezTo>
                <a:cubicBezTo>
                  <a:pt x="-307054" y="-46127"/>
                  <a:pt x="-312501" y="-60685"/>
                  <a:pt x="-317834" y="-75283"/>
                </a:cubicBezTo>
                <a:cubicBezTo>
                  <a:pt x="-323166" y="-89881"/>
                  <a:pt x="-328385" y="-104520"/>
                  <a:pt x="-333503" y="-119194"/>
                </a:cubicBezTo>
                <a:cubicBezTo>
                  <a:pt x="-338620" y="-133867"/>
                  <a:pt x="-343637" y="-148575"/>
                  <a:pt x="-348522" y="-163327"/>
                </a:cubicBezTo>
                <a:cubicBezTo>
                  <a:pt x="-353406" y="-178078"/>
                  <a:pt x="-358159" y="-192872"/>
                  <a:pt x="-362911" y="-207665"/>
                </a:cubicBezTo>
                <a:cubicBezTo>
                  <a:pt x="-369452" y="-228025"/>
                  <a:pt x="-360285" y="-245638"/>
                  <a:pt x="-344631" y="-250305"/>
                </a:cubicBezTo>
                <a:cubicBezTo>
                  <a:pt x="-328976" y="-254971"/>
                  <a:pt x="-311818" y="-245208"/>
                  <a:pt x="-305987" y="-224635"/>
                </a:cubicBezTo>
                <a:cubicBezTo>
                  <a:pt x="-301824" y="-209947"/>
                  <a:pt x="-297660" y="-195259"/>
                  <a:pt x="-293366" y="-180610"/>
                </a:cubicBezTo>
                <a:close/>
              </a:path>
            </a:pathLst>
          </a:custGeom>
          <a:solidFill>
            <a:srgbClr val="EC0404"/>
          </a:solidFill>
          <a:ln w="6600" cap="rnd">
            <a:solidFill>
              <a:srgbClr val="EC0404"/>
            </a:solidFill>
            <a:round/>
          </a:ln>
        </p:spPr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46EF65-48C0-89E5-7FB2-C41FCD93B4DF}"/>
              </a:ext>
            </a:extLst>
          </p:cNvPr>
          <p:cNvSpPr txBox="1"/>
          <p:nvPr/>
        </p:nvSpPr>
        <p:spPr>
          <a:xfrm>
            <a:off x="758651" y="2513860"/>
            <a:ext cx="229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#9Slide06 SVNHello Sunshine Mar" pitchFamily="2" charset="0"/>
                <a:cs typeface="Times New Roman" panose="02020603050405020304" pitchFamily="18" charset="0"/>
              </a:rPr>
              <a:t>KHU VỰC CHÍNH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492D802-6F4B-F304-27C7-10AC437719D2}"/>
              </a:ext>
            </a:extLst>
          </p:cNvPr>
          <p:cNvSpPr/>
          <p:nvPr/>
        </p:nvSpPr>
        <p:spPr>
          <a:xfrm>
            <a:off x="8006080" y="3317063"/>
            <a:ext cx="335280" cy="4903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FA7F926-0BD7-84DB-F919-4558AEE48F2F}"/>
              </a:ext>
            </a:extLst>
          </p:cNvPr>
          <p:cNvSpPr/>
          <p:nvPr/>
        </p:nvSpPr>
        <p:spPr>
          <a:xfrm>
            <a:off x="8910792" y="3305882"/>
            <a:ext cx="335280" cy="4903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03E6D78-63EE-1163-8438-6A0076F00799}"/>
              </a:ext>
            </a:extLst>
          </p:cNvPr>
          <p:cNvSpPr txBox="1"/>
          <p:nvPr/>
        </p:nvSpPr>
        <p:spPr>
          <a:xfrm>
            <a:off x="-141167" y="267158"/>
            <a:ext cx="604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3">
            <a:extLst>
              <a:ext uri="{FF2B5EF4-FFF2-40B4-BE49-F238E27FC236}">
                <a16:creationId xmlns:a16="http://schemas.microsoft.com/office/drawing/2014/main" id="{38DCF051-A0DA-BCF0-F7B6-1DED4F04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35" y="256381"/>
            <a:ext cx="676635" cy="67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6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2" grpId="0"/>
      <p:bldP spid="65" grpId="0" animBg="1"/>
      <p:bldP spid="70" grpId="0" animBg="1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339704" y="1717347"/>
            <a:ext cx="9569302" cy="2751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THẦY CÔ GIÁO VÀ CÁC EM</a:t>
            </a:r>
          </a:p>
          <a:p>
            <a:pPr algn="ctr">
              <a:lnSpc>
                <a:spcPct val="120000"/>
              </a:lnSpc>
            </a:pPr>
            <a:r>
              <a:rPr lang="en-US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MẠNH KHỎE VÀ HẠNH PHÚC</a:t>
            </a:r>
            <a:endParaRPr lang="vi-VN" sz="48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id="{67E03231-32F0-3825-D043-A868EC1DBE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50" y="4647771"/>
            <a:ext cx="1466109" cy="1466109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CE9E91D7-4CF2-24F5-966D-E5A5ECD61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52" y="0"/>
            <a:ext cx="1940673" cy="194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52C91C-0E7A-64E0-821E-4631CAAF47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3820" y="625344"/>
            <a:ext cx="8224359" cy="13255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36A0C27-895C-4FC1-6152-C6A9CD7DD320}"/>
              </a:ext>
            </a:extLst>
          </p:cNvPr>
          <p:cNvSpPr/>
          <p:nvPr/>
        </p:nvSpPr>
        <p:spPr>
          <a:xfrm>
            <a:off x="2040745" y="2603697"/>
            <a:ext cx="7843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rgbClr val="990000"/>
                  </a:solidFill>
                  <a:prstDash val="solid"/>
                </a:ln>
                <a:solidFill>
                  <a:srgbClr val="99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Ong Do Gia" panose="02040603050506020204" pitchFamily="18" charset="0"/>
              </a:rPr>
              <a:t>CHỦ ĐỀ 1: MÁY TÍNH VÀ 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F9F76-FC94-C0C9-7998-60AA915C8FA1}"/>
              </a:ext>
            </a:extLst>
          </p:cNvPr>
          <p:cNvSpPr/>
          <p:nvPr/>
        </p:nvSpPr>
        <p:spPr>
          <a:xfrm>
            <a:off x="4844398" y="3896622"/>
            <a:ext cx="50401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 err="1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Ong Do Gia" panose="02040603050506020204" pitchFamily="18" charset="0"/>
              </a:rPr>
              <a:t>Nguyễn</a:t>
            </a:r>
            <a:r>
              <a:rPr lang="en-US" sz="6000" b="1" cap="none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Ong Do Gia" panose="02040603050506020204" pitchFamily="18" charset="0"/>
              </a:rPr>
              <a:t> Vũ </a:t>
            </a:r>
            <a:r>
              <a:rPr lang="en-US" sz="6000" b="1" cap="none" spc="50" dirty="0" err="1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Ong Do Gia" panose="02040603050506020204" pitchFamily="18" charset="0"/>
              </a:rPr>
              <a:t>Hải</a:t>
            </a:r>
            <a:r>
              <a:rPr lang="en-US" sz="6000" b="1" cap="none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Ong Do Gia" panose="02040603050506020204" pitchFamily="18" charset="0"/>
              </a:rPr>
              <a:t>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82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10000">
        <p15:prstTrans prst="curtains"/>
      </p:transition>
    </mc:Choice>
    <mc:Fallback xmlns=""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F7410-5739-3B9E-96FC-054834F83F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4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39B7F843-5274-38EA-CCF3-0560BEC00340}"/>
              </a:ext>
            </a:extLst>
          </p:cNvPr>
          <p:cNvSpPr/>
          <p:nvPr/>
        </p:nvSpPr>
        <p:spPr>
          <a:xfrm>
            <a:off x="189991" y="598766"/>
            <a:ext cx="10592111" cy="6000749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9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14300">
              <a:schemeClr val="accent1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FBD7BC-153C-F562-BAD8-F7CFA8338C0D}"/>
              </a:ext>
            </a:extLst>
          </p:cNvPr>
          <p:cNvSpPr txBox="1">
            <a:spLocks/>
          </p:cNvSpPr>
          <p:nvPr/>
        </p:nvSpPr>
        <p:spPr>
          <a:xfrm>
            <a:off x="858796" y="1291568"/>
            <a:ext cx="4235423" cy="45580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Ve vẻ vè ve	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Nghe vè máy tính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Hiển thị kết quả	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 chị màn hình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vi-VN" sz="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 não thông minh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 anh thân máy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Giơ tay điều khiển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 em chuột xinh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312D938-CB50-5D50-F868-E87E9E93ECB5}"/>
              </a:ext>
            </a:extLst>
          </p:cNvPr>
          <p:cNvSpPr txBox="1">
            <a:spLocks/>
          </p:cNvSpPr>
          <p:nvPr/>
        </p:nvSpPr>
        <p:spPr>
          <a:xfrm>
            <a:off x="6327331" y="1291568"/>
            <a:ext cx="4454771" cy="44514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 ra âm thanh </a:t>
            </a: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 anh loa đó</a:t>
            </a: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oạn thảo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 chữ</a:t>
            </a: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 </a:t>
            </a: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bàn phí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 –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vi-VN" sz="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 đình chúng tớ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 nối thông tin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 bạn học bài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Tương lai tươi sáng.</a:t>
            </a:r>
          </a:p>
          <a:p>
            <a:pPr>
              <a:lnSpc>
                <a:spcPct val="100000"/>
              </a:lnSpc>
            </a:pPr>
            <a:endParaRPr lang="vi-VN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3647D5-A924-EB12-59ED-7BFA34657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1681" y="317011"/>
            <a:ext cx="3700448" cy="10811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1C1C2F-CBFF-D008-E4D3-6416053852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7" b="34163" l="4066" r="4047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889" b="65867"/>
          <a:stretch/>
        </p:blipFill>
        <p:spPr>
          <a:xfrm flipH="1">
            <a:off x="3809030" y="1691902"/>
            <a:ext cx="2297129" cy="1907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87932A-0A71-DD2D-8C75-3DFFD0308E2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1" b="34587" l="55947" r="92294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33" t="3333" r="20756" b="62534"/>
          <a:stretch/>
        </p:blipFill>
        <p:spPr>
          <a:xfrm>
            <a:off x="4013209" y="3701661"/>
            <a:ext cx="1713721" cy="2223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E98A26-C5A5-A521-7775-F44C9E0D67B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823" b="68083" l="3459" r="20146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" t="54266" r="78075" b="32164"/>
          <a:stretch/>
        </p:blipFill>
        <p:spPr>
          <a:xfrm>
            <a:off x="4042023" y="5727616"/>
            <a:ext cx="1368552" cy="9306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36E1-4033-CB27-0776-74A05F388BC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44" b="28468" l="2045" r="33894">
                        <a14:foregroundMark x1="24807" y1="13204" x2="26579" y2="22471"/>
                        <a14:foregroundMark x1="27987" y1="27559" x2="30532" y2="2683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67" t="2963" r="63656" b="68587"/>
          <a:stretch/>
        </p:blipFill>
        <p:spPr>
          <a:xfrm>
            <a:off x="9115241" y="1291568"/>
            <a:ext cx="2529931" cy="13837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FAC92E-550F-17F0-73BE-8B515C6821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87">
            <a:off x="9979696" y="2931390"/>
            <a:ext cx="1771302" cy="67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nhac_doc_ve_chuan_2_3420189">
            <a:hlinkClick r:id="" action="ppaction://media"/>
            <a:extLst>
              <a:ext uri="{FF2B5EF4-FFF2-40B4-BE49-F238E27FC236}">
                <a16:creationId xmlns:a16="http://schemas.microsoft.com/office/drawing/2014/main" id="{93D297FA-8D49-DE27-1537-3FEA06297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00691" y="93117"/>
            <a:ext cx="701318" cy="7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ACF522-349B-7AD2-34E2-288024ADB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8" y="1052797"/>
            <a:ext cx="10574724" cy="4198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60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A47C8D-69E1-63DE-4B13-B3B84E893720}"/>
              </a:ext>
            </a:extLst>
          </p:cNvPr>
          <p:cNvSpPr/>
          <p:nvPr/>
        </p:nvSpPr>
        <p:spPr>
          <a:xfrm>
            <a:off x="1092717" y="3044279"/>
            <a:ext cx="84818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7 SVNDessert Menu Scrip" panose="00000500000000000000" pitchFamily="2" charset="0"/>
              </a:rPr>
              <a:t>EM </a:t>
            </a:r>
            <a:r>
              <a:rPr lang="en-US" sz="4400" b="1" spc="50" dirty="0">
                <a:ln w="952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7 SVNDessert Menu Scrip" panose="00000500000000000000" pitchFamily="2" charset="0"/>
              </a:rPr>
              <a:t>LÀM QUEN VỚI BÀN PHÍM</a:t>
            </a:r>
            <a:endParaRPr lang="en-US" sz="4400" b="1" cap="none" spc="50" dirty="0">
              <a:ln w="952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7 SVNDessert Menu Scrip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B645D-348A-245E-1B05-B67EFF399EB2}"/>
              </a:ext>
            </a:extLst>
          </p:cNvPr>
          <p:cNvSpPr txBox="1"/>
          <p:nvPr/>
        </p:nvSpPr>
        <p:spPr>
          <a:xfrm>
            <a:off x="-969818" y="29331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7 SVNDessert Menu Scrip" panose="00000500000000000000" pitchFamily="2" charset="0"/>
              </a:rPr>
              <a:t>BÀI 10</a:t>
            </a:r>
            <a:endParaRPr lang="en-US" sz="4000" b="1" spc="50" dirty="0">
              <a:ln w="9525" cmpd="sng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1"/>
            <a:ext cx="12192000" cy="6864081"/>
          </a:xfrm>
        </p:spPr>
      </p:pic>
      <p:grpSp>
        <p:nvGrpSpPr>
          <p:cNvPr id="37" name="Group 36"/>
          <p:cNvGrpSpPr/>
          <p:nvPr/>
        </p:nvGrpSpPr>
        <p:grpSpPr>
          <a:xfrm>
            <a:off x="1060186" y="883151"/>
            <a:ext cx="5798878" cy="1655383"/>
            <a:chOff x="838200" y="833442"/>
            <a:chExt cx="4257692" cy="179797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833442"/>
              <a:ext cx="4257692" cy="1797973"/>
            </a:xfrm>
            <a:prstGeom prst="rect">
              <a:avLst/>
            </a:prstGeom>
          </p:spPr>
        </p:pic>
        <p:sp>
          <p:nvSpPr>
            <p:cNvPr id="39" name="Rounded Rectangle 38"/>
            <p:cNvSpPr/>
            <p:nvPr/>
          </p:nvSpPr>
          <p:spPr>
            <a:xfrm>
              <a:off x="2307878" y="1025509"/>
              <a:ext cx="2276718" cy="1064097"/>
            </a:xfrm>
            <a:prstGeom prst="roundRect">
              <a:avLst>
                <a:gd name="adj" fmla="val 219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 BÀI HỌC</a:t>
              </a:r>
            </a:p>
          </p:txBody>
        </p:sp>
      </p:grpSp>
      <p:sp>
        <p:nvSpPr>
          <p:cNvPr id="287767" name="Text Box 23"/>
          <p:cNvSpPr txBox="1">
            <a:spLocks noChangeArrowheads="1"/>
          </p:cNvSpPr>
          <p:nvPr/>
        </p:nvSpPr>
        <p:spPr bwMode="white">
          <a:xfrm>
            <a:off x="7431813" y="2404452"/>
            <a:ext cx="39723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white">
          <a:xfrm>
            <a:off x="5813846" y="51228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Click to add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titlein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here    </a:t>
            </a:r>
          </a:p>
        </p:txBody>
      </p:sp>
      <p:sp>
        <p:nvSpPr>
          <p:cNvPr id="287778" name="Text Box 34"/>
          <p:cNvSpPr txBox="1">
            <a:spLocks noChangeArrowheads="1"/>
          </p:cNvSpPr>
          <p:nvPr/>
        </p:nvSpPr>
        <p:spPr bwMode="white">
          <a:xfrm>
            <a:off x="5474121" y="4283075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7668847"/>
              </p:ext>
            </p:extLst>
          </p:nvPr>
        </p:nvGraphicFramePr>
        <p:xfrm>
          <a:off x="1745674" y="2356262"/>
          <a:ext cx="8884226" cy="135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692218409"/>
              </p:ext>
            </p:extLst>
          </p:nvPr>
        </p:nvGraphicFramePr>
        <p:xfrm>
          <a:off x="1603663" y="3861420"/>
          <a:ext cx="9424555" cy="127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944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9E0D4A6-AB43-8FED-8B17-54F6663D1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2" b="6261"/>
          <a:stretch/>
        </p:blipFill>
        <p:spPr bwMode="auto">
          <a:xfrm>
            <a:off x="473429" y="1382540"/>
            <a:ext cx="10236740" cy="480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8D073-CB12-F5CB-89CD-3358A4FF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0" y="-61282"/>
            <a:ext cx="1274471" cy="146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857349-8D41-2240-3A94-4247C210C433}"/>
              </a:ext>
            </a:extLst>
          </p:cNvPr>
          <p:cNvSpPr/>
          <p:nvPr/>
        </p:nvSpPr>
        <p:spPr>
          <a:xfrm>
            <a:off x="1397000" y="265146"/>
            <a:ext cx="957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41000">
                      <a:srgbClr val="FF0000"/>
                    </a:gs>
                    <a:gs pos="64349">
                      <a:schemeClr val="bg1"/>
                    </a:gs>
                    <a:gs pos="84000">
                      <a:srgbClr val="009900"/>
                    </a:gs>
                  </a:gsLst>
                  <a:lin ang="54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7 Staccato " panose="02040603050506020204" pitchFamily="18" charset="0"/>
              </a:rPr>
              <a:t>1. KHU VỰC CHÍNH CỦA BÀN PHÍM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ECA1498-116E-3ACD-FF87-44B4B247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89" y="2805890"/>
            <a:ext cx="685422" cy="6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893773C-51C2-9EC7-975C-EFAA2266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90" y="5040977"/>
            <a:ext cx="710819" cy="71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326F7C5-470A-56BE-0026-7BD2BAF0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89" y="3935873"/>
            <a:ext cx="685422" cy="6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5C43C25-1482-9C39-9F4E-E50D825C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3" y="2918478"/>
            <a:ext cx="685422" cy="6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30F410D-6634-84C2-129D-30A741ED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6" y="3892018"/>
            <a:ext cx="710819" cy="71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027F613-E700-CC83-DB15-1F04999AD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3" y="5040977"/>
            <a:ext cx="710819" cy="71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67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99518" y="1138593"/>
            <a:ext cx="7172858" cy="1054798"/>
            <a:chOff x="745463" y="1189491"/>
            <a:chExt cx="10576961" cy="8961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076" y="1189491"/>
              <a:ext cx="652672" cy="64398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45463" y="1189491"/>
              <a:ext cx="10576961" cy="89617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AutoShape 2" descr="Tin học 3 Cánh diều – Sách PDF">
            <a:extLst>
              <a:ext uri="{FF2B5EF4-FFF2-40B4-BE49-F238E27FC236}">
                <a16:creationId xmlns:a16="http://schemas.microsoft.com/office/drawing/2014/main" id="{7975125A-2988-6F8A-84C3-BB3B9ED818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5083" y="28584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Tin học 3 Cánh diều – Sách PDF">
            <a:extLst>
              <a:ext uri="{FF2B5EF4-FFF2-40B4-BE49-F238E27FC236}">
                <a16:creationId xmlns:a16="http://schemas.microsoft.com/office/drawing/2014/main" id="{86283FEC-A304-C694-13CB-3D3542C05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4443" y="27822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04F6F7-2F77-484F-2122-23AFD864C508}"/>
              </a:ext>
            </a:extLst>
          </p:cNvPr>
          <p:cNvSpPr txBox="1"/>
          <p:nvPr/>
        </p:nvSpPr>
        <p:spPr>
          <a:xfrm>
            <a:off x="952511" y="1146275"/>
            <a:ext cx="7172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F81E68-8D2F-3340-06A2-E634B1A9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" t="1032" r="35676" b="77089"/>
          <a:stretch/>
        </p:blipFill>
        <p:spPr>
          <a:xfrm>
            <a:off x="763137" y="3072427"/>
            <a:ext cx="6528843" cy="7131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DFF650-B7CC-3715-248B-F2286CD4F4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19" r="33943" b="-1"/>
          <a:stretch/>
        </p:blipFill>
        <p:spPr>
          <a:xfrm>
            <a:off x="773297" y="3793254"/>
            <a:ext cx="6682620" cy="24147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D2AF9C-CE76-E1F8-50E3-AB8CB46CB3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56" t="1032" r="19223" b="1898"/>
          <a:stretch/>
        </p:blipFill>
        <p:spPr>
          <a:xfrm>
            <a:off x="7385700" y="3064744"/>
            <a:ext cx="1438947" cy="31432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673047-EBC7-2417-C094-9E1D31D1BB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75" t="227" r="431" b="3187"/>
          <a:stretch/>
        </p:blipFill>
        <p:spPr>
          <a:xfrm>
            <a:off x="8772801" y="3045235"/>
            <a:ext cx="1826589" cy="3190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E32584-5830-2A35-FB2F-78A804D6C462}"/>
              </a:ext>
            </a:extLst>
          </p:cNvPr>
          <p:cNvSpPr/>
          <p:nvPr/>
        </p:nvSpPr>
        <p:spPr>
          <a:xfrm>
            <a:off x="2426027" y="115965"/>
            <a:ext cx="5679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 cmpd="sng">
                  <a:solidFill>
                    <a:srgbClr val="3333CC"/>
                  </a:solidFill>
                  <a:prstDash val="solid"/>
                </a:ln>
                <a:solidFill>
                  <a:schemeClr val="bg1"/>
                </a:solidFill>
                <a:effectLst/>
                <a:latin typeface="#9Slide03 SVNLifehack Sans" panose="00000500000000000000" pitchFamily="2" charset="0"/>
              </a:rPr>
              <a:t>THẢO LUẬN NHÓM ĐÔI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50F05BCC-228B-EE1D-6584-8056A60BB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758" y="1127910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C2FF037A-AAF3-39E3-F530-1A04BC4A4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095" y="1439060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C3732C79-15FB-8B9B-B49A-B7C9B7CCA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095" y="166766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F08423F5-4171-5046-BFAD-D734662F8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9" name="Text Box 75">
            <a:extLst>
              <a:ext uri="{FF2B5EF4-FFF2-40B4-BE49-F238E27FC236}">
                <a16:creationId xmlns:a16="http://schemas.microsoft.com/office/drawing/2014/main" id="{50604A8C-7C33-A485-9B4D-98E0DCAC8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10" name="Text Box 76">
            <a:extLst>
              <a:ext uri="{FF2B5EF4-FFF2-40B4-BE49-F238E27FC236}">
                <a16:creationId xmlns:a16="http://schemas.microsoft.com/office/drawing/2014/main" id="{389F3C66-1B4D-FE8A-031F-86E893A1B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11" name="Text Box 77">
            <a:extLst>
              <a:ext uri="{FF2B5EF4-FFF2-40B4-BE49-F238E27FC236}">
                <a16:creationId xmlns:a16="http://schemas.microsoft.com/office/drawing/2014/main" id="{434F5751-5611-C7B2-1463-F4ED706E1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4" name="Text Box 78">
            <a:extLst>
              <a:ext uri="{FF2B5EF4-FFF2-40B4-BE49-F238E27FC236}">
                <a16:creationId xmlns:a16="http://schemas.microsoft.com/office/drawing/2014/main" id="{740324E5-7BAF-74CE-81B4-DC73E01A6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7" name="Text Box 79">
            <a:extLst>
              <a:ext uri="{FF2B5EF4-FFF2-40B4-BE49-F238E27FC236}">
                <a16:creationId xmlns:a16="http://schemas.microsoft.com/office/drawing/2014/main" id="{6DEB5945-9C2B-CB44-85F5-E5050F199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18" name="Text Box 80">
            <a:extLst>
              <a:ext uri="{FF2B5EF4-FFF2-40B4-BE49-F238E27FC236}">
                <a16:creationId xmlns:a16="http://schemas.microsoft.com/office/drawing/2014/main" id="{DBB3914B-90D4-645B-F121-32DD3611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19" name="Text Box 81">
            <a:extLst>
              <a:ext uri="{FF2B5EF4-FFF2-40B4-BE49-F238E27FC236}">
                <a16:creationId xmlns:a16="http://schemas.microsoft.com/office/drawing/2014/main" id="{141661D1-D22C-BAF5-78B9-BECA66DD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20" name="Text Box 82">
            <a:extLst>
              <a:ext uri="{FF2B5EF4-FFF2-40B4-BE49-F238E27FC236}">
                <a16:creationId xmlns:a16="http://schemas.microsoft.com/office/drawing/2014/main" id="{35628316-BF6C-B32C-F687-326FE099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25" name="Text Box 83">
            <a:extLst>
              <a:ext uri="{FF2B5EF4-FFF2-40B4-BE49-F238E27FC236}">
                <a16:creationId xmlns:a16="http://schemas.microsoft.com/office/drawing/2014/main" id="{856D995C-8F0A-EF3F-067B-43F2AF65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26" name="Text Box 84">
            <a:extLst>
              <a:ext uri="{FF2B5EF4-FFF2-40B4-BE49-F238E27FC236}">
                <a16:creationId xmlns:a16="http://schemas.microsoft.com/office/drawing/2014/main" id="{CCD1CA62-9DFE-F2D5-0B02-9EE69ABB6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27" name="Text Box 85">
            <a:extLst>
              <a:ext uri="{FF2B5EF4-FFF2-40B4-BE49-F238E27FC236}">
                <a16:creationId xmlns:a16="http://schemas.microsoft.com/office/drawing/2014/main" id="{FA8A739C-AF85-970C-5B92-9131B232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28" name="Text Box 86">
            <a:extLst>
              <a:ext uri="{FF2B5EF4-FFF2-40B4-BE49-F238E27FC236}">
                <a16:creationId xmlns:a16="http://schemas.microsoft.com/office/drawing/2014/main" id="{BCC886D7-EEB2-30E3-C3D1-EBFB418E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FC9BAA8F-89CF-04EC-D6AF-A99840D35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30" name="Text Box 88">
            <a:extLst>
              <a:ext uri="{FF2B5EF4-FFF2-40B4-BE49-F238E27FC236}">
                <a16:creationId xmlns:a16="http://schemas.microsoft.com/office/drawing/2014/main" id="{EA2C340D-35F5-F5DF-94A8-8CCC9A76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31" name="Text Box 89">
            <a:extLst>
              <a:ext uri="{FF2B5EF4-FFF2-40B4-BE49-F238E27FC236}">
                <a16:creationId xmlns:a16="http://schemas.microsoft.com/office/drawing/2014/main" id="{7FF9DA27-1537-1974-3EAE-7724ABAE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32" name="Text Box 90">
            <a:extLst>
              <a:ext uri="{FF2B5EF4-FFF2-40B4-BE49-F238E27FC236}">
                <a16:creationId xmlns:a16="http://schemas.microsoft.com/office/drawing/2014/main" id="{373CA592-A9FC-0798-2C22-54557965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33" name="Text Box 91">
            <a:extLst>
              <a:ext uri="{FF2B5EF4-FFF2-40B4-BE49-F238E27FC236}">
                <a16:creationId xmlns:a16="http://schemas.microsoft.com/office/drawing/2014/main" id="{90C574AE-235A-0116-16BA-0692F482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34" name="Text Box 92">
            <a:extLst>
              <a:ext uri="{FF2B5EF4-FFF2-40B4-BE49-F238E27FC236}">
                <a16:creationId xmlns:a16="http://schemas.microsoft.com/office/drawing/2014/main" id="{BE547AC2-62C2-9819-752A-1FD2EEB12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35" name="Text Box 93">
            <a:extLst>
              <a:ext uri="{FF2B5EF4-FFF2-40B4-BE49-F238E27FC236}">
                <a16:creationId xmlns:a16="http://schemas.microsoft.com/office/drawing/2014/main" id="{D16724F1-93E3-A88D-DF4D-85E30415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36" name="Text Box 94">
            <a:extLst>
              <a:ext uri="{FF2B5EF4-FFF2-40B4-BE49-F238E27FC236}">
                <a16:creationId xmlns:a16="http://schemas.microsoft.com/office/drawing/2014/main" id="{D57EC63B-A833-A4C2-EF4F-4BA0D1E4F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37" name="Text Box 95">
            <a:extLst>
              <a:ext uri="{FF2B5EF4-FFF2-40B4-BE49-F238E27FC236}">
                <a16:creationId xmlns:a16="http://schemas.microsoft.com/office/drawing/2014/main" id="{2B012F8C-75C6-4D2A-17FF-44799FB2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38" name="Text Box 96">
            <a:extLst>
              <a:ext uri="{FF2B5EF4-FFF2-40B4-BE49-F238E27FC236}">
                <a16:creationId xmlns:a16="http://schemas.microsoft.com/office/drawing/2014/main" id="{ABFF57B7-B4A4-5BFA-3BE2-22D4048ED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39" name="Text Box 97">
            <a:extLst>
              <a:ext uri="{FF2B5EF4-FFF2-40B4-BE49-F238E27FC236}">
                <a16:creationId xmlns:a16="http://schemas.microsoft.com/office/drawing/2014/main" id="{2F49DCF2-5454-4F60-7C4F-A7F93B3E6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40" name="Text Box 98">
            <a:extLst>
              <a:ext uri="{FF2B5EF4-FFF2-40B4-BE49-F238E27FC236}">
                <a16:creationId xmlns:a16="http://schemas.microsoft.com/office/drawing/2014/main" id="{05A1C82D-56EC-F5F3-C461-EF0C8A31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41" name="Text Box 99">
            <a:extLst>
              <a:ext uri="{FF2B5EF4-FFF2-40B4-BE49-F238E27FC236}">
                <a16:creationId xmlns:a16="http://schemas.microsoft.com/office/drawing/2014/main" id="{81D66691-9200-8C28-9B34-6FA4A53E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42" name="Text Box 100">
            <a:extLst>
              <a:ext uri="{FF2B5EF4-FFF2-40B4-BE49-F238E27FC236}">
                <a16:creationId xmlns:a16="http://schemas.microsoft.com/office/drawing/2014/main" id="{3DAB10A1-0503-7DBC-050F-B37B42B0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43" name="Text Box 102">
            <a:extLst>
              <a:ext uri="{FF2B5EF4-FFF2-40B4-BE49-F238E27FC236}">
                <a16:creationId xmlns:a16="http://schemas.microsoft.com/office/drawing/2014/main" id="{18AD6C57-E879-6BCA-663A-4C697280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44" name="Text Box 103">
            <a:extLst>
              <a:ext uri="{FF2B5EF4-FFF2-40B4-BE49-F238E27FC236}">
                <a16:creationId xmlns:a16="http://schemas.microsoft.com/office/drawing/2014/main" id="{6DE5C7AC-6CD4-DCAB-CF5A-32DF7B73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45" name="Text Box 104">
            <a:extLst>
              <a:ext uri="{FF2B5EF4-FFF2-40B4-BE49-F238E27FC236}">
                <a16:creationId xmlns:a16="http://schemas.microsoft.com/office/drawing/2014/main" id="{03430BE8-F14F-F336-348B-AE8B2157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46" name="Text Box 105">
            <a:extLst>
              <a:ext uri="{FF2B5EF4-FFF2-40B4-BE49-F238E27FC236}">
                <a16:creationId xmlns:a16="http://schemas.microsoft.com/office/drawing/2014/main" id="{FC4D60A5-1561-93F3-9365-0FCD2C1D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47" name="Text Box 106">
            <a:extLst>
              <a:ext uri="{FF2B5EF4-FFF2-40B4-BE49-F238E27FC236}">
                <a16:creationId xmlns:a16="http://schemas.microsoft.com/office/drawing/2014/main" id="{7483FB7B-88DC-855A-5B03-3E08F1C1C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48" name="Text Box 107">
            <a:extLst>
              <a:ext uri="{FF2B5EF4-FFF2-40B4-BE49-F238E27FC236}">
                <a16:creationId xmlns:a16="http://schemas.microsoft.com/office/drawing/2014/main" id="{E3A1F98D-9551-AAF4-3C45-B6A20B5B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49" name="Text Box 108">
            <a:extLst>
              <a:ext uri="{FF2B5EF4-FFF2-40B4-BE49-F238E27FC236}">
                <a16:creationId xmlns:a16="http://schemas.microsoft.com/office/drawing/2014/main" id="{33FEEE81-1EE9-33F6-84BB-0085A4A80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50" name="Text Box 109">
            <a:extLst>
              <a:ext uri="{FF2B5EF4-FFF2-40B4-BE49-F238E27FC236}">
                <a16:creationId xmlns:a16="http://schemas.microsoft.com/office/drawing/2014/main" id="{F9DE0B0C-A826-146B-B583-3DC0D485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51" name="Text Box 110">
            <a:extLst>
              <a:ext uri="{FF2B5EF4-FFF2-40B4-BE49-F238E27FC236}">
                <a16:creationId xmlns:a16="http://schemas.microsoft.com/office/drawing/2014/main" id="{1D81FEA7-C6F3-1279-D3D0-8B23887DC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52" name="Text Box 111">
            <a:extLst>
              <a:ext uri="{FF2B5EF4-FFF2-40B4-BE49-F238E27FC236}">
                <a16:creationId xmlns:a16="http://schemas.microsoft.com/office/drawing/2014/main" id="{BC5C7456-1612-742D-416A-BC674647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53" name="Text Box 112">
            <a:extLst>
              <a:ext uri="{FF2B5EF4-FFF2-40B4-BE49-F238E27FC236}">
                <a16:creationId xmlns:a16="http://schemas.microsoft.com/office/drawing/2014/main" id="{74685AAB-798D-76FF-CED4-B920652A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54" name="Text Box 113">
            <a:extLst>
              <a:ext uri="{FF2B5EF4-FFF2-40B4-BE49-F238E27FC236}">
                <a16:creationId xmlns:a16="http://schemas.microsoft.com/office/drawing/2014/main" id="{5D488699-6C1F-2879-7B26-0AADC5DF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55" name="Text Box 114">
            <a:extLst>
              <a:ext uri="{FF2B5EF4-FFF2-40B4-BE49-F238E27FC236}">
                <a16:creationId xmlns:a16="http://schemas.microsoft.com/office/drawing/2014/main" id="{B82E83EB-B5A0-E20B-1B3C-C0568C44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56" name="Text Box 115">
            <a:extLst>
              <a:ext uri="{FF2B5EF4-FFF2-40B4-BE49-F238E27FC236}">
                <a16:creationId xmlns:a16="http://schemas.microsoft.com/office/drawing/2014/main" id="{E3BF2A99-D5CF-7D1F-AF28-642B2111D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57" name="Text Box 116">
            <a:extLst>
              <a:ext uri="{FF2B5EF4-FFF2-40B4-BE49-F238E27FC236}">
                <a16:creationId xmlns:a16="http://schemas.microsoft.com/office/drawing/2014/main" id="{4645249D-5B2D-A1CB-7BAA-AD80BE04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58" name="Text Box 117">
            <a:extLst>
              <a:ext uri="{FF2B5EF4-FFF2-40B4-BE49-F238E27FC236}">
                <a16:creationId xmlns:a16="http://schemas.microsoft.com/office/drawing/2014/main" id="{4715E5D2-19F6-B4D1-8CE2-96AE2123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59" name="Text Box 118">
            <a:extLst>
              <a:ext uri="{FF2B5EF4-FFF2-40B4-BE49-F238E27FC236}">
                <a16:creationId xmlns:a16="http://schemas.microsoft.com/office/drawing/2014/main" id="{7D79041A-1F5E-3CF4-D9F5-A52E34C90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60" name="Text Box 119">
            <a:extLst>
              <a:ext uri="{FF2B5EF4-FFF2-40B4-BE49-F238E27FC236}">
                <a16:creationId xmlns:a16="http://schemas.microsoft.com/office/drawing/2014/main" id="{3AC45928-EB95-15D9-DE1C-C5F20B78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61" name="Text Box 120">
            <a:extLst>
              <a:ext uri="{FF2B5EF4-FFF2-40B4-BE49-F238E27FC236}">
                <a16:creationId xmlns:a16="http://schemas.microsoft.com/office/drawing/2014/main" id="{B025DD52-C7FB-33CD-A76A-640344D2D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62" name="Text Box 121">
            <a:extLst>
              <a:ext uri="{FF2B5EF4-FFF2-40B4-BE49-F238E27FC236}">
                <a16:creationId xmlns:a16="http://schemas.microsoft.com/office/drawing/2014/main" id="{577EBCC6-3A6E-E0A2-E008-A948BF23C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63" name="Text Box 122">
            <a:extLst>
              <a:ext uri="{FF2B5EF4-FFF2-40B4-BE49-F238E27FC236}">
                <a16:creationId xmlns:a16="http://schemas.microsoft.com/office/drawing/2014/main" id="{B056FDEA-5F57-30A7-CBDD-64A2154F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64" name="Text Box 123">
            <a:extLst>
              <a:ext uri="{FF2B5EF4-FFF2-40B4-BE49-F238E27FC236}">
                <a16:creationId xmlns:a16="http://schemas.microsoft.com/office/drawing/2014/main" id="{37AECD89-05C9-FFE4-3CE4-631310072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65" name="Text Box 124">
            <a:extLst>
              <a:ext uri="{FF2B5EF4-FFF2-40B4-BE49-F238E27FC236}">
                <a16:creationId xmlns:a16="http://schemas.microsoft.com/office/drawing/2014/main" id="{EF10003C-32CB-3DB1-DCDF-0D41E4C60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66" name="Text Box 125">
            <a:extLst>
              <a:ext uri="{FF2B5EF4-FFF2-40B4-BE49-F238E27FC236}">
                <a16:creationId xmlns:a16="http://schemas.microsoft.com/office/drawing/2014/main" id="{77251A9D-557B-16D0-177C-B8D43194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67" name="Text Box 126">
            <a:extLst>
              <a:ext uri="{FF2B5EF4-FFF2-40B4-BE49-F238E27FC236}">
                <a16:creationId xmlns:a16="http://schemas.microsoft.com/office/drawing/2014/main" id="{463BA4D0-B18D-F99C-8373-C75EE3EF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68" name="Text Box 127">
            <a:extLst>
              <a:ext uri="{FF2B5EF4-FFF2-40B4-BE49-F238E27FC236}">
                <a16:creationId xmlns:a16="http://schemas.microsoft.com/office/drawing/2014/main" id="{622589D3-2ECE-39F3-F945-1159F83E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69" name="Text Box 128">
            <a:extLst>
              <a:ext uri="{FF2B5EF4-FFF2-40B4-BE49-F238E27FC236}">
                <a16:creationId xmlns:a16="http://schemas.microsoft.com/office/drawing/2014/main" id="{0FA087E7-3E00-B655-E321-1F275EE8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70" name="Text Box 129">
            <a:extLst>
              <a:ext uri="{FF2B5EF4-FFF2-40B4-BE49-F238E27FC236}">
                <a16:creationId xmlns:a16="http://schemas.microsoft.com/office/drawing/2014/main" id="{249AC423-CA08-C1C5-94BF-6CA5E3A4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71" name="Text Box 130">
            <a:extLst>
              <a:ext uri="{FF2B5EF4-FFF2-40B4-BE49-F238E27FC236}">
                <a16:creationId xmlns:a16="http://schemas.microsoft.com/office/drawing/2014/main" id="{157AC329-DC2B-903D-13DA-50B29EF6F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72" name="Text Box 131">
            <a:extLst>
              <a:ext uri="{FF2B5EF4-FFF2-40B4-BE49-F238E27FC236}">
                <a16:creationId xmlns:a16="http://schemas.microsoft.com/office/drawing/2014/main" id="{0952D121-1EA7-9AA1-4D8A-5715E5EB1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73" name="Text Box 132">
            <a:extLst>
              <a:ext uri="{FF2B5EF4-FFF2-40B4-BE49-F238E27FC236}">
                <a16:creationId xmlns:a16="http://schemas.microsoft.com/office/drawing/2014/main" id="{B0428BD0-89A4-83D7-44E5-F73D3302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74" name="Text Box 133">
            <a:extLst>
              <a:ext uri="{FF2B5EF4-FFF2-40B4-BE49-F238E27FC236}">
                <a16:creationId xmlns:a16="http://schemas.microsoft.com/office/drawing/2014/main" id="{65F2F6DF-3BCB-CDA1-B614-1C042DB87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75" name="Text Box 137">
            <a:extLst>
              <a:ext uri="{FF2B5EF4-FFF2-40B4-BE49-F238E27FC236}">
                <a16:creationId xmlns:a16="http://schemas.microsoft.com/office/drawing/2014/main" id="{3DB7B2AD-EA0A-315D-9059-F466EAB12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4295" y="113426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6483DE09-0798-D73C-5E3F-81E107403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758" y="1134260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77" name="Picture 68">
            <a:extLst>
              <a:ext uri="{FF2B5EF4-FFF2-40B4-BE49-F238E27FC236}">
                <a16:creationId xmlns:a16="http://schemas.microsoft.com/office/drawing/2014/main" id="{0F3BFFEE-9E8C-D7A4-4835-B4FE5BB7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95" y="564347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23722" y="403190"/>
            <a:ext cx="10584605" cy="616671"/>
            <a:chOff x="745463" y="1189491"/>
            <a:chExt cx="10576961" cy="8961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076" y="1189491"/>
              <a:ext cx="652672" cy="64398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45463" y="1189491"/>
              <a:ext cx="10576961" cy="89617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AutoShape 2" descr="Tin học 3 Cánh diều – Sách PDF">
            <a:extLst>
              <a:ext uri="{FF2B5EF4-FFF2-40B4-BE49-F238E27FC236}">
                <a16:creationId xmlns:a16="http://schemas.microsoft.com/office/drawing/2014/main" id="{7975125A-2988-6F8A-84C3-BB3B9ED818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7931" y="20005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Tin học 3 Cánh diều – Sách PDF">
            <a:extLst>
              <a:ext uri="{FF2B5EF4-FFF2-40B4-BE49-F238E27FC236}">
                <a16:creationId xmlns:a16="http://schemas.microsoft.com/office/drawing/2014/main" id="{86283FEC-A304-C694-13CB-3D3542C05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7291" y="19243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84BCBA6-D268-5EE5-91D8-292176372CE7}"/>
              </a:ext>
            </a:extLst>
          </p:cNvPr>
          <p:cNvSpPr/>
          <p:nvPr/>
        </p:nvSpPr>
        <p:spPr>
          <a:xfrm>
            <a:off x="1689251" y="1365409"/>
            <a:ext cx="3856108" cy="4777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04F6F7-2F77-484F-2122-23AFD864C508}"/>
              </a:ext>
            </a:extLst>
          </p:cNvPr>
          <p:cNvSpPr txBox="1"/>
          <p:nvPr/>
        </p:nvSpPr>
        <p:spPr>
          <a:xfrm>
            <a:off x="1373549" y="341392"/>
            <a:ext cx="898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424F377F-AB57-D3A2-8EF9-ADBA4A007E4E}"/>
              </a:ext>
            </a:extLst>
          </p:cNvPr>
          <p:cNvSpPr/>
          <p:nvPr/>
        </p:nvSpPr>
        <p:spPr>
          <a:xfrm>
            <a:off x="8098623" y="1410306"/>
            <a:ext cx="3109704" cy="5222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F81E68-8D2F-3340-06A2-E634B1A9A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" t="1032" r="35676" b="77089"/>
          <a:stretch/>
        </p:blipFill>
        <p:spPr>
          <a:xfrm>
            <a:off x="920099" y="2270387"/>
            <a:ext cx="6528843" cy="7131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DFF650-B7CC-3715-248B-F2286CD4F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19" r="33943" b="-1"/>
          <a:stretch/>
        </p:blipFill>
        <p:spPr>
          <a:xfrm>
            <a:off x="986145" y="2935293"/>
            <a:ext cx="6682620" cy="24147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D2AF9C-CE76-E1F8-50E3-AB8CB46CB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56" t="1032" r="19223" b="1898"/>
          <a:stretch/>
        </p:blipFill>
        <p:spPr>
          <a:xfrm>
            <a:off x="7598548" y="2206783"/>
            <a:ext cx="1438947" cy="31432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673047-EBC7-2417-C094-9E1D31D1B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75" t="227" r="431" b="3187"/>
          <a:stretch/>
        </p:blipFill>
        <p:spPr>
          <a:xfrm>
            <a:off x="8985649" y="2187274"/>
            <a:ext cx="1826589" cy="319096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88BFE06-C523-F5FD-AD96-B5402D2D3EEB}"/>
              </a:ext>
            </a:extLst>
          </p:cNvPr>
          <p:cNvSpPr/>
          <p:nvPr/>
        </p:nvSpPr>
        <p:spPr>
          <a:xfrm>
            <a:off x="9057709" y="2230529"/>
            <a:ext cx="1752060" cy="311948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8182FF-17D6-7097-EF12-2A3E65CDD0FD}"/>
              </a:ext>
            </a:extLst>
          </p:cNvPr>
          <p:cNvSpPr/>
          <p:nvPr/>
        </p:nvSpPr>
        <p:spPr>
          <a:xfrm>
            <a:off x="952455" y="2932818"/>
            <a:ext cx="6558495" cy="2445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A5157B-3F04-B425-91D0-642AE12610AA}"/>
              </a:ext>
            </a:extLst>
          </p:cNvPr>
          <p:cNvSpPr/>
          <p:nvPr/>
        </p:nvSpPr>
        <p:spPr>
          <a:xfrm>
            <a:off x="952455" y="2230522"/>
            <a:ext cx="6570227" cy="6166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1328CF-13D4-957E-4E84-77C7ED44CBE5}"/>
              </a:ext>
            </a:extLst>
          </p:cNvPr>
          <p:cNvSpPr/>
          <p:nvPr/>
        </p:nvSpPr>
        <p:spPr>
          <a:xfrm>
            <a:off x="7610285" y="2222147"/>
            <a:ext cx="1355367" cy="31481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97D7D35D-2162-3290-33A6-173A193F44F7}"/>
              </a:ext>
            </a:extLst>
          </p:cNvPr>
          <p:cNvSpPr/>
          <p:nvPr/>
        </p:nvSpPr>
        <p:spPr>
          <a:xfrm>
            <a:off x="2512083" y="5644507"/>
            <a:ext cx="3007949" cy="5908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963141-1FA9-0A1F-D604-BB0C0EF18E03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016058" y="5186931"/>
            <a:ext cx="0" cy="4575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1F0D1D-6066-3B9F-575A-8BBA19C7BCDB}"/>
              </a:ext>
            </a:extLst>
          </p:cNvPr>
          <p:cNvCxnSpPr>
            <a:cxnSpLocks/>
          </p:cNvCxnSpPr>
          <p:nvPr/>
        </p:nvCxnSpPr>
        <p:spPr>
          <a:xfrm>
            <a:off x="9705748" y="1905256"/>
            <a:ext cx="0" cy="4953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A6F86F-3002-C082-0DC1-2641B55F0188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617305" y="1843145"/>
            <a:ext cx="0" cy="4236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68B1B6-FAEB-14E0-8478-373E82AAE7CC}"/>
              </a:ext>
            </a:extLst>
          </p:cNvPr>
          <p:cNvGrpSpPr/>
          <p:nvPr/>
        </p:nvGrpSpPr>
        <p:grpSpPr>
          <a:xfrm>
            <a:off x="6567523" y="5315792"/>
            <a:ext cx="4059370" cy="854214"/>
            <a:chOff x="6816438" y="5624161"/>
            <a:chExt cx="4059370" cy="854214"/>
          </a:xfrm>
        </p:grpSpPr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id="{C0DE91B8-8F02-2878-A630-451D3567CDAB}"/>
                </a:ext>
              </a:extLst>
            </p:cNvPr>
            <p:cNvSpPr/>
            <p:nvPr/>
          </p:nvSpPr>
          <p:spPr>
            <a:xfrm>
              <a:off x="6816438" y="5852949"/>
              <a:ext cx="4059370" cy="6254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vực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iều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khiển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C85FD27-91A5-D510-56B7-2155F8A7F06B}"/>
                </a:ext>
              </a:extLst>
            </p:cNvPr>
            <p:cNvCxnSpPr>
              <a:stCxn id="11" idx="0"/>
            </p:cNvCxnSpPr>
            <p:nvPr/>
          </p:nvCxnSpPr>
          <p:spPr>
            <a:xfrm flipH="1" flipV="1">
              <a:off x="8451273" y="5624161"/>
              <a:ext cx="394850" cy="228788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6314799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373CC3-ACD8-448A-A4C7-49A483A29E71}:307"/>
  <p:tag name="ISPRING_SLIDE_ID_2" val="{3AE916A3-7B16-4914-9A6C-4266D46F5486}"/>
  <p:tag name="GENSWF_ADVANCE_TIME" val="1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83F467B3-A0D5-4091-8179-5BD465161556}"/>
  <p:tag name="GENSWF_SLIDE_UID" val="{2678D9B1-D6DB-4B48-84C2-AD0A5A0D2356}:257"/>
  <p:tag name="ISPRING_SLIDE_ID_2" val="{FB1C714A-8B67-4375-A3A2-806A87EE4AA0}"/>
  <p:tag name="GENSWF_ADVANCE_TIME" val="10.000"/>
  <p:tag name="TIMING" val="|0.001|2|2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EFA036-1B67-434D-974B-9A4399AA9A06}:312"/>
  <p:tag name="ISPRING_SLIDE_ID_2" val="{E7801140-9F57-4FF8-8E13-B247E328BC0D}"/>
  <p:tag name="GENSWF_ADVANCE_TIME" val="5.000"/>
  <p:tag name="TIMING" val="|2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83F467B3-A0D5-4091-8179-5BD465161556}"/>
  <p:tag name="GENSWF_SLIDE_UID" val="{587F3E8D-FA8E-43DA-A2A1-9B5FF5463BFF}:320"/>
  <p:tag name="ISPRING_SLIDE_ID_2" val="{16FC21E8-4A9B-4EE0-91A5-D1A7767639F8}"/>
  <p:tag name="GENSWF_ADVANCE_TIME" val="4.501"/>
  <p:tag name="TIMING" val="|0.001|0.5|2|0.5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489</Words>
  <Application>Microsoft Office PowerPoint</Application>
  <PresentationFormat>Widescreen</PresentationFormat>
  <Paragraphs>147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#9Slide03 Oswald SemiBold</vt:lpstr>
      <vt:lpstr>#9Slide03 SVNLifehack Sans</vt:lpstr>
      <vt:lpstr>#9Slide05 SVNClementine</vt:lpstr>
      <vt:lpstr>#9Slide06 SVNHello Sunshine Mar</vt:lpstr>
      <vt:lpstr>#9Slide07 Staccato </vt:lpstr>
      <vt:lpstr>#9Slide07 SVNDessert Menu Scrip</vt:lpstr>
      <vt:lpstr>Arial</vt:lpstr>
      <vt:lpstr>Calibri</vt:lpstr>
      <vt:lpstr>Calibri Light</vt:lpstr>
      <vt:lpstr>Cambria</vt:lpstr>
      <vt:lpstr>Tahoma</vt:lpstr>
      <vt:lpstr>Times New Roman</vt:lpstr>
      <vt:lpstr>UTM Ong Do Gia</vt:lpstr>
      <vt:lpstr>Verdana</vt:lpstr>
      <vt:lpstr>字魂70号-灵悦黑体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196</cp:revision>
  <dcterms:created xsi:type="dcterms:W3CDTF">2022-01-27T15:18:21Z</dcterms:created>
  <dcterms:modified xsi:type="dcterms:W3CDTF">2023-11-06T03:24:36Z</dcterms:modified>
</cp:coreProperties>
</file>