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7" r:id="rId2"/>
  </p:sldMasterIdLst>
  <p:sldIdLst>
    <p:sldId id="575" r:id="rId3"/>
    <p:sldId id="259" r:id="rId4"/>
    <p:sldId id="261" r:id="rId5"/>
    <p:sldId id="263" r:id="rId6"/>
    <p:sldId id="262"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72" d="100"/>
          <a:sy n="72" d="100"/>
        </p:scale>
        <p:origin x="4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lIns="91439" tIns="45719" rIns="91439" bIns="45719"/>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lIns="91439" tIns="45719" rIns="91439" bIns="45719"/>
          <a:lstStyle>
            <a:lvl1pPr marL="0" indent="0" algn="ctr">
              <a:buNone/>
              <a:defRPr>
                <a:solidFill>
                  <a:schemeClr val="tx1">
                    <a:tint val="75000"/>
                  </a:schemeClr>
                </a:solidFill>
              </a:defRPr>
            </a:lvl1pPr>
            <a:lvl2pPr marL="304784" indent="0" algn="ctr">
              <a:buNone/>
              <a:defRPr>
                <a:solidFill>
                  <a:schemeClr val="tx1">
                    <a:tint val="75000"/>
                  </a:schemeClr>
                </a:solidFill>
              </a:defRPr>
            </a:lvl2pPr>
            <a:lvl3pPr marL="609568" indent="0" algn="ctr">
              <a:buNone/>
              <a:defRPr>
                <a:solidFill>
                  <a:schemeClr val="tx1">
                    <a:tint val="75000"/>
                  </a:schemeClr>
                </a:solidFill>
              </a:defRPr>
            </a:lvl3pPr>
            <a:lvl4pPr marL="914352" indent="0" algn="ctr">
              <a:buNone/>
              <a:defRPr>
                <a:solidFill>
                  <a:schemeClr val="tx1">
                    <a:tint val="75000"/>
                  </a:schemeClr>
                </a:solidFill>
              </a:defRPr>
            </a:lvl4pPr>
            <a:lvl5pPr marL="1219137" indent="0" algn="ctr">
              <a:buNone/>
              <a:defRPr>
                <a:solidFill>
                  <a:schemeClr val="tx1">
                    <a:tint val="75000"/>
                  </a:schemeClr>
                </a:solidFill>
              </a:defRPr>
            </a:lvl5pPr>
            <a:lvl6pPr marL="1523921" indent="0" algn="ctr">
              <a:buNone/>
              <a:defRPr>
                <a:solidFill>
                  <a:schemeClr val="tx1">
                    <a:tint val="75000"/>
                  </a:schemeClr>
                </a:solidFill>
              </a:defRPr>
            </a:lvl6pPr>
            <a:lvl7pPr marL="1828703" indent="0" algn="ctr">
              <a:buNone/>
              <a:defRPr>
                <a:solidFill>
                  <a:schemeClr val="tx1">
                    <a:tint val="75000"/>
                  </a:schemeClr>
                </a:solidFill>
              </a:defRPr>
            </a:lvl7pPr>
            <a:lvl8pPr marL="2133489" indent="0" algn="ctr">
              <a:buNone/>
              <a:defRPr>
                <a:solidFill>
                  <a:schemeClr val="tx1">
                    <a:tint val="75000"/>
                  </a:schemeClr>
                </a:solidFill>
              </a:defRPr>
            </a:lvl8pPr>
            <a:lvl9pPr marL="243827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74"/>
            <a:ext cx="1422400" cy="243417"/>
          </a:xfrm>
          <a:prstGeom prst="rect">
            <a:avLst/>
          </a:prstGeom>
        </p:spPr>
        <p:txBody>
          <a:bodyPr lIns="91439" tIns="45719" rIns="91439" bIns="45719"/>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a:xfrm>
            <a:off x="2082800" y="4237574"/>
            <a:ext cx="1930400" cy="243417"/>
          </a:xfrm>
          <a:prstGeom prst="rect">
            <a:avLst/>
          </a:prstGeom>
        </p:spPr>
        <p:txBody>
          <a:bodyPr lIns="91439" tIns="45719" rIns="91439" bIns="45719"/>
          <a:lstStyle/>
          <a:p>
            <a:endParaRPr lang="en-US"/>
          </a:p>
        </p:txBody>
      </p:sp>
      <p:sp>
        <p:nvSpPr>
          <p:cNvPr id="6" name="Slide Number Placeholder 5"/>
          <p:cNvSpPr>
            <a:spLocks noGrp="1"/>
          </p:cNvSpPr>
          <p:nvPr>
            <p:ph type="sldNum" sz="quarter" idx="12"/>
          </p:nvPr>
        </p:nvSpPr>
        <p:spPr>
          <a:xfrm>
            <a:off x="4368800" y="4237574"/>
            <a:ext cx="1422400" cy="243417"/>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1585951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lIns="91439" tIns="45719" rIns="91439" bIns="45719"/>
          <a:lstStyle/>
          <a:p>
            <a:r>
              <a:rPr lang="en-US"/>
              <a:t>Click to edit Master title style</a:t>
            </a:r>
          </a:p>
        </p:txBody>
      </p:sp>
      <p:sp>
        <p:nvSpPr>
          <p:cNvPr id="3" name="Content Placeholder 2"/>
          <p:cNvSpPr>
            <a:spLocks noGrp="1"/>
          </p:cNvSpPr>
          <p:nvPr>
            <p:ph idx="1"/>
          </p:nvPr>
        </p:nvSpPr>
        <p:spPr>
          <a:xfrm>
            <a:off x="304800" y="1066802"/>
            <a:ext cx="5486400" cy="3017309"/>
          </a:xfrm>
          <a:prstGeom prst="rect">
            <a:avLst/>
          </a:prstGeom>
        </p:spPr>
        <p:txBody>
          <a:bodyPr lIns="91439" tIns="45719" rIns="91439"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74"/>
            <a:ext cx="1422400" cy="243417"/>
          </a:xfrm>
          <a:prstGeom prst="rect">
            <a:avLst/>
          </a:prstGeom>
        </p:spPr>
        <p:txBody>
          <a:bodyPr lIns="91439" tIns="45719" rIns="91439" bIns="45719"/>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a:xfrm>
            <a:off x="2082800" y="4237574"/>
            <a:ext cx="1930400" cy="243417"/>
          </a:xfrm>
          <a:prstGeom prst="rect">
            <a:avLst/>
          </a:prstGeom>
        </p:spPr>
        <p:txBody>
          <a:bodyPr lIns="91439" tIns="45719" rIns="91439" bIns="45719"/>
          <a:lstStyle/>
          <a:p>
            <a:endParaRPr lang="en-US"/>
          </a:p>
        </p:txBody>
      </p:sp>
      <p:sp>
        <p:nvSpPr>
          <p:cNvPr id="6" name="Slide Number Placeholder 5"/>
          <p:cNvSpPr>
            <a:spLocks noGrp="1"/>
          </p:cNvSpPr>
          <p:nvPr>
            <p:ph type="sldNum" sz="quarter" idx="12"/>
          </p:nvPr>
        </p:nvSpPr>
        <p:spPr>
          <a:xfrm>
            <a:off x="4368800" y="4237574"/>
            <a:ext cx="1422400" cy="243417"/>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3702398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a:prstGeom prst="rect">
            <a:avLst/>
          </a:prstGeom>
        </p:spPr>
        <p:txBody>
          <a:bodyPr lIns="91439" tIns="45719" rIns="91439" bIns="45719" anchor="t"/>
          <a:lstStyle>
            <a:lvl1pPr algn="l">
              <a:defRPr sz="2600" b="1" cap="all"/>
            </a:lvl1pPr>
          </a:lstStyle>
          <a:p>
            <a:r>
              <a:rPr lang="en-US"/>
              <a:t>Click to edit Master title style</a:t>
            </a:r>
          </a:p>
        </p:txBody>
      </p:sp>
      <p:sp>
        <p:nvSpPr>
          <p:cNvPr id="3" name="Text Placeholder 2"/>
          <p:cNvSpPr>
            <a:spLocks noGrp="1"/>
          </p:cNvSpPr>
          <p:nvPr>
            <p:ph type="body" idx="1"/>
          </p:nvPr>
        </p:nvSpPr>
        <p:spPr>
          <a:xfrm>
            <a:off x="481543" y="1937814"/>
            <a:ext cx="5181600" cy="1000125"/>
          </a:xfrm>
          <a:prstGeom prst="rect">
            <a:avLst/>
          </a:prstGeom>
        </p:spPr>
        <p:txBody>
          <a:bodyPr lIns="91439" tIns="45719" rIns="91439" bIns="45719" anchor="b"/>
          <a:lstStyle>
            <a:lvl1pPr marL="0" indent="0">
              <a:buNone/>
              <a:defRPr sz="1333">
                <a:solidFill>
                  <a:schemeClr val="tx1">
                    <a:tint val="75000"/>
                  </a:schemeClr>
                </a:solidFill>
              </a:defRPr>
            </a:lvl1pPr>
            <a:lvl2pPr marL="304784" indent="0">
              <a:buNone/>
              <a:defRPr sz="1200">
                <a:solidFill>
                  <a:schemeClr val="tx1">
                    <a:tint val="75000"/>
                  </a:schemeClr>
                </a:solidFill>
              </a:defRPr>
            </a:lvl2pPr>
            <a:lvl3pPr marL="609568" indent="0">
              <a:buNone/>
              <a:defRPr sz="1067">
                <a:solidFill>
                  <a:schemeClr val="tx1">
                    <a:tint val="75000"/>
                  </a:schemeClr>
                </a:solidFill>
              </a:defRPr>
            </a:lvl3pPr>
            <a:lvl4pPr marL="914352" indent="0">
              <a:buNone/>
              <a:defRPr sz="933">
                <a:solidFill>
                  <a:schemeClr val="tx1">
                    <a:tint val="75000"/>
                  </a:schemeClr>
                </a:solidFill>
              </a:defRPr>
            </a:lvl4pPr>
            <a:lvl5pPr marL="1219137" indent="0">
              <a:buNone/>
              <a:defRPr sz="933">
                <a:solidFill>
                  <a:schemeClr val="tx1">
                    <a:tint val="75000"/>
                  </a:schemeClr>
                </a:solidFill>
              </a:defRPr>
            </a:lvl5pPr>
            <a:lvl6pPr marL="1523921" indent="0">
              <a:buNone/>
              <a:defRPr sz="933">
                <a:solidFill>
                  <a:schemeClr val="tx1">
                    <a:tint val="75000"/>
                  </a:schemeClr>
                </a:solidFill>
              </a:defRPr>
            </a:lvl6pPr>
            <a:lvl7pPr marL="1828703" indent="0">
              <a:buNone/>
              <a:defRPr sz="933">
                <a:solidFill>
                  <a:schemeClr val="tx1">
                    <a:tint val="75000"/>
                  </a:schemeClr>
                </a:solidFill>
              </a:defRPr>
            </a:lvl7pPr>
            <a:lvl8pPr marL="2133489" indent="0">
              <a:buNone/>
              <a:defRPr sz="933">
                <a:solidFill>
                  <a:schemeClr val="tx1">
                    <a:tint val="75000"/>
                  </a:schemeClr>
                </a:solidFill>
              </a:defRPr>
            </a:lvl8pPr>
            <a:lvl9pPr marL="2438271"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74"/>
            <a:ext cx="1422400" cy="243417"/>
          </a:xfrm>
          <a:prstGeom prst="rect">
            <a:avLst/>
          </a:prstGeom>
        </p:spPr>
        <p:txBody>
          <a:bodyPr lIns="91439" tIns="45719" rIns="91439" bIns="45719"/>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a:xfrm>
            <a:off x="2082800" y="4237574"/>
            <a:ext cx="1930400" cy="243417"/>
          </a:xfrm>
          <a:prstGeom prst="rect">
            <a:avLst/>
          </a:prstGeom>
        </p:spPr>
        <p:txBody>
          <a:bodyPr lIns="91439" tIns="45719" rIns="91439" bIns="45719"/>
          <a:lstStyle/>
          <a:p>
            <a:endParaRPr lang="en-US"/>
          </a:p>
        </p:txBody>
      </p:sp>
      <p:sp>
        <p:nvSpPr>
          <p:cNvPr id="6" name="Slide Number Placeholder 5"/>
          <p:cNvSpPr>
            <a:spLocks noGrp="1"/>
          </p:cNvSpPr>
          <p:nvPr>
            <p:ph type="sldNum" sz="quarter" idx="12"/>
          </p:nvPr>
        </p:nvSpPr>
        <p:spPr>
          <a:xfrm>
            <a:off x="4368800" y="4237574"/>
            <a:ext cx="1422400" cy="243417"/>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206576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lIns="91439" tIns="45719" rIns="91439" bIns="45719"/>
          <a:lstStyle/>
          <a:p>
            <a:r>
              <a:rPr lang="en-US"/>
              <a:t>Click to edit Master title style</a:t>
            </a:r>
          </a:p>
        </p:txBody>
      </p:sp>
      <p:sp>
        <p:nvSpPr>
          <p:cNvPr id="3" name="Content Placeholder 2"/>
          <p:cNvSpPr>
            <a:spLocks noGrp="1"/>
          </p:cNvSpPr>
          <p:nvPr>
            <p:ph sz="half" idx="1"/>
          </p:nvPr>
        </p:nvSpPr>
        <p:spPr>
          <a:xfrm>
            <a:off x="304800" y="1066802"/>
            <a:ext cx="2692400" cy="3017309"/>
          </a:xfrm>
          <a:prstGeom prst="rect">
            <a:avLst/>
          </a:prstGeom>
        </p:spPr>
        <p:txBody>
          <a:bodyPr lIns="91439" tIns="45719" rIns="91439" bIns="45719"/>
          <a:lstStyle>
            <a:lvl1pPr>
              <a:defRPr sz="1933"/>
            </a:lvl1pPr>
            <a:lvl2pPr>
              <a:defRPr sz="1533"/>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2"/>
            <a:ext cx="2692400" cy="3017309"/>
          </a:xfrm>
          <a:prstGeom prst="rect">
            <a:avLst/>
          </a:prstGeom>
        </p:spPr>
        <p:txBody>
          <a:bodyPr lIns="91439" tIns="45719" rIns="91439" bIns="45719"/>
          <a:lstStyle>
            <a:lvl1pPr>
              <a:defRPr sz="1933"/>
            </a:lvl1pPr>
            <a:lvl2pPr>
              <a:defRPr sz="1533"/>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74"/>
            <a:ext cx="1422400" cy="243417"/>
          </a:xfrm>
          <a:prstGeom prst="rect">
            <a:avLst/>
          </a:prstGeom>
        </p:spPr>
        <p:txBody>
          <a:bodyPr lIns="91439" tIns="45719" rIns="91439" bIns="45719"/>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a:xfrm>
            <a:off x="2082800" y="4237574"/>
            <a:ext cx="1930400" cy="243417"/>
          </a:xfrm>
          <a:prstGeom prst="rect">
            <a:avLst/>
          </a:prstGeom>
        </p:spPr>
        <p:txBody>
          <a:bodyPr lIns="91439" tIns="45719" rIns="91439" bIns="45719"/>
          <a:lstStyle/>
          <a:p>
            <a:endParaRPr lang="en-US"/>
          </a:p>
        </p:txBody>
      </p:sp>
      <p:sp>
        <p:nvSpPr>
          <p:cNvPr id="7" name="Slide Number Placeholder 6"/>
          <p:cNvSpPr>
            <a:spLocks noGrp="1"/>
          </p:cNvSpPr>
          <p:nvPr>
            <p:ph type="sldNum" sz="quarter" idx="12"/>
          </p:nvPr>
        </p:nvSpPr>
        <p:spPr>
          <a:xfrm>
            <a:off x="4368800" y="4237574"/>
            <a:ext cx="1422400" cy="243417"/>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493810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lIns="91439" tIns="45719" rIns="91439" bIns="45719"/>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lIns="91439" tIns="45719" rIns="91439" bIns="45719" anchor="b"/>
          <a:lstStyle>
            <a:lvl1pPr marL="0" indent="0">
              <a:buNone/>
              <a:defRPr sz="1533" b="1"/>
            </a:lvl1pPr>
            <a:lvl2pPr marL="304784" indent="0">
              <a:buNone/>
              <a:defRPr sz="1333" b="1"/>
            </a:lvl2pPr>
            <a:lvl3pPr marL="609568" indent="0">
              <a:buNone/>
              <a:defRPr sz="1200" b="1"/>
            </a:lvl3pPr>
            <a:lvl4pPr marL="914352" indent="0">
              <a:buNone/>
              <a:defRPr sz="1067" b="1"/>
            </a:lvl4pPr>
            <a:lvl5pPr marL="1219137" indent="0">
              <a:buNone/>
              <a:defRPr sz="1067" b="1"/>
            </a:lvl5pPr>
            <a:lvl6pPr marL="1523921" indent="0">
              <a:buNone/>
              <a:defRPr sz="1067" b="1"/>
            </a:lvl6pPr>
            <a:lvl7pPr marL="1828703" indent="0">
              <a:buNone/>
              <a:defRPr sz="1067" b="1"/>
            </a:lvl7pPr>
            <a:lvl8pPr marL="2133489" indent="0">
              <a:buNone/>
              <a:defRPr sz="1067" b="1"/>
            </a:lvl8pPr>
            <a:lvl9pPr marL="2438271"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lIns="91439" tIns="45719" rIns="91439" bIns="45719"/>
          <a:lstStyle>
            <a:lvl1pPr>
              <a:defRPr sz="1533"/>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lIns="91439" tIns="45719" rIns="91439" bIns="45719" anchor="b"/>
          <a:lstStyle>
            <a:lvl1pPr marL="0" indent="0">
              <a:buNone/>
              <a:defRPr sz="1533" b="1"/>
            </a:lvl1pPr>
            <a:lvl2pPr marL="304784" indent="0">
              <a:buNone/>
              <a:defRPr sz="1333" b="1"/>
            </a:lvl2pPr>
            <a:lvl3pPr marL="609568" indent="0">
              <a:buNone/>
              <a:defRPr sz="1200" b="1"/>
            </a:lvl3pPr>
            <a:lvl4pPr marL="914352" indent="0">
              <a:buNone/>
              <a:defRPr sz="1067" b="1"/>
            </a:lvl4pPr>
            <a:lvl5pPr marL="1219137" indent="0">
              <a:buNone/>
              <a:defRPr sz="1067" b="1"/>
            </a:lvl5pPr>
            <a:lvl6pPr marL="1523921" indent="0">
              <a:buNone/>
              <a:defRPr sz="1067" b="1"/>
            </a:lvl6pPr>
            <a:lvl7pPr marL="1828703" indent="0">
              <a:buNone/>
              <a:defRPr sz="1067" b="1"/>
            </a:lvl7pPr>
            <a:lvl8pPr marL="2133489" indent="0">
              <a:buNone/>
              <a:defRPr sz="1067" b="1"/>
            </a:lvl8pPr>
            <a:lvl9pPr marL="2438271"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lIns="91439" tIns="45719" rIns="91439" bIns="45719"/>
          <a:lstStyle>
            <a:lvl1pPr>
              <a:defRPr sz="1533"/>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74"/>
            <a:ext cx="1422400" cy="243417"/>
          </a:xfrm>
          <a:prstGeom prst="rect">
            <a:avLst/>
          </a:prstGeom>
        </p:spPr>
        <p:txBody>
          <a:bodyPr lIns="91439" tIns="45719" rIns="91439" bIns="45719"/>
          <a:lstStyle/>
          <a:p>
            <a:fld id="{1D8BD707-D9CF-40AE-B4C6-C98DA3205C09}" type="datetimeFigureOut">
              <a:rPr lang="en-US" smtClean="0"/>
              <a:pPr/>
              <a:t>10/12/2023</a:t>
            </a:fld>
            <a:endParaRPr lang="en-US"/>
          </a:p>
        </p:txBody>
      </p:sp>
      <p:sp>
        <p:nvSpPr>
          <p:cNvPr id="8" name="Footer Placeholder 7"/>
          <p:cNvSpPr>
            <a:spLocks noGrp="1"/>
          </p:cNvSpPr>
          <p:nvPr>
            <p:ph type="ftr" sz="quarter" idx="11"/>
          </p:nvPr>
        </p:nvSpPr>
        <p:spPr>
          <a:xfrm>
            <a:off x="2082800" y="4237574"/>
            <a:ext cx="1930400" cy="243417"/>
          </a:xfrm>
          <a:prstGeom prst="rect">
            <a:avLst/>
          </a:prstGeom>
        </p:spPr>
        <p:txBody>
          <a:bodyPr lIns="91439" tIns="45719" rIns="91439" bIns="45719"/>
          <a:lstStyle/>
          <a:p>
            <a:endParaRPr lang="en-US"/>
          </a:p>
        </p:txBody>
      </p:sp>
      <p:sp>
        <p:nvSpPr>
          <p:cNvPr id="9" name="Slide Number Placeholder 8"/>
          <p:cNvSpPr>
            <a:spLocks noGrp="1"/>
          </p:cNvSpPr>
          <p:nvPr>
            <p:ph type="sldNum" sz="quarter" idx="12"/>
          </p:nvPr>
        </p:nvSpPr>
        <p:spPr>
          <a:xfrm>
            <a:off x="4368800" y="4237574"/>
            <a:ext cx="1422400" cy="243417"/>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269262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lIns="91439" tIns="45719" rIns="91439" bIns="45719"/>
          <a:lstStyle/>
          <a:p>
            <a:r>
              <a:rPr lang="en-US"/>
              <a:t>Click to edit Master title style</a:t>
            </a:r>
          </a:p>
        </p:txBody>
      </p:sp>
      <p:sp>
        <p:nvSpPr>
          <p:cNvPr id="3" name="Date Placeholder 2"/>
          <p:cNvSpPr>
            <a:spLocks noGrp="1"/>
          </p:cNvSpPr>
          <p:nvPr>
            <p:ph type="dt" sz="half" idx="10"/>
          </p:nvPr>
        </p:nvSpPr>
        <p:spPr>
          <a:xfrm>
            <a:off x="304800" y="4237574"/>
            <a:ext cx="1422400" cy="243417"/>
          </a:xfrm>
          <a:prstGeom prst="rect">
            <a:avLst/>
          </a:prstGeom>
        </p:spPr>
        <p:txBody>
          <a:bodyPr lIns="91439" tIns="45719" rIns="91439" bIns="45719"/>
          <a:lstStyle/>
          <a:p>
            <a:fld id="{1D8BD707-D9CF-40AE-B4C6-C98DA3205C09}" type="datetimeFigureOut">
              <a:rPr lang="en-US" smtClean="0"/>
              <a:pPr/>
              <a:t>10/12/2023</a:t>
            </a:fld>
            <a:endParaRPr lang="en-US"/>
          </a:p>
        </p:txBody>
      </p:sp>
      <p:sp>
        <p:nvSpPr>
          <p:cNvPr id="4" name="Footer Placeholder 3"/>
          <p:cNvSpPr>
            <a:spLocks noGrp="1"/>
          </p:cNvSpPr>
          <p:nvPr>
            <p:ph type="ftr" sz="quarter" idx="11"/>
          </p:nvPr>
        </p:nvSpPr>
        <p:spPr>
          <a:xfrm>
            <a:off x="2082800" y="4237574"/>
            <a:ext cx="1930400" cy="243417"/>
          </a:xfrm>
          <a:prstGeom prst="rect">
            <a:avLst/>
          </a:prstGeom>
        </p:spPr>
        <p:txBody>
          <a:bodyPr lIns="91439" tIns="45719" rIns="91439" bIns="45719"/>
          <a:lstStyle/>
          <a:p>
            <a:endParaRPr lang="en-US"/>
          </a:p>
        </p:txBody>
      </p:sp>
      <p:sp>
        <p:nvSpPr>
          <p:cNvPr id="5" name="Slide Number Placeholder 4"/>
          <p:cNvSpPr>
            <a:spLocks noGrp="1"/>
          </p:cNvSpPr>
          <p:nvPr>
            <p:ph type="sldNum" sz="quarter" idx="12"/>
          </p:nvPr>
        </p:nvSpPr>
        <p:spPr>
          <a:xfrm>
            <a:off x="4368800" y="4237574"/>
            <a:ext cx="1422400" cy="243417"/>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4147693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74"/>
            <a:ext cx="1422400" cy="243417"/>
          </a:xfrm>
          <a:prstGeom prst="rect">
            <a:avLst/>
          </a:prstGeom>
        </p:spPr>
        <p:txBody>
          <a:bodyPr lIns="91439" tIns="45719" rIns="91439" bIns="45719"/>
          <a:lstStyle/>
          <a:p>
            <a:fld id="{1D8BD707-D9CF-40AE-B4C6-C98DA3205C09}" type="datetimeFigureOut">
              <a:rPr lang="en-US" smtClean="0"/>
              <a:pPr/>
              <a:t>10/12/2023</a:t>
            </a:fld>
            <a:endParaRPr lang="en-US"/>
          </a:p>
        </p:txBody>
      </p:sp>
      <p:sp>
        <p:nvSpPr>
          <p:cNvPr id="3" name="Footer Placeholder 2"/>
          <p:cNvSpPr>
            <a:spLocks noGrp="1"/>
          </p:cNvSpPr>
          <p:nvPr>
            <p:ph type="ftr" sz="quarter" idx="11"/>
          </p:nvPr>
        </p:nvSpPr>
        <p:spPr>
          <a:xfrm>
            <a:off x="2082800" y="4237574"/>
            <a:ext cx="1930400" cy="243417"/>
          </a:xfrm>
          <a:prstGeom prst="rect">
            <a:avLst/>
          </a:prstGeom>
        </p:spPr>
        <p:txBody>
          <a:bodyPr lIns="91439" tIns="45719" rIns="91439" bIns="45719"/>
          <a:lstStyle/>
          <a:p>
            <a:endParaRPr lang="en-US"/>
          </a:p>
        </p:txBody>
      </p:sp>
      <p:sp>
        <p:nvSpPr>
          <p:cNvPr id="4" name="Slide Number Placeholder 3"/>
          <p:cNvSpPr>
            <a:spLocks noGrp="1"/>
          </p:cNvSpPr>
          <p:nvPr>
            <p:ph type="sldNum" sz="quarter" idx="12"/>
          </p:nvPr>
        </p:nvSpPr>
        <p:spPr>
          <a:xfrm>
            <a:off x="4368800" y="4237574"/>
            <a:ext cx="1422400" cy="243417"/>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1557505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13" y="182033"/>
            <a:ext cx="2005543" cy="774700"/>
          </a:xfrm>
          <a:prstGeom prst="rect">
            <a:avLst/>
          </a:prstGeom>
        </p:spPr>
        <p:txBody>
          <a:bodyPr lIns="91439" tIns="45719" rIns="91439" bIns="45719"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83" y="182047"/>
            <a:ext cx="3407833" cy="3902075"/>
          </a:xfrm>
          <a:prstGeom prst="rect">
            <a:avLst/>
          </a:prstGeom>
        </p:spPr>
        <p:txBody>
          <a:bodyPr lIns="91439" tIns="45719" rIns="91439" bIns="45719"/>
          <a:lstStyle>
            <a:lvl1pPr>
              <a:defRPr sz="2133"/>
            </a:lvl1pPr>
            <a:lvl2pPr>
              <a:defRPr sz="1933"/>
            </a:lvl2pPr>
            <a:lvl3pPr>
              <a:defRPr sz="1533"/>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13" y="956747"/>
            <a:ext cx="2005543" cy="3127375"/>
          </a:xfrm>
          <a:prstGeom prst="rect">
            <a:avLst/>
          </a:prstGeom>
        </p:spPr>
        <p:txBody>
          <a:bodyPr lIns="91439" tIns="45719" rIns="91439" bIns="45719"/>
          <a:lstStyle>
            <a:lvl1pPr marL="0" indent="0">
              <a:buNone/>
              <a:defRPr sz="933"/>
            </a:lvl1pPr>
            <a:lvl2pPr marL="304784" indent="0">
              <a:buNone/>
              <a:defRPr sz="800"/>
            </a:lvl2pPr>
            <a:lvl3pPr marL="609568" indent="0">
              <a:buNone/>
              <a:defRPr sz="733"/>
            </a:lvl3pPr>
            <a:lvl4pPr marL="914352" indent="0">
              <a:buNone/>
              <a:defRPr sz="600"/>
            </a:lvl4pPr>
            <a:lvl5pPr marL="1219137" indent="0">
              <a:buNone/>
              <a:defRPr sz="600"/>
            </a:lvl5pPr>
            <a:lvl6pPr marL="1523921" indent="0">
              <a:buNone/>
              <a:defRPr sz="600"/>
            </a:lvl6pPr>
            <a:lvl7pPr marL="1828703" indent="0">
              <a:buNone/>
              <a:defRPr sz="600"/>
            </a:lvl7pPr>
            <a:lvl8pPr marL="2133489" indent="0">
              <a:buNone/>
              <a:defRPr sz="600"/>
            </a:lvl8pPr>
            <a:lvl9pPr marL="2438271"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74"/>
            <a:ext cx="1422400" cy="243417"/>
          </a:xfrm>
          <a:prstGeom prst="rect">
            <a:avLst/>
          </a:prstGeom>
        </p:spPr>
        <p:txBody>
          <a:bodyPr lIns="91439" tIns="45719" rIns="91439" bIns="45719"/>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a:xfrm>
            <a:off x="2082800" y="4237574"/>
            <a:ext cx="1930400" cy="243417"/>
          </a:xfrm>
          <a:prstGeom prst="rect">
            <a:avLst/>
          </a:prstGeom>
        </p:spPr>
        <p:txBody>
          <a:bodyPr lIns="91439" tIns="45719" rIns="91439" bIns="45719"/>
          <a:lstStyle/>
          <a:p>
            <a:endParaRPr lang="en-US"/>
          </a:p>
        </p:txBody>
      </p:sp>
      <p:sp>
        <p:nvSpPr>
          <p:cNvPr id="7" name="Slide Number Placeholder 6"/>
          <p:cNvSpPr>
            <a:spLocks noGrp="1"/>
          </p:cNvSpPr>
          <p:nvPr>
            <p:ph type="sldNum" sz="quarter" idx="12"/>
          </p:nvPr>
        </p:nvSpPr>
        <p:spPr>
          <a:xfrm>
            <a:off x="4368800" y="4237574"/>
            <a:ext cx="1422400" cy="243417"/>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282569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13"/>
            <a:ext cx="3657600" cy="377825"/>
          </a:xfrm>
          <a:prstGeom prst="rect">
            <a:avLst/>
          </a:prstGeom>
        </p:spPr>
        <p:txBody>
          <a:bodyPr lIns="91439" tIns="45719" rIns="91439" bIns="45719"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lIns="91439" tIns="45719" rIns="91439" bIns="45719"/>
          <a:lstStyle>
            <a:lvl1pPr marL="0" indent="0">
              <a:buNone/>
              <a:defRPr sz="2133"/>
            </a:lvl1pPr>
            <a:lvl2pPr marL="304784" indent="0">
              <a:buNone/>
              <a:defRPr sz="1933"/>
            </a:lvl2pPr>
            <a:lvl3pPr marL="609568" indent="0">
              <a:buNone/>
              <a:defRPr sz="1533"/>
            </a:lvl3pPr>
            <a:lvl4pPr marL="914352" indent="0">
              <a:buNone/>
              <a:defRPr sz="1333"/>
            </a:lvl4pPr>
            <a:lvl5pPr marL="1219137" indent="0">
              <a:buNone/>
              <a:defRPr sz="1333"/>
            </a:lvl5pPr>
            <a:lvl6pPr marL="1523921" indent="0">
              <a:buNone/>
              <a:defRPr sz="1333"/>
            </a:lvl6pPr>
            <a:lvl7pPr marL="1828703" indent="0">
              <a:buNone/>
              <a:defRPr sz="1333"/>
            </a:lvl7pPr>
            <a:lvl8pPr marL="2133489" indent="0">
              <a:buNone/>
              <a:defRPr sz="1333"/>
            </a:lvl8pPr>
            <a:lvl9pPr marL="2438271" indent="0">
              <a:buNone/>
              <a:defRPr sz="1333"/>
            </a:lvl9pPr>
          </a:lstStyle>
          <a:p>
            <a:endParaRPr lang="en-US"/>
          </a:p>
        </p:txBody>
      </p:sp>
      <p:sp>
        <p:nvSpPr>
          <p:cNvPr id="4" name="Text Placeholder 3"/>
          <p:cNvSpPr>
            <a:spLocks noGrp="1"/>
          </p:cNvSpPr>
          <p:nvPr>
            <p:ph type="body" sz="half" idx="2"/>
          </p:nvPr>
        </p:nvSpPr>
        <p:spPr>
          <a:xfrm>
            <a:off x="1194859" y="3578238"/>
            <a:ext cx="3657600" cy="536575"/>
          </a:xfrm>
          <a:prstGeom prst="rect">
            <a:avLst/>
          </a:prstGeom>
        </p:spPr>
        <p:txBody>
          <a:bodyPr lIns="91439" tIns="45719" rIns="91439" bIns="45719"/>
          <a:lstStyle>
            <a:lvl1pPr marL="0" indent="0">
              <a:buNone/>
              <a:defRPr sz="933"/>
            </a:lvl1pPr>
            <a:lvl2pPr marL="304784" indent="0">
              <a:buNone/>
              <a:defRPr sz="800"/>
            </a:lvl2pPr>
            <a:lvl3pPr marL="609568" indent="0">
              <a:buNone/>
              <a:defRPr sz="733"/>
            </a:lvl3pPr>
            <a:lvl4pPr marL="914352" indent="0">
              <a:buNone/>
              <a:defRPr sz="600"/>
            </a:lvl4pPr>
            <a:lvl5pPr marL="1219137" indent="0">
              <a:buNone/>
              <a:defRPr sz="600"/>
            </a:lvl5pPr>
            <a:lvl6pPr marL="1523921" indent="0">
              <a:buNone/>
              <a:defRPr sz="600"/>
            </a:lvl6pPr>
            <a:lvl7pPr marL="1828703" indent="0">
              <a:buNone/>
              <a:defRPr sz="600"/>
            </a:lvl7pPr>
            <a:lvl8pPr marL="2133489" indent="0">
              <a:buNone/>
              <a:defRPr sz="600"/>
            </a:lvl8pPr>
            <a:lvl9pPr marL="2438271"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74"/>
            <a:ext cx="1422400" cy="243417"/>
          </a:xfrm>
          <a:prstGeom prst="rect">
            <a:avLst/>
          </a:prstGeom>
        </p:spPr>
        <p:txBody>
          <a:bodyPr lIns="91439" tIns="45719" rIns="91439" bIns="45719"/>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a:xfrm>
            <a:off x="2082800" y="4237574"/>
            <a:ext cx="1930400" cy="243417"/>
          </a:xfrm>
          <a:prstGeom prst="rect">
            <a:avLst/>
          </a:prstGeom>
        </p:spPr>
        <p:txBody>
          <a:bodyPr lIns="91439" tIns="45719" rIns="91439" bIns="45719"/>
          <a:lstStyle/>
          <a:p>
            <a:endParaRPr lang="en-US"/>
          </a:p>
        </p:txBody>
      </p:sp>
      <p:sp>
        <p:nvSpPr>
          <p:cNvPr id="7" name="Slide Number Placeholder 6"/>
          <p:cNvSpPr>
            <a:spLocks noGrp="1"/>
          </p:cNvSpPr>
          <p:nvPr>
            <p:ph type="sldNum" sz="quarter" idx="12"/>
          </p:nvPr>
        </p:nvSpPr>
        <p:spPr>
          <a:xfrm>
            <a:off x="4368800" y="4237574"/>
            <a:ext cx="1422400" cy="243417"/>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10841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lIns="91439" tIns="45719" rIns="91439" bIns="45719"/>
          <a:lstStyle/>
          <a:p>
            <a:r>
              <a:rPr lang="en-US"/>
              <a:t>Click to edit Master title style</a:t>
            </a:r>
          </a:p>
        </p:txBody>
      </p:sp>
      <p:sp>
        <p:nvSpPr>
          <p:cNvPr id="3" name="Vertical Text Placeholder 2"/>
          <p:cNvSpPr>
            <a:spLocks noGrp="1"/>
          </p:cNvSpPr>
          <p:nvPr>
            <p:ph type="body" orient="vert" idx="1"/>
          </p:nvPr>
        </p:nvSpPr>
        <p:spPr>
          <a:xfrm>
            <a:off x="304800" y="1066802"/>
            <a:ext cx="5486400" cy="3017309"/>
          </a:xfrm>
          <a:prstGeom prst="rect">
            <a:avLst/>
          </a:prstGeom>
        </p:spPr>
        <p:txBody>
          <a:bodyPr vert="eaVert" lIns="91439" tIns="45719" rIns="91439"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74"/>
            <a:ext cx="1422400" cy="243417"/>
          </a:xfrm>
          <a:prstGeom prst="rect">
            <a:avLst/>
          </a:prstGeom>
        </p:spPr>
        <p:txBody>
          <a:bodyPr lIns="91439" tIns="45719" rIns="91439" bIns="45719"/>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a:xfrm>
            <a:off x="2082800" y="4237574"/>
            <a:ext cx="1930400" cy="243417"/>
          </a:xfrm>
          <a:prstGeom prst="rect">
            <a:avLst/>
          </a:prstGeom>
        </p:spPr>
        <p:txBody>
          <a:bodyPr lIns="91439" tIns="45719" rIns="91439" bIns="45719"/>
          <a:lstStyle/>
          <a:p>
            <a:endParaRPr lang="en-US"/>
          </a:p>
        </p:txBody>
      </p:sp>
      <p:sp>
        <p:nvSpPr>
          <p:cNvPr id="6" name="Slide Number Placeholder 5"/>
          <p:cNvSpPr>
            <a:spLocks noGrp="1"/>
          </p:cNvSpPr>
          <p:nvPr>
            <p:ph type="sldNum" sz="quarter" idx="12"/>
          </p:nvPr>
        </p:nvSpPr>
        <p:spPr>
          <a:xfrm>
            <a:off x="4368800" y="4237574"/>
            <a:ext cx="1422400" cy="243417"/>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3774402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105"/>
            <a:ext cx="1371600" cy="3901017"/>
          </a:xfrm>
          <a:prstGeom prst="rect">
            <a:avLst/>
          </a:prstGeom>
        </p:spPr>
        <p:txBody>
          <a:bodyPr vert="eaVert" lIns="91439" tIns="45719" rIns="91439" bIns="45719"/>
          <a:lstStyle/>
          <a:p>
            <a:r>
              <a:rPr lang="en-US"/>
              <a:t>Click to edit Master title style</a:t>
            </a:r>
          </a:p>
        </p:txBody>
      </p:sp>
      <p:sp>
        <p:nvSpPr>
          <p:cNvPr id="3" name="Vertical Text Placeholder 2"/>
          <p:cNvSpPr>
            <a:spLocks noGrp="1"/>
          </p:cNvSpPr>
          <p:nvPr>
            <p:ph type="body" orient="vert" idx="1"/>
          </p:nvPr>
        </p:nvSpPr>
        <p:spPr>
          <a:xfrm>
            <a:off x="304800" y="183105"/>
            <a:ext cx="4013200" cy="3901017"/>
          </a:xfrm>
          <a:prstGeom prst="rect">
            <a:avLst/>
          </a:prstGeom>
        </p:spPr>
        <p:txBody>
          <a:bodyPr vert="eaVert" lIns="91439" tIns="45719" rIns="91439"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74"/>
            <a:ext cx="1422400" cy="243417"/>
          </a:xfrm>
          <a:prstGeom prst="rect">
            <a:avLst/>
          </a:prstGeom>
        </p:spPr>
        <p:txBody>
          <a:bodyPr lIns="91439" tIns="45719" rIns="91439" bIns="45719"/>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a:xfrm>
            <a:off x="2082800" y="4237574"/>
            <a:ext cx="1930400" cy="243417"/>
          </a:xfrm>
          <a:prstGeom prst="rect">
            <a:avLst/>
          </a:prstGeom>
        </p:spPr>
        <p:txBody>
          <a:bodyPr lIns="91439" tIns="45719" rIns="91439" bIns="45719"/>
          <a:lstStyle/>
          <a:p>
            <a:endParaRPr lang="en-US"/>
          </a:p>
        </p:txBody>
      </p:sp>
      <p:sp>
        <p:nvSpPr>
          <p:cNvPr id="6" name="Slide Number Placeholder 5"/>
          <p:cNvSpPr>
            <a:spLocks noGrp="1"/>
          </p:cNvSpPr>
          <p:nvPr>
            <p:ph type="sldNum" sz="quarter" idx="12"/>
          </p:nvPr>
        </p:nvSpPr>
        <p:spPr>
          <a:xfrm>
            <a:off x="4368800" y="4237574"/>
            <a:ext cx="1422400" cy="243417"/>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332028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0.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5388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609568" rtl="0" eaLnBrk="1" latinLnBrk="0" hangingPunct="1">
        <a:spcBef>
          <a:spcPct val="0"/>
        </a:spcBef>
        <a:buNone/>
        <a:defRPr sz="3000" kern="1200">
          <a:solidFill>
            <a:schemeClr val="tx1"/>
          </a:solidFill>
          <a:latin typeface="+mj-lt"/>
          <a:ea typeface="+mj-ea"/>
          <a:cs typeface="+mj-cs"/>
        </a:defRPr>
      </a:lvl1pPr>
    </p:titleStyle>
    <p:bodyStyle>
      <a:lvl1pPr marL="228588" indent="-228588" algn="l" defTabSz="609568"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72" indent="-190492" algn="l" defTabSz="609568" rtl="0" eaLnBrk="1" latinLnBrk="0" hangingPunct="1">
        <a:spcBef>
          <a:spcPct val="20000"/>
        </a:spcBef>
        <a:buFont typeface="Arial" pitchFamily="34" charset="0"/>
        <a:buChar char="–"/>
        <a:defRPr sz="1933" kern="1200">
          <a:solidFill>
            <a:schemeClr val="tx1"/>
          </a:solidFill>
          <a:latin typeface="+mn-lt"/>
          <a:ea typeface="+mn-ea"/>
          <a:cs typeface="+mn-cs"/>
        </a:defRPr>
      </a:lvl2pPr>
      <a:lvl3pPr marL="761961" indent="-152392" algn="l" defTabSz="609568" rtl="0" eaLnBrk="1" latinLnBrk="0" hangingPunct="1">
        <a:spcBef>
          <a:spcPct val="20000"/>
        </a:spcBef>
        <a:buFont typeface="Arial" pitchFamily="34" charset="0"/>
        <a:buChar char="•"/>
        <a:defRPr sz="1533" kern="1200">
          <a:solidFill>
            <a:schemeClr val="tx1"/>
          </a:solidFill>
          <a:latin typeface="+mn-lt"/>
          <a:ea typeface="+mn-ea"/>
          <a:cs typeface="+mn-cs"/>
        </a:defRPr>
      </a:lvl3pPr>
      <a:lvl4pPr marL="1066745" indent="-152392" algn="l" defTabSz="609568"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29" indent="-152392" algn="l" defTabSz="609568"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12" indent="-152392" algn="l" defTabSz="609568"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088" indent="-152392" algn="l" defTabSz="609568"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878" indent="-152392" algn="l" defTabSz="609568"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660" indent="-152392" algn="l" defTabSz="609568"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68" rtl="0" eaLnBrk="1" latinLnBrk="0" hangingPunct="1">
        <a:defRPr sz="1200" kern="1200">
          <a:solidFill>
            <a:schemeClr val="tx1"/>
          </a:solidFill>
          <a:latin typeface="+mn-lt"/>
          <a:ea typeface="+mn-ea"/>
          <a:cs typeface="+mn-cs"/>
        </a:defRPr>
      </a:lvl1pPr>
      <a:lvl2pPr marL="304784" algn="l" defTabSz="609568" rtl="0" eaLnBrk="1" latinLnBrk="0" hangingPunct="1">
        <a:defRPr sz="1200" kern="1200">
          <a:solidFill>
            <a:schemeClr val="tx1"/>
          </a:solidFill>
          <a:latin typeface="+mn-lt"/>
          <a:ea typeface="+mn-ea"/>
          <a:cs typeface="+mn-cs"/>
        </a:defRPr>
      </a:lvl2pPr>
      <a:lvl3pPr marL="609568" algn="l" defTabSz="609568" rtl="0" eaLnBrk="1" latinLnBrk="0" hangingPunct="1">
        <a:defRPr sz="1200" kern="1200">
          <a:solidFill>
            <a:schemeClr val="tx1"/>
          </a:solidFill>
          <a:latin typeface="+mn-lt"/>
          <a:ea typeface="+mn-ea"/>
          <a:cs typeface="+mn-cs"/>
        </a:defRPr>
      </a:lvl3pPr>
      <a:lvl4pPr marL="914352" algn="l" defTabSz="609568" rtl="0" eaLnBrk="1" latinLnBrk="0" hangingPunct="1">
        <a:defRPr sz="1200" kern="1200">
          <a:solidFill>
            <a:schemeClr val="tx1"/>
          </a:solidFill>
          <a:latin typeface="+mn-lt"/>
          <a:ea typeface="+mn-ea"/>
          <a:cs typeface="+mn-cs"/>
        </a:defRPr>
      </a:lvl4pPr>
      <a:lvl5pPr marL="1219137" algn="l" defTabSz="609568" rtl="0" eaLnBrk="1" latinLnBrk="0" hangingPunct="1">
        <a:defRPr sz="1200" kern="1200">
          <a:solidFill>
            <a:schemeClr val="tx1"/>
          </a:solidFill>
          <a:latin typeface="+mn-lt"/>
          <a:ea typeface="+mn-ea"/>
          <a:cs typeface="+mn-cs"/>
        </a:defRPr>
      </a:lvl5pPr>
      <a:lvl6pPr marL="1523921" algn="l" defTabSz="609568" rtl="0" eaLnBrk="1" latinLnBrk="0" hangingPunct="1">
        <a:defRPr sz="1200" kern="1200">
          <a:solidFill>
            <a:schemeClr val="tx1"/>
          </a:solidFill>
          <a:latin typeface="+mn-lt"/>
          <a:ea typeface="+mn-ea"/>
          <a:cs typeface="+mn-cs"/>
        </a:defRPr>
      </a:lvl6pPr>
      <a:lvl7pPr marL="1828703" algn="l" defTabSz="609568" rtl="0" eaLnBrk="1" latinLnBrk="0" hangingPunct="1">
        <a:defRPr sz="1200" kern="1200">
          <a:solidFill>
            <a:schemeClr val="tx1"/>
          </a:solidFill>
          <a:latin typeface="+mn-lt"/>
          <a:ea typeface="+mn-ea"/>
          <a:cs typeface="+mn-cs"/>
        </a:defRPr>
      </a:lvl7pPr>
      <a:lvl8pPr marL="2133489" algn="l" defTabSz="609568" rtl="0" eaLnBrk="1" latinLnBrk="0" hangingPunct="1">
        <a:defRPr sz="1200" kern="1200">
          <a:solidFill>
            <a:schemeClr val="tx1"/>
          </a:solidFill>
          <a:latin typeface="+mn-lt"/>
          <a:ea typeface="+mn-ea"/>
          <a:cs typeface="+mn-cs"/>
        </a:defRPr>
      </a:lvl8pPr>
      <a:lvl9pPr marL="2438271" algn="l" defTabSz="60956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31.jpeg"/><Relationship Id="rId5" Type="http://schemas.microsoft.com/office/2007/relationships/hdphoto" Target="../media/hdphoto13.wdp"/><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33.jpeg"/><Relationship Id="rId5" Type="http://schemas.microsoft.com/office/2007/relationships/hdphoto" Target="../media/hdphoto14.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6.jpeg"/><Relationship Id="rId5" Type="http://schemas.microsoft.com/office/2007/relationships/hdphoto" Target="../media/hdphoto16.wdp"/><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7.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2.png"/><Relationship Id="rId5" Type="http://schemas.microsoft.com/office/2007/relationships/hdphoto" Target="../media/hdphoto10.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2.png"/><Relationship Id="rId5" Type="http://schemas.microsoft.com/office/2007/relationships/hdphoto" Target="../media/hdphoto9.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9.jpeg"/><Relationship Id="rId5" Type="http://schemas.microsoft.com/office/2007/relationships/hdphoto" Target="../media/hdphoto12.wdp"/><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93ml"/>
          <p:cNvPicPr>
            <a:picLocks noChangeAspect="1" noChangeArrowheads="1"/>
          </p:cNvPicPr>
          <p:nvPr/>
        </p:nvPicPr>
        <p:blipFill>
          <a:blip r:embed="rId3"/>
          <a:srcRect/>
          <a:stretch>
            <a:fillRect/>
          </a:stretch>
        </p:blipFill>
        <p:spPr bwMode="auto">
          <a:xfrm>
            <a:off x="9237" y="0"/>
            <a:ext cx="12192000" cy="6858000"/>
          </a:xfrm>
          <a:prstGeom prst="rect">
            <a:avLst/>
          </a:prstGeom>
          <a:noFill/>
          <a:ln w="9525">
            <a:noFill/>
            <a:miter lim="800000"/>
            <a:headEnd/>
            <a:tailEnd/>
          </a:ln>
        </p:spPr>
      </p:pic>
      <p:sp>
        <p:nvSpPr>
          <p:cNvPr id="6147" name="WordArt 3"/>
          <p:cNvSpPr>
            <a:spLocks noChangeArrowheads="1" noChangeShapeType="1" noTextEdit="1"/>
          </p:cNvSpPr>
          <p:nvPr/>
        </p:nvSpPr>
        <p:spPr bwMode="auto">
          <a:xfrm>
            <a:off x="1482437" y="1865130"/>
            <a:ext cx="9245600" cy="784225"/>
          </a:xfrm>
          <a:prstGeom prst="rect">
            <a:avLst/>
          </a:prstGeom>
        </p:spPr>
        <p:txBody>
          <a:bodyPr wrap="none" lIns="108845" tIns="54428" rIns="108845" bIns="54428" numCol="1" fromWordArt="1">
            <a:prstTxWarp prst="textCanUp">
              <a:avLst>
                <a:gd name="adj" fmla="val 85713"/>
              </a:avLst>
            </a:prstTxWarp>
          </a:bodyPr>
          <a:lstStyle/>
          <a:p>
            <a:pPr marL="0" marR="0" lvl="0" indent="0" algn="ctr" defTabSz="609568" rtl="0" eaLnBrk="1" fontAlgn="auto" latinLnBrk="0" hangingPunct="1">
              <a:lnSpc>
                <a:spcPct val="100000"/>
              </a:lnSpc>
              <a:spcBef>
                <a:spcPts val="0"/>
              </a:spcBef>
              <a:spcAft>
                <a:spcPts val="0"/>
              </a:spcAft>
              <a:buClrTx/>
              <a:buSzTx/>
              <a:buFontTx/>
              <a:buNone/>
              <a:tabLst/>
              <a:defRPr/>
            </a:pPr>
            <a:r>
              <a:rPr kumimoji="0" lang="en-US" sz="4267" b="0" i="0" u="none" strike="noStrike" kern="10" cap="none" spc="0" normalizeH="0" baseline="0" noProof="0" dirty="0">
                <a:ln w="1270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13500000">
                    <a:srgbClr val="59008E"/>
                  </a:prstShdw>
                </a:effectLst>
                <a:uLnTx/>
                <a:uFillTx/>
                <a:latin typeface=".VnVogueH"/>
                <a:ea typeface="+mn-ea"/>
                <a:cs typeface="+mn-cs"/>
              </a:rPr>
              <a:t> </a:t>
            </a:r>
            <a:r>
              <a:rPr kumimoji="0" lang="en-US" sz="4267" b="0" i="0" u="none" strike="noStrike" kern="10" cap="none" spc="0" normalizeH="0" baseline="0" noProof="0" dirty="0" err="1">
                <a:ln w="1270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13500000">
                    <a:srgbClr val="59008E"/>
                  </a:prstShdw>
                </a:effectLst>
                <a:uLnTx/>
                <a:uFillTx/>
                <a:latin typeface="Times New Roman" panose="02020603050405020304" pitchFamily="18" charset="0"/>
                <a:ea typeface="+mn-ea"/>
                <a:cs typeface="Times New Roman" panose="02020603050405020304" pitchFamily="18" charset="0"/>
              </a:rPr>
              <a:t>Môn</a:t>
            </a:r>
            <a:r>
              <a:rPr kumimoji="0" lang="en-US" sz="4267" b="0" i="0" u="none" strike="noStrike" kern="10" cap="none" spc="0" normalizeH="0" baseline="0" noProof="0" dirty="0">
                <a:ln w="1270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13500000">
                    <a:srgbClr val="59008E"/>
                  </a:prstShdw>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0" cap="none" spc="0" normalizeH="0" baseline="0" noProof="0" dirty="0" err="1">
                <a:ln w="1270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13500000">
                    <a:srgbClr val="59008E"/>
                  </a:prstShdw>
                </a:effectLst>
                <a:uLnTx/>
                <a:uFillTx/>
                <a:latin typeface="Times New Roman" panose="02020603050405020304" pitchFamily="18" charset="0"/>
                <a:ea typeface="+mn-ea"/>
                <a:cs typeface="Times New Roman" panose="02020603050405020304" pitchFamily="18" charset="0"/>
              </a:rPr>
              <a:t>Đạo</a:t>
            </a:r>
            <a:r>
              <a:rPr kumimoji="0" lang="en-US" sz="4267" b="0" i="0" u="none" strike="noStrike" kern="10" cap="none" spc="0" normalizeH="0" baseline="0" noProof="0" dirty="0">
                <a:ln w="1270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13500000">
                    <a:srgbClr val="59008E"/>
                  </a:prstShdw>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0" cap="none" spc="0" normalizeH="0" baseline="0" noProof="0" dirty="0" err="1">
                <a:ln w="1270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13500000">
                    <a:srgbClr val="59008E"/>
                  </a:prstShdw>
                </a:effectLst>
                <a:uLnTx/>
                <a:uFillTx/>
                <a:latin typeface="Times New Roman" panose="02020603050405020304" pitchFamily="18" charset="0"/>
                <a:ea typeface="+mn-ea"/>
                <a:cs typeface="Times New Roman" panose="02020603050405020304" pitchFamily="18" charset="0"/>
              </a:rPr>
              <a:t>đức</a:t>
            </a:r>
            <a:endParaRPr kumimoji="0" lang="en-US" sz="4267" b="0" i="0" u="none" strike="noStrike" kern="10" cap="none" spc="0" normalizeH="0" baseline="0" noProof="0" dirty="0">
              <a:ln w="1270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13500000">
                  <a:srgbClr val="59008E"/>
                </a:prstShdw>
              </a:effectLst>
              <a:uLnTx/>
              <a:uFillTx/>
              <a:latin typeface=".VnVogueH"/>
              <a:ea typeface="+mn-ea"/>
              <a:cs typeface="+mn-cs"/>
            </a:endParaRPr>
          </a:p>
        </p:txBody>
      </p:sp>
      <p:sp>
        <p:nvSpPr>
          <p:cNvPr id="6149" name="WordArt 5"/>
          <p:cNvSpPr>
            <a:spLocks noChangeArrowheads="1" noChangeShapeType="1" noTextEdit="1"/>
          </p:cNvSpPr>
          <p:nvPr/>
        </p:nvSpPr>
        <p:spPr bwMode="auto">
          <a:xfrm>
            <a:off x="2590800" y="2828552"/>
            <a:ext cx="6248400" cy="990600"/>
          </a:xfrm>
          <a:prstGeom prst="rect">
            <a:avLst/>
          </a:prstGeom>
        </p:spPr>
        <p:txBody>
          <a:bodyPr wrap="none" lIns="108845" tIns="54428" rIns="108845" bIns="54428" numCol="1" fromWordArt="1">
            <a:prstTxWarp prst="textPlain">
              <a:avLst>
                <a:gd name="adj" fmla="val 50000"/>
              </a:avLst>
            </a:prstTxWarp>
          </a:bodyPr>
          <a:lstStyle/>
          <a:p>
            <a:pPr marL="0" marR="0" lvl="0" indent="0" algn="ctr" defTabSz="609568" rtl="0" eaLnBrk="1" fontAlgn="auto" latinLnBrk="0" hangingPunct="1">
              <a:lnSpc>
                <a:spcPct val="100000"/>
              </a:lnSpc>
              <a:spcBef>
                <a:spcPts val="0"/>
              </a:spcBef>
              <a:spcAft>
                <a:spcPts val="0"/>
              </a:spcAft>
              <a:buClrTx/>
              <a:buSzTx/>
              <a:buFontTx/>
              <a:buNone/>
              <a:tabLst/>
              <a:defRPr/>
            </a:pPr>
            <a:r>
              <a:rPr kumimoji="0" lang="en-US" sz="4267" b="0" i="0" u="none" strike="noStrike" kern="10" cap="none" spc="0" normalizeH="0" baseline="0" noProof="0" dirty="0" err="1">
                <a:ln w="12700">
                  <a:solidFill>
                    <a:srgbClr val="C0504D"/>
                  </a:solidFill>
                  <a:round/>
                  <a:headEnd/>
                  <a:tailEnd/>
                </a:ln>
                <a:solidFill>
                  <a:srgbClr val="FF6600">
                    <a:alpha val="50195"/>
                  </a:srgbClr>
                </a:solidFill>
                <a:effectLst>
                  <a:outerShdw dist="45791" dir="2021404" algn="ctr" rotWithShape="0">
                    <a:srgbClr val="9999FF"/>
                  </a:outerShdw>
                </a:effectLst>
                <a:uLnTx/>
                <a:uFillTx/>
                <a:latin typeface=".VnVogue"/>
                <a:ea typeface="+mn-ea"/>
                <a:cs typeface="+mn-cs"/>
              </a:rPr>
              <a:t>Líp</a:t>
            </a:r>
            <a:r>
              <a:rPr kumimoji="0" lang="en-US" sz="4267" b="0" i="0" u="none" strike="noStrike" kern="10" cap="none" spc="0" normalizeH="0" baseline="0" noProof="0" dirty="0">
                <a:ln w="12700">
                  <a:solidFill>
                    <a:srgbClr val="C0504D"/>
                  </a:solidFill>
                  <a:round/>
                  <a:headEnd/>
                  <a:tailEnd/>
                </a:ln>
                <a:solidFill>
                  <a:srgbClr val="FF6600">
                    <a:alpha val="50195"/>
                  </a:srgbClr>
                </a:solidFill>
                <a:effectLst>
                  <a:outerShdw dist="45791" dir="2021404" algn="ctr" rotWithShape="0">
                    <a:srgbClr val="9999FF"/>
                  </a:outerShdw>
                </a:effectLst>
                <a:uLnTx/>
                <a:uFillTx/>
                <a:latin typeface=".VnVogue"/>
                <a:ea typeface="+mn-ea"/>
                <a:cs typeface="+mn-cs"/>
              </a:rPr>
              <a:t> 2A5</a:t>
            </a:r>
          </a:p>
        </p:txBody>
      </p:sp>
      <p:sp>
        <p:nvSpPr>
          <p:cNvPr id="6151" name="Text Box 7"/>
          <p:cNvSpPr txBox="1">
            <a:spLocks noChangeArrowheads="1"/>
          </p:cNvSpPr>
          <p:nvPr/>
        </p:nvSpPr>
        <p:spPr bwMode="auto">
          <a:xfrm>
            <a:off x="4267200" y="3998350"/>
            <a:ext cx="6908800" cy="694695"/>
          </a:xfrm>
          <a:prstGeom prst="rect">
            <a:avLst/>
          </a:prstGeom>
          <a:noFill/>
          <a:ln w="9525">
            <a:noFill/>
            <a:miter lim="800000"/>
            <a:headEnd/>
            <a:tailEnd/>
          </a:ln>
        </p:spPr>
        <p:txBody>
          <a:bodyPr wrap="square" lIns="108845" tIns="54428" rIns="108845" bIns="54428">
            <a:spAutoFit/>
          </a:bodyPr>
          <a:lstStyle/>
          <a:p>
            <a:pPr marL="0" marR="0" lvl="0" indent="0" algn="l" defTabSz="609568" rtl="0" eaLnBrk="0" fontAlgn="auto" latinLnBrk="0" hangingPunct="0">
              <a:lnSpc>
                <a:spcPct val="100000"/>
              </a:lnSpc>
              <a:spcBef>
                <a:spcPts val="0"/>
              </a:spcBef>
              <a:spcAft>
                <a:spcPts val="0"/>
              </a:spcAft>
              <a:buClrTx/>
              <a:buSzTx/>
              <a:buFontTx/>
              <a:buNone/>
              <a:tabLst/>
              <a:defRPr/>
            </a:pPr>
            <a:r>
              <a:rPr kumimoji="0" lang="en-US" sz="2867"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Giáo</a:t>
            </a:r>
            <a:r>
              <a:rPr kumimoji="0" lang="en-US" sz="2867"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67"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viên</a:t>
            </a:r>
            <a:r>
              <a:rPr kumimoji="0" lang="en-US" sz="2867"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67" b="1" i="1" u="none" strike="noStrike" kern="1200" cap="none" spc="0" normalizeH="0" baseline="0" noProof="0" dirty="0">
                <a:ln>
                  <a:noFill/>
                </a:ln>
                <a:solidFill>
                  <a:srgbClr val="FF0000"/>
                </a:solidFill>
                <a:effectLst/>
                <a:uLnTx/>
                <a:uFillTx/>
                <a:latin typeface=".VnTime" pitchFamily="34" charset="0"/>
                <a:ea typeface="+mn-ea"/>
                <a:cs typeface="+mn-cs"/>
              </a:rPr>
              <a:t>:</a:t>
            </a:r>
            <a:r>
              <a:rPr kumimoji="0" lang="en-US" sz="2867" b="0" i="0" u="none" strike="noStrike" kern="1200" cap="none" spc="0" normalizeH="0" baseline="0" noProof="0" dirty="0">
                <a:ln>
                  <a:noFill/>
                </a:ln>
                <a:solidFill>
                  <a:srgbClr val="FF0000"/>
                </a:solidFill>
                <a:effectLst/>
                <a:uLnTx/>
                <a:uFillTx/>
                <a:latin typeface="Calibri"/>
                <a:ea typeface="+mn-ea"/>
                <a:cs typeface="+mn-cs"/>
              </a:rPr>
              <a:t> </a:t>
            </a:r>
            <a:r>
              <a:rPr kumimoji="0" lang="en-US" sz="3800" b="0" i="0" u="none" strike="noStrike" kern="1200" cap="none" spc="0" normalizeH="0" baseline="0" noProof="0" dirty="0" err="1">
                <a:ln>
                  <a:noFill/>
                </a:ln>
                <a:solidFill>
                  <a:srgbClr val="FF0000"/>
                </a:solidFill>
                <a:effectLst/>
                <a:uLnTx/>
                <a:uFillTx/>
                <a:latin typeface="iCiel Bambola" panose="02000000000000000000" pitchFamily="2" charset="0"/>
                <a:ea typeface="+mn-ea"/>
                <a:cs typeface="+mn-cs"/>
              </a:rPr>
              <a:t>Thẩm</a:t>
            </a:r>
            <a:r>
              <a:rPr kumimoji="0" lang="en-US" sz="3800" b="0" i="0" u="none" strike="noStrike" kern="1200" cap="none" spc="0" normalizeH="0" baseline="0" noProof="0" dirty="0">
                <a:ln>
                  <a:noFill/>
                </a:ln>
                <a:solidFill>
                  <a:srgbClr val="FF0000"/>
                </a:solidFill>
                <a:effectLst/>
                <a:uLnTx/>
                <a:uFillTx/>
                <a:latin typeface="iCiel Bambola" panose="02000000000000000000" pitchFamily="2" charset="0"/>
                <a:ea typeface="+mn-ea"/>
                <a:cs typeface="+mn-cs"/>
              </a:rPr>
              <a:t>  </a:t>
            </a:r>
            <a:r>
              <a:rPr kumimoji="0" lang="en-US" sz="3800" b="0" i="0" u="none" strike="noStrike" kern="1200" cap="none" spc="0" normalizeH="0" baseline="0" noProof="0" dirty="0" err="1">
                <a:ln>
                  <a:noFill/>
                </a:ln>
                <a:solidFill>
                  <a:srgbClr val="FF0000"/>
                </a:solidFill>
                <a:effectLst/>
                <a:uLnTx/>
                <a:uFillTx/>
                <a:latin typeface="iCiel Bambola" panose="02000000000000000000" pitchFamily="2" charset="0"/>
                <a:ea typeface="+mn-ea"/>
                <a:cs typeface="+mn-cs"/>
              </a:rPr>
              <a:t>Thị</a:t>
            </a:r>
            <a:r>
              <a:rPr kumimoji="0" lang="en-US" sz="3800" b="0" i="0" u="none" strike="noStrike" kern="1200" cap="none" spc="0" normalizeH="0" baseline="0" noProof="0" dirty="0">
                <a:ln>
                  <a:noFill/>
                </a:ln>
                <a:solidFill>
                  <a:srgbClr val="FF0000"/>
                </a:solidFill>
                <a:effectLst/>
                <a:uLnTx/>
                <a:uFillTx/>
                <a:latin typeface="iCiel Bambola" panose="02000000000000000000" pitchFamily="2" charset="0"/>
                <a:ea typeface="+mn-ea"/>
                <a:cs typeface="+mn-cs"/>
              </a:rPr>
              <a:t> Lan  Anh</a:t>
            </a:r>
          </a:p>
        </p:txBody>
      </p:sp>
      <p:pic>
        <p:nvPicPr>
          <p:cNvPr id="34824" name="Picture 6" descr="star4"/>
          <p:cNvPicPr>
            <a:picLocks noChangeAspect="1" noChangeArrowheads="1" noCrop="1"/>
          </p:cNvPicPr>
          <p:nvPr/>
        </p:nvPicPr>
        <p:blipFill>
          <a:blip r:embed="rId4"/>
          <a:srcRect/>
          <a:stretch>
            <a:fillRect/>
          </a:stretch>
        </p:blipFill>
        <p:spPr bwMode="auto">
          <a:xfrm>
            <a:off x="5994400" y="6042039"/>
            <a:ext cx="1524000" cy="815975"/>
          </a:xfrm>
          <a:prstGeom prst="rect">
            <a:avLst/>
          </a:prstGeom>
          <a:noFill/>
          <a:ln w="9525">
            <a:noFill/>
            <a:miter lim="800000"/>
            <a:headEnd/>
            <a:tailEnd/>
          </a:ln>
        </p:spPr>
      </p:pic>
    </p:spTree>
    <p:extLst>
      <p:ext uri="{BB962C8B-B14F-4D97-AF65-F5344CB8AC3E}">
        <p14:creationId xmlns:p14="http://schemas.microsoft.com/office/powerpoint/2010/main" val="95706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ircle(out)">
                                      <p:cBhvr>
                                        <p:cTn id="7" dur="2000"/>
                                        <p:tgtEl>
                                          <p:spTgt spid="6149"/>
                                        </p:tgtEl>
                                      </p:cBhvr>
                                    </p:animEffect>
                                  </p:childTnLst>
                                </p:cTn>
                              </p:par>
                            </p:childTnLst>
                          </p:cTn>
                        </p:par>
                        <p:par>
                          <p:cTn id="8" fill="hold">
                            <p:stCondLst>
                              <p:cond delay="2000"/>
                            </p:stCondLst>
                            <p:childTnLst>
                              <p:par>
                                <p:cTn id="9" presetID="51" presetClass="entr" presetSubtype="0" fill="hold" grpId="0"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fade">
                                      <p:cBhvr>
                                        <p:cTn id="11" dur="1155" decel="100000"/>
                                        <p:tgtEl>
                                          <p:spTgt spid="6147"/>
                                        </p:tgtEl>
                                      </p:cBhvr>
                                    </p:animEffect>
                                    <p:animScale>
                                      <p:cBhvr>
                                        <p:cTn id="12" dur="1155" decel="100000"/>
                                        <p:tgtEl>
                                          <p:spTgt spid="6147"/>
                                        </p:tgtEl>
                                      </p:cBhvr>
                                      <p:from x="10000" y="10000"/>
                                      <p:to x="200000" y="450000"/>
                                    </p:animScale>
                                    <p:animScale>
                                      <p:cBhvr>
                                        <p:cTn id="13" dur="1845" accel="100000" fill="hold">
                                          <p:stCondLst>
                                            <p:cond delay="1155"/>
                                          </p:stCondLst>
                                        </p:cTn>
                                        <p:tgtEl>
                                          <p:spTgt spid="6147"/>
                                        </p:tgtEl>
                                      </p:cBhvr>
                                      <p:from x="200000" y="450000"/>
                                      <p:to x="100000" y="100000"/>
                                    </p:animScale>
                                    <p:set>
                                      <p:cBhvr>
                                        <p:cTn id="14" dur="1155" fill="hold"/>
                                        <p:tgtEl>
                                          <p:spTgt spid="6147"/>
                                        </p:tgtEl>
                                        <p:attrNameLst>
                                          <p:attrName>ppt_x</p:attrName>
                                        </p:attrNameLst>
                                      </p:cBhvr>
                                      <p:to>
                                        <p:strVal val="(0.5)"/>
                                      </p:to>
                                    </p:set>
                                    <p:anim from="(0.5)" to="(#ppt_x)" calcmode="lin" valueType="num">
                                      <p:cBhvr>
                                        <p:cTn id="15" dur="1845" accel="100000" fill="hold">
                                          <p:stCondLst>
                                            <p:cond delay="1155"/>
                                          </p:stCondLst>
                                        </p:cTn>
                                        <p:tgtEl>
                                          <p:spTgt spid="6147"/>
                                        </p:tgtEl>
                                        <p:attrNameLst>
                                          <p:attrName>ppt_x</p:attrName>
                                        </p:attrNameLst>
                                      </p:cBhvr>
                                    </p:anim>
                                    <p:set>
                                      <p:cBhvr>
                                        <p:cTn id="16" dur="1155" fill="hold"/>
                                        <p:tgtEl>
                                          <p:spTgt spid="6147"/>
                                        </p:tgtEl>
                                        <p:attrNameLst>
                                          <p:attrName>ppt_y</p:attrName>
                                        </p:attrNameLst>
                                      </p:cBhvr>
                                      <p:to>
                                        <p:strVal val="(#ppt_y+0.4)"/>
                                      </p:to>
                                    </p:set>
                                    <p:anim from="(#ppt_y+0.4)" to="(#ppt_y)" calcmode="lin" valueType="num">
                                      <p:cBhvr>
                                        <p:cTn id="17" dur="1845" accel="100000" fill="hold">
                                          <p:stCondLst>
                                            <p:cond delay="1155"/>
                                          </p:stCondLst>
                                        </p:cTn>
                                        <p:tgtEl>
                                          <p:spTgt spid="6147"/>
                                        </p:tgtEl>
                                        <p:attrNameLst>
                                          <p:attrName>ppt_y</p:attrName>
                                        </p:attrNameLst>
                                      </p:cBhvr>
                                    </p:anim>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par>
                          <p:cTn id="18" fill="hold">
                            <p:stCondLst>
                              <p:cond delay="5000"/>
                            </p:stCondLst>
                            <p:childTnLst>
                              <p:par>
                                <p:cTn id="19" presetID="55" presetClass="entr" presetSubtype="0"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 calcmode="lin" valueType="num">
                                      <p:cBhvr>
                                        <p:cTn id="21" dur="1000" fill="hold"/>
                                        <p:tgtEl>
                                          <p:spTgt spid="6151"/>
                                        </p:tgtEl>
                                        <p:attrNameLst>
                                          <p:attrName>ppt_w</p:attrName>
                                        </p:attrNameLst>
                                      </p:cBhvr>
                                      <p:tavLst>
                                        <p:tav tm="0">
                                          <p:val>
                                            <p:strVal val="#ppt_w*0.70"/>
                                          </p:val>
                                        </p:tav>
                                        <p:tav tm="100000">
                                          <p:val>
                                            <p:strVal val="#ppt_w"/>
                                          </p:val>
                                        </p:tav>
                                      </p:tavLst>
                                    </p:anim>
                                    <p:anim calcmode="lin" valueType="num">
                                      <p:cBhvr>
                                        <p:cTn id="22" dur="1000" fill="hold"/>
                                        <p:tgtEl>
                                          <p:spTgt spid="6151"/>
                                        </p:tgtEl>
                                        <p:attrNameLst>
                                          <p:attrName>ppt_h</p:attrName>
                                        </p:attrNameLst>
                                      </p:cBhvr>
                                      <p:tavLst>
                                        <p:tav tm="0">
                                          <p:val>
                                            <p:strVal val="#ppt_h"/>
                                          </p:val>
                                        </p:tav>
                                        <p:tav tm="100000">
                                          <p:val>
                                            <p:strVal val="#ppt_h"/>
                                          </p:val>
                                        </p:tav>
                                      </p:tavLst>
                                    </p:anim>
                                    <p:animEffect transition="in" filter="fade">
                                      <p:cBhvr>
                                        <p:cTn id="23"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9" grpId="0" animBg="1"/>
      <p:bldP spid="61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id="{AD63AC11-40BB-4612-9E49-20A411C3A7D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id="{012DF8ED-A35F-455C-8E15-01CA52522B7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id="{ADF9D5B3-D703-4BD2-8C60-CF14AD848C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id="{6BFD432F-E89C-45D2-A907-8B5B1431DE4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rPr>
              <a:t>Lập và thực hiện thời gian biểu cho hoạt động trong một tuần theo mẫu sau:</a:t>
            </a:r>
          </a:p>
        </p:txBody>
      </p:sp>
      <p:pic>
        <p:nvPicPr>
          <p:cNvPr id="6" name="Picture 5">
            <a:extLst>
              <a:ext uri="{FF2B5EF4-FFF2-40B4-BE49-F238E27FC236}">
                <a16:creationId xmlns:a16="http://schemas.microsoft.com/office/drawing/2014/main" id="{43D53566-7C6B-40D9-8F3F-665E2FA3CC8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id="{FC4BBC8F-B49D-48DC-9079-C25A627286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id="{682AD726-8E98-4F61-8AFC-E3D87AC9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D184A708-FDDF-44B3-9D1D-27129B274B5D}"/>
                </a:ext>
              </a:extLst>
            </p:cNvPr>
            <p:cNvSpPr txBox="1"/>
            <p:nvPr/>
          </p:nvSpPr>
          <p:spPr>
            <a:xfrm rot="20953649">
              <a:off x="1382084" y="2600933"/>
              <a:ext cx="2635658" cy="523220"/>
            </a:xfrm>
            <a:prstGeom prst="rect">
              <a:avLst/>
            </a:prstGeom>
            <a:noFill/>
          </p:spPr>
          <p:txBody>
            <a:bodyPr wrap="none" rtlCol="0">
              <a:spAutoFit/>
            </a:bodyPr>
            <a:lstStyle/>
            <a:p>
              <a:r>
                <a:rPr lang="vi-VN" sz="2800" b="1">
                  <a:ln>
                    <a:solidFill>
                      <a:srgbClr val="0070C0"/>
                    </a:solidFill>
                  </a:ln>
                  <a:solidFill>
                    <a:schemeClr val="accent2"/>
                  </a:solidFill>
                  <a:latin typeface="+mj-lt"/>
                </a:rPr>
                <a:t>THỜI GIAN BIỂU</a:t>
              </a:r>
              <a:endParaRPr lang="vi-VN" sz="2800" b="1" dirty="0">
                <a:ln>
                  <a:solidFill>
                    <a:srgbClr val="0070C0"/>
                  </a:solidFill>
                </a:ln>
                <a:solidFill>
                  <a:schemeClr val="accent2"/>
                </a:solidFill>
                <a:latin typeface="+mj-lt"/>
              </a:endParaRPr>
            </a:p>
          </p:txBody>
        </p:sp>
      </p:gr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D35EA-6052-4071-8464-AA0C672497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p>
        </p:txBody>
      </p:sp>
      <p:sp>
        <p:nvSpPr>
          <p:cNvPr id="3" name="TextBox 2">
            <a:extLst>
              <a:ext uri="{FF2B5EF4-FFF2-40B4-BE49-F238E27FC236}">
                <a16:creationId xmlns:a16="http://schemas.microsoft.com/office/drawing/2014/main" id="{2E5910A4-4648-45A7-A1E5-287DDCC00F12}"/>
              </a:ext>
            </a:extLst>
          </p:cNvPr>
          <p:cNvSpPr txBox="1"/>
          <p:nvPr/>
        </p:nvSpPr>
        <p:spPr>
          <a:xfrm>
            <a:off x="58057" y="2046515"/>
            <a:ext cx="4789714" cy="2123658"/>
          </a:xfrm>
          <a:prstGeom prst="rect">
            <a:avLst/>
          </a:prstGeom>
          <a:noFill/>
        </p:spPr>
        <p:txBody>
          <a:bodyPr wrap="square" rtlCol="0">
            <a:spAutoFit/>
          </a:bodyPr>
          <a:lstStyle/>
          <a:p>
            <a:pPr algn="ctr"/>
            <a:r>
              <a:rPr lang="vi-VN" sz="6600" dirty="0">
                <a:solidFill>
                  <a:srgbClr val="002060"/>
                </a:solidFill>
                <a:latin typeface="+mj-lt"/>
              </a:rPr>
              <a:t>QUÝ TRỌNG THỜI GIAN</a:t>
            </a:r>
          </a:p>
        </p:txBody>
      </p:sp>
    </p:spTree>
    <p:extLst>
      <p:ext uri="{BB962C8B-B14F-4D97-AF65-F5344CB8AC3E}">
        <p14:creationId xmlns:p14="http://schemas.microsoft.com/office/powerpoint/2010/main" val="142688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grpSp>
        <p:nvGrpSpPr>
          <p:cNvPr id="13" name="Group 12">
            <a:extLst>
              <a:ext uri="{FF2B5EF4-FFF2-40B4-BE49-F238E27FC236}">
                <a16:creationId xmlns:a16="http://schemas.microsoft.com/office/drawing/2014/main"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quả lắc</a:t>
              </a:r>
              <a:br>
                <a:rPr lang="vi-VN" sz="2400" dirty="0">
                  <a:solidFill>
                    <a:srgbClr val="222222"/>
                  </a:solidFill>
                </a:rPr>
              </a:br>
              <a:r>
                <a:rPr lang="vi-VN" sz="2400" dirty="0">
                  <a:solidFill>
                    <a:srgbClr val="222222"/>
                  </a:solidFill>
                </a:rPr>
                <a:t>Tích tắc đêm ngày</a:t>
              </a:r>
              <a:br>
                <a:rPr lang="vi-VN" sz="2400" dirty="0">
                  <a:solidFill>
                    <a:srgbClr val="222222"/>
                  </a:solidFill>
                </a:rPr>
              </a:br>
              <a:r>
                <a:rPr lang="vi-VN" sz="2400" dirty="0">
                  <a:solidFill>
                    <a:srgbClr val="222222"/>
                  </a:solidFill>
                </a:rPr>
                <a:t>Không ngừng phút giây.</a:t>
              </a:r>
            </a:p>
            <a:p>
              <a:endParaRPr lang="vi-VN" sz="16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Học, chơi, ăn, ngủ</a:t>
              </a:r>
              <a:br>
                <a:rPr lang="vi-VN" sz="2400" dirty="0">
                  <a:solidFill>
                    <a:srgbClr val="222222"/>
                  </a:solidFill>
                </a:rPr>
              </a:br>
              <a:r>
                <a:rPr lang="vi-VN" sz="2400" dirty="0">
                  <a:solidFill>
                    <a:srgbClr val="222222"/>
                  </a:solidFill>
                </a:rPr>
                <a:t>Có giờ có giấc.</a:t>
              </a:r>
            </a:p>
            <a:p>
              <a:endParaRPr lang="vi-VN" sz="14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Từng phút từng giờ</a:t>
              </a:r>
              <a:br>
                <a:rPr lang="vi-VN" sz="2400" dirty="0">
                  <a:solidFill>
                    <a:srgbClr val="222222"/>
                  </a:solidFill>
                </a:rPr>
              </a:br>
              <a:r>
                <a:rPr lang="vi-VN" sz="2400" dirty="0">
                  <a:solidFill>
                    <a:srgbClr val="222222"/>
                  </a:solidFill>
                </a:rPr>
                <a:t>Quý hơn vàng bạc.</a:t>
              </a:r>
            </a:p>
            <a:p>
              <a:pPr algn="r"/>
              <a:endParaRPr lang="vi-VN" sz="1000" i="1" dirty="0">
                <a:solidFill>
                  <a:srgbClr val="222222"/>
                </a:solidFill>
              </a:endParaRPr>
            </a:p>
            <a:p>
              <a:pPr algn="r"/>
              <a:r>
                <a:rPr lang="vi-VN" sz="2400" i="1" dirty="0">
                  <a:solidFill>
                    <a:srgbClr val="222222"/>
                  </a:solidFill>
                </a:rPr>
                <a:t>Tác giả: Đinh Xuân Tửu</a:t>
              </a:r>
              <a:endParaRPr lang="vi-VN" sz="2400" b="0" i="0" dirty="0">
                <a:solidFill>
                  <a:srgbClr val="222222"/>
                </a:solidFill>
                <a:effectLst/>
              </a:endParaRPr>
            </a:p>
          </p:txBody>
        </p:sp>
        <p:sp>
          <p:nvSpPr>
            <p:cNvPr id="12" name="Rectangle: Rounded Corners 11">
              <a:extLst>
                <a:ext uri="{FF2B5EF4-FFF2-40B4-BE49-F238E27FC236}">
                  <a16:creationId xmlns:a16="http://schemas.microsoft.com/office/drawing/2014/main"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FAEA7FC4-D621-4497-85F5-AC3F607BFD6A}"/>
              </a:ext>
            </a:extLst>
          </p:cNvPr>
          <p:cNvSpPr txBox="1"/>
          <p:nvPr/>
        </p:nvSpPr>
        <p:spPr>
          <a:xfrm>
            <a:off x="1493281" y="1353956"/>
            <a:ext cx="5099473"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ĐỒNG HỒ QUẢ LẮC</a:t>
            </a: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rPr>
              <a:t>Kể chuyện theo tranh và trả lời câu hỏi:</a:t>
            </a:r>
          </a:p>
        </p:txBody>
      </p:sp>
      <p:grpSp>
        <p:nvGrpSpPr>
          <p:cNvPr id="22" name="Group 21">
            <a:extLst>
              <a:ext uri="{FF2B5EF4-FFF2-40B4-BE49-F238E27FC236}">
                <a16:creationId xmlns:a16="http://schemas.microsoft.com/office/drawing/2014/main"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id="{9A44C120-836E-4914-8AA9-E2FFE2B02399}"/>
                </a:ext>
              </a:extLst>
            </p:cNvPr>
            <p:cNvSpPr txBox="1"/>
            <p:nvPr/>
          </p:nvSpPr>
          <p:spPr>
            <a:xfrm>
              <a:off x="6469554" y="421538"/>
              <a:ext cx="3435556" cy="523220"/>
            </a:xfrm>
            <a:prstGeom prst="rect">
              <a:avLst/>
            </a:prstGeom>
            <a:solidFill>
              <a:schemeClr val="accent2"/>
            </a:solidFill>
          </p:spPr>
          <p:txBody>
            <a:bodyPr wrap="none" rtlCol="0">
              <a:spAutoFit/>
            </a:bodyPr>
            <a:lstStyle/>
            <a:p>
              <a:r>
                <a:rPr lang="vi-VN" sz="2800" b="1" dirty="0">
                  <a:solidFill>
                    <a:srgbClr val="F8526B"/>
                  </a:solidFill>
                </a:rPr>
                <a:t>Bức tranh dang dở</a:t>
              </a:r>
            </a:p>
          </p:txBody>
        </p:sp>
        <p:sp>
          <p:nvSpPr>
            <p:cNvPr id="18" name="TextBox 17">
              <a:extLst>
                <a:ext uri="{FF2B5EF4-FFF2-40B4-BE49-F238E27FC236}">
                  <a16:creationId xmlns:a16="http://schemas.microsoft.com/office/drawing/2014/main"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rPr>
                <a:t>Lan và Hà hào hứng tham gia cuộc thi vẽ tranh do nhà trường tổ chức.</a:t>
              </a:r>
            </a:p>
          </p:txBody>
        </p:sp>
        <p:sp>
          <p:nvSpPr>
            <p:cNvPr id="19" name="TextBox 18">
              <a:extLst>
                <a:ext uri="{FF2B5EF4-FFF2-40B4-BE49-F238E27FC236}">
                  <a16:creationId xmlns:a16="http://schemas.microsoft.com/office/drawing/2014/main"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rPr>
                <a:t>Còn Hà vẫn mải chơi, chưa bắt đầu vẽ tranh.</a:t>
              </a:r>
            </a:p>
          </p:txBody>
        </p:sp>
        <p:sp>
          <p:nvSpPr>
            <p:cNvPr id="21" name="TextBox 20">
              <a:extLst>
                <a:ext uri="{FF2B5EF4-FFF2-40B4-BE49-F238E27FC236}">
                  <a16:creationId xmlns:a16="http://schemas.microsoft.com/office/drawing/2014/main"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rPr>
                <a:t>Thời hạn nộp tranh đã đến. Lan vui vẻ sang rủ Hà đi nộp tranh.</a:t>
              </a:r>
            </a:p>
          </p:txBody>
        </p:sp>
      </p:grpSp>
      <p:pic>
        <p:nvPicPr>
          <p:cNvPr id="23" name="Picture 2">
            <a:extLst>
              <a:ext uri="{FF2B5EF4-FFF2-40B4-BE49-F238E27FC236}">
                <a16:creationId xmlns:a16="http://schemas.microsoft.com/office/drawing/2014/main"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rPr>
              <a:t>- Vì sao Lan kịp hoàn thành bức tranh còn Hà bỏ lỡ cơ hội tham gia cuộc thi?</a:t>
            </a:r>
          </a:p>
        </p:txBody>
      </p:sp>
      <p:sp>
        <p:nvSpPr>
          <p:cNvPr id="25" name="TextBox 24">
            <a:extLst>
              <a:ext uri="{FF2B5EF4-FFF2-40B4-BE49-F238E27FC236}">
                <a16:creationId xmlns:a16="http://schemas.microsoft.com/office/drawing/2014/main"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a:extLst>
              <a:ext uri="{FF2B5EF4-FFF2-40B4-BE49-F238E27FC236}">
                <a16:creationId xmlns:a16="http://schemas.microsoft.com/office/drawing/2014/main"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rPr>
              <a:t>- Theo em, vì sao cần quý trọng thời gian?</a:t>
            </a:r>
          </a:p>
        </p:txBody>
      </p:sp>
      <p:sp>
        <p:nvSpPr>
          <p:cNvPr id="28" name="Scroll: Horizontal 27">
            <a:extLst>
              <a:ext uri="{FF2B5EF4-FFF2-40B4-BE49-F238E27FC236}">
                <a16:creationId xmlns:a16="http://schemas.microsoft.com/office/drawing/2014/main"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giúp chúng ta hoàn thành công việc với kết quả tốt nhất.</a:t>
            </a:r>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569825" y="420298"/>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rPr>
              <a:t>Quan sát tranh và trả lời câu hỏi:</a:t>
            </a:r>
          </a:p>
        </p:txBody>
      </p:sp>
      <p:pic>
        <p:nvPicPr>
          <p:cNvPr id="2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rPr>
              <a:t>Nêu nhận xét của em về việc sử dụng thời gian của các bạn trong tranh.</a:t>
            </a:r>
          </a:p>
        </p:txBody>
      </p:sp>
      <p:sp>
        <p:nvSpPr>
          <p:cNvPr id="24" name="TextBox 23">
            <a:extLst>
              <a:ext uri="{FF2B5EF4-FFF2-40B4-BE49-F238E27FC236}">
                <a16:creationId xmlns:a16="http://schemas.microsoft.com/office/drawing/2014/main"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Hải luôn thực hiện các việc trong ngày theo thời gian biểu.</a:t>
            </a:r>
          </a:p>
        </p:txBody>
      </p:sp>
      <p:sp>
        <p:nvSpPr>
          <p:cNvPr id="25" name="TextBox 24">
            <a:extLst>
              <a:ext uri="{FF2B5EF4-FFF2-40B4-BE49-F238E27FC236}">
                <a16:creationId xmlns:a16="http://schemas.microsoft.com/office/drawing/2014/main"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Liên luôn chuẩn bị sách vở từ tối hôm trước.</a:t>
            </a:r>
          </a:p>
        </p:txBody>
      </p:sp>
      <p:grpSp>
        <p:nvGrpSpPr>
          <p:cNvPr id="30" name="Group 29">
            <a:extLst>
              <a:ext uri="{FF2B5EF4-FFF2-40B4-BE49-F238E27FC236}">
                <a16:creationId xmlns:a16="http://schemas.microsoft.com/office/drawing/2014/main"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rPr>
              <a:t>Huy thường đặt ra kế hoạch học tập và phấn đấu hoàn thành.</a:t>
            </a:r>
          </a:p>
        </p:txBody>
      </p:sp>
      <p:sp>
        <p:nvSpPr>
          <p:cNvPr id="29" name="TextBox 28">
            <a:extLst>
              <a:ext uri="{FF2B5EF4-FFF2-40B4-BE49-F238E27FC236}">
                <a16:creationId xmlns:a16="http://schemas.microsoft.com/office/drawing/2014/main"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rPr>
              <a:t>Trường luôn hoàn thành xong mọi việc rồi mới đi chơi.</a:t>
            </a:r>
          </a:p>
        </p:txBody>
      </p:sp>
      <p:sp>
        <p:nvSpPr>
          <p:cNvPr id="31" name="Scroll: Horizontal 30">
            <a:extLst>
              <a:ext uri="{FF2B5EF4-FFF2-40B4-BE49-F238E27FC236}">
                <a16:creationId xmlns:a16="http://schemas.microsoft.com/office/drawing/2014/main"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là biết sử dụng thời gian một cách tiết kiệm và hợp lí.</a:t>
            </a: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pic>
        <p:nvPicPr>
          <p:cNvPr id="7" name="Picture 6">
            <a:extLst>
              <a:ext uri="{FF2B5EF4-FFF2-40B4-BE49-F238E27FC236}">
                <a16:creationId xmlns:a16="http://schemas.microsoft.com/office/drawing/2014/main" id="{5E34DD05-9CD4-4826-B3C3-CA5D9DF169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a16="http://schemas.microsoft.com/office/drawing/2014/main"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Ngọc luôn ghi nhớ những việc cần làm.</a:t>
            </a:r>
          </a:p>
        </p:txBody>
      </p:sp>
      <p:sp>
        <p:nvSpPr>
          <p:cNvPr id="9" name="TextBox 8">
            <a:extLst>
              <a:ext uri="{FF2B5EF4-FFF2-40B4-BE49-F238E27FC236}">
                <a16:creationId xmlns:a16="http://schemas.microsoft.com/office/drawing/2014/main"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Trang dành hết thời gian rảnh rỗi để xem ti vi.</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0CF453-7A03-4EAF-BFB5-0A93D71931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sp>
        <p:nvSpPr>
          <p:cNvPr id="8" name="TextBox 7">
            <a:extLst>
              <a:ext uri="{FF2B5EF4-FFF2-40B4-BE49-F238E27FC236}">
                <a16:creationId xmlns:a16="http://schemas.microsoft.com/office/drawing/2014/main"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Tiến thường chơi đồ chơi trong giờ học.</a:t>
            </a:r>
          </a:p>
        </p:txBody>
      </p:sp>
      <p:sp>
        <p:nvSpPr>
          <p:cNvPr id="9" name="TextBox 8">
            <a:extLst>
              <a:ext uri="{FF2B5EF4-FFF2-40B4-BE49-F238E27FC236}">
                <a16:creationId xmlns:a16="http://schemas.microsoft.com/office/drawing/2014/main"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Hùng luôn đặt báo thức để dậy đúng giờ.</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p>
        </p:txBody>
      </p:sp>
      <p:grpSp>
        <p:nvGrpSpPr>
          <p:cNvPr id="11" name="Group 10">
            <a:extLst>
              <a:ext uri="{FF2B5EF4-FFF2-40B4-BE49-F238E27FC236}">
                <a16:creationId xmlns:a16="http://schemas.microsoft.com/office/drawing/2014/main"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4">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sp>
            <p:nvSpPr>
              <p:cNvPr id="9" name="TextBox 8">
                <a:extLst>
                  <a:ext uri="{FF2B5EF4-FFF2-40B4-BE49-F238E27FC236}">
                    <a16:creationId xmlns:a16="http://schemas.microsoft.com/office/drawing/2014/main"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rPr>
                  <a:t>Tùng thường xuyên đi ngủ muộn.</a:t>
                </a:r>
              </a:p>
            </p:txBody>
          </p:sp>
        </p:grpSp>
      </p:grpSp>
      <p:sp>
        <p:nvSpPr>
          <p:cNvPr id="13" name="TextBox 12">
            <a:extLst>
              <a:ext uri="{FF2B5EF4-FFF2-40B4-BE49-F238E27FC236}">
                <a16:creationId xmlns:a16="http://schemas.microsoft.com/office/drawing/2014/main"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Ảnh hưởng đến sức khỏe.</a:t>
            </a:r>
          </a:p>
        </p:txBody>
      </p:sp>
      <p:sp>
        <p:nvSpPr>
          <p:cNvPr id="14" name="TextBox 13">
            <a:extLst>
              <a:ext uri="{FF2B5EF4-FFF2-40B4-BE49-F238E27FC236}">
                <a16:creationId xmlns:a16="http://schemas.microsoft.com/office/drawing/2014/main"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rPr>
              <a:t>Ít</a:t>
            </a:r>
            <a:r>
              <a:rPr kumimoji="0" lang="vi-VN" sz="2800" b="0" i="0" u="none" strike="noStrike" kern="0" cap="none" spc="0" normalizeH="0" baseline="0" noProof="0" dirty="0">
                <a:ln>
                  <a:noFill/>
                </a:ln>
                <a:solidFill>
                  <a:srgbClr val="FF0000"/>
                </a:solidFill>
                <a:effectLst/>
                <a:uLnTx/>
                <a:uFillTx/>
              </a:rPr>
              <a:t> thời gian nghỉ ngơi.</a:t>
            </a:r>
          </a:p>
        </p:txBody>
      </p:sp>
      <p:sp>
        <p:nvSpPr>
          <p:cNvPr id="15" name="TextBox 14">
            <a:extLst>
              <a:ext uri="{FF2B5EF4-FFF2-40B4-BE49-F238E27FC236}">
                <a16:creationId xmlns:a16="http://schemas.microsoft.com/office/drawing/2014/main"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id="{1300EC3A-A85A-4BDE-908C-CF383FD6556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id="{E5532FDE-AB14-4CAF-BED4-E6A0D032EBF9}"/>
                </a:ext>
              </a:extLst>
            </p:cNvPr>
            <p:cNvPicPr>
              <a:picLocks noChangeAspect="1"/>
            </p:cNvPicPr>
            <p:nvPr/>
          </p:nvPicPr>
          <p:blipFill rotWithShape="1">
            <a:blip r:embed="rId4">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p>
          </p:txBody>
        </p:sp>
        <p:sp>
          <p:nvSpPr>
            <p:cNvPr id="19" name="TextBox 18">
              <a:extLst>
                <a:ext uri="{FF2B5EF4-FFF2-40B4-BE49-F238E27FC236}">
                  <a16:creationId xmlns:a16="http://schemas.microsoft.com/office/drawing/2014/main"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id="{D40AB892-5F28-4150-93E3-000363D4C3EB}"/>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Làm được nhiều việc.</a:t>
            </a:r>
          </a:p>
        </p:txBody>
      </p:sp>
      <p:sp>
        <p:nvSpPr>
          <p:cNvPr id="23" name="TextBox 22">
            <a:extLst>
              <a:ext uri="{FF2B5EF4-FFF2-40B4-BE49-F238E27FC236}">
                <a16:creationId xmlns:a16="http://schemas.microsoft.com/office/drawing/2014/main"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Công việc hiệu quả.</a:t>
            </a:r>
          </a:p>
        </p:txBody>
      </p:sp>
      <p:sp>
        <p:nvSpPr>
          <p:cNvPr id="24" name="TextBox 23">
            <a:extLst>
              <a:ext uri="{FF2B5EF4-FFF2-40B4-BE49-F238E27FC236}">
                <a16:creationId xmlns:a16="http://schemas.microsoft.com/office/drawing/2014/main"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Sức khỏe tốt.</a:t>
            </a:r>
          </a:p>
        </p:txBody>
      </p:sp>
    </p:spTree>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pic>
        <p:nvPicPr>
          <p:cNvPr id="12" name="Picture 11">
            <a:extLst>
              <a:ext uri="{FF2B5EF4-FFF2-40B4-BE49-F238E27FC236}">
                <a16:creationId xmlns:a16="http://schemas.microsoft.com/office/drawing/2014/main" id="{4934413B-198D-4048-80EB-C87D91B4919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p>
        </p:txBody>
      </p:sp>
      <p:pic>
        <p:nvPicPr>
          <p:cNvPr id="2050" name="Picture 2" descr="Happy cute boy study with smile Premium Vector">
            <a:extLst>
              <a:ext uri="{FF2B5EF4-FFF2-40B4-BE49-F238E27FC236}">
                <a16:creationId xmlns:a16="http://schemas.microsoft.com/office/drawing/2014/main" id="{E048FE43-7F65-4A96-A28F-C9E031BDD1D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a16="http://schemas.microsoft.com/office/drawing/2014/main"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TotalTime>
  <Words>739</Words>
  <Application>Microsoft Office PowerPoint</Application>
  <PresentationFormat>Widescreen</PresentationFormat>
  <Paragraphs>80</Paragraphs>
  <Slides>13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.VnTime</vt:lpstr>
      <vt:lpstr>.VnVogue</vt:lpstr>
      <vt:lpstr>.VnVogueH</vt:lpstr>
      <vt:lpstr>Arial</vt:lpstr>
      <vt:lpstr>Calibri</vt:lpstr>
      <vt:lpstr>iCiel Bambola</vt:lpstr>
      <vt:lpstr>Times New Roman</vt:lpstr>
      <vt:lpstr>UTM Cookies</vt:lpstr>
      <vt:lpstr>Cute Sticker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ducquytu@gmail.com</cp:lastModifiedBy>
  <cp:revision>29</cp:revision>
  <dcterms:created xsi:type="dcterms:W3CDTF">2021-06-11T02:39:36Z</dcterms:created>
  <dcterms:modified xsi:type="dcterms:W3CDTF">2023-10-12T02:59:19Z</dcterms:modified>
</cp:coreProperties>
</file>