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855" r:id="rId1"/>
    <p:sldMasterId id="2147483879" r:id="rId2"/>
    <p:sldMasterId id="2147483881" r:id="rId3"/>
    <p:sldMasterId id="2147483893" r:id="rId4"/>
  </p:sldMasterIdLst>
  <p:notesMasterIdLst>
    <p:notesMasterId r:id="rId24"/>
  </p:notesMasterIdLst>
  <p:sldIdLst>
    <p:sldId id="609" r:id="rId5"/>
    <p:sldId id="651" r:id="rId6"/>
    <p:sldId id="634" r:id="rId7"/>
    <p:sldId id="652" r:id="rId8"/>
    <p:sldId id="653" r:id="rId9"/>
    <p:sldId id="654" r:id="rId10"/>
    <p:sldId id="655" r:id="rId11"/>
    <p:sldId id="635" r:id="rId12"/>
    <p:sldId id="636" r:id="rId13"/>
    <p:sldId id="649" r:id="rId14"/>
    <p:sldId id="650" r:id="rId15"/>
    <p:sldId id="638" r:id="rId16"/>
    <p:sldId id="640" r:id="rId17"/>
    <p:sldId id="641" r:id="rId18"/>
    <p:sldId id="647" r:id="rId19"/>
    <p:sldId id="648" r:id="rId20"/>
    <p:sldId id="646" r:id="rId21"/>
    <p:sldId id="612" r:id="rId22"/>
    <p:sldId id="613" r:id="rId23"/>
  </p:sldIdLst>
  <p:sldSz cx="12192000" cy="6858000"/>
  <p:notesSz cx="6858000" cy="9144000"/>
  <p:embeddedFontLst>
    <p:embeddedFont>
      <p:font typeface="#9Slide05 Dancing Script" panose="020B0604020202020204" charset="0"/>
      <p:bold r:id="rId25"/>
    </p:embeddedFont>
    <p:embeddedFont>
      <p:font typeface="Calibri" panose="020F0502020204030204" pitchFamily="34" charset="0"/>
      <p:regular r:id="rId26"/>
      <p:bold r:id="rId27"/>
      <p:italic r:id="rId28"/>
      <p:boldItalic r:id="rId29"/>
    </p:embeddedFont>
    <p:embeddedFont>
      <p:font typeface="Calibri Light" panose="020F0302020204030204" pitchFamily="34" charset="0"/>
      <p:regular r:id="rId30"/>
      <p:italic r:id="rId31"/>
    </p:embeddedFont>
    <p:embeddedFont>
      <p:font typeface="Tahoma" panose="020B0604030504040204" pitchFamily="34" charset="0"/>
      <p:regular r:id="rId32"/>
      <p:bold r:id="rId3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D3D3B"/>
    <a:srgbClr val="353334"/>
    <a:srgbClr val="000066"/>
    <a:srgbClr val="A1D9DA"/>
    <a:srgbClr val="6600FF"/>
    <a:srgbClr val="FF0066"/>
    <a:srgbClr val="660033"/>
    <a:srgbClr val="800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191" autoAdjust="0"/>
    <p:restoredTop sz="95209" autoAdjust="0"/>
  </p:normalViewPr>
  <p:slideViewPr>
    <p:cSldViewPr snapToGrid="0">
      <p:cViewPr varScale="1">
        <p:scale>
          <a:sx n="66" d="100"/>
          <a:sy n="66" d="100"/>
        </p:scale>
        <p:origin x="508" y="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2.fntdata"/><Relationship Id="rId21" Type="http://schemas.openxmlformats.org/officeDocument/2006/relationships/slide" Target="slides/slide17.xml"/><Relationship Id="rId34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font" Target="fonts/font4.fntdata"/><Relationship Id="rId36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7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0D5BE0-0F78-4251-8B26-C3637952B1C3}" type="datetimeFigureOut">
              <a:rPr lang="en-US" smtClean="0"/>
              <a:t>8/17/2023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E775DA-6A11-4CB7-97CA-4B1C87D9F6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39184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8/17/2023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86667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8/17/2023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99083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8/17/2023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14294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838200" y="196828"/>
            <a:ext cx="10515599" cy="1064413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rgbClr val="A8B1B8"/>
              </a:buClr>
              <a:buFont typeface="Arial"/>
              <a:buNone/>
              <a:defRPr sz="4400" b="0" i="0" u="none" strike="noStrike" cap="none">
                <a:solidFill>
                  <a:srgbClr val="A8B1B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599" cy="435133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Shape 12"/>
          <p:cNvSpPr txBox="1">
            <a:spLocks noGrp="1"/>
          </p:cNvSpPr>
          <p:nvPr>
            <p:ph type="dt" idx="10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5" name="Shape 13"/>
          <p:cNvSpPr txBox="1">
            <a:spLocks noGrp="1"/>
          </p:cNvSpPr>
          <p:nvPr>
            <p:ph type="ftr" idx="11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6" name="Shape 14"/>
          <p:cNvSpPr txBox="1">
            <a:spLocks noGrp="1"/>
          </p:cNvSpPr>
          <p:nvPr>
            <p:ph type="sldNum" idx="12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45700" rIns="91425" bIns="45700" numCol="1" anchor="t" anchorCtr="0" compatLnSpc="1">
            <a:prstTxWarp prst="textNoShape">
              <a:avLst/>
            </a:prstTxWarp>
          </a:bodyPr>
          <a:lstStyle>
            <a:lvl1pPr eaLnBrk="1" hangingPunct="1">
              <a:buSzPct val="25000"/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25000"/>
              <a:buFontTx/>
              <a:buNone/>
              <a:tabLst/>
              <a:defRPr/>
            </a:pPr>
            <a:fld id="{9FFF0030-A7BB-4B17-BA94-212CE9FDA66A}" type="slidenum">
              <a: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25000"/>
                <a:buFontTx/>
                <a:buNone/>
                <a:tabLst/>
                <a:defRPr/>
              </a:pPr>
              <a:t>‹#›</a:t>
            </a:fld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42786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6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2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30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6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2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8/17/2023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88838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8/17/2023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52950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3" y="2937934"/>
            <a:ext cx="5181600" cy="908050"/>
          </a:xfr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3" y="1937811"/>
            <a:ext cx="5181600" cy="1000125"/>
          </a:xfrm>
        </p:spPr>
        <p:txBody>
          <a:bodyPr anchor="b"/>
          <a:lstStyle>
            <a:lvl1pPr marL="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1pPr>
            <a:lvl2pPr marL="228611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57223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3pPr>
            <a:lvl4pPr marL="685835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914446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143057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371668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60028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828892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8/17/2023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54068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2"/>
            <a:ext cx="26924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2"/>
            <a:ext cx="26924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8/17/2023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718306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1" y="1023409"/>
            <a:ext cx="2693459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11" indent="0">
              <a:buNone/>
              <a:defRPr sz="1000" b="1"/>
            </a:lvl2pPr>
            <a:lvl3pPr marL="457223" indent="0">
              <a:buNone/>
              <a:defRPr sz="900" b="1"/>
            </a:lvl3pPr>
            <a:lvl4pPr marL="685835" indent="0">
              <a:buNone/>
              <a:defRPr sz="800" b="1"/>
            </a:lvl4pPr>
            <a:lvl5pPr marL="914446" indent="0">
              <a:buNone/>
              <a:defRPr sz="800" b="1"/>
            </a:lvl5pPr>
            <a:lvl6pPr marL="1143057" indent="0">
              <a:buNone/>
              <a:defRPr sz="800" b="1"/>
            </a:lvl6pPr>
            <a:lvl7pPr marL="1371668" indent="0">
              <a:buNone/>
              <a:defRPr sz="800" b="1"/>
            </a:lvl7pPr>
            <a:lvl8pPr marL="1600280" indent="0">
              <a:buNone/>
              <a:defRPr sz="800" b="1"/>
            </a:lvl8pPr>
            <a:lvl9pPr marL="1828892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1" y="1449917"/>
            <a:ext cx="2693459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11" indent="0">
              <a:buNone/>
              <a:defRPr sz="1000" b="1"/>
            </a:lvl2pPr>
            <a:lvl3pPr marL="457223" indent="0">
              <a:buNone/>
              <a:defRPr sz="900" b="1"/>
            </a:lvl3pPr>
            <a:lvl4pPr marL="685835" indent="0">
              <a:buNone/>
              <a:defRPr sz="800" b="1"/>
            </a:lvl4pPr>
            <a:lvl5pPr marL="914446" indent="0">
              <a:buNone/>
              <a:defRPr sz="800" b="1"/>
            </a:lvl5pPr>
            <a:lvl6pPr marL="1143057" indent="0">
              <a:buNone/>
              <a:defRPr sz="800" b="1"/>
            </a:lvl6pPr>
            <a:lvl7pPr marL="1371668" indent="0">
              <a:buNone/>
              <a:defRPr sz="800" b="1"/>
            </a:lvl7pPr>
            <a:lvl8pPr marL="1600280" indent="0">
              <a:buNone/>
              <a:defRPr sz="800" b="1"/>
            </a:lvl8pPr>
            <a:lvl9pPr marL="1828892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8/17/2023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83895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8/17/2023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332708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8/17/2023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00747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8/17/2023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619209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182033"/>
            <a:ext cx="2005543" cy="774700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9" y="182036"/>
            <a:ext cx="3407833" cy="3902075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1" y="956736"/>
            <a:ext cx="2005543" cy="3127375"/>
          </a:xfrm>
        </p:spPr>
        <p:txBody>
          <a:bodyPr/>
          <a:lstStyle>
            <a:lvl1pPr marL="0" indent="0">
              <a:buNone/>
              <a:defRPr sz="700"/>
            </a:lvl1pPr>
            <a:lvl2pPr marL="228611" indent="0">
              <a:buNone/>
              <a:defRPr sz="600"/>
            </a:lvl2pPr>
            <a:lvl3pPr marL="457223" indent="0">
              <a:buNone/>
              <a:defRPr sz="500"/>
            </a:lvl3pPr>
            <a:lvl4pPr marL="685835" indent="0">
              <a:buNone/>
              <a:defRPr sz="450"/>
            </a:lvl4pPr>
            <a:lvl5pPr marL="914446" indent="0">
              <a:buNone/>
              <a:defRPr sz="450"/>
            </a:lvl5pPr>
            <a:lvl6pPr marL="1143057" indent="0">
              <a:buNone/>
              <a:defRPr sz="450"/>
            </a:lvl6pPr>
            <a:lvl7pPr marL="1371668" indent="0">
              <a:buNone/>
              <a:defRPr sz="450"/>
            </a:lvl7pPr>
            <a:lvl8pPr marL="1600280" indent="0">
              <a:buNone/>
              <a:defRPr sz="450"/>
            </a:lvl8pPr>
            <a:lvl9pPr marL="1828892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8/17/2023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409615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2"/>
            <a:ext cx="3657600" cy="377825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1600"/>
            </a:lvl1pPr>
            <a:lvl2pPr marL="228611" indent="0">
              <a:buNone/>
              <a:defRPr sz="1400"/>
            </a:lvl2pPr>
            <a:lvl3pPr marL="457223" indent="0">
              <a:buNone/>
              <a:defRPr sz="1200"/>
            </a:lvl3pPr>
            <a:lvl4pPr marL="685835" indent="0">
              <a:buNone/>
              <a:defRPr sz="1000"/>
            </a:lvl4pPr>
            <a:lvl5pPr marL="914446" indent="0">
              <a:buNone/>
              <a:defRPr sz="1000"/>
            </a:lvl5pPr>
            <a:lvl6pPr marL="1143057" indent="0">
              <a:buNone/>
              <a:defRPr sz="1000"/>
            </a:lvl6pPr>
            <a:lvl7pPr marL="1371668" indent="0">
              <a:buNone/>
              <a:defRPr sz="1000"/>
            </a:lvl7pPr>
            <a:lvl8pPr marL="1600280" indent="0">
              <a:buNone/>
              <a:defRPr sz="1000"/>
            </a:lvl8pPr>
            <a:lvl9pPr marL="1828892" indent="0">
              <a:buNone/>
              <a:defRPr sz="1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7"/>
            <a:ext cx="3657600" cy="536575"/>
          </a:xfrm>
        </p:spPr>
        <p:txBody>
          <a:bodyPr/>
          <a:lstStyle>
            <a:lvl1pPr marL="0" indent="0">
              <a:buNone/>
              <a:defRPr sz="700"/>
            </a:lvl1pPr>
            <a:lvl2pPr marL="228611" indent="0">
              <a:buNone/>
              <a:defRPr sz="600"/>
            </a:lvl2pPr>
            <a:lvl3pPr marL="457223" indent="0">
              <a:buNone/>
              <a:defRPr sz="500"/>
            </a:lvl3pPr>
            <a:lvl4pPr marL="685835" indent="0">
              <a:buNone/>
              <a:defRPr sz="450"/>
            </a:lvl4pPr>
            <a:lvl5pPr marL="914446" indent="0">
              <a:buNone/>
              <a:defRPr sz="450"/>
            </a:lvl5pPr>
            <a:lvl6pPr marL="1143057" indent="0">
              <a:buNone/>
              <a:defRPr sz="450"/>
            </a:lvl6pPr>
            <a:lvl7pPr marL="1371668" indent="0">
              <a:buNone/>
              <a:defRPr sz="450"/>
            </a:lvl7pPr>
            <a:lvl8pPr marL="1600280" indent="0">
              <a:buNone/>
              <a:defRPr sz="450"/>
            </a:lvl8pPr>
            <a:lvl9pPr marL="1828892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8/17/2023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37567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8/17/2023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400552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4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4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8/17/2023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366934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92C4AC-25A9-491E-BBD3-D3D152D58F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E8B84F6-1954-40C3-A7AF-7E2294BBB3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CB4F6B-F893-4B93-AAD3-4FCFAFE111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F482EC-926D-4C5A-9790-48C7BDC6D9F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4055D8-30CC-4187-86DA-DCE85B6F25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BC04DA-24C5-49D8-A115-4F404AFE6D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B8B373-8D77-4B1D-89C4-87E4A3F9FEF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504332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4F3A36-3F20-45B0-8F59-0A175A7D3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BEDCE2-0D27-4CC2-9C58-321096BD30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85E8FF-543E-4D24-A361-F07C99816B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F482EC-926D-4C5A-9790-48C7BDC6D9F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6C68C3-2E4E-4FDC-8456-5122FC11F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0F0203-5DB1-4E1C-9543-BE2612B8D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B8B373-8D77-4B1D-89C4-87E4A3F9FEF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730155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1DD8FD-4D9E-40A4-9CFB-A7787B95C7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E88001-C3EF-4B05-99E1-A25298FD04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34B3D1-5A64-46DB-8327-D6ECF83BD3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F482EC-926D-4C5A-9790-48C7BDC6D9F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AAFD04-EE1E-4EEC-828A-472CC50225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74EB26-D95E-4BD0-B938-71E7A3609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B8B373-8D77-4B1D-89C4-87E4A3F9FEF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360207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D67B6B-8372-407F-B987-F6C1D2DC6A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24B212-ED9E-4EB4-973D-D4AD680607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EF93D0-B8D3-4E25-8FA4-852D6D1141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41E08E-E320-4178-9EE0-FD42FE9E99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F482EC-926D-4C5A-9790-48C7BDC6D9F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BF787D-9CF5-4F7F-8A6B-06B6F20D9E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87AB96-08D3-4021-A2C1-136E10A8BC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B8B373-8D77-4B1D-89C4-87E4A3F9FEF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409664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9C57D9-0A70-4ECC-9E6C-BB0E45118A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1BB4E1-F3E9-497F-B4ED-1479842141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B6B213-7731-4FDC-BA32-A68DF9A087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D786657-9EB5-4ED4-8EEE-83A31077595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74A6765-5EB5-4FDE-91D1-632B93FB882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570E046-BD4B-46E7-A774-D802E8E554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F482EC-926D-4C5A-9790-48C7BDC6D9F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B03A516-7FC3-4881-841E-BBE9472A2C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F54FED7-81AD-428E-8F0E-FCF8BA4CD7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B8B373-8D77-4B1D-89C4-87E4A3F9FEF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504151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BF0E8B-4FD3-4FA0-A519-2EE1296451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7901383-2F5E-4791-A20E-63D368F33C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F482EC-926D-4C5A-9790-48C7BDC6D9F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2CBD843-9E63-4E24-89C2-5BC785E6D3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CDE01F9-170C-4F29-A923-384B409BF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B8B373-8D77-4B1D-89C4-87E4A3F9FEF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75858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8/17/2023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762492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DBB03A2-7346-4A43-8AA7-771C023F7B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F482EC-926D-4C5A-9790-48C7BDC6D9F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84B70C1-6F7F-493F-AB8F-5C405D6BAC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617DE1-0DE6-4335-AEE4-263F436B0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B8B373-8D77-4B1D-89C4-87E4A3F9FEF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476211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C196CF-F646-4939-A585-83B97885A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C23DA7-C34D-4EBF-9E9B-F847FA0EB4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E6C1FAF-EE86-4CF5-8793-E4516249EE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338509-4BF3-449D-9325-329EDD1E1D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F482EC-926D-4C5A-9790-48C7BDC6D9F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F8B8F9-7254-4B1A-8F02-9695B05923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1797EF-37F6-4296-BFC8-B782CA42E1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B8B373-8D77-4B1D-89C4-87E4A3F9FEF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328662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8748F1-15E0-4B6E-9F9F-2088CAD592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88DF8ED-0EC1-4DA7-BC94-CDE7FBD3CCA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5A1D4F-F643-45E7-8865-4B5EBAD2E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29EB9C-B33D-49BC-9AFA-03722285D2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F482EC-926D-4C5A-9790-48C7BDC6D9F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FB90EA-375A-4025-9DA1-C750A8D91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15F5239-D086-44A7-81FD-23EE505B28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B8B373-8D77-4B1D-89C4-87E4A3F9FEF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922799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17BB7D-3453-4BF7-9C3A-F6CAEDE7CE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593EAF4-F55E-4E30-BD63-71328DD2EE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EC259D-81BF-48A8-9910-0E76F9534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F482EC-926D-4C5A-9790-48C7BDC6D9F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BD62E6-66D2-49E7-884A-825B61AC06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344F3F-1C8D-40AE-90C9-A6A22FEC0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B8B373-8D77-4B1D-89C4-87E4A3F9FEF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05040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60A3EEE-4F00-4A37-AE0B-526234C6C4B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00A4511-05C3-4BF9-8EEE-7ECF6706E3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09F5CA-AF6A-4E51-91EB-8FD4534AE3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F482EC-926D-4C5A-9790-48C7BDC6D9F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7893D3-B08B-40BB-9FCD-F0BCEA04C2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67CF8C-074A-4D39-B1BD-41EB65F11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B8B373-8D77-4B1D-89C4-87E4A3F9FEF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89306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8/17/2023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76500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8/17/2023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77414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8/17/2023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9709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8/17/2023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60182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8/17/2023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65288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8/17/2023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62091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8/17/2023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09205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6" r:id="rId1"/>
    <p:sldLayoutId id="2147483857" r:id="rId2"/>
    <p:sldLayoutId id="2147483858" r:id="rId3"/>
    <p:sldLayoutId id="2147483859" r:id="rId4"/>
    <p:sldLayoutId id="2147483860" r:id="rId5"/>
    <p:sldLayoutId id="2147483861" r:id="rId6"/>
    <p:sldLayoutId id="2147483862" r:id="rId7"/>
    <p:sldLayoutId id="2147483863" r:id="rId8"/>
    <p:sldLayoutId id="2147483864" r:id="rId9"/>
    <p:sldLayoutId id="2147483865" r:id="rId10"/>
    <p:sldLayoutId id="2147483866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hape 6"/>
          <p:cNvSpPr txBox="1">
            <a:spLocks noGrp="1"/>
          </p:cNvSpPr>
          <p:nvPr>
            <p:ph type="title"/>
          </p:nvPr>
        </p:nvSpPr>
        <p:spPr bwMode="auto">
          <a:xfrm>
            <a:off x="838200" y="196850"/>
            <a:ext cx="10515600" cy="106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altLang="en-US">
              <a:sym typeface="Arial" panose="020B0604020202020204" pitchFamily="34" charset="0"/>
            </a:endParaRPr>
          </a:p>
        </p:txBody>
      </p:sp>
      <p:sp>
        <p:nvSpPr>
          <p:cNvPr id="1027" name="Shape 7"/>
          <p:cNvSpPr txBox="1"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>
              <a:sym typeface="Arial" panose="020B0604020202020204" pitchFamily="34" charset="0"/>
            </a:endParaRPr>
          </a:p>
        </p:txBody>
      </p:sp>
      <p:pic>
        <p:nvPicPr>
          <p:cNvPr id="1028" name="Shape 8"/>
          <p:cNvPicPr preferRelativeResize="0"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7100" y="185738"/>
            <a:ext cx="909638" cy="90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9305227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80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lvl="1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2pPr>
      <a:lvl3pPr lvl="2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3pPr>
      <a:lvl4pPr lvl="3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4pPr>
      <a:lvl5pPr lvl="4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2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9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8/17/2023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9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9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3751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2" r:id="rId1"/>
    <p:sldLayoutId id="2147483883" r:id="rId2"/>
    <p:sldLayoutId id="2147483884" r:id="rId3"/>
    <p:sldLayoutId id="2147483885" r:id="rId4"/>
    <p:sldLayoutId id="2147483886" r:id="rId5"/>
    <p:sldLayoutId id="2147483887" r:id="rId6"/>
    <p:sldLayoutId id="2147483888" r:id="rId7"/>
    <p:sldLayoutId id="2147483889" r:id="rId8"/>
    <p:sldLayoutId id="2147483890" r:id="rId9"/>
    <p:sldLayoutId id="2147483891" r:id="rId10"/>
    <p:sldLayoutId id="2147483892" r:id="rId11"/>
  </p:sldLayoutIdLst>
  <p:txStyles>
    <p:titleStyle>
      <a:lvl1pPr algn="ctr" defTabSz="457223" rtl="0" eaLnBrk="1" latinLnBrk="0" hangingPunct="1"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8" indent="-171458" algn="l" defTabSz="457223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94" indent="-142883" algn="l" defTabSz="457223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29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40" indent="-114306" algn="l" defTabSz="457223" rtl="0" eaLnBrk="1" latinLnBrk="0" hangingPunct="1">
        <a:spcBef>
          <a:spcPct val="20000"/>
        </a:spcBef>
        <a:buFont typeface="Arial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52" indent="-114306" algn="l" defTabSz="457223" rtl="0" eaLnBrk="1" latinLnBrk="0" hangingPunct="1">
        <a:spcBef>
          <a:spcPct val="20000"/>
        </a:spcBef>
        <a:buFont typeface="Arial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63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74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86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98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11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23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35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46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57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68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80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92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2F7718C-FB26-482D-9722-35308CE1B0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0F083D-058D-40FC-99F8-67C635DEA7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367060-E362-494B-AF2A-CFD15370A0C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F482EC-926D-4C5A-9790-48C7BDC6D9F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8769ED-8439-4760-B04A-FA28692B44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5B1515-6AB0-4E4D-9D99-0B7384AFB4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B8B373-8D77-4B1D-89C4-87E4A3F9FEF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94985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4" r:id="rId1"/>
    <p:sldLayoutId id="2147483895" r:id="rId2"/>
    <p:sldLayoutId id="2147483896" r:id="rId3"/>
    <p:sldLayoutId id="2147483897" r:id="rId4"/>
    <p:sldLayoutId id="2147483898" r:id="rId5"/>
    <p:sldLayoutId id="2147483899" r:id="rId6"/>
    <p:sldLayoutId id="2147483900" r:id="rId7"/>
    <p:sldLayoutId id="2147483901" r:id="rId8"/>
    <p:sldLayoutId id="2147483902" r:id="rId9"/>
    <p:sldLayoutId id="2147483903" r:id="rId10"/>
    <p:sldLayoutId id="214748390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g"/><Relationship Id="rId5" Type="http://schemas.openxmlformats.org/officeDocument/2006/relationships/image" Target="../media/image5.jp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9.xml"/><Relationship Id="rId5" Type="http://schemas.openxmlformats.org/officeDocument/2006/relationships/audio" Target="../media/audio1.wav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26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13.png"/><Relationship Id="rId5" Type="http://schemas.openxmlformats.org/officeDocument/2006/relationships/image" Target="../media/image7.jpg"/><Relationship Id="rId4" Type="http://schemas.openxmlformats.org/officeDocument/2006/relationships/audio" Target="../media/audio1.wav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27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3.png"/><Relationship Id="rId5" Type="http://schemas.openxmlformats.org/officeDocument/2006/relationships/image" Target="../media/image7.jpg"/><Relationship Id="rId4" Type="http://schemas.openxmlformats.org/officeDocument/2006/relationships/audio" Target="../media/audio1.wav"/><Relationship Id="rId9" Type="http://schemas.openxmlformats.org/officeDocument/2006/relationships/audio" Target="../media/audio1.wav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28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3.png"/><Relationship Id="rId5" Type="http://schemas.openxmlformats.org/officeDocument/2006/relationships/image" Target="../media/image7.jpg"/><Relationship Id="rId4" Type="http://schemas.openxmlformats.org/officeDocument/2006/relationships/audio" Target="../media/audio1.wav"/><Relationship Id="rId9" Type="http://schemas.openxmlformats.org/officeDocument/2006/relationships/audio" Target="../media/audio1.wa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4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9.xml"/><Relationship Id="rId5" Type="http://schemas.openxmlformats.org/officeDocument/2006/relationships/audio" Target="../media/audio1.wav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14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32.png"/><Relationship Id="rId5" Type="http://schemas.openxmlformats.org/officeDocument/2006/relationships/image" Target="../media/image7.jpg"/><Relationship Id="rId4" Type="http://schemas.openxmlformats.org/officeDocument/2006/relationships/audio" Target="../media/audio1.wav"/><Relationship Id="rId9" Type="http://schemas.openxmlformats.org/officeDocument/2006/relationships/audio" Target="../media/audio1.wav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.wav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7.gif"/><Relationship Id="rId5" Type="http://schemas.openxmlformats.org/officeDocument/2006/relationships/image" Target="../media/image36.jpg"/><Relationship Id="rId4" Type="http://schemas.openxmlformats.org/officeDocument/2006/relationships/audio" Target="../media/audio1.wav"/><Relationship Id="rId9" Type="http://schemas.openxmlformats.org/officeDocument/2006/relationships/audio" Target="../media/audio1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9.xml"/><Relationship Id="rId4" Type="http://schemas.openxmlformats.org/officeDocument/2006/relationships/audio" Target="../media/audio1.wav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jpg"/><Relationship Id="rId7" Type="http://schemas.openxmlformats.org/officeDocument/2006/relationships/image" Target="../media/image1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audio" Target="../media/audio1.wav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17.png"/><Relationship Id="rId12" Type="http://schemas.openxmlformats.org/officeDocument/2006/relationships/audio" Target="../media/audio1.wav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audio" Target="../media/audio1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17.png"/><Relationship Id="rId12" Type="http://schemas.openxmlformats.org/officeDocument/2006/relationships/audio" Target="../media/audio1.wav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audio" Target="../media/audio1.wav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16.png"/><Relationship Id="rId12" Type="http://schemas.openxmlformats.org/officeDocument/2006/relationships/audio" Target="../media/audio1.wav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7.png"/><Relationship Id="rId5" Type="http://schemas.openxmlformats.org/officeDocument/2006/relationships/image" Target="../media/image15.png"/><Relationship Id="rId4" Type="http://schemas.openxmlformats.org/officeDocument/2006/relationships/audio" Target="../media/audio1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17.png"/><Relationship Id="rId12" Type="http://schemas.openxmlformats.org/officeDocument/2006/relationships/audio" Target="../media/audio1.wav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audio" Target="../media/audio1.wav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microsoft.com/office/2007/relationships/media" Target="../media/media3.mp3"/><Relationship Id="rId7" Type="http://schemas.openxmlformats.org/officeDocument/2006/relationships/image" Target="../media/image7.jp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1.wav"/><Relationship Id="rId11" Type="http://schemas.openxmlformats.org/officeDocument/2006/relationships/audio" Target="../media/audio1.wav"/><Relationship Id="rId5" Type="http://schemas.openxmlformats.org/officeDocument/2006/relationships/slideLayout" Target="../slideLayouts/slideLayout19.xml"/><Relationship Id="rId10" Type="http://schemas.openxmlformats.org/officeDocument/2006/relationships/image" Target="../media/image16.png"/><Relationship Id="rId4" Type="http://schemas.openxmlformats.org/officeDocument/2006/relationships/audio" Target="../media/media3.mp3"/><Relationship Id="rId9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1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2.png"/><Relationship Id="rId5" Type="http://schemas.openxmlformats.org/officeDocument/2006/relationships/image" Target="../media/image7.jpg"/><Relationship Id="rId4" Type="http://schemas.openxmlformats.org/officeDocument/2006/relationships/audio" Target="../media/audio1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467061" y="0"/>
            <a:ext cx="36575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Chuẩn bị đồ dùng học tập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6813" y="461665"/>
            <a:ext cx="1897568" cy="189756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352" y="5522"/>
            <a:ext cx="4571628" cy="287067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2562" y="822597"/>
            <a:ext cx="2819669" cy="1175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9440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chuyen trag ngăn.wav"/>
          </p:stSnd>
        </p:sndAc>
      </p:transition>
    </mc:Choice>
    <mc:Fallback xmlns="">
      <p:transition spd="slow">
        <p:fade/>
        <p:sndAc>
          <p:stSnd>
            <p:snd r:embed="rId7" name="chuyen trag ngăn.wav"/>
          </p:stSnd>
        </p:sndAc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0211" y="2804191"/>
            <a:ext cx="1900449" cy="405221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4510212" cy="116778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105859" y="1044888"/>
            <a:ext cx="22008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Giới thiệu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4486" y="1636403"/>
            <a:ext cx="10016075" cy="789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12667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chuyen trag ngăn.wav"/>
          </p:stSnd>
        </p:sndAc>
      </p:transition>
    </mc:Choice>
    <mc:Fallback xmlns="">
      <p:transition spd="slow">
        <p:fade/>
        <p:sndAc>
          <p:stSnd>
            <p:snd r:embed="rId7" name="chuyen trag ngăn.wav"/>
          </p:stSnd>
        </p:sndAc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0" y="229640"/>
            <a:ext cx="41508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Nêu cấu tạo và hướng dẫn cách dùng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7864" y="0"/>
            <a:ext cx="5564135" cy="2976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6497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chuyen trag ngăn.wav"/>
          </p:stSnd>
        </p:sndAc>
      </p:transition>
    </mc:Choice>
    <mc:Fallback xmlns="">
      <p:transition spd="slow">
        <p:fade/>
        <p:sndAc>
          <p:stSnd>
            <p:snd r:embed="rId5" name="chuyen trag ngăn.wav"/>
          </p:stSnd>
        </p:sndAc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77863"/>
            <a:ext cx="1210058" cy="2580137"/>
          </a:xfrm>
          <a:prstGeom prst="rect">
            <a:avLst/>
          </a:prstGeom>
        </p:spPr>
      </p:pic>
      <p:pic>
        <p:nvPicPr>
          <p:cNvPr id="8" name="cach su dug sao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495880" y="0"/>
            <a:ext cx="7696119" cy="410161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09628" y="108455"/>
            <a:ext cx="22008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Xem cách sử dụng</a:t>
            </a:r>
          </a:p>
        </p:txBody>
      </p:sp>
    </p:spTree>
    <p:extLst>
      <p:ext uri="{BB962C8B-B14F-4D97-AF65-F5344CB8AC3E}">
        <p14:creationId xmlns:p14="http://schemas.microsoft.com/office/powerpoint/2010/main" val="25348266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chuyen trag ngăn.wav"/>
          </p:stSnd>
        </p:sndAc>
      </p:transition>
    </mc:Choice>
    <mc:Fallback xmlns="">
      <p:transition spd="slow">
        <p:fade/>
        <p:sndAc>
          <p:stSnd>
            <p:snd r:embed="rId8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35723"/>
            <a:ext cx="2027104" cy="432227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4814" y="108455"/>
            <a:ext cx="37793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Nghe mẫu và thực hành thổi nốt si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8954" y="0"/>
            <a:ext cx="5152221" cy="3748972"/>
          </a:xfrm>
          <a:prstGeom prst="rect">
            <a:avLst/>
          </a:prstGeom>
        </p:spPr>
      </p:pic>
      <p:pic>
        <p:nvPicPr>
          <p:cNvPr id="3" name="not si recorde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933661" y="335567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66843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chuyen trag ngăn.wav"/>
          </p:stSnd>
        </p:sndAc>
      </p:transition>
    </mc:Choice>
    <mc:Fallback xmlns="">
      <p:transition spd="slow">
        <p:fade/>
        <p:sndAc>
          <p:stSnd>
            <p:snd r:embed="rId9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0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39807"/>
            <a:ext cx="1743795" cy="371819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4814" y="108455"/>
            <a:ext cx="37793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Thực hành thổi nốt Si theo mẫu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0650" y="0"/>
            <a:ext cx="8361971" cy="160354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845326" y="2208548"/>
            <a:ext cx="105321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i="1" dirty="0">
                <a:solidFill>
                  <a:srgbClr val="FF0000"/>
                </a:solidFill>
                <a:latin typeface="+mj-lt"/>
              </a:rPr>
              <a:t>- Cách bảo quản sau khi sử dụng xong vệ sinh đầu ống thổi vào toàn bộ thân sáo bảo quản và giữ gìn cẩn thận</a:t>
            </a:r>
          </a:p>
        </p:txBody>
      </p:sp>
      <p:pic>
        <p:nvPicPr>
          <p:cNvPr id="2" name="mau am not si recode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358297" y="330352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7972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chuyen trag ngăn.wav"/>
          </p:stSnd>
        </p:sndAc>
      </p:transition>
    </mc:Choice>
    <mc:Fallback xmlns="">
      <p:transition spd="slow">
        <p:fade/>
        <p:sndAc>
          <p:stSnd>
            <p:snd r:embed="rId9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56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0" y="87586"/>
            <a:ext cx="22008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Giới thiệu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298" y="186625"/>
            <a:ext cx="10254181" cy="125658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2819" y="1613182"/>
            <a:ext cx="6650839" cy="239695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286369"/>
            <a:ext cx="2699133" cy="3571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08870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chuyen trag ngăn.wav"/>
          </p:stSnd>
        </p:sndAc>
      </p:transition>
    </mc:Choice>
    <mc:Fallback xmlns="">
      <p:transition spd="slow">
        <p:fade/>
        <p:sndAc>
          <p:stSnd>
            <p:snd r:embed="rId7" name="chuyen trag ngăn.wav"/>
          </p:stSnd>
        </p:sndAc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0" y="229640"/>
            <a:ext cx="41508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Nêu cấu tạo và hướng dẫn cách dùng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8376" y="0"/>
            <a:ext cx="5148675" cy="4735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753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chuyen trag ngăn.wav"/>
          </p:stSnd>
        </p:sndAc>
      </p:transition>
    </mc:Choice>
    <mc:Fallback xmlns="">
      <p:transition spd="slow">
        <p:fade/>
        <p:sndAc>
          <p:stSnd>
            <p:snd r:embed="rId5" name="chuyen trag ngăn.wav"/>
          </p:stSnd>
        </p:sndAc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7694"/>
            <a:ext cx="7042813" cy="406522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5022" y="1944343"/>
            <a:ext cx="3713321" cy="491365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7038295" y="0"/>
            <a:ext cx="51800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b="1" dirty="0">
                <a:latin typeface="+mj-lt"/>
              </a:rPr>
              <a:t>Cách bảo quản: </a:t>
            </a:r>
            <a:r>
              <a:rPr lang="vi-VN" i="1" dirty="0">
                <a:solidFill>
                  <a:srgbClr val="FF0000"/>
                </a:solidFill>
                <a:latin typeface="+mj-lt"/>
              </a:rPr>
              <a:t>sau khi sử dụng xong, vệ sinh đầu ống thổi và bàn phím bảo quản giữ gìn cẩn thận</a:t>
            </a:r>
          </a:p>
        </p:txBody>
      </p:sp>
      <p:pic>
        <p:nvPicPr>
          <p:cNvPr id="3" name="mau am do re mi ken phi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044498" y="448836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1476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chuyen trag ngăn.wav"/>
          </p:stSnd>
        </p:sndAc>
      </p:transition>
    </mc:Choice>
    <mc:Fallback xmlns="">
      <p:transition spd="slow">
        <p:fade/>
        <p:sndAc>
          <p:stSnd>
            <p:snd r:embed="rId9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404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207620" y="0"/>
            <a:ext cx="6984380" cy="2653989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137CD"/>
                </a:solidFill>
                <a:effectLst/>
                <a:uLnTx/>
                <a:uFillTx/>
                <a:latin typeface="#9Slide05 Dancing Script" panose="03080800040507000D00" pitchFamily="66" charset="0"/>
                <a:ea typeface="+mn-ea"/>
                <a:cs typeface="+mn-cs"/>
              </a:rPr>
              <a:t>GIÁO DỤC, CỦNG CỐ DẶN DÒ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370955" y="2779132"/>
            <a:ext cx="31223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 ý hỏi song câu hỏi mới nêu giáo dục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9260" y="3043107"/>
            <a:ext cx="1806209" cy="377046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354" y="4093636"/>
            <a:ext cx="3196867" cy="276436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6202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94364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chuyen trag ngăn.wav"/>
          </p:stSnd>
        </p:sndAc>
      </p:transition>
    </mc:Choice>
    <mc:Fallback xmlns="">
      <p:transition spd="slow">
        <p:fade/>
        <p:sndAc>
          <p:stSnd>
            <p:snd r:embed="rId6" name="chuyen trag ngăn.wav"/>
          </p:stSnd>
        </p:sndAc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0"/>
            <a:ext cx="7160899" cy="4511398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Chúc quý thầy cô mạnh khỏe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 em học sinh chăm ngoan học giỏi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935" y="2255699"/>
            <a:ext cx="2813570" cy="140678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8464" y="2588325"/>
            <a:ext cx="4751842" cy="3220219"/>
          </a:xfrm>
          <a:prstGeom prst="rect">
            <a:avLst/>
          </a:prstGeom>
        </p:spPr>
      </p:pic>
      <p:pic>
        <p:nvPicPr>
          <p:cNvPr id="5" name="CHIM SA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985686" y="3797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8495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chuyen trag ngăn.wav"/>
          </p:stSnd>
        </p:sndAc>
      </p:transition>
    </mc:Choice>
    <mc:Fallback xmlns="">
      <p:transition spd="slow">
        <p:fade/>
        <p:sndAc>
          <p:stSnd>
            <p:snd r:embed="rId9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90306"/>
            <a:ext cx="4137783" cy="463692"/>
          </a:xfrm>
          <a:prstGeom prst="rect">
            <a:avLst/>
          </a:prstGeom>
          <a:noFill/>
        </p:spPr>
        <p:txBody>
          <a:bodyPr wrap="square" rtlCol="0">
            <a:prstTxWarp prst="textDeflat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Mở đầu </a:t>
            </a:r>
            <a:endParaRPr kumimoji="0" lang="en-US" sz="2400" b="1" i="0" u="none" strike="noStrike" kern="1200" cap="none" spc="0" normalizeH="0" baseline="0" noProof="0" dirty="0">
              <a:ln w="6600">
                <a:solidFill>
                  <a:srgbClr val="FF0000"/>
                </a:solidFill>
                <a:prstDash val="solid"/>
              </a:ln>
              <a:solidFill>
                <a:srgbClr val="FFFFFF"/>
              </a:solidFill>
              <a:effectLst>
                <a:glow rad="63500">
                  <a:srgbClr val="ED7D31">
                    <a:satMod val="175000"/>
                    <a:alpha val="40000"/>
                  </a:srgbClr>
                </a:glow>
                <a:outerShdw dist="38100" dir="2700000" algn="tl" rotWithShape="0">
                  <a:srgbClr val="ED7D31"/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68443" y="824778"/>
            <a:ext cx="12023556" cy="1366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vi-VN" b="1" dirty="0">
                <a:latin typeface="Times New Roman" panose="02020603050405020304" pitchFamily="18" charset="0"/>
                <a:ea typeface="Calibri" panose="020F0502020204030204" pitchFamily="34" charset="0"/>
              </a:rPr>
              <a:t>* Trò chơi : Nối từ</a:t>
            </a:r>
            <a:endParaRPr lang="vi-VN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vi-VN" dirty="0">
                <a:latin typeface="Times New Roman" panose="02020603050405020304" pitchFamily="18" charset="0"/>
                <a:ea typeface="Calibri" panose="020F0502020204030204" pitchFamily="34" charset="0"/>
              </a:rPr>
              <a:t>- Chia lớp theo tổ và tổ chức trò chơi. Tổ đầu tiên đưa ra một từ ghép gồm hai âm tiết, ví dụ </a:t>
            </a:r>
            <a:r>
              <a:rPr lang="vi-VN" i="1" dirty="0">
                <a:latin typeface="Times New Roman" panose="02020603050405020304" pitchFamily="18" charset="0"/>
                <a:ea typeface="Calibri" panose="020F0502020204030204" pitchFamily="34" charset="0"/>
              </a:rPr>
              <a:t>“ cây xanh “.</a:t>
            </a:r>
            <a:r>
              <a:rPr lang="vi-VN" dirty="0">
                <a:latin typeface="Times New Roman" panose="02020603050405020304" pitchFamily="18" charset="0"/>
                <a:ea typeface="Calibri" panose="020F0502020204030204" pitchFamily="34" charset="0"/>
              </a:rPr>
              <a:t> Tổ tiếp theo sẽ lấy âm tiết thứ hai làm âm tiết thứ nhất cho từ mới , ví dụ : “ xanh tươi “. Cứ như vậy các tổ nối tiếp và quay vòng, tổ nào trong 5 giây không nghĩ ra từ tiếp theo sẽ bị loại </a:t>
            </a:r>
            <a:r>
              <a:rPr lang="vi-VN" i="1" dirty="0">
                <a:latin typeface="Times New Roman" panose="02020603050405020304" pitchFamily="18" charset="0"/>
                <a:ea typeface="Calibri" panose="020F0502020204030204" pitchFamily="34" charset="0"/>
              </a:rPr>
              <a:t>( Giáo viên đếm ngược thời gian trong 5 giây ).</a:t>
            </a:r>
            <a:r>
              <a:rPr lang="vi-VN" dirty="0">
                <a:latin typeface="Times New Roman" panose="02020603050405020304" pitchFamily="18" charset="0"/>
                <a:ea typeface="Calibri" panose="020F0502020204030204" pitchFamily="34" charset="0"/>
              </a:rPr>
              <a:t> Tổ còn lại cuối cùng là tổ thắng cuộc .</a:t>
            </a:r>
          </a:p>
        </p:txBody>
      </p:sp>
    </p:spTree>
    <p:extLst>
      <p:ext uri="{BB962C8B-B14F-4D97-AF65-F5344CB8AC3E}">
        <p14:creationId xmlns:p14="http://schemas.microsoft.com/office/powerpoint/2010/main" val="33703962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chuyen trag ngăn.wav"/>
          </p:stSnd>
        </p:sndAc>
      </p:transition>
    </mc:Choice>
    <mc:Fallback xmlns="">
      <p:transition spd="slow">
        <p:fade/>
        <p:sndAc>
          <p:stSnd>
            <p:snd r:embed="rId4" name="chuyen trag ngăn.wav"/>
          </p:stSnd>
        </p:sndAc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3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6890"/>
            <a:ext cx="12192000" cy="555154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788165" y="150275"/>
            <a:ext cx="1099981" cy="4914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TIẾT 6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75607" y="35174"/>
            <a:ext cx="424661" cy="35963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126884" y="1406201"/>
            <a:ext cx="6569189" cy="5170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NHẠC CỤ: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NHẠC CỤ GÕ, NHẠC CỤ GIA ĐIỆU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 descr="C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81421" y="6277468"/>
            <a:ext cx="510579" cy="4909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5" y="-16098"/>
            <a:ext cx="4101832" cy="132655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5499" y="4188295"/>
            <a:ext cx="1210058" cy="258013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6885" y="4188296"/>
            <a:ext cx="1949846" cy="2580137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4349325" y="749422"/>
            <a:ext cx="6494091" cy="4914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srgbClr val="00206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ÔN TẬP BÀI HÁT CHIM SÁO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31618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chuyen trag ngăn.wav"/>
          </p:stSnd>
        </p:sndAc>
      </p:transition>
    </mc:Choice>
    <mc:Fallback xmlns="">
      <p:transition spd="slow">
        <p:fade/>
        <p:sndAc>
          <p:stSnd>
            <p:snd r:embed="rId10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4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HIM SA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944438" y="2467737"/>
            <a:ext cx="609600" cy="6096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0112" y="940691"/>
            <a:ext cx="4137783" cy="463692"/>
          </a:xfrm>
          <a:prstGeom prst="rect">
            <a:avLst/>
          </a:prstGeom>
          <a:noFill/>
        </p:spPr>
        <p:txBody>
          <a:bodyPr wrap="square" rtlCol="0">
            <a:prstTxWarp prst="textDeflat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Luyện tập</a:t>
            </a:r>
          </a:p>
        </p:txBody>
      </p:sp>
      <p:sp>
        <p:nvSpPr>
          <p:cNvPr id="18" name="Rectangle 17"/>
          <p:cNvSpPr/>
          <p:nvPr/>
        </p:nvSpPr>
        <p:spPr>
          <a:xfrm>
            <a:off x="426083" y="1661526"/>
            <a:ext cx="303670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 hình thức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112" y="2590400"/>
            <a:ext cx="6958361" cy="42676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0665" y="0"/>
            <a:ext cx="7631335" cy="522992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-348234" y="107794"/>
            <a:ext cx="5522322" cy="5170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srgbClr val="00206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ÔN TẬP BÀI HÁT CHIM SÁO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50938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chuyen trag ngăn.wav"/>
          </p:stSnd>
        </p:sndAc>
      </p:transition>
    </mc:Choice>
    <mc:Fallback xmlns="">
      <p:transition spd="slow">
        <p:fade/>
        <p:sndAc>
          <p:stSnd>
            <p:snd r:embed="rId12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80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4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CHIM SA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447437" y="5728010"/>
            <a:ext cx="609600" cy="609600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90855" y="0"/>
            <a:ext cx="55851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Hát kết hợp vỗ tay tay theo nhịp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2590400"/>
            <a:ext cx="6958361" cy="42676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4467" y="845820"/>
            <a:ext cx="7580754" cy="2914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76033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chuyen trag ngăn.wav"/>
          </p:stSnd>
        </p:sndAc>
      </p:transition>
    </mc:Choice>
    <mc:Fallback xmlns="">
      <p:transition spd="slow">
        <p:fade/>
        <p:sndAc>
          <p:stSnd>
            <p:snd r:embed="rId12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4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13330" y="2614961"/>
            <a:ext cx="6958361" cy="4267600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1295309" y="674370"/>
            <a:ext cx="303670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 bạn nam: Hát câu 1</a:t>
            </a:r>
          </a:p>
        </p:txBody>
      </p:sp>
      <p:pic>
        <p:nvPicPr>
          <p:cNvPr id="22" name="CHIM SA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017921" y="5567775"/>
            <a:ext cx="609600" cy="609600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1295309" y="1167631"/>
            <a:ext cx="303670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 bạn nữ: Hát câu 2</a:t>
            </a:r>
          </a:p>
        </p:txBody>
      </p:sp>
      <p:sp>
        <p:nvSpPr>
          <p:cNvPr id="24" name="Rectangle 23"/>
          <p:cNvSpPr/>
          <p:nvPr/>
        </p:nvSpPr>
        <p:spPr>
          <a:xfrm>
            <a:off x="1295309" y="1738738"/>
            <a:ext cx="303670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 bạn nam: Hát câu 3</a:t>
            </a:r>
          </a:p>
        </p:txBody>
      </p:sp>
      <p:sp>
        <p:nvSpPr>
          <p:cNvPr id="25" name="Rectangle 24"/>
          <p:cNvSpPr/>
          <p:nvPr/>
        </p:nvSpPr>
        <p:spPr>
          <a:xfrm>
            <a:off x="1295308" y="2240003"/>
            <a:ext cx="303670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 bạn nữ: Hát câu 4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0665" y="0"/>
            <a:ext cx="7631335" cy="5229922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125880" y="4275"/>
            <a:ext cx="397749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Hát nối tiếp hình thức song ca</a:t>
            </a:r>
          </a:p>
        </p:txBody>
      </p:sp>
    </p:spTree>
    <p:extLst>
      <p:ext uri="{BB962C8B-B14F-4D97-AF65-F5344CB8AC3E}">
        <p14:creationId xmlns:p14="http://schemas.microsoft.com/office/powerpoint/2010/main" val="13749058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chuyen trag ngăn.wav"/>
          </p:stSnd>
        </p:sndAc>
      </p:transition>
    </mc:Choice>
    <mc:Fallback xmlns="">
      <p:transition spd="slow">
        <p:fade/>
        <p:sndAc>
          <p:stSnd>
            <p:snd r:embed="rId12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80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4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CHIM SA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966377" y="2272762"/>
            <a:ext cx="609600" cy="609600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90854" y="0"/>
            <a:ext cx="46297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Hát kết hợp hình thức tự chọn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2577562"/>
            <a:ext cx="6958361" cy="426760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0665" y="0"/>
            <a:ext cx="7631335" cy="5229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3773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chuyen trag ngăn.wav"/>
          </p:stSnd>
        </p:sndAc>
      </p:transition>
    </mc:Choice>
    <mc:Fallback xmlns="">
      <p:transition spd="slow">
        <p:fade/>
        <p:sndAc>
          <p:stSnd>
            <p:snd r:embed="rId12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180220" y="170829"/>
            <a:ext cx="4137783" cy="463692"/>
          </a:xfrm>
          <a:prstGeom prst="rect">
            <a:avLst/>
          </a:prstGeom>
          <a:noFill/>
        </p:spPr>
        <p:txBody>
          <a:bodyPr wrap="square" rtlCol="0">
            <a:prstTxWarp prst="textDeflat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 w="6600">
                  <a:solidFill>
                    <a:srgbClr val="FF0000"/>
                  </a:solidFill>
                  <a:prstDash val="solid"/>
                </a:ln>
                <a:solidFill>
                  <a:schemeClr val="bg1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kumimoji="0" lang="en-US" sz="2400" b="1" i="0" u="none" strike="noStrike" kern="1200" cap="none" spc="0" normalizeH="0" noProof="0" dirty="0">
                <a:ln w="6600">
                  <a:solidFill>
                    <a:srgbClr val="FF0000"/>
                  </a:solidFill>
                  <a:prstDash val="solid"/>
                </a:ln>
                <a:solidFill>
                  <a:schemeClr val="bg1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thành kiến thức</a:t>
            </a:r>
            <a:endParaRPr kumimoji="0" lang="en-US" sz="2400" b="1" i="0" u="none" strike="noStrike" kern="1200" cap="none" spc="0" normalizeH="0" baseline="0" noProof="0" dirty="0">
              <a:ln w="6600">
                <a:solidFill>
                  <a:srgbClr val="FF0000"/>
                </a:solidFill>
                <a:prstDash val="solid"/>
              </a:ln>
              <a:solidFill>
                <a:schemeClr val="bg1"/>
              </a:solidFill>
              <a:effectLst>
                <a:glow rad="63500">
                  <a:srgbClr val="ED7D31">
                    <a:satMod val="175000"/>
                    <a:alpha val="40000"/>
                  </a:srgbClr>
                </a:glow>
                <a:outerShdw dist="38100" dir="2700000" algn="tl" rotWithShape="0">
                  <a:srgbClr val="ED7D31"/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67" y="25808"/>
            <a:ext cx="2022352" cy="93116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6293" y="1624186"/>
            <a:ext cx="8836245" cy="270996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934841" y="956974"/>
            <a:ext cx="42274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Nghe gõ mẫu, luyện tập và gõ nối tiếp</a:t>
            </a:r>
          </a:p>
        </p:txBody>
      </p:sp>
      <p:sp>
        <p:nvSpPr>
          <p:cNvPr id="7" name="Rectangle 6"/>
          <p:cNvSpPr/>
          <p:nvPr/>
        </p:nvSpPr>
        <p:spPr>
          <a:xfrm>
            <a:off x="794137" y="824997"/>
            <a:ext cx="4872737" cy="5170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NHẠC CỤ GÕ, NHẠC CỤ GIA ĐIỆU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tt1 nhac cu g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130819" y="2674366"/>
            <a:ext cx="609600" cy="609600"/>
          </a:xfrm>
          <a:prstGeom prst="rect">
            <a:avLst/>
          </a:prstGeom>
        </p:spPr>
      </p:pic>
      <p:pic>
        <p:nvPicPr>
          <p:cNvPr id="3" name="tt2 nhac cu go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130819" y="38376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252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6" name="chuyen trag ngăn.wav"/>
          </p:stSnd>
        </p:sndAc>
      </p:transition>
    </mc:Choice>
    <mc:Fallback xmlns="">
      <p:transition spd="slow">
        <p:fade/>
        <p:sndAc>
          <p:stSnd>
            <p:snd r:embed="rId11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32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4886" y="-1"/>
            <a:ext cx="8236945" cy="336756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877896" y="583291"/>
            <a:ext cx="22008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Nhóm 1: Câu 1,2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864365" y="2366912"/>
            <a:ext cx="22008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Nhóm 2: Câu 3,4</a:t>
            </a:r>
          </a:p>
        </p:txBody>
      </p:sp>
      <p:pic>
        <p:nvPicPr>
          <p:cNvPr id="6" name="CHIM SA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399832" y="450318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4542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chuyen trag ngăn.wav"/>
          </p:stSnd>
        </p:sndAc>
      </p:transition>
    </mc:Choice>
    <mc:Fallback xmlns="">
      <p:transition spd="slow">
        <p:fade/>
        <p:sndAc>
          <p:stSnd>
            <p:snd r:embed="rId8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10218</TotalTime>
  <Words>348</Words>
  <Application>Microsoft Office PowerPoint</Application>
  <PresentationFormat>Widescreen</PresentationFormat>
  <Paragraphs>35</Paragraphs>
  <Slides>19</Slides>
  <Notes>0</Notes>
  <HiddenSlides>0</HiddenSlides>
  <MMClips>12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19</vt:i4>
      </vt:variant>
    </vt:vector>
  </HeadingPairs>
  <TitlesOfParts>
    <vt:vector size="29" baseType="lpstr">
      <vt:lpstr>Tahoma</vt:lpstr>
      <vt:lpstr>Calibri</vt:lpstr>
      <vt:lpstr>Arial</vt:lpstr>
      <vt:lpstr>Times New Roman</vt:lpstr>
      <vt:lpstr>Calibri Light</vt:lpstr>
      <vt:lpstr>#9Slide05 Dancing Script</vt:lpstr>
      <vt:lpstr>3_Office Theme</vt:lpstr>
      <vt:lpstr>2_Office Theme</vt:lpstr>
      <vt:lpstr>5_Office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ASUS</dc:creator>
  <cp:lastModifiedBy>Hello</cp:lastModifiedBy>
  <cp:revision>1300</cp:revision>
  <dcterms:created xsi:type="dcterms:W3CDTF">2020-08-30T12:35:12Z</dcterms:created>
  <dcterms:modified xsi:type="dcterms:W3CDTF">2023-08-17T04:13:28Z</dcterms:modified>
</cp:coreProperties>
</file>