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2120" y="613921"/>
            <a:ext cx="380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2060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srgbClr val="002060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rebuchet MS" panose="020B0603020202020204"/>
              </a:rPr>
              <a:t>Đồng</a:t>
            </a:r>
            <a:r>
              <a:rPr lang="vi-VN" sz="24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endParaRPr lang="en-US" sz="24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7" y="704763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CHUYỂN ĐỘI HÌNH MỘT HÀNG DỌC THÀNH 2,3 HÀNG DỌC VÀ NGƯỢC LẠI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0262" y="4049486"/>
            <a:ext cx="202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002060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srgbClr val="002060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30368" y="4449596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/>
              </a:rPr>
              <a:t>Nguyễn</a:t>
            </a:r>
            <a:r>
              <a:rPr lang="en-US" sz="2400" noProof="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rebuchet MS" panose="020B0603020202020204"/>
              </a:rPr>
              <a:t>Hồng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DỌC, DÓNG HÀNG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79418"/>
            <a:ext cx="4340728" cy="1902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ĐỘI HÌNH HÀNG DỌC </a:t>
            </a:r>
            <a:r>
              <a:rPr lang="en-US" dirty="0"/>
              <a:t>: </a:t>
            </a:r>
          </a:p>
          <a:p>
            <a:r>
              <a:rPr lang="en-US" i="1" dirty="0">
                <a:solidFill>
                  <a:srgbClr val="002060"/>
                </a:solidFill>
              </a:rPr>
              <a:t>-KHẨU LỆNH: “ BỐN HÀNG DỌC TẬP HỢP</a:t>
            </a:r>
          </a:p>
          <a:p>
            <a:r>
              <a:rPr lang="en-US" i="1" dirty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051" name="Picture 87" descr="dóng hàng dọ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330" y="1564084"/>
            <a:ext cx="3971108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99863" y="119475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DÓNG HÀNG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DỌC THÀNH 2,3 HÀNG DỌC 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4" y="1521876"/>
            <a:ext cx="4840229" cy="263799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116687"/>
            <a:ext cx="4919728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ĐI QUA SUỐI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285051"/>
            <a:ext cx="7456867" cy="28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302</Words>
  <Application>Microsoft Office PowerPoint</Application>
  <PresentationFormat>Custom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2021-09-09T15:02:46Z</dcterms:created>
  <dcterms:modified xsi:type="dcterms:W3CDTF">2023-09-21T20:21:02Z</dcterms:modified>
</cp:coreProperties>
</file>