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6" r:id="rId3"/>
    <p:sldMasterId id="2147483708" r:id="rId4"/>
  </p:sldMasterIdLst>
  <p:notesMasterIdLst>
    <p:notesMasterId r:id="rId24"/>
  </p:notesMasterIdLst>
  <p:sldIdLst>
    <p:sldId id="256" r:id="rId5"/>
    <p:sldId id="295" r:id="rId6"/>
    <p:sldId id="296" r:id="rId7"/>
    <p:sldId id="297" r:id="rId8"/>
    <p:sldId id="286" r:id="rId9"/>
    <p:sldId id="287" r:id="rId10"/>
    <p:sldId id="288" r:id="rId11"/>
    <p:sldId id="289" r:id="rId12"/>
    <p:sldId id="293" r:id="rId13"/>
    <p:sldId id="291" r:id="rId14"/>
    <p:sldId id="292" r:id="rId15"/>
    <p:sldId id="294" r:id="rId16"/>
    <p:sldId id="298" r:id="rId17"/>
    <p:sldId id="299" r:id="rId18"/>
    <p:sldId id="300" r:id="rId19"/>
    <p:sldId id="301" r:id="rId20"/>
    <p:sldId id="302" r:id="rId21"/>
    <p:sldId id="278" r:id="rId22"/>
    <p:sldId id="27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>
        <p:scale>
          <a:sx n="70" d="100"/>
          <a:sy n="70" d="100"/>
        </p:scale>
        <p:origin x="-1398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71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4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19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322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6389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00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44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895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010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6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30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0430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5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5894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796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14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326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536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63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9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8/28/2021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p3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4.xml"/><Relationship Id="rId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2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600" y="332656"/>
            <a:ext cx="609600" cy="609600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34325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28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8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992888" cy="4248472"/>
          </a:xfrm>
          <a:prstGeom prst="rect">
            <a:avLst/>
          </a:prstGeom>
        </p:spPr>
      </p:pic>
      <p:pic>
        <p:nvPicPr>
          <p:cNvPr id="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34325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887245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0"/>
            <a:ext cx="41044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VẬN DỤNG-SÁNG TẠO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220"/>
            <a:ext cx="8136904" cy="3553852"/>
          </a:xfrm>
          <a:prstGeom prst="rect">
            <a:avLst/>
          </a:prstGeom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18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20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355" y="2185111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681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00" y="5013176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07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36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03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56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7707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406333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200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116" y="412448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71" y="4073067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380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222267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88" y="4020793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808" y="404438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59328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94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469" y="2193869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844" y="2152190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60" y="2170165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1942" y="4708376"/>
            <a:ext cx="609600" cy="609600"/>
          </a:xfrm>
          <a:prstGeom prst="rect">
            <a:avLst/>
          </a:prstGeom>
        </p:spPr>
      </p:pic>
      <p:pic>
        <p:nvPicPr>
          <p:cNvPr id="3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19" y="2135422"/>
            <a:ext cx="39948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60648"/>
            <a:ext cx="9144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2 NGHE NHẠC: BÀI GIỌT MƯA VÀ EM BÉ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75" y="5229200"/>
            <a:ext cx="3412798" cy="14465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1720" y="783868"/>
            <a:ext cx="4371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huân</a:t>
            </a:r>
            <a:endParaRPr 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57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251" y="5161194"/>
            <a:ext cx="292806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NHẠC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Giọt Mưa Và Em Bé- Minh Nhí- Nguyệt Hằng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929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1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7244"/>
            <a:ext cx="354843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iọt Mưa Và Em Bé- Minh Nhí- Nguyệt Hằng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929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107244"/>
            <a:ext cx="349188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33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2251" y="5161194"/>
            <a:ext cx="2928067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Giọt Mưa Và Em Bé- Minh Nhí- Nguyệt Hằng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6929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4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ĐN SỐ 2 - LỚP 5 - Mặt trời lên - Nhanh - Giaovien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86742" y="602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08920"/>
            <a:ext cx="18085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KHỞI ĐỘNG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904656" cy="4320480"/>
          </a:xfrm>
          <a:prstGeom prst="rect">
            <a:avLst/>
          </a:prstGeom>
        </p:spPr>
      </p:pic>
      <p:pic>
        <p:nvPicPr>
          <p:cNvPr id="5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9348" y="207073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11960" y="332656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1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32656"/>
            <a:ext cx="5904656" cy="4320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1840" y="332656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8144" y="1849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2683"/>
            <a:ext cx="9144000" cy="4293096"/>
          </a:xfrm>
          <a:prstGeom prst="rect">
            <a:avLst/>
          </a:prstGeom>
        </p:spPr>
      </p:pic>
      <p:pic>
        <p:nvPicPr>
          <p:cNvPr id="5" name="Picture 2" descr="C:\Users\Administrator\Desktop\hinh nen dep pp\CON VAT+CAY, HIH ANH NHONGHEP TRAH\4d93d3c41d690499dcf3d031be2765e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135"/>
            <a:ext cx="2051720" cy="15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3926" y="2869054"/>
            <a:ext cx="1537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3: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28828" y="2899831"/>
            <a:ext cx="350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 ĐỌC NHẠC SỐ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692696"/>
            <a:ext cx="3681969" cy="183822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77494" y="2029463"/>
            <a:ext cx="2941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272" flipH="1">
            <a:off x="8047248" y="1559869"/>
            <a:ext cx="1181259" cy="88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5705">
            <a:off x="187469" y="2784125"/>
            <a:ext cx="828015" cy="5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1476" y="-45502"/>
            <a:ext cx="8424936" cy="2261273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93865" y="3423051"/>
            <a:ext cx="3509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NHẠC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36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46851" y="231031"/>
            <a:ext cx="444948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HĐ TÌM HIỂU-KHÁM PHÁ</a:t>
            </a:r>
          </a:p>
        </p:txBody>
      </p:sp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  <a:endParaRPr lang="en-US" sz="2800" i="1" dirty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79054"/>
            <a:ext cx="7992888" cy="35460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7075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348105" y="2255892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346918" y="22132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550140" y="2060848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84294"/>
            <a:ext cx="11451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352" y="4284347"/>
            <a:ext cx="1145107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9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9357" y="447055"/>
            <a:ext cx="333327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độ-tiết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136904" cy="3428645"/>
          </a:xfrm>
          <a:prstGeom prst="rect">
            <a:avLst/>
          </a:prstGeom>
        </p:spPr>
      </p:pic>
      <p:pic>
        <p:nvPicPr>
          <p:cNvPr id="6" name="LCD DE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84368" y="105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0810" y="476672"/>
            <a:ext cx="50918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1670"/>
            <a:ext cx="7992888" cy="35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2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29966" y="354499"/>
            <a:ext cx="18002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1933" y="5601434"/>
            <a:ext cx="2636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LUYỆN TẬP-THỰC HÀNH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66" y="1052736"/>
            <a:ext cx="8136904" cy="230425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68344" y="1560766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7734" y="357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385500"/>
            <a:ext cx="18002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85" y="1052736"/>
            <a:ext cx="8064896" cy="183417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68344" y="1556792"/>
            <a:ext cx="36004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8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211</Words>
  <Application>Microsoft Office PowerPoint</Application>
  <PresentationFormat>On-screen Show (4:3)</PresentationFormat>
  <Paragraphs>36</Paragraphs>
  <Slides>19</Slides>
  <Notes>4</Notes>
  <HiddenSlides>0</HiddenSlides>
  <MMClips>14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Office Theme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78</cp:revision>
  <dcterms:created xsi:type="dcterms:W3CDTF">2021-05-09T14:16:54Z</dcterms:created>
  <dcterms:modified xsi:type="dcterms:W3CDTF">2021-08-28T02:22:43Z</dcterms:modified>
</cp:coreProperties>
</file>