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212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9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17" Type="http://schemas.openxmlformats.org/officeDocument/2006/relationships/image" Target="../media/image24.jpeg"/><Relationship Id="rId2" Type="http://schemas.openxmlformats.org/officeDocument/2006/relationships/image" Target="../media/image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486400" y="5429160"/>
            <a:ext cx="514368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Nguyễn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Thị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Hồng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Vân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6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6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6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6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6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4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6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</TotalTime>
  <Words>301</Words>
  <Application>Microsoft Office PowerPoint</Application>
  <PresentationFormat>Custom</PresentationFormat>
  <Paragraphs>76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586</cp:revision>
  <dcterms:created xsi:type="dcterms:W3CDTF">2010-04-30T20:19:48Z</dcterms:created>
  <dcterms:modified xsi:type="dcterms:W3CDTF">2023-11-26T14:08:08Z</dcterms:modified>
  <dc:language>en-US</dc:language>
</cp:coreProperties>
</file>