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352" r:id="rId2"/>
    <p:sldId id="346" r:id="rId3"/>
    <p:sldId id="263" r:id="rId4"/>
    <p:sldId id="347" r:id="rId5"/>
    <p:sldId id="348" r:id="rId6"/>
    <p:sldId id="351" r:id="rId7"/>
    <p:sldId id="345" r:id="rId8"/>
    <p:sldId id="330" r:id="rId9"/>
    <p:sldId id="349" r:id="rId10"/>
    <p:sldId id="343" r:id="rId11"/>
    <p:sldId id="350" r:id="rId12"/>
    <p:sldId id="264" r:id="rId13"/>
  </p:sldIdLst>
  <p:sldSz cx="12161838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Nunito" charset="-93"/>
      <p:regular r:id="rId19"/>
      <p:bold r:id="rId20"/>
      <p:italic r:id="rId21"/>
      <p:boldItalic r:id="rId22"/>
    </p:embeddedFont>
    <p:embeddedFont>
      <p:font typeface="Chewy" charset="0"/>
      <p:regular r:id="rId23"/>
    </p:embeddedFont>
    <p:embeddedFont>
      <p:font typeface="Inconsolata" charset="-93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61" d="100"/>
          <a:sy n="61" d="100"/>
        </p:scale>
        <p:origin x="-960" y="-84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5727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9" r:id="rId4"/>
    <p:sldLayoutId id="2147483660" r:id="rId5"/>
    <p:sldLayoutId id="2147483665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4471932" y="4060745"/>
            <a:ext cx="2881416" cy="21163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1725551" y="2008611"/>
            <a:ext cx="8979805" cy="12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tranh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Google Shape;7902;p32"/>
          <p:cNvSpPr txBox="1">
            <a:spLocks noGrp="1"/>
          </p:cNvSpPr>
          <p:nvPr>
            <p:ph type="title"/>
          </p:nvPr>
        </p:nvSpPr>
        <p:spPr>
          <a:xfrm>
            <a:off x="2420392" y="557073"/>
            <a:ext cx="6984496" cy="73506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TRƯỜNG TIỂU HỌC SÀI ĐỒNG</a:t>
            </a:r>
            <a:endParaRPr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Google Shape;7902;p32"/>
          <p:cNvSpPr txBox="1">
            <a:spLocks/>
          </p:cNvSpPr>
          <p:nvPr/>
        </p:nvSpPr>
        <p:spPr>
          <a:xfrm>
            <a:off x="2420392" y="1292133"/>
            <a:ext cx="6984496" cy="73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hewy"/>
              <a:buNone/>
              <a:defRPr sz="1077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4000" b="1" dirty="0" smtClean="0">
                <a:solidFill>
                  <a:srgbClr val="0070C0"/>
                </a:solidFill>
                <a:latin typeface="+mn-lt"/>
              </a:rPr>
              <a:t>Tiếng Việt lớp 3</a:t>
            </a:r>
            <a:endParaRPr lang="vi-VN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Google Shape;7902;p32"/>
          <p:cNvSpPr txBox="1">
            <a:spLocks/>
          </p:cNvSpPr>
          <p:nvPr/>
        </p:nvSpPr>
        <p:spPr>
          <a:xfrm>
            <a:off x="5177342" y="3325685"/>
            <a:ext cx="6012435" cy="73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hewy"/>
              <a:buNone/>
              <a:defRPr sz="1077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hewy"/>
              <a:buNone/>
              <a:defRPr sz="957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3200" i="1" dirty="0" smtClean="0">
                <a:solidFill>
                  <a:srgbClr val="002060"/>
                </a:solidFill>
                <a:latin typeface="+mn-lt"/>
              </a:rPr>
              <a:t>Giáo viên: Nguyễn Thị Thúy</a:t>
            </a:r>
            <a:endParaRPr lang="vi-VN" sz="32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706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584762" y="2548702"/>
            <a:ext cx="10992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70C0"/>
                </a:solidFill>
              </a:rPr>
              <a:t>Cùng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thân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trao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đổi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về</a:t>
            </a:r>
            <a:r>
              <a:rPr lang="en-US" sz="4000" b="1" dirty="0" smtClean="0">
                <a:solidFill>
                  <a:srgbClr val="0070C0"/>
                </a:solidFill>
              </a:rPr>
              <a:t> ý </a:t>
            </a:r>
            <a:r>
              <a:rPr lang="en-US" sz="4000" b="1" dirty="0" err="1" smtClean="0">
                <a:solidFill>
                  <a:srgbClr val="0070C0"/>
                </a:solidFill>
              </a:rPr>
              <a:t>nghĩa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hoạt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động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mà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em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viết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trong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đoạn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văn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2117934" y="933425"/>
            <a:ext cx="792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VẬN DỤNG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613454"/>
            <a:ext cx="917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đạt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118A78-26F4-464A-B653-88778EC94CE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C08582-A279-41B2-955D-F9E5392BB6DD}"/>
              </a:ext>
            </a:extLst>
          </p:cNvPr>
          <p:cNvSpPr/>
          <p:nvPr/>
        </p:nvSpPr>
        <p:spPr>
          <a:xfrm>
            <a:off x="617766" y="1562228"/>
            <a:ext cx="11098953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Viết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đoạn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văn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kể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hoạt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(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trồng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cây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)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mà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bản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chứng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kiến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 (qua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quan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sát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tranh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)</a:t>
            </a:r>
            <a:endParaRPr lang="vi-VN" sz="4000" dirty="0">
              <a:solidFill>
                <a:srgbClr val="0070C0"/>
              </a:solidFill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- Chia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sẻ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với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ý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nghĩa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hoạt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trồng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cây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nhận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yêu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quý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vẻ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đẹp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thiên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nhiên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vi-VN" sz="40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32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 dirty="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4387289" y="4021729"/>
            <a:ext cx="3656331" cy="26855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1725551" y="2290665"/>
            <a:ext cx="8979805" cy="152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tranh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Google Shape;7902;p32"/>
          <p:cNvSpPr txBox="1">
            <a:spLocks noGrp="1"/>
          </p:cNvSpPr>
          <p:nvPr>
            <p:ph type="title"/>
          </p:nvPr>
        </p:nvSpPr>
        <p:spPr>
          <a:xfrm>
            <a:off x="1725551" y="923258"/>
            <a:ext cx="8803038" cy="1456841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Thứ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 ... 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ng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ày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 ...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háng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 ...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ăm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 2023</a:t>
            </a:r>
            <a:br>
              <a:rPr lang="en-US" sz="4000" dirty="0" smtClean="0">
                <a:solidFill>
                  <a:srgbClr val="002060"/>
                </a:solidFill>
                <a:latin typeface="+mj-lt"/>
              </a:rPr>
            </a:b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Tiếng</a:t>
            </a: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Việt</a:t>
            </a:r>
            <a:endParaRPr sz="4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726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04011" y="1631312"/>
            <a:ext cx="55580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KHỞI ĐỘNG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118A78-26F4-464A-B653-88778EC94CE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C08582-A279-41B2-955D-F9E5392BB6DD}"/>
              </a:ext>
            </a:extLst>
          </p:cNvPr>
          <p:cNvSpPr/>
          <p:nvPr/>
        </p:nvSpPr>
        <p:spPr>
          <a:xfrm>
            <a:off x="1016649" y="2089171"/>
            <a:ext cx="1023486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+  Nói về hoạt động ngoài trời mà em được tham gia.</a:t>
            </a:r>
            <a:endParaRPr lang="vi-VN" sz="4000" dirty="0">
              <a:solidFill>
                <a:srgbClr val="002060"/>
              </a:solidFill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?</a:t>
            </a:r>
            <a:endParaRPr lang="vi-VN" sz="40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9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04011" y="1631312"/>
            <a:ext cx="55580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KHÁM PHÁ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99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4387289" y="4021729"/>
            <a:ext cx="3656331" cy="26855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1880533" y="1996198"/>
            <a:ext cx="8979805" cy="141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tranh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201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613454"/>
            <a:ext cx="917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đạt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118A78-26F4-464A-B653-88778EC94CE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C08582-A279-41B2-955D-F9E5392BB6DD}"/>
              </a:ext>
            </a:extLst>
          </p:cNvPr>
          <p:cNvSpPr/>
          <p:nvPr/>
        </p:nvSpPr>
        <p:spPr>
          <a:xfrm>
            <a:off x="617766" y="1562228"/>
            <a:ext cx="11098953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Viết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đoạn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văn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kể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hoạt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(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trồng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cây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)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mà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bản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chứng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kiến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 (qua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quan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sát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tranh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)</a:t>
            </a:r>
            <a:endParaRPr lang="vi-VN" sz="4000" dirty="0">
              <a:solidFill>
                <a:srgbClr val="0070C0"/>
              </a:solidFill>
              <a:latin typeface="+mn-lt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- Chia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sẻ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với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ý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nghĩa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hoạt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trồng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cây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nhận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yêu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quý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vẻ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đẹp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thiên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nhiên</a:t>
            </a:r>
            <a:r>
              <a:rPr lang="en-US" sz="40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vi-VN" sz="40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9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916807" y="228581"/>
            <a:ext cx="1032822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1. Quan </a:t>
            </a:r>
            <a:r>
              <a:rPr lang="en-US" sz="3200" b="1" dirty="0" err="1">
                <a:solidFill>
                  <a:srgbClr val="FF0000"/>
                </a:solidFill>
              </a:rPr>
              <a:t>sát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đoạn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864192-9372-47F2-827E-E275B9DE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97024" l="282" r="93803">
                        <a14:foregroundMark x1="36901" y1="9226" x2="58028" y2="9821"/>
                        <a14:foregroundMark x1="2535" y1="36310" x2="3662" y2="36905"/>
                        <a14:foregroundMark x1="5915" y1="35119" x2="12113" y2="37500"/>
                        <a14:foregroundMark x1="12676" y1="53274" x2="16338" y2="51488"/>
                        <a14:foregroundMark x1="30423" y1="54167" x2="23380" y2="56548"/>
                        <a14:foregroundMark x1="10423" y1="53869" x2="15775" y2="53274"/>
                        <a14:foregroundMark x1="15775" y1="53274" x2="15775" y2="53274"/>
                        <a14:foregroundMark x1="30423" y1="56250" x2="32958" y2="54464"/>
                        <a14:foregroundMark x1="39718" y1="55357" x2="42817" y2="54464"/>
                        <a14:foregroundMark x1="49859" y1="55357" x2="54366" y2="54464"/>
                        <a14:foregroundMark x1="45915" y1="42560" x2="48732" y2="46429"/>
                        <a14:foregroundMark x1="54930" y1="53274" x2="58028" y2="53869"/>
                        <a14:foregroundMark x1="9859" y1="79762" x2="13803" y2="77976"/>
                        <a14:foregroundMark x1="5915" y1="71429" x2="6479" y2="80655"/>
                        <a14:foregroundMark x1="6479" y1="80655" x2="14930" y2="83631"/>
                        <a14:foregroundMark x1="14930" y1="83631" x2="9859" y2="69643"/>
                        <a14:foregroundMark x1="9859" y1="69643" x2="3662" y2="69048"/>
                        <a14:foregroundMark x1="3662" y1="69048" x2="563" y2="70536"/>
                        <a14:foregroundMark x1="3099" y1="66964" x2="12113" y2="68155"/>
                        <a14:foregroundMark x1="12113" y1="68155" x2="13521" y2="69048"/>
                        <a14:foregroundMark x1="16901" y1="71131" x2="20000" y2="83333"/>
                        <a14:foregroundMark x1="9014" y1="86905" x2="4789" y2="90179"/>
                        <a14:foregroundMark x1="2535" y1="82143" x2="14930" y2="87798"/>
                        <a14:foregroundMark x1="14366" y1="88690" x2="23380" y2="87500"/>
                        <a14:foregroundMark x1="22535" y1="86607" x2="17746" y2="92262"/>
                        <a14:foregroundMark x1="17746" y1="92262" x2="12676" y2="94048"/>
                        <a14:foregroundMark x1="12676" y1="94048" x2="11831" y2="92857"/>
                        <a14:foregroundMark x1="1127" y1="78869" x2="1690" y2="89286"/>
                        <a14:foregroundMark x1="1690" y1="89286" x2="1972" y2="89583"/>
                        <a14:foregroundMark x1="1690" y1="92857" x2="12676" y2="94345"/>
                        <a14:foregroundMark x1="18873" y1="94345" x2="22817" y2="92262"/>
                        <a14:foregroundMark x1="38592" y1="71429" x2="33521" y2="83929"/>
                        <a14:foregroundMark x1="33521" y1="83929" x2="40845" y2="86607"/>
                        <a14:foregroundMark x1="40845" y1="86607" x2="42535" y2="78274"/>
                        <a14:foregroundMark x1="42535" y1="78274" x2="36338" y2="73810"/>
                        <a14:foregroundMark x1="36338" y1="73810" x2="28451" y2="72917"/>
                        <a14:foregroundMark x1="28169" y1="68155" x2="38873" y2="66667"/>
                        <a14:foregroundMark x1="29859" y1="71429" x2="29859" y2="88095"/>
                        <a14:foregroundMark x1="40563" y1="72321" x2="52113" y2="84524"/>
                        <a14:foregroundMark x1="52113" y1="84524" x2="59437" y2="84821"/>
                        <a14:foregroundMark x1="59437" y1="84821" x2="78873" y2="83929"/>
                        <a14:foregroundMark x1="78873" y1="83929" x2="88169" y2="83929"/>
                        <a14:foregroundMark x1="34930" y1="74702" x2="49577" y2="72917"/>
                        <a14:foregroundMark x1="49577" y1="72917" x2="81972" y2="75298"/>
                        <a14:foregroundMark x1="81127" y1="70833" x2="89859" y2="71131"/>
                        <a14:foregroundMark x1="90986" y1="84226" x2="89014" y2="93452"/>
                        <a14:foregroundMark x1="89014" y1="93452" x2="83944" y2="97619"/>
                        <a14:foregroundMark x1="83944" y1="97619" x2="83662" y2="97619"/>
                        <a14:foregroundMark x1="87606" y1="76786" x2="90141" y2="80655"/>
                        <a14:foregroundMark x1="90141" y1="75000" x2="90423" y2="83036"/>
                        <a14:foregroundMark x1="66479" y1="89881" x2="37746" y2="87798"/>
                        <a14:foregroundMark x1="90141" y1="84821" x2="91549" y2="83333"/>
                        <a14:foregroundMark x1="89014" y1="39881" x2="92394" y2="37500"/>
                        <a14:foregroundMark x1="93803" y1="36310" x2="93803" y2="3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97" y="1324137"/>
            <a:ext cx="9542645" cy="55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864192-9372-47F2-827E-E275B9DE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97024" l="282" r="93803">
                        <a14:foregroundMark x1="36901" y1="9226" x2="58028" y2="9821"/>
                        <a14:foregroundMark x1="2535" y1="36310" x2="3662" y2="36905"/>
                        <a14:foregroundMark x1="5915" y1="35119" x2="12113" y2="37500"/>
                        <a14:foregroundMark x1="12676" y1="53274" x2="16338" y2="51488"/>
                        <a14:foregroundMark x1="30423" y1="54167" x2="23380" y2="56548"/>
                        <a14:foregroundMark x1="10423" y1="53869" x2="15775" y2="53274"/>
                        <a14:foregroundMark x1="15775" y1="53274" x2="15775" y2="53274"/>
                        <a14:foregroundMark x1="30423" y1="56250" x2="32958" y2="54464"/>
                        <a14:foregroundMark x1="39718" y1="55357" x2="42817" y2="54464"/>
                        <a14:foregroundMark x1="49859" y1="55357" x2="54366" y2="54464"/>
                        <a14:foregroundMark x1="45915" y1="42560" x2="48732" y2="46429"/>
                        <a14:foregroundMark x1="54930" y1="53274" x2="58028" y2="53869"/>
                        <a14:foregroundMark x1="9859" y1="79762" x2="13803" y2="77976"/>
                        <a14:foregroundMark x1="5915" y1="71429" x2="6479" y2="80655"/>
                        <a14:foregroundMark x1="6479" y1="80655" x2="14930" y2="83631"/>
                        <a14:foregroundMark x1="14930" y1="83631" x2="9859" y2="69643"/>
                        <a14:foregroundMark x1="9859" y1="69643" x2="3662" y2="69048"/>
                        <a14:foregroundMark x1="3662" y1="69048" x2="563" y2="70536"/>
                        <a14:foregroundMark x1="3099" y1="66964" x2="12113" y2="68155"/>
                        <a14:foregroundMark x1="12113" y1="68155" x2="13521" y2="69048"/>
                        <a14:foregroundMark x1="16901" y1="71131" x2="20000" y2="83333"/>
                        <a14:foregroundMark x1="9014" y1="86905" x2="4789" y2="90179"/>
                        <a14:foregroundMark x1="2535" y1="82143" x2="14930" y2="87798"/>
                        <a14:foregroundMark x1="14366" y1="88690" x2="23380" y2="87500"/>
                        <a14:foregroundMark x1="22535" y1="86607" x2="17746" y2="92262"/>
                        <a14:foregroundMark x1="17746" y1="92262" x2="12676" y2="94048"/>
                        <a14:foregroundMark x1="12676" y1="94048" x2="11831" y2="92857"/>
                        <a14:foregroundMark x1="1127" y1="78869" x2="1690" y2="89286"/>
                        <a14:foregroundMark x1="1690" y1="89286" x2="1972" y2="89583"/>
                        <a14:foregroundMark x1="1690" y1="92857" x2="12676" y2="94345"/>
                        <a14:foregroundMark x1="18873" y1="94345" x2="22817" y2="92262"/>
                        <a14:foregroundMark x1="38592" y1="71429" x2="33521" y2="83929"/>
                        <a14:foregroundMark x1="33521" y1="83929" x2="40845" y2="86607"/>
                        <a14:foregroundMark x1="40845" y1="86607" x2="42535" y2="78274"/>
                        <a14:foregroundMark x1="42535" y1="78274" x2="36338" y2="73810"/>
                        <a14:foregroundMark x1="36338" y1="73810" x2="28451" y2="72917"/>
                        <a14:foregroundMark x1="28169" y1="68155" x2="38873" y2="66667"/>
                        <a14:foregroundMark x1="29859" y1="71429" x2="29859" y2="88095"/>
                        <a14:foregroundMark x1="40563" y1="72321" x2="52113" y2="84524"/>
                        <a14:foregroundMark x1="52113" y1="84524" x2="59437" y2="84821"/>
                        <a14:foregroundMark x1="59437" y1="84821" x2="78873" y2="83929"/>
                        <a14:foregroundMark x1="78873" y1="83929" x2="88169" y2="83929"/>
                        <a14:foregroundMark x1="34930" y1="74702" x2="49577" y2="72917"/>
                        <a14:foregroundMark x1="49577" y1="72917" x2="81972" y2="75298"/>
                        <a14:foregroundMark x1="81127" y1="70833" x2="89859" y2="71131"/>
                        <a14:foregroundMark x1="90986" y1="84226" x2="89014" y2="93452"/>
                        <a14:foregroundMark x1="89014" y1="93452" x2="83944" y2="97619"/>
                        <a14:foregroundMark x1="83944" y1="97619" x2="83662" y2="97619"/>
                        <a14:foregroundMark x1="87606" y1="76786" x2="90141" y2="80655"/>
                        <a14:foregroundMark x1="90141" y1="75000" x2="90423" y2="83036"/>
                        <a14:foregroundMark x1="66479" y1="89881" x2="37746" y2="87798"/>
                        <a14:foregroundMark x1="90141" y1="84821" x2="91549" y2="83333"/>
                        <a14:foregroundMark x1="89014" y1="39881" x2="92394" y2="37500"/>
                        <a14:foregroundMark x1="93803" y1="36310" x2="93803" y2="3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97" y="1324137"/>
            <a:ext cx="9542645" cy="553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724246" y="123808"/>
            <a:ext cx="1099231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2. </a:t>
            </a:r>
            <a:r>
              <a:rPr lang="en-US" sz="3600" b="1" dirty="0" err="1">
                <a:solidFill>
                  <a:srgbClr val="FF0000"/>
                </a:solidFill>
              </a:rPr>
              <a:t>Trao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đổi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sửa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bổ</a:t>
            </a:r>
            <a:r>
              <a:rPr lang="en-US" sz="3600" b="1" dirty="0">
                <a:solidFill>
                  <a:srgbClr val="FF0000"/>
                </a:solidFill>
              </a:rPr>
              <a:t> sung ý </a:t>
            </a:r>
            <a:r>
              <a:rPr lang="en-US" sz="3600" b="1" dirty="0" err="1">
                <a:solidFill>
                  <a:srgbClr val="FF0000"/>
                </a:solidFill>
              </a:rPr>
              <a:t>cần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thiết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01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267</Words>
  <Application>Microsoft Office PowerPoint</Application>
  <PresentationFormat>Custom</PresentationFormat>
  <Paragraphs>22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Nunito</vt:lpstr>
      <vt:lpstr>Chewy</vt:lpstr>
      <vt:lpstr>Inconsolata</vt:lpstr>
      <vt:lpstr>Reforestation Project Proposal  by Slidesgo</vt:lpstr>
      <vt:lpstr>TRƯỜNG TIỂU HỌC SÀI ĐỒNG</vt:lpstr>
      <vt:lpstr>Thứ ... ngày ... tháng ... năm 2023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MyPC</cp:lastModifiedBy>
  <cp:revision>55</cp:revision>
  <dcterms:modified xsi:type="dcterms:W3CDTF">2023-01-05T02:59:40Z</dcterms:modified>
</cp:coreProperties>
</file>