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2"/>
  </p:notesMasterIdLst>
  <p:sldIdLst>
    <p:sldId id="295" r:id="rId2"/>
    <p:sldId id="257" r:id="rId3"/>
    <p:sldId id="297" r:id="rId4"/>
    <p:sldId id="296" r:id="rId5"/>
    <p:sldId id="298" r:id="rId6"/>
    <p:sldId id="312" r:id="rId7"/>
    <p:sldId id="299" r:id="rId8"/>
    <p:sldId id="300" r:id="rId9"/>
    <p:sldId id="301" r:id="rId10"/>
    <p:sldId id="313" r:id="rId11"/>
    <p:sldId id="303" r:id="rId12"/>
    <p:sldId id="302" r:id="rId13"/>
    <p:sldId id="304" r:id="rId14"/>
    <p:sldId id="306" r:id="rId15"/>
    <p:sldId id="309" r:id="rId16"/>
    <p:sldId id="308" r:id="rId17"/>
    <p:sldId id="310" r:id="rId18"/>
    <p:sldId id="311" r:id="rId19"/>
    <p:sldId id="293" r:id="rId20"/>
    <p:sldId id="30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7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63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5128752" y="1157147"/>
            <a:ext cx="1943201" cy="794023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3060281"/>
            <a:ext cx="9144001" cy="2083545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5986117" y="1767693"/>
            <a:ext cx="1707767" cy="2273569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7716638" y="1536948"/>
            <a:ext cx="1398963" cy="1862455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5353510" y="3455559"/>
            <a:ext cx="3705332" cy="1132828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6762136" y="526653"/>
            <a:ext cx="1943201" cy="794023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509513" y="462980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94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7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8D2CF-5A89-798E-B76D-C4899C37506D}"/>
              </a:ext>
            </a:extLst>
          </p:cNvPr>
          <p:cNvSpPr txBox="1"/>
          <p:nvPr/>
        </p:nvSpPr>
        <p:spPr>
          <a:xfrm>
            <a:off x="1539433" y="1726695"/>
            <a:ext cx="5891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Bài: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chơi</a:t>
            </a:r>
          </a:p>
          <a:p>
            <a:r>
              <a:rPr kumimoji="0" lang="nl-NL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Nói và nghe: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Người làm đồ chơi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E3520-F115-2C4A-96A8-8372C6442F6E}"/>
              </a:ext>
            </a:extLst>
          </p:cNvPr>
          <p:cNvSpPr txBox="1"/>
          <p:nvPr/>
        </p:nvSpPr>
        <p:spPr>
          <a:xfrm>
            <a:off x="1145894" y="476023"/>
            <a:ext cx="6377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Sài Đồng</a:t>
            </a: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lớp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E84C6-3655-FF36-7143-6438E16EC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FAD57-D68A-BE98-7723-32279B231D4D}"/>
              </a:ext>
            </a:extLst>
          </p:cNvPr>
          <p:cNvSpPr txBox="1"/>
          <p:nvPr/>
        </p:nvSpPr>
        <p:spPr>
          <a:xfrm>
            <a:off x="1238491" y="701195"/>
            <a:ext cx="6967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+ Câu 2: Chi tiết nào cho thấy trẻ con rất thích đồ chơi của Bác Nhân?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24664-D280-8B38-6AA0-9468DFD935EE}"/>
              </a:ext>
            </a:extLst>
          </p:cNvPr>
          <p:cNvSpPr txBox="1"/>
          <p:nvPr/>
        </p:nvSpPr>
        <p:spPr>
          <a:xfrm>
            <a:off x="1238490" y="2286684"/>
            <a:ext cx="71184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+ Ở ngoài phố, cái sào nứa cắm đồ chơi của bác dựng chỗ nào là chỗ ấy, các bạn nhỏ xúm lại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3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DB1DF-2D86-407D-4F55-D99AEAF2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FCF9E-01A2-4DB9-E50F-D37A68E8838B}"/>
              </a:ext>
            </a:extLst>
          </p:cNvPr>
          <p:cNvSpPr txBox="1"/>
          <p:nvPr/>
        </p:nvSpPr>
        <p:spPr>
          <a:xfrm>
            <a:off x="654626" y="1101896"/>
            <a:ext cx="736662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a.Vì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Vì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c. Vì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 descr="Thảo luận nhóm về một vấn đề SGK 7 trang 77 - Sách mới Văn Cánh diều">
            <a:extLst>
              <a:ext uri="{FF2B5EF4-FFF2-40B4-BE49-F238E27FC236}">
                <a16:creationId xmlns:a16="http://schemas.microsoft.com/office/drawing/2014/main" id="{F48D08F5-B666-D9F4-0034-7402F25D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32" y="3094441"/>
            <a:ext cx="2927350" cy="16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DB9E9-4497-22C7-588E-0D11FD850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E021C-6D94-5315-85F7-B6C61D3448FC}"/>
              </a:ext>
            </a:extLst>
          </p:cNvPr>
          <p:cNvSpPr txBox="1"/>
          <p:nvPr/>
        </p:nvSpPr>
        <p:spPr>
          <a:xfrm>
            <a:off x="1084519" y="696826"/>
            <a:ext cx="734185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22C1320-7C1A-F164-CD74-CCD1B15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66" y="2571750"/>
            <a:ext cx="2262965" cy="29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5534D-F15B-DF6A-91BF-B4E2AAFB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029" y="3066377"/>
            <a:ext cx="1031692" cy="207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D8E81-9BC1-A721-6B9A-ED571878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0" y="1898247"/>
            <a:ext cx="1238600" cy="223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2007CD-085E-AD7C-D75D-36FAB6159F96}"/>
              </a:ext>
            </a:extLst>
          </p:cNvPr>
          <p:cNvSpPr txBox="1"/>
          <p:nvPr/>
        </p:nvSpPr>
        <p:spPr>
          <a:xfrm>
            <a:off x="1084519" y="2002420"/>
            <a:ext cx="6531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lấy tiền từ con lợn đất của mình để đưa cho các bạn, nhờ các bạn mua đồ chơi của bác Nhân.</a:t>
            </a:r>
          </a:p>
        </p:txBody>
      </p:sp>
    </p:spTree>
    <p:extLst>
      <p:ext uri="{BB962C8B-B14F-4D97-AF65-F5344CB8AC3E}">
        <p14:creationId xmlns:p14="http://schemas.microsoft.com/office/powerpoint/2010/main" val="2211387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418B-C17C-6660-6278-A0DFF49327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3C927-D43B-D2AD-81CB-69E70F2E9611}"/>
              </a:ext>
            </a:extLst>
          </p:cNvPr>
          <p:cNvSpPr txBox="1"/>
          <p:nvPr/>
        </p:nvSpPr>
        <p:spPr>
          <a:xfrm>
            <a:off x="1030147" y="343567"/>
            <a:ext cx="6829063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5: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02" name="Picture 6" descr="Mối quan hệ giữa học và hành (21 mẫu) - Văn 8">
            <a:extLst>
              <a:ext uri="{FF2B5EF4-FFF2-40B4-BE49-F238E27FC236}">
                <a16:creationId xmlns:a16="http://schemas.microsoft.com/office/drawing/2014/main" id="{FF12B46A-42DD-491E-99E2-9F422BA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" y="1974753"/>
            <a:ext cx="2547409" cy="20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id="{5FF6E95E-A594-2E2B-0BB2-9DED28C2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69" y="1748648"/>
            <a:ext cx="2547409" cy="25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o-pensando-vector-signos-interrogacion_74440-1054 - Habilidades  Educativas">
            <a:extLst>
              <a:ext uri="{FF2B5EF4-FFF2-40B4-BE49-F238E27FC236}">
                <a16:creationId xmlns:a16="http://schemas.microsoft.com/office/drawing/2014/main" id="{BB694190-8290-8A48-244E-D76A8F6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54" y="1748649"/>
            <a:ext cx="2020355" cy="2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013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F0F79-51B4-E6E9-14C8-2A8C9EA91A9B}"/>
              </a:ext>
            </a:extLst>
          </p:cNvPr>
          <p:cNvSpPr txBox="1"/>
          <p:nvPr/>
        </p:nvSpPr>
        <p:spPr>
          <a:xfrm>
            <a:off x="1551008" y="1701396"/>
            <a:ext cx="60188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lòng nhân hậu, tình cảm quý trọng của bạn nhỏ đối với bác hàng xóm làm nghề nặn đồ chơi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680855" y="982133"/>
            <a:ext cx="37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F01D19DC-114E-B08F-1F59-BD2D99BFA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393518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BDD67-FFC4-D24A-0C7A-4BD51128D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00509-EDCD-320C-84D5-CD7191CACFD4}"/>
              </a:ext>
            </a:extLst>
          </p:cNvPr>
          <p:cNvSpPr txBox="1"/>
          <p:nvPr/>
        </p:nvSpPr>
        <p:spPr>
          <a:xfrm>
            <a:off x="3395645" y="1748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VÀ NGHE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Cách trả lời và tiếp tục cuộc trò chuyện trong tiếng Anh - speaking">
            <a:extLst>
              <a:ext uri="{FF2B5EF4-FFF2-40B4-BE49-F238E27FC236}">
                <a16:creationId xmlns:a16="http://schemas.microsoft.com/office/drawing/2014/main" id="{3DDBA1A3-8DD4-023A-1CAC-A2B4F728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86" y="3409762"/>
            <a:ext cx="2910769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i về chương trình yêu thích bằng tiếng Anh (14 Mẫu)">
            <a:extLst>
              <a:ext uri="{FF2B5EF4-FFF2-40B4-BE49-F238E27FC236}">
                <a16:creationId xmlns:a16="http://schemas.microsoft.com/office/drawing/2014/main" id="{45A839DB-0257-62AC-7A84-29966230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68" y="3380563"/>
            <a:ext cx="3059400" cy="1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C9B35-609A-DF44-F2A6-22D4A973FF34}"/>
              </a:ext>
            </a:extLst>
          </p:cNvPr>
          <p:cNvSpPr txBox="1"/>
          <p:nvPr/>
        </p:nvSpPr>
        <p:spPr>
          <a:xfrm>
            <a:off x="1006997" y="1088020"/>
            <a:ext cx="677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những gợi ý trong SGK , kể lại từng đoạn câu chuyện Người làm đồ chơi</a:t>
            </a:r>
          </a:p>
        </p:txBody>
      </p:sp>
    </p:spTree>
    <p:extLst>
      <p:ext uri="{BB962C8B-B14F-4D97-AF65-F5344CB8AC3E}">
        <p14:creationId xmlns:p14="http://schemas.microsoft.com/office/powerpoint/2010/main" val="22180438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E479032-7CB0-522A-51BA-3F3DCCD9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E84E4-669B-F14A-1F14-912CC5658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9E3DE-7865-E916-1B85-4A6BEEDAD42F}"/>
              </a:ext>
            </a:extLst>
          </p:cNvPr>
          <p:cNvSpPr txBox="1"/>
          <p:nvPr/>
        </p:nvSpPr>
        <p:spPr>
          <a:xfrm>
            <a:off x="2038374" y="968537"/>
            <a:ext cx="533053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hướng dẫn HS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kể một câu chuyện về việc mình biết quan tâm tới những người xung quanh.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76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40" y="1301173"/>
            <a:ext cx="4921369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6792"/>
            <a:ext cx="1610591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49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A76F-A364-448A-B8B6-3BABB9A04807}"/>
              </a:ext>
            </a:extLst>
          </p:cNvPr>
          <p:cNvSpPr txBox="1"/>
          <p:nvPr/>
        </p:nvSpPr>
        <p:spPr>
          <a:xfrm>
            <a:off x="3151833" y="233926"/>
            <a:ext cx="4615097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</a:t>
            </a:r>
            <a:endParaRPr lang="vi-VN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B293F-D4CC-6A49-A99B-8CD7EE07268C}"/>
              </a:ext>
            </a:extLst>
          </p:cNvPr>
          <p:cNvSpPr txBox="1"/>
          <p:nvPr/>
        </p:nvSpPr>
        <p:spPr>
          <a:xfrm>
            <a:off x="935182" y="1083734"/>
            <a:ext cx="6224154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 Học sinh đọc đúng rõ ràng 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kể lại 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>
                <a:latin typeface="Times New Roman" pitchFamily="18" charset="0"/>
                <a:cs typeface="Times New Roman" pitchFamily="18" charset="0"/>
              </a:rPr>
              <a:t>có tình cảm trân trọng với nghề nặn tò he cũng như những nghề nghiệp khác nhau trong cuộc sống, biết quan tâm tới những người xung quanh.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/>
          </a:p>
        </p:txBody>
      </p:sp>
      <p:pic>
        <p:nvPicPr>
          <p:cNvPr id="8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7E55D04-D8C8-DB5A-BD41-EAFFEF6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6" y="424170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235F4-EFE3-6441-9530-5341F9CA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146" name="Picture 2" descr="Học tiếng Nhật giáo trình Minano Nihongo - Bài 27 | Kids study, School  cartoon, Clip art">
            <a:extLst>
              <a:ext uri="{FF2B5EF4-FFF2-40B4-BE49-F238E27FC236}">
                <a16:creationId xmlns:a16="http://schemas.microsoft.com/office/drawing/2014/main" id="{DF1395AC-AF0B-9D1D-7E1C-D5F14D5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2" y="362206"/>
            <a:ext cx="2911828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E18F4-4AB0-D721-495D-CA3BD7D6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78" y="553886"/>
            <a:ext cx="2517422" cy="15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9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816578" y="2017784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7B05140C-7B54-117B-423C-C74B8523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6A78C2-D67D-008D-2614-0CC94286CE25}"/>
              </a:ext>
            </a:extLst>
          </p:cNvPr>
          <p:cNvSpPr txBox="1"/>
          <p:nvPr/>
        </p:nvSpPr>
        <p:spPr>
          <a:xfrm>
            <a:off x="287867" y="474393"/>
            <a:ext cx="3293995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3EF6A-7BCD-C0EA-36E4-E689DD676B1D}"/>
              </a:ext>
            </a:extLst>
          </p:cNvPr>
          <p:cNvSpPr txBox="1"/>
          <p:nvPr/>
        </p:nvSpPr>
        <p:spPr>
          <a:xfrm>
            <a:off x="4853323" y="596827"/>
            <a:ext cx="3407450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hát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45" y="2174648"/>
            <a:ext cx="3222433" cy="3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id="{49BA9F18-61E4-8073-399D-03616E196789}"/>
              </a:ext>
            </a:extLst>
          </p:cNvPr>
          <p:cNvGrpSpPr/>
          <p:nvPr/>
        </p:nvGrpSpPr>
        <p:grpSpPr>
          <a:xfrm>
            <a:off x="1055266" y="2247335"/>
            <a:ext cx="1368904" cy="293054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id="{C48D491C-90CD-1165-1436-EC0E9A62AEDC}"/>
              </a:ext>
            </a:extLst>
          </p:cNvPr>
          <p:cNvGrpSpPr/>
          <p:nvPr/>
        </p:nvGrpSpPr>
        <p:grpSpPr>
          <a:xfrm>
            <a:off x="2476824" y="2390816"/>
            <a:ext cx="1258360" cy="2751293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94181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985911" y="2006495"/>
            <a:ext cx="457200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6ACDEC7-6A33-0C01-3107-5B8B9041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2" y="817143"/>
            <a:ext cx="3349067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54A1F-6203-1263-CA39-5593BEEC76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69ADC-12EC-76C6-D1B6-35A2FB17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3001437"/>
            <a:ext cx="1448393" cy="1371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89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F557F-193F-7FB8-54AA-D47F83B7D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7DFD8-7091-9FB8-D6D7-41FDA5EF3B1C}"/>
              </a:ext>
            </a:extLst>
          </p:cNvPr>
          <p:cNvSpPr txBox="1"/>
          <p:nvPr/>
        </p:nvSpPr>
        <p:spPr>
          <a:xfrm>
            <a:off x="520861" y="967749"/>
            <a:ext cx="8171726" cy="2248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chia đoạn: Gồm 3 đoạn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201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051BE-C787-D9F8-18E7-8F9C5C6DF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B24DD-627A-18B3-C2CD-52AB50228E1A}"/>
              </a:ext>
            </a:extLst>
          </p:cNvPr>
          <p:cNvSpPr txBox="1"/>
          <p:nvPr/>
        </p:nvSpPr>
        <p:spPr>
          <a:xfrm>
            <a:off x="2476982" y="601295"/>
            <a:ext cx="603041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B2C00F3-D52E-D3EF-E4D2-801A2B0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87" y="3254066"/>
            <a:ext cx="2839154" cy="18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9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60C00-4DB7-AB51-AAB4-5AE9590A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854B9-6C42-B3E0-06D5-65E7A62E5DE3}"/>
              </a:ext>
            </a:extLst>
          </p:cNvPr>
          <p:cNvSpPr txBox="1"/>
          <p:nvPr/>
        </p:nvSpPr>
        <p:spPr>
          <a:xfrm>
            <a:off x="3493911" y="245430"/>
            <a:ext cx="2013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15475-5D40-42A4-8E68-FC505A232EB5}"/>
              </a:ext>
            </a:extLst>
          </p:cNvPr>
          <p:cNvSpPr txBox="1"/>
          <p:nvPr/>
        </p:nvSpPr>
        <p:spPr>
          <a:xfrm>
            <a:off x="983849" y="737873"/>
            <a:ext cx="7164728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60388-671F-A288-B0DE-5FA09CCE0EAD}"/>
              </a:ext>
            </a:extLst>
          </p:cNvPr>
          <p:cNvSpPr txBox="1"/>
          <p:nvPr/>
        </p:nvSpPr>
        <p:spPr>
          <a:xfrm>
            <a:off x="833378" y="1947762"/>
            <a:ext cx="746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+ Làm đồ chơi bằng bột màu 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3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508</Words>
  <Application>Microsoft Office PowerPoint</Application>
  <PresentationFormat>On-screen Show (16:9)</PresentationFormat>
  <Paragraphs>56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Barlow Condensed</vt:lpstr>
      <vt:lpstr>Bellota Text</vt:lpstr>
      <vt:lpstr>Calibri</vt:lpstr>
      <vt:lpstr>Catamaran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9</cp:revision>
  <dcterms:modified xsi:type="dcterms:W3CDTF">2023-01-12T07:10:02Z</dcterms:modified>
</cp:coreProperties>
</file>