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773" r:id="rId2"/>
    <p:sldMasterId id="2147483809" r:id="rId3"/>
    <p:sldMasterId id="2147483827" r:id="rId4"/>
    <p:sldMasterId id="2147483873" r:id="rId5"/>
    <p:sldMasterId id="2147483895" r:id="rId6"/>
    <p:sldMasterId id="2147483899" r:id="rId7"/>
  </p:sldMasterIdLst>
  <p:notesMasterIdLst>
    <p:notesMasterId r:id="rId19"/>
  </p:notesMasterIdLst>
  <p:sldIdLst>
    <p:sldId id="2007577114" r:id="rId8"/>
    <p:sldId id="2007577120" r:id="rId9"/>
    <p:sldId id="2007577095" r:id="rId10"/>
    <p:sldId id="2007577116" r:id="rId11"/>
    <p:sldId id="2007577111" r:id="rId12"/>
    <p:sldId id="2007577107" r:id="rId13"/>
    <p:sldId id="3398" r:id="rId14"/>
    <p:sldId id="2007577112" r:id="rId15"/>
    <p:sldId id="262" r:id="rId16"/>
    <p:sldId id="2007577119" r:id="rId17"/>
    <p:sldId id="20075771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817" autoAdjust="0"/>
    <p:restoredTop sz="94660"/>
  </p:normalViewPr>
  <p:slideViewPr>
    <p:cSldViewPr snapToGrid="0">
      <p:cViewPr varScale="1">
        <p:scale>
          <a:sx n="87" d="100"/>
          <a:sy n="87" d="100"/>
        </p:scale>
        <p:origin x="39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3">
            <a:lumMod val="50000"/>
          </a:schemeClr>
        </a:solidFill>
        <a:ln>
          <a:solidFill>
            <a:schemeClr val="accent3">
              <a:lumMod val="50000"/>
            </a:schemeClr>
          </a:solidFill>
        </a:ln>
      </dgm:spPr>
      <dgm:t>
        <a:bodyPr/>
        <a:lstStyle/>
        <a:p>
          <a:pPr rtl="0"/>
          <a:r>
            <a:rPr lang="en-US" sz="3600" b="1">
              <a:latin typeface="Times New Roman" panose="02020603050405020304" pitchFamily="18" charset="0"/>
              <a:cs typeface="Times New Roman" panose="02020603050405020304" pitchFamily="18" charset="0"/>
            </a:rPr>
            <a:t>1</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3">
            <a:lumMod val="60000"/>
            <a:lumOff val="40000"/>
            <a:alpha val="90000"/>
          </a:schemeClr>
        </a:solidFill>
        <a:ln>
          <a:solidFill>
            <a:schemeClr val="accent3">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dirty="0">
              <a:latin typeface="Times New Roman" panose="02020603050405020304" pitchFamily="18" charset="0"/>
              <a:ea typeface="Tahoma" panose="020B0604030504040204" pitchFamily="34" charset="0"/>
              <a:cs typeface="Times New Roman" panose="02020603050405020304" pitchFamily="18" charset="0"/>
            </a:rPr>
            <a:t> so </a:t>
          </a:r>
          <a:r>
            <a:rPr lang="en-US" sz="28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dirty="0">
              <a:latin typeface="Times New Roman" panose="02020603050405020304" pitchFamily="18" charset="0"/>
              <a:ea typeface="Tahoma" panose="020B0604030504040204" pitchFamily="34"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89825" custLinFactNeighborX="0" custLinFactNeighborY="2">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ScaleX="100021" custScaleY="100000" custLinFactNeighborX="-1556" custLinFactNeighborY="2439">
        <dgm:presLayoutVars>
          <dgm:bulletEnabled val="1"/>
        </dgm:presLayoutVars>
      </dgm:prSet>
      <dgm:spPr/>
      <dgm:t>
        <a:bodyPr/>
        <a:lstStyle/>
        <a:p>
          <a:endParaRPr lang="en-US"/>
        </a:p>
      </dgm:t>
    </dgm:pt>
  </dgm:ptLst>
  <dgm:cxnLst>
    <dgm:cxn modelId="{3D537AF4-0212-46BA-9401-FF4EAD966947}" type="presOf" srcId="{B428CECD-AC4B-4E4B-97FC-BC319AC84447}" destId="{27622E17-EEA3-436A-83C7-885B71E70EA2}"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712BC29C-7875-491B-84EA-0F4F12FC3D53}" type="presOf" srcId="{DE204506-4445-4296-ACB8-CC9D4F9AC2AF}" destId="{C8ADD9C3-E765-4E5B-A3FA-A49A495DD32C}"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AE062F1F-7182-4C7D-84C8-FD1386780380}" type="presOf" srcId="{7B8A6965-E220-41CC-A86F-5CB7C29DE150}" destId="{49BBFEEA-FB26-44AD-AF9B-E521FC086763}" srcOrd="0" destOrd="0" presId="urn:microsoft.com/office/officeart/2005/8/layout/chevron2"/>
    <dgm:cxn modelId="{B209D6FF-6AA6-4985-88E8-4114A3B3C92C}" type="presParOf" srcId="{27622E17-EEA3-436A-83C7-885B71E70EA2}" destId="{89D07B71-8B5A-4F0C-B448-3303BD851CDA}" srcOrd="0" destOrd="0" presId="urn:microsoft.com/office/officeart/2005/8/layout/chevron2"/>
    <dgm:cxn modelId="{0A11384E-BFBF-41CD-9FAB-C03CB1DDDCE9}" type="presParOf" srcId="{89D07B71-8B5A-4F0C-B448-3303BD851CDA}" destId="{49BBFEEA-FB26-44AD-AF9B-E521FC086763}" srcOrd="0" destOrd="0" presId="urn:microsoft.com/office/officeart/2005/8/layout/chevron2"/>
    <dgm:cxn modelId="{6BB7D0A3-D66D-47A3-97C6-230FFA14525B}"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6"/>
        </a:solidFill>
        <a:ln>
          <a:solidFill>
            <a:schemeClr val="accent6"/>
          </a:solidFill>
        </a:ln>
      </dgm:spPr>
      <dgm:t>
        <a:bodyPr/>
        <a:lstStyle/>
        <a:p>
          <a:pPr rtl="0"/>
          <a:r>
            <a:rPr lang="en-US" sz="3600" b="1" dirty="0">
              <a:latin typeface="Times New Roman" panose="02020603050405020304" pitchFamily="18" charset="0"/>
              <a:cs typeface="Times New Roman" panose="02020603050405020304" pitchFamily="18" charset="0"/>
            </a:rPr>
            <a:t>2</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6">
            <a:lumMod val="60000"/>
            <a:lumOff val="40000"/>
            <a:alpha val="90000"/>
          </a:schemeClr>
        </a:solidFill>
        <a:ln>
          <a:solidFill>
            <a:schemeClr val="accent6">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124548" custScaleY="123354" custLinFactNeighborX="-48272" custLinFactNeighborY="-4610">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ScaleY="202844" custLinFactNeighborX="-2261">
        <dgm:presLayoutVars>
          <dgm:bulletEnabled val="1"/>
        </dgm:presLayoutVars>
      </dgm:prSet>
      <dgm:spPr/>
      <dgm:t>
        <a:bodyPr/>
        <a:lstStyle/>
        <a:p>
          <a:endParaRPr lang="en-US"/>
        </a:p>
      </dgm:t>
    </dgm:pt>
  </dgm:ptLst>
  <dgm:cxnLst>
    <dgm:cxn modelId="{1CC06EFE-7E75-402D-8AF3-77A3A7012D82}" type="presOf" srcId="{B428CECD-AC4B-4E4B-97FC-BC319AC84447}" destId="{27622E17-EEA3-436A-83C7-885B71E70EA2}"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6D28E6B5-4B72-4E1F-AD7A-7FBA7F4E01E0}" type="presOf" srcId="{DE204506-4445-4296-ACB8-CC9D4F9AC2AF}" destId="{C8ADD9C3-E765-4E5B-A3FA-A49A495DD32C}" srcOrd="0" destOrd="0" presId="urn:microsoft.com/office/officeart/2005/8/layout/chevron2"/>
    <dgm:cxn modelId="{77D89E8F-DB0A-48D9-A71D-5E817347C07F}" type="presOf" srcId="{7B8A6965-E220-41CC-A86F-5CB7C29DE150}" destId="{49BBFEEA-FB26-44AD-AF9B-E521FC086763}"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7B556D3D-8291-4B48-B99F-5F794A8F0D38}" type="presParOf" srcId="{27622E17-EEA3-436A-83C7-885B71E70EA2}" destId="{89D07B71-8B5A-4F0C-B448-3303BD851CDA}" srcOrd="0" destOrd="0" presId="urn:microsoft.com/office/officeart/2005/8/layout/chevron2"/>
    <dgm:cxn modelId="{3EC916C8-8608-43AC-ABE9-04EACAB10085}" type="presParOf" srcId="{89D07B71-8B5A-4F0C-B448-3303BD851CDA}" destId="{49BBFEEA-FB26-44AD-AF9B-E521FC086763}" srcOrd="0" destOrd="0" presId="urn:microsoft.com/office/officeart/2005/8/layout/chevron2"/>
    <dgm:cxn modelId="{BCAB9F91-E9CB-421C-A3DF-43066612901E}"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4">
            <a:lumMod val="75000"/>
          </a:schemeClr>
        </a:solidFill>
        <a:ln>
          <a:solidFill>
            <a:schemeClr val="accent4">
              <a:lumMod val="75000"/>
            </a:schemeClr>
          </a:solidFill>
        </a:ln>
      </dgm:spPr>
      <dgm:t>
        <a:bodyPr/>
        <a:lstStyle/>
        <a:p>
          <a:pPr rtl="0"/>
          <a:r>
            <a:rPr lang="en-US" sz="2800" b="1" dirty="0">
              <a:latin typeface="Times New Roman" panose="02020603050405020304" pitchFamily="18" charset="0"/>
              <a:cs typeface="Times New Roman" panose="02020603050405020304" pitchFamily="18" charset="0"/>
            </a:rPr>
            <a:t>3</a:t>
          </a:r>
        </a:p>
      </dgm:t>
    </dgm:pt>
    <dgm:pt modelId="{88D8CA34-B4E7-4A5A-B085-9DFAAA5EF330}" type="sib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4">
            <a:lumMod val="60000"/>
            <a:lumOff val="40000"/>
            <a:alpha val="90000"/>
          </a:schemeClr>
        </a:solidFill>
        <a:ln>
          <a:solidFill>
            <a:schemeClr val="accent4">
              <a:lumMod val="60000"/>
              <a:lumOff val="40000"/>
            </a:schemeClr>
          </a:solidFill>
        </a:ln>
      </dgm:spPr>
      <dgm:t>
        <a:bodyPr/>
        <a:lstStyle/>
        <a:p>
          <a:pPr rtl="0"/>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lớn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nhóm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a:t>
          </a:r>
          <a:r>
            <a:rPr lang="en-US" sz="2600" dirty="0">
              <a:latin typeface="Times New Roman" panose="02020603050405020304" pitchFamily="18" charset="0"/>
              <a:cs typeface="Times New Roman" panose="02020603050405020304" pitchFamily="18" charset="0"/>
            </a:rPr>
            <a:t> 4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phạm</a:t>
          </a:r>
          <a:r>
            <a:rPr lang="en-US" sz="26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LinFactNeighborX="-4676" custLinFactNeighborY="-36003">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ScaleX="105826" custLinFactNeighborX="-307" custLinFactNeighborY="17615">
        <dgm:presLayoutVars>
          <dgm:bulletEnabled val="1"/>
        </dgm:presLayoutVars>
      </dgm:prSet>
      <dgm:spPr/>
      <dgm:t>
        <a:bodyPr/>
        <a:lstStyle/>
        <a:p>
          <a:endParaRPr lang="en-US"/>
        </a:p>
      </dgm:t>
    </dgm:pt>
  </dgm:ptLst>
  <dgm:cxnLst>
    <dgm:cxn modelId="{8BB51121-9316-4D5E-B460-65E03BB6EB12}" type="presOf" srcId="{B428CECD-AC4B-4E4B-97FC-BC319AC84447}" destId="{27622E17-EEA3-436A-83C7-885B71E70EA2}" srcOrd="0" destOrd="0" presId="urn:microsoft.com/office/officeart/2005/8/layout/chevron2"/>
    <dgm:cxn modelId="{13A89985-78AE-4A75-89F7-4F9E0674F233}" type="presOf" srcId="{DE204506-4445-4296-ACB8-CC9D4F9AC2AF}" destId="{C8ADD9C3-E765-4E5B-A3FA-A49A495DD32C}"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286A2DBA-D626-45D3-9AA3-8F4DD22CF255}" type="presOf" srcId="{7B8A6965-E220-41CC-A86F-5CB7C29DE150}" destId="{49BBFEEA-FB26-44AD-AF9B-E521FC086763}"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68C73800-25A4-467A-9040-1810F468CD6F}" type="presParOf" srcId="{27622E17-EEA3-436A-83C7-885B71E70EA2}" destId="{89D07B71-8B5A-4F0C-B448-3303BD851CDA}" srcOrd="0" destOrd="0" presId="urn:microsoft.com/office/officeart/2005/8/layout/chevron2"/>
    <dgm:cxn modelId="{1B198A23-58EA-4BFA-BC32-F4CD6D3AAE7C}" type="presParOf" srcId="{89D07B71-8B5A-4F0C-B448-3303BD851CDA}" destId="{49BBFEEA-FB26-44AD-AF9B-E521FC086763}" srcOrd="0" destOrd="0" presId="urn:microsoft.com/office/officeart/2005/8/layout/chevron2"/>
    <dgm:cxn modelId="{06C21053-8F89-4025-9A87-75230045F76E}"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3">
            <a:lumMod val="50000"/>
          </a:schemeClr>
        </a:solidFill>
        <a:ln>
          <a:solidFill>
            <a:schemeClr val="accent3">
              <a:lumMod val="50000"/>
            </a:schemeClr>
          </a:solidFill>
        </a:ln>
      </dgm:spPr>
      <dgm:t>
        <a:bodyPr/>
        <a:lstStyle/>
        <a:p>
          <a:pPr rtl="0"/>
          <a:r>
            <a:rPr lang="en-US" sz="3600" b="1">
              <a:latin typeface="Times New Roman" panose="02020603050405020304" pitchFamily="18" charset="0"/>
              <a:cs typeface="Times New Roman" panose="02020603050405020304" pitchFamily="18" charset="0"/>
            </a:rPr>
            <a:t>1</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3">
            <a:lumMod val="60000"/>
            <a:lumOff val="40000"/>
            <a:alpha val="90000"/>
          </a:schemeClr>
        </a:solidFill>
        <a:ln>
          <a:solidFill>
            <a:schemeClr val="accent3">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dirty="0">
              <a:latin typeface="Times New Roman" panose="02020603050405020304" pitchFamily="18" charset="0"/>
              <a:ea typeface="Tahoma" panose="020B0604030504040204" pitchFamily="34" charset="0"/>
              <a:cs typeface="Times New Roman" panose="02020603050405020304" pitchFamily="18" charset="0"/>
            </a:rPr>
            <a:t> so </a:t>
          </a:r>
          <a:r>
            <a:rPr lang="en-US" sz="28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dirty="0">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dirty="0">
              <a:latin typeface="Times New Roman" panose="02020603050405020304" pitchFamily="18" charset="0"/>
              <a:ea typeface="Tahoma" panose="020B0604030504040204" pitchFamily="34"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89825" custLinFactNeighborX="0" custLinFactNeighborY="2">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ScaleX="100021" custScaleY="100000" custLinFactNeighborX="-1556" custLinFactNeighborY="2439">
        <dgm:presLayoutVars>
          <dgm:bulletEnabled val="1"/>
        </dgm:presLayoutVars>
      </dgm:prSet>
      <dgm:spPr/>
      <dgm:t>
        <a:bodyPr/>
        <a:lstStyle/>
        <a:p>
          <a:endParaRPr lang="en-US"/>
        </a:p>
      </dgm:t>
    </dgm:pt>
  </dgm:ptLst>
  <dgm:cxnLst>
    <dgm:cxn modelId="{E435BAEF-FDC5-47FE-ABF2-0146C258DB6C}" srcId="{B428CECD-AC4B-4E4B-97FC-BC319AC84447}" destId="{7B8A6965-E220-41CC-A86F-5CB7C29DE150}" srcOrd="0" destOrd="0" parTransId="{7E70E2FD-AD76-45E2-993A-F98EE4C51FE0}" sibTransId="{88D8CA34-B4E7-4A5A-B085-9DFAAA5EF330}"/>
    <dgm:cxn modelId="{83ECFBC4-D65C-40B7-BE8C-3373A4DF821E}" type="presOf" srcId="{DE204506-4445-4296-ACB8-CC9D4F9AC2AF}" destId="{C8ADD9C3-E765-4E5B-A3FA-A49A495DD32C}" srcOrd="0" destOrd="0" presId="urn:microsoft.com/office/officeart/2005/8/layout/chevron2"/>
    <dgm:cxn modelId="{D628722E-25EC-4A8C-9B7B-57B2BE385E51}" type="presOf" srcId="{7B8A6965-E220-41CC-A86F-5CB7C29DE150}" destId="{49BBFEEA-FB26-44AD-AF9B-E521FC086763}"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31D2D959-9B10-431F-A318-7126A39E6F11}" type="presOf" srcId="{B428CECD-AC4B-4E4B-97FC-BC319AC84447}" destId="{27622E17-EEA3-436A-83C7-885B71E70EA2}" srcOrd="0" destOrd="0" presId="urn:microsoft.com/office/officeart/2005/8/layout/chevron2"/>
    <dgm:cxn modelId="{664C506E-207D-48E5-BE9A-F2D23C7D5B0C}" type="presParOf" srcId="{27622E17-EEA3-436A-83C7-885B71E70EA2}" destId="{89D07B71-8B5A-4F0C-B448-3303BD851CDA}" srcOrd="0" destOrd="0" presId="urn:microsoft.com/office/officeart/2005/8/layout/chevron2"/>
    <dgm:cxn modelId="{3E37BDF1-1917-4D7C-8388-94F0BD63B361}" type="presParOf" srcId="{89D07B71-8B5A-4F0C-B448-3303BD851CDA}" destId="{49BBFEEA-FB26-44AD-AF9B-E521FC086763}" srcOrd="0" destOrd="0" presId="urn:microsoft.com/office/officeart/2005/8/layout/chevron2"/>
    <dgm:cxn modelId="{401EFE08-4611-4CB6-8A22-CA6DE6AE14D0}"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6"/>
        </a:solidFill>
        <a:ln>
          <a:solidFill>
            <a:schemeClr val="accent6"/>
          </a:solidFill>
        </a:ln>
      </dgm:spPr>
      <dgm:t>
        <a:bodyPr/>
        <a:lstStyle/>
        <a:p>
          <a:pPr rtl="0"/>
          <a:r>
            <a:rPr lang="en-US" sz="3600" b="1" dirty="0">
              <a:latin typeface="Times New Roman" panose="02020603050405020304" pitchFamily="18" charset="0"/>
              <a:cs typeface="Times New Roman" panose="02020603050405020304" pitchFamily="18" charset="0"/>
            </a:rPr>
            <a:t>2</a:t>
          </a:r>
        </a:p>
      </dgm:t>
    </dgm:pt>
    <dgm:pt modelId="{88D8CA34-B4E7-4A5A-B085-9DFAAA5EF330}" type="sib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36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6">
            <a:lumMod val="60000"/>
            <a:lumOff val="40000"/>
            <a:alpha val="90000"/>
          </a:schemeClr>
        </a:solidFill>
        <a:ln>
          <a:solidFill>
            <a:schemeClr val="accent6">
              <a:lumMod val="60000"/>
              <a:lumOff val="40000"/>
            </a:schemeClr>
          </a:solidFill>
        </a:ln>
      </dgm:spPr>
      <dgm:t>
        <a:bodyPr/>
        <a:lstStyle/>
        <a:p>
          <a:pPr algn="just" rtl="0"/>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36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ScaleX="124548" custScaleY="123354" custLinFactNeighborX="-48272" custLinFactNeighborY="-4610">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ScaleY="202844" custLinFactNeighborX="-2261">
        <dgm:presLayoutVars>
          <dgm:bulletEnabled val="1"/>
        </dgm:presLayoutVars>
      </dgm:prSet>
      <dgm:spPr/>
      <dgm:t>
        <a:bodyPr/>
        <a:lstStyle/>
        <a:p>
          <a:endParaRPr lang="en-US"/>
        </a:p>
      </dgm:t>
    </dgm:pt>
  </dgm:ptLst>
  <dgm:cxnLst>
    <dgm:cxn modelId="{69318E76-F030-4707-B25F-0C97FFF66679}" type="presOf" srcId="{7B8A6965-E220-41CC-A86F-5CB7C29DE150}" destId="{49BBFEEA-FB26-44AD-AF9B-E521FC086763}" srcOrd="0" destOrd="0" presId="urn:microsoft.com/office/officeart/2005/8/layout/chevron2"/>
    <dgm:cxn modelId="{E435BAEF-FDC5-47FE-ABF2-0146C258DB6C}" srcId="{B428CECD-AC4B-4E4B-97FC-BC319AC84447}" destId="{7B8A6965-E220-41CC-A86F-5CB7C29DE150}" srcOrd="0" destOrd="0" parTransId="{7E70E2FD-AD76-45E2-993A-F98EE4C51FE0}" sibTransId="{88D8CA34-B4E7-4A5A-B085-9DFAAA5EF330}"/>
    <dgm:cxn modelId="{5BDBD849-2B24-4488-91CF-311F51245B97}" type="presOf" srcId="{DE204506-4445-4296-ACB8-CC9D4F9AC2AF}" destId="{C8ADD9C3-E765-4E5B-A3FA-A49A495DD32C}" srcOrd="0" destOrd="0" presId="urn:microsoft.com/office/officeart/2005/8/layout/chevron2"/>
    <dgm:cxn modelId="{8963E37F-0E77-4CEC-B7FC-3C2AD9657274}" srcId="{7B8A6965-E220-41CC-A86F-5CB7C29DE150}" destId="{DE204506-4445-4296-ACB8-CC9D4F9AC2AF}" srcOrd="0" destOrd="0" parTransId="{887CE56A-4ABC-486D-A37D-81012A7DBADA}" sibTransId="{6927402C-19B1-4683-8CD6-E4997BF01377}"/>
    <dgm:cxn modelId="{E963DEEA-5EC7-43FB-9BC2-51FD7FD457D5}" type="presOf" srcId="{B428CECD-AC4B-4E4B-97FC-BC319AC84447}" destId="{27622E17-EEA3-436A-83C7-885B71E70EA2}" srcOrd="0" destOrd="0" presId="urn:microsoft.com/office/officeart/2005/8/layout/chevron2"/>
    <dgm:cxn modelId="{626970D9-F9B8-4346-96B9-A73F11E4AD91}" type="presParOf" srcId="{27622E17-EEA3-436A-83C7-885B71E70EA2}" destId="{89D07B71-8B5A-4F0C-B448-3303BD851CDA}" srcOrd="0" destOrd="0" presId="urn:microsoft.com/office/officeart/2005/8/layout/chevron2"/>
    <dgm:cxn modelId="{9E56501A-8626-4E67-B89E-10A2695564B6}" type="presParOf" srcId="{89D07B71-8B5A-4F0C-B448-3303BD851CDA}" destId="{49BBFEEA-FB26-44AD-AF9B-E521FC086763}" srcOrd="0" destOrd="0" presId="urn:microsoft.com/office/officeart/2005/8/layout/chevron2"/>
    <dgm:cxn modelId="{5207E923-B5C4-4111-8B60-AC9683308202}"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28CECD-AC4B-4E4B-97FC-BC319AC84447}"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B8A6965-E220-41CC-A86F-5CB7C29DE150}">
      <dgm:prSet custT="1"/>
      <dgm:spPr>
        <a:solidFill>
          <a:schemeClr val="accent4">
            <a:lumMod val="75000"/>
          </a:schemeClr>
        </a:solidFill>
        <a:ln>
          <a:solidFill>
            <a:schemeClr val="accent4">
              <a:lumMod val="75000"/>
            </a:schemeClr>
          </a:solidFill>
        </a:ln>
      </dgm:spPr>
      <dgm:t>
        <a:bodyPr/>
        <a:lstStyle/>
        <a:p>
          <a:pPr rtl="0"/>
          <a:r>
            <a:rPr lang="en-US" sz="2800" b="1">
              <a:latin typeface="Times New Roman" panose="02020603050405020304" pitchFamily="18" charset="0"/>
              <a:cs typeface="Times New Roman" panose="02020603050405020304" pitchFamily="18" charset="0"/>
            </a:rPr>
            <a:t>3</a:t>
          </a:r>
        </a:p>
      </dgm:t>
    </dgm:pt>
    <dgm:pt modelId="{88D8CA34-B4E7-4A5A-B085-9DFAAA5EF330}" type="sib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7E70E2FD-AD76-45E2-993A-F98EE4C51FE0}" type="parTrans" cxnId="{E435BAEF-FDC5-47FE-ABF2-0146C258DB6C}">
      <dgm:prSet/>
      <dgm:spPr/>
      <dgm:t>
        <a:bodyPr/>
        <a:lstStyle/>
        <a:p>
          <a:endParaRPr lang="en-US" sz="2800">
            <a:latin typeface="Times New Roman" panose="02020603050405020304" pitchFamily="18" charset="0"/>
            <a:cs typeface="Times New Roman" panose="02020603050405020304" pitchFamily="18" charset="0"/>
          </a:endParaRPr>
        </a:p>
      </dgm:t>
    </dgm:pt>
    <dgm:pt modelId="{DE204506-4445-4296-ACB8-CC9D4F9AC2AF}">
      <dgm:prSet custT="1"/>
      <dgm:spPr>
        <a:solidFill>
          <a:schemeClr val="accent4">
            <a:lumMod val="60000"/>
            <a:lumOff val="40000"/>
            <a:alpha val="90000"/>
          </a:schemeClr>
        </a:solidFill>
        <a:ln>
          <a:solidFill>
            <a:schemeClr val="accent4">
              <a:lumMod val="60000"/>
              <a:lumOff val="40000"/>
            </a:schemeClr>
          </a:solidFill>
        </a:ln>
      </dgm:spPr>
      <dgm:t>
        <a:bodyPr/>
        <a:lstStyle/>
        <a:p>
          <a:pPr rtl="0"/>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4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vi 10 000).</a:t>
          </a:r>
        </a:p>
      </dgm:t>
    </dgm:pt>
    <dgm:pt modelId="{887CE56A-4ABC-486D-A37D-81012A7DBADA}" type="par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6927402C-19B1-4683-8CD6-E4997BF01377}" type="sibTrans" cxnId="{8963E37F-0E77-4CEC-B7FC-3C2AD9657274}">
      <dgm:prSet/>
      <dgm:spPr/>
      <dgm:t>
        <a:bodyPr/>
        <a:lstStyle/>
        <a:p>
          <a:endParaRPr lang="en-US" sz="2800">
            <a:latin typeface="Times New Roman" panose="02020603050405020304" pitchFamily="18" charset="0"/>
            <a:cs typeface="Times New Roman" panose="02020603050405020304" pitchFamily="18" charset="0"/>
          </a:endParaRPr>
        </a:p>
      </dgm:t>
    </dgm:pt>
    <dgm:pt modelId="{27622E17-EEA3-436A-83C7-885B71E70EA2}" type="pres">
      <dgm:prSet presAssocID="{B428CECD-AC4B-4E4B-97FC-BC319AC84447}" presName="linearFlow" presStyleCnt="0">
        <dgm:presLayoutVars>
          <dgm:dir/>
          <dgm:animLvl val="lvl"/>
          <dgm:resizeHandles val="exact"/>
        </dgm:presLayoutVars>
      </dgm:prSet>
      <dgm:spPr/>
      <dgm:t>
        <a:bodyPr/>
        <a:lstStyle/>
        <a:p>
          <a:endParaRPr lang="en-US"/>
        </a:p>
      </dgm:t>
    </dgm:pt>
    <dgm:pt modelId="{89D07B71-8B5A-4F0C-B448-3303BD851CDA}" type="pres">
      <dgm:prSet presAssocID="{7B8A6965-E220-41CC-A86F-5CB7C29DE150}" presName="composite" presStyleCnt="0"/>
      <dgm:spPr/>
    </dgm:pt>
    <dgm:pt modelId="{49BBFEEA-FB26-44AD-AF9B-E521FC086763}" type="pres">
      <dgm:prSet presAssocID="{7B8A6965-E220-41CC-A86F-5CB7C29DE150}" presName="parentText" presStyleLbl="alignNode1" presStyleIdx="0" presStyleCnt="1" custLinFactNeighborX="-4676" custLinFactNeighborY="-36003">
        <dgm:presLayoutVars>
          <dgm:chMax val="1"/>
          <dgm:bulletEnabled val="1"/>
        </dgm:presLayoutVars>
      </dgm:prSet>
      <dgm:spPr/>
      <dgm:t>
        <a:bodyPr/>
        <a:lstStyle/>
        <a:p>
          <a:endParaRPr lang="en-US"/>
        </a:p>
      </dgm:t>
    </dgm:pt>
    <dgm:pt modelId="{C8ADD9C3-E765-4E5B-A3FA-A49A495DD32C}" type="pres">
      <dgm:prSet presAssocID="{7B8A6965-E220-41CC-A86F-5CB7C29DE150}" presName="descendantText" presStyleLbl="alignAcc1" presStyleIdx="0" presStyleCnt="1" custLinFactNeighborX="-307" custLinFactNeighborY="17615">
        <dgm:presLayoutVars>
          <dgm:bulletEnabled val="1"/>
        </dgm:presLayoutVars>
      </dgm:prSet>
      <dgm:spPr/>
      <dgm:t>
        <a:bodyPr/>
        <a:lstStyle/>
        <a:p>
          <a:endParaRPr lang="en-US"/>
        </a:p>
      </dgm:t>
    </dgm:pt>
  </dgm:ptLst>
  <dgm:cxnLst>
    <dgm:cxn modelId="{E435BAEF-FDC5-47FE-ABF2-0146C258DB6C}" srcId="{B428CECD-AC4B-4E4B-97FC-BC319AC84447}" destId="{7B8A6965-E220-41CC-A86F-5CB7C29DE150}" srcOrd="0" destOrd="0" parTransId="{7E70E2FD-AD76-45E2-993A-F98EE4C51FE0}" sibTransId="{88D8CA34-B4E7-4A5A-B085-9DFAAA5EF330}"/>
    <dgm:cxn modelId="{8963E37F-0E77-4CEC-B7FC-3C2AD9657274}" srcId="{7B8A6965-E220-41CC-A86F-5CB7C29DE150}" destId="{DE204506-4445-4296-ACB8-CC9D4F9AC2AF}" srcOrd="0" destOrd="0" parTransId="{887CE56A-4ABC-486D-A37D-81012A7DBADA}" sibTransId="{6927402C-19B1-4683-8CD6-E4997BF01377}"/>
    <dgm:cxn modelId="{26D42AEC-6073-45CE-AB50-CE97F0D75C8C}" type="presOf" srcId="{7B8A6965-E220-41CC-A86F-5CB7C29DE150}" destId="{49BBFEEA-FB26-44AD-AF9B-E521FC086763}" srcOrd="0" destOrd="0" presId="urn:microsoft.com/office/officeart/2005/8/layout/chevron2"/>
    <dgm:cxn modelId="{66A95BD1-13FD-478A-9F8B-29527FAF208B}" type="presOf" srcId="{DE204506-4445-4296-ACB8-CC9D4F9AC2AF}" destId="{C8ADD9C3-E765-4E5B-A3FA-A49A495DD32C}" srcOrd="0" destOrd="0" presId="urn:microsoft.com/office/officeart/2005/8/layout/chevron2"/>
    <dgm:cxn modelId="{263331B5-DF6D-4C40-B664-A4A0D4D45902}" type="presOf" srcId="{B428CECD-AC4B-4E4B-97FC-BC319AC84447}" destId="{27622E17-EEA3-436A-83C7-885B71E70EA2}" srcOrd="0" destOrd="0" presId="urn:microsoft.com/office/officeart/2005/8/layout/chevron2"/>
    <dgm:cxn modelId="{B4C70FCF-9C4C-4F40-85FC-D07CEF575381}" type="presParOf" srcId="{27622E17-EEA3-436A-83C7-885B71E70EA2}" destId="{89D07B71-8B5A-4F0C-B448-3303BD851CDA}" srcOrd="0" destOrd="0" presId="urn:microsoft.com/office/officeart/2005/8/layout/chevron2"/>
    <dgm:cxn modelId="{B5E86C71-DCC5-48FE-9A06-B71DBEA4F857}" type="presParOf" srcId="{89D07B71-8B5A-4F0C-B448-3303BD851CDA}" destId="{49BBFEEA-FB26-44AD-AF9B-E521FC086763}" srcOrd="0" destOrd="0" presId="urn:microsoft.com/office/officeart/2005/8/layout/chevron2"/>
    <dgm:cxn modelId="{78E4656D-CA64-4518-A874-7B3FCDDC0268}" type="presParOf" srcId="{89D07B71-8B5A-4F0C-B448-3303BD851CDA}" destId="{C8ADD9C3-E765-4E5B-A3FA-A49A495DD32C}" srcOrd="1" destOrd="0" presId="urn:microsoft.com/office/officeart/2005/8/layout/chevron2"/>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95221" y="352559"/>
          <a:ext cx="1620208" cy="915088"/>
        </a:xfrm>
        <a:prstGeom prst="chevron">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a:latin typeface="Times New Roman" panose="02020603050405020304" pitchFamily="18" charset="0"/>
              <a:cs typeface="Times New Roman" panose="02020603050405020304" pitchFamily="18" charset="0"/>
            </a:rPr>
            <a:t>1</a:t>
          </a:r>
        </a:p>
      </dsp:txBody>
      <dsp:txXfrm rot="-5400000">
        <a:off x="57339" y="457543"/>
        <a:ext cx="915088" cy="705120"/>
      </dsp:txXfrm>
    </dsp:sp>
    <dsp:sp modelId="{C8ADD9C3-E765-4E5B-A3FA-A49A495DD32C}">
      <dsp:nvSpPr>
        <dsp:cNvPr id="0" name=""/>
        <dsp:cNvSpPr/>
      </dsp:nvSpPr>
      <dsp:spPr>
        <a:xfrm rot="5400000">
          <a:off x="3876071" y="-2881697"/>
          <a:ext cx="1073992" cy="6889777"/>
        </a:xfrm>
        <a:prstGeom prst="round2SameRect">
          <a:avLst/>
        </a:prstGeom>
        <a:solidFill>
          <a:schemeClr val="accent3">
            <a:lumMod val="60000"/>
            <a:lumOff val="40000"/>
            <a:alpha val="9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so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vi 10 000</a:t>
          </a:r>
        </a:p>
      </dsp:txBody>
      <dsp:txXfrm rot="-5400000">
        <a:off x="968179" y="78623"/>
        <a:ext cx="6837349" cy="969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189302" y="332609"/>
          <a:ext cx="1165032" cy="786427"/>
        </a:xfrm>
        <a:prstGeom prst="chevron">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a:latin typeface="Times New Roman" panose="02020603050405020304" pitchFamily="18" charset="0"/>
              <a:cs typeface="Times New Roman" panose="02020603050405020304" pitchFamily="18" charset="0"/>
            </a:rPr>
            <a:t>2</a:t>
          </a:r>
        </a:p>
      </dsp:txBody>
      <dsp:txXfrm rot="-5400000">
        <a:off x="1" y="536521"/>
        <a:ext cx="786427" cy="378605"/>
      </dsp:txXfrm>
    </dsp:sp>
    <dsp:sp modelId="{C8ADD9C3-E765-4E5B-A3FA-A49A495DD32C}">
      <dsp:nvSpPr>
        <dsp:cNvPr id="0" name=""/>
        <dsp:cNvSpPr/>
      </dsp:nvSpPr>
      <dsp:spPr>
        <a:xfrm rot="5400000">
          <a:off x="3604493" y="-2767579"/>
          <a:ext cx="1218089" cy="6729927"/>
        </a:xfrm>
        <a:prstGeom prst="round2SameRect">
          <a:avLst/>
        </a:prstGeom>
        <a:solidFill>
          <a:schemeClr val="accent6">
            <a:lumMod val="60000"/>
            <a:lumOff val="40000"/>
            <a:alpha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848574" y="47802"/>
        <a:ext cx="6670465" cy="10991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339886" y="242556"/>
          <a:ext cx="1617045" cy="1131931"/>
        </a:xfrm>
        <a:prstGeom prst="chevron">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dirty="0">
              <a:latin typeface="Times New Roman" panose="02020603050405020304" pitchFamily="18" charset="0"/>
              <a:cs typeface="Times New Roman" panose="02020603050405020304" pitchFamily="18" charset="0"/>
            </a:rPr>
            <a:t>3</a:t>
          </a:r>
        </a:p>
      </dsp:txBody>
      <dsp:txXfrm rot="-5400000">
        <a:off x="-97328" y="565965"/>
        <a:ext cx="1131931" cy="485114"/>
      </dsp:txXfrm>
    </dsp:sp>
    <dsp:sp modelId="{C8ADD9C3-E765-4E5B-A3FA-A49A495DD32C}">
      <dsp:nvSpPr>
        <dsp:cNvPr id="0" name=""/>
        <dsp:cNvSpPr/>
      </dsp:nvSpPr>
      <dsp:spPr>
        <a:xfrm rot="5400000">
          <a:off x="3829756" y="-2823598"/>
          <a:ext cx="1051079" cy="7071735"/>
        </a:xfrm>
        <a:prstGeom prst="round2SameRect">
          <a:avLst/>
        </a:prstGeom>
        <a:solidFill>
          <a:schemeClr val="accent4">
            <a:lumMod val="60000"/>
            <a:lumOff val="40000"/>
            <a:alpha val="9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err="1">
              <a:latin typeface="Times New Roman" panose="02020603050405020304" pitchFamily="18" charset="0"/>
              <a:cs typeface="Times New Roman" panose="02020603050405020304" pitchFamily="18" charset="0"/>
            </a:rPr>
            <a:t>Thực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hiện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việc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sắp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xếp</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các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số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theo</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thứ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tự</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từ</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bé</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đến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lớn</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hoặc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ngược</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lại</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trong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một</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nhóm</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có</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không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quá</a:t>
          </a:r>
          <a:r>
            <a:rPr lang="en-US" sz="2600" kern="1200" dirty="0">
              <a:latin typeface="Times New Roman" panose="02020603050405020304" pitchFamily="18" charset="0"/>
              <a:cs typeface="Times New Roman" panose="02020603050405020304" pitchFamily="18" charset="0"/>
            </a:rPr>
            <a:t> 4 </a:t>
          </a:r>
          <a:r>
            <a:rPr lang="en-US" sz="2600" kern="1200" dirty="0" err="1">
              <a:latin typeface="Times New Roman" panose="02020603050405020304" pitchFamily="18" charset="0"/>
              <a:cs typeface="Times New Roman" panose="02020603050405020304" pitchFamily="18" charset="0"/>
            </a:rPr>
            <a:t>số</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trong</a:t>
          </a:r>
          <a:r>
            <a:rPr lang="en-US" sz="2600" kern="1200" dirty="0">
              <a:latin typeface="Times New Roman" panose="02020603050405020304" pitchFamily="18" charset="0"/>
              <a:cs typeface="Times New Roman" panose="02020603050405020304" pitchFamily="18" charset="0"/>
            </a:rPr>
            <a:t> </a:t>
          </a:r>
          <a:r>
            <a:rPr lang="en-US" sz="2600" kern="1200" dirty="0" err="1">
              <a:latin typeface="Times New Roman" panose="02020603050405020304" pitchFamily="18" charset="0"/>
              <a:cs typeface="Times New Roman" panose="02020603050405020304" pitchFamily="18" charset="0"/>
            </a:rPr>
            <a:t>phạm</a:t>
          </a:r>
          <a:r>
            <a:rPr lang="en-US" sz="2600" kern="1200" dirty="0">
              <a:latin typeface="Times New Roman" panose="02020603050405020304" pitchFamily="18" charset="0"/>
              <a:cs typeface="Times New Roman" panose="02020603050405020304" pitchFamily="18" charset="0"/>
            </a:rPr>
            <a:t> vi 10 000).</a:t>
          </a:r>
        </a:p>
      </dsp:txBody>
      <dsp:txXfrm rot="-5400000">
        <a:off x="819429" y="238038"/>
        <a:ext cx="7020426" cy="9484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95221" y="352559"/>
          <a:ext cx="1620208" cy="915088"/>
        </a:xfrm>
        <a:prstGeom prst="chevron">
          <a:avLst/>
        </a:prstGeom>
        <a:solidFill>
          <a:schemeClr val="accent3">
            <a:lumMod val="5000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a:latin typeface="Times New Roman" panose="02020603050405020304" pitchFamily="18" charset="0"/>
              <a:cs typeface="Times New Roman" panose="02020603050405020304" pitchFamily="18" charset="0"/>
            </a:rPr>
            <a:t>1</a:t>
          </a:r>
        </a:p>
      </dsp:txBody>
      <dsp:txXfrm rot="-5400000">
        <a:off x="57339" y="457543"/>
        <a:ext cx="915088" cy="705120"/>
      </dsp:txXfrm>
    </dsp:sp>
    <dsp:sp modelId="{C8ADD9C3-E765-4E5B-A3FA-A49A495DD32C}">
      <dsp:nvSpPr>
        <dsp:cNvPr id="0" name=""/>
        <dsp:cNvSpPr/>
      </dsp:nvSpPr>
      <dsp:spPr>
        <a:xfrm rot="5400000">
          <a:off x="3876071" y="-2881697"/>
          <a:ext cx="1073992" cy="6889777"/>
        </a:xfrm>
        <a:prstGeom prst="round2SameRect">
          <a:avLst/>
        </a:prstGeom>
        <a:solidFill>
          <a:schemeClr val="accent3">
            <a:lumMod val="60000"/>
            <a:lumOff val="40000"/>
            <a:alpha val="90000"/>
          </a:schemeClr>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cách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so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sánh</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hai</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số</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trong</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a:t>
          </a:r>
          <a:r>
            <a:rPr lang="en-US" sz="2800" kern="1200" dirty="0" err="1">
              <a:latin typeface="Times New Roman" panose="02020603050405020304" pitchFamily="18" charset="0"/>
              <a:ea typeface="Tahoma" panose="020B0604030504040204" pitchFamily="34" charset="0"/>
              <a:cs typeface="Times New Roman" panose="02020603050405020304" pitchFamily="18" charset="0"/>
            </a:rPr>
            <a:t>phạm</a:t>
          </a:r>
          <a:r>
            <a:rPr lang="en-US" sz="2800" kern="1200" dirty="0">
              <a:latin typeface="Times New Roman" panose="02020603050405020304" pitchFamily="18" charset="0"/>
              <a:ea typeface="Tahoma" panose="020B0604030504040204" pitchFamily="34" charset="0"/>
              <a:cs typeface="Times New Roman" panose="02020603050405020304" pitchFamily="18" charset="0"/>
            </a:rPr>
            <a:t> vi 10 000</a:t>
          </a:r>
        </a:p>
      </dsp:txBody>
      <dsp:txXfrm rot="-5400000">
        <a:off x="968179" y="78623"/>
        <a:ext cx="6837349" cy="969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189302" y="332609"/>
          <a:ext cx="1165032" cy="786427"/>
        </a:xfrm>
        <a:prstGeom prst="chevron">
          <a:avLst/>
        </a:prstGeom>
        <a:solidFill>
          <a:schemeClr val="accent6"/>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rtl="0">
            <a:lnSpc>
              <a:spcPct val="90000"/>
            </a:lnSpc>
            <a:spcBef>
              <a:spcPct val="0"/>
            </a:spcBef>
            <a:spcAft>
              <a:spcPct val="35000"/>
            </a:spcAft>
          </a:pPr>
          <a:r>
            <a:rPr lang="en-US" sz="3600" b="1" kern="1200" dirty="0">
              <a:latin typeface="Times New Roman" panose="02020603050405020304" pitchFamily="18" charset="0"/>
              <a:cs typeface="Times New Roman" panose="02020603050405020304" pitchFamily="18" charset="0"/>
            </a:rPr>
            <a:t>2</a:t>
          </a:r>
        </a:p>
      </dsp:txBody>
      <dsp:txXfrm rot="-5400000">
        <a:off x="1" y="536521"/>
        <a:ext cx="786427" cy="378605"/>
      </dsp:txXfrm>
    </dsp:sp>
    <dsp:sp modelId="{C8ADD9C3-E765-4E5B-A3FA-A49A495DD32C}">
      <dsp:nvSpPr>
        <dsp:cNvPr id="0" name=""/>
        <dsp:cNvSpPr/>
      </dsp:nvSpPr>
      <dsp:spPr>
        <a:xfrm rot="5400000">
          <a:off x="3604493" y="-2767579"/>
          <a:ext cx="1218089" cy="6729927"/>
        </a:xfrm>
        <a:prstGeom prst="round2SameRect">
          <a:avLst/>
        </a:prstGeom>
        <a:solidFill>
          <a:schemeClr val="accent6">
            <a:lumMod val="60000"/>
            <a:lumOff val="40000"/>
            <a:alpha val="90000"/>
          </a:schemeClr>
        </a:solidFill>
        <a:ln w="12700" cap="flat" cmpd="sng" algn="ctr">
          <a:solidFill>
            <a:schemeClr val="accent6">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Xác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định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848574" y="47802"/>
        <a:ext cx="6670465" cy="10991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BFEEA-FB26-44AD-AF9B-E521FC086763}">
      <dsp:nvSpPr>
        <dsp:cNvPr id="0" name=""/>
        <dsp:cNvSpPr/>
      </dsp:nvSpPr>
      <dsp:spPr>
        <a:xfrm rot="5400000">
          <a:off x="-277778" y="277778"/>
          <a:ext cx="1851854" cy="1296298"/>
        </a:xfrm>
        <a:prstGeom prst="chevron">
          <a:avLst/>
        </a:prstGeom>
        <a:solidFill>
          <a:schemeClr val="accent4">
            <a:lumMod val="75000"/>
          </a:schemeClr>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b="1" kern="1200">
              <a:latin typeface="Times New Roman" panose="02020603050405020304" pitchFamily="18" charset="0"/>
              <a:cs typeface="Times New Roman" panose="02020603050405020304" pitchFamily="18" charset="0"/>
            </a:rPr>
            <a:t>3</a:t>
          </a:r>
        </a:p>
      </dsp:txBody>
      <dsp:txXfrm rot="-5400000">
        <a:off x="0" y="648149"/>
        <a:ext cx="1296298" cy="555556"/>
      </dsp:txXfrm>
    </dsp:sp>
    <dsp:sp modelId="{C8ADD9C3-E765-4E5B-A3FA-A49A495DD32C}">
      <dsp:nvSpPr>
        <dsp:cNvPr id="0" name=""/>
        <dsp:cNvSpPr/>
      </dsp:nvSpPr>
      <dsp:spPr>
        <a:xfrm rot="5400000">
          <a:off x="3976736" y="-2486872"/>
          <a:ext cx="1203705" cy="6605137"/>
        </a:xfrm>
        <a:prstGeom prst="round2SameRect">
          <a:avLst/>
        </a:prstGeom>
        <a:solidFill>
          <a:schemeClr val="accent4">
            <a:lumMod val="60000"/>
            <a:lumOff val="40000"/>
            <a:alpha val="90000"/>
          </a:schemeClr>
        </a:solidFill>
        <a:ln w="1270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err="1">
              <a:latin typeface="Times New Roman" panose="02020603050405020304" pitchFamily="18" charset="0"/>
              <a:cs typeface="Times New Roman" panose="02020603050405020304" pitchFamily="18" charset="0"/>
            </a:rPr>
            <a:t>Thực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hiện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việc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sắp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xếp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theo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tự</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từ</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bé</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lớn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hoặc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lại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một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nhóm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có</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quá</a:t>
          </a:r>
          <a:r>
            <a:rPr lang="en-US" sz="2800" kern="1200" dirty="0">
              <a:latin typeface="Times New Roman" panose="02020603050405020304" pitchFamily="18" charset="0"/>
              <a:cs typeface="Times New Roman" panose="02020603050405020304" pitchFamily="18" charset="0"/>
            </a:rPr>
            <a:t> 4 </a:t>
          </a:r>
          <a:r>
            <a:rPr lang="en-US" sz="2800" kern="1200" dirty="0" err="1">
              <a:latin typeface="Times New Roman" panose="02020603050405020304" pitchFamily="18" charset="0"/>
              <a:cs typeface="Times New Roman" panose="02020603050405020304" pitchFamily="18" charset="0"/>
            </a:rPr>
            <a:t>số</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trong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phạm</a:t>
          </a:r>
          <a:r>
            <a:rPr lang="en-US" sz="2800" kern="1200" dirty="0">
              <a:latin typeface="Times New Roman" panose="02020603050405020304" pitchFamily="18" charset="0"/>
              <a:cs typeface="Times New Roman" panose="02020603050405020304" pitchFamily="18" charset="0"/>
            </a:rPr>
            <a:t> vi 10 000).</a:t>
          </a:r>
        </a:p>
      </dsp:txBody>
      <dsp:txXfrm rot="-5400000">
        <a:off x="1276020" y="272604"/>
        <a:ext cx="6546377" cy="108618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974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9628C-5FB7-4DD4-A232-928A4CE82FC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1140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Master" Target="../slideMasters/slideMaster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7.xml"/><Relationship Id="rId4" Type="http://schemas.openxmlformats.org/officeDocument/2006/relationships/image" Target="../media/image29.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29.gif"/></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3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 Id="rId5" Type="http://schemas.openxmlformats.org/officeDocument/2006/relationships/image" Target="../media/image29.svg"/><Relationship Id="rId4" Type="http://schemas.openxmlformats.org/officeDocument/2006/relationships/image" Target="../media/image28.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1669961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35733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0637493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2023/1/12</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20005327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2023/1/12</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42077636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2023/1/12</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19018403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2023/1/12</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444272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2023/1/12</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1524376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2023/1/12</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41180932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2023/1/12</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3438322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2023/1/12</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7737599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9233883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2023/1/12</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13550043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2023/1/12</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14944423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2023/1/12</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57884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1012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390D2D-7907-4188-BA24-1D61789C3EC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43EF2F1-17D3-4FB7-A52E-29697AEA4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968407C1-25D4-4F8F-8534-3C1C7E2D8EB5}"/>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294DABB3-CCEA-41FF-82FD-65C2DA750C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F12A5EA-2A58-4B3E-9790-65C98DD041DE}"/>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6908733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30F80B2-7552-4C24-81E0-C0BC26BA5AB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E120CE-3401-4E23-9732-09DBB7D0027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171012-CDED-4137-8EEE-1F77AB7EFBBC}"/>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87984408-CD5D-47B8-9FA8-0E1DC0167B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EEE771A-ADBE-44E7-8D2B-42DAE823924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768695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686E-13BF-4555-AE51-871C47634E8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6A2A8A0-8D43-4974-A196-A3C86E46E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526B46A-383C-412D-B6F0-557D7CC5D187}"/>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70FE2FD2-D9E1-4937-B5EF-6E28782380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2DBC719-0B2F-4354-A923-041DC8DAD929}"/>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4305058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D3FB5B-83D0-45B6-8013-43986B79B7C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682E1DB-9D73-4321-837F-81E4D0E4BA8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9D1CC2-A317-4E7B-AA98-F01DA39158A3}"/>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48C778E-0E68-411A-9345-88BC1338A96E}"/>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6" name="页脚占位符 5">
            <a:extLst>
              <a:ext uri="{FF2B5EF4-FFF2-40B4-BE49-F238E27FC236}">
                <a16:creationId xmlns:a16="http://schemas.microsoft.com/office/drawing/2014/main" id="{6C294A31-FF45-4C38-9008-081544A028D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C8152DD-6B00-4F60-895B-79F30269030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183907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321263-EB73-4F88-A057-EC2A479670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2393544-8B5D-4DC0-ACB9-4E92B798A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7D18CE-5D6D-459D-AD7E-2DFA09A6574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EC7C903-B206-4394-98C5-F6F140CCFA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26317B6A-FBC4-4E38-9366-9A60736D85B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5292B69-A2CD-4501-8E0F-1108C8DFC0DD}"/>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8" name="页脚占位符 7">
            <a:extLst>
              <a:ext uri="{FF2B5EF4-FFF2-40B4-BE49-F238E27FC236}">
                <a16:creationId xmlns:a16="http://schemas.microsoft.com/office/drawing/2014/main" id="{2318F084-F18B-48B2-B28D-0BD363143C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9678FF3-A88D-4EE3-B2CB-7936D39A5F5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01364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F6729C-6CCD-464E-A893-CB8A58511BE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61E4C40-4A52-49CF-9624-16D9C78861DF}"/>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4" name="页脚占位符 3">
            <a:extLst>
              <a:ext uri="{FF2B5EF4-FFF2-40B4-BE49-F238E27FC236}">
                <a16:creationId xmlns:a16="http://schemas.microsoft.com/office/drawing/2014/main" id="{08AE2B7B-559E-4190-BB52-5BBE9637070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BF2E60D-2EF6-4DDC-90F5-DCB4DB67DF8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8093722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171273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5A1017-DD93-4D4E-BE93-30A1B0D2CB4C}"/>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3" name="页脚占位符 2">
            <a:extLst>
              <a:ext uri="{FF2B5EF4-FFF2-40B4-BE49-F238E27FC236}">
                <a16:creationId xmlns:a16="http://schemas.microsoft.com/office/drawing/2014/main" id="{4ADE874B-B36B-4AFF-953E-25760E6B612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56EADDB-861A-452F-AEEA-59B532356D6D}"/>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3845020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7FA183-630C-40AD-85BD-8BC1419B74F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BFBF088-B1CD-4EDE-886A-B1D004CAB9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A1067F9-7C3E-423E-8A33-4FBEC5AA32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D1016E-F403-4E55-BEA1-585ADEE1C637}"/>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6" name="页脚占位符 5">
            <a:extLst>
              <a:ext uri="{FF2B5EF4-FFF2-40B4-BE49-F238E27FC236}">
                <a16:creationId xmlns:a16="http://schemas.microsoft.com/office/drawing/2014/main" id="{05D91DCC-2A50-40D3-AF42-3C3FB5E73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18DFCD-05D5-494E-821E-89D33D087E4A}"/>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7991582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C55986-7877-42CD-A1D5-A2E882E84A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262C6-72BE-474C-981D-8CFC72C630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B3D02E-1940-403D-80F4-090911D69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013E6DE-1E4E-43F1-B43D-B40BEF00A782}"/>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6" name="页脚占位符 5">
            <a:extLst>
              <a:ext uri="{FF2B5EF4-FFF2-40B4-BE49-F238E27FC236}">
                <a16:creationId xmlns:a16="http://schemas.microsoft.com/office/drawing/2014/main" id="{B7119EC0-FBFE-4A9D-8E79-C57563540EF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2509CED-ED73-4ED7-9632-64176BC37FC3}"/>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15332812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2B2715-33FD-4A50-AAC0-CF70D4664A0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363FA54-9E61-45F3-8B2C-73DD096C78E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185B41-5636-496F-A5CF-CF53067823A5}"/>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988AA082-2188-42C4-815D-CBF9676967C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D517A0-61D6-4DCF-9ACC-8939AB7CAF34}"/>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214036240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B694206-5EF8-4DB3-A474-98ED35C1F58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0BCECCB-B84C-4E2C-90C8-1FE9CF842F2E}"/>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FDC912F-2427-49A5-B457-2DDCD4995180}"/>
              </a:ext>
            </a:extLst>
          </p:cNvPr>
          <p:cNvSpPr>
            <a:spLocks noGrp="1"/>
          </p:cNvSpPr>
          <p:nvPr>
            <p:ph type="dt" sz="half" idx="10"/>
          </p:nvPr>
        </p:nvSpPr>
        <p:spPr/>
        <p:txBody>
          <a:bodyPr/>
          <a:lstStyle/>
          <a:p>
            <a:fld id="{8AC5EDB2-2432-4562-A07F-96DD67ADB98D}" type="datetimeFigureOut">
              <a:rPr lang="zh-CN" altLang="en-US" smtClean="0"/>
              <a:t>2023/1/12</a:t>
            </a:fld>
            <a:endParaRPr lang="zh-CN" altLang="en-US"/>
          </a:p>
        </p:txBody>
      </p:sp>
      <p:sp>
        <p:nvSpPr>
          <p:cNvPr id="5" name="页脚占位符 4">
            <a:extLst>
              <a:ext uri="{FF2B5EF4-FFF2-40B4-BE49-F238E27FC236}">
                <a16:creationId xmlns:a16="http://schemas.microsoft.com/office/drawing/2014/main" id="{1CFAF7EF-7F7E-455A-9752-629B82DDB47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301CE35-84D6-4D79-A68F-CEFFE1C86970}"/>
              </a:ext>
            </a:extLst>
          </p:cNvPr>
          <p:cNvSpPr>
            <a:spLocks noGrp="1"/>
          </p:cNvSpPr>
          <p:nvPr>
            <p:ph type="sldNum" sz="quarter" idx="12"/>
          </p:nvPr>
        </p:nvSpPr>
        <p:spPr/>
        <p:txBody>
          <a:bodyPr/>
          <a:lstStyle/>
          <a:p>
            <a:fld id="{3EBA6181-1769-4B1D-B02E-B5069CD68A89}" type="slidenum">
              <a:rPr lang="zh-CN" altLang="en-US" smtClean="0"/>
              <a:t>‹#›</a:t>
            </a:fld>
            <a:endParaRPr lang="zh-CN" altLang="en-US"/>
          </a:p>
        </p:txBody>
      </p:sp>
    </p:spTree>
    <p:extLst>
      <p:ext uri="{BB962C8B-B14F-4D97-AF65-F5344CB8AC3E}">
        <p14:creationId xmlns:p14="http://schemas.microsoft.com/office/powerpoint/2010/main" val="56350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09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439421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215461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38495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7171795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686459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5059208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51788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887804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928576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5621739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0183202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6256830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0547019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125074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594551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2703475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52067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81303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2634648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728012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899578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8674652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621375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992696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9502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标题和内容">
    <p:bg>
      <p:bgPr>
        <a:solidFill>
          <a:srgbClr val="68BCE1"/>
        </a:solidFill>
        <a:effectLst/>
      </p:bgPr>
    </p:bg>
    <p:spTree>
      <p:nvGrpSpPr>
        <p:cNvPr id="1" name=""/>
        <p:cNvGrpSpPr/>
        <p:nvPr/>
      </p:nvGrpSpPr>
      <p:grpSpPr>
        <a:xfrm>
          <a:off x="0" y="0"/>
          <a:ext cx="0" cy="0"/>
          <a:chOff x="0" y="0"/>
          <a:chExt cx="0" cy="0"/>
        </a:xfrm>
      </p:grpSpPr>
      <p:pic>
        <p:nvPicPr>
          <p:cNvPr id="13" name="图片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97954"/>
            <a:ext cx="12192000" cy="3923805"/>
          </a:xfrm>
          <a:prstGeom prst="rect">
            <a:avLst/>
          </a:prstGeom>
        </p:spPr>
      </p:pic>
      <p:pic>
        <p:nvPicPr>
          <p:cNvPr id="15" name="图片 14"/>
          <p:cNvPicPr>
            <a:picLocks noChangeAspect="1"/>
          </p:cNvPicPr>
          <p:nvPr userDrawn="1"/>
        </p:nvPicPr>
        <p:blipFill rotWithShape="1">
          <a:blip r:embed="rId2">
            <a:extLst>
              <a:ext uri="{28A0092B-C50C-407E-A947-70E740481C1C}">
                <a14:useLocalDpi xmlns:a14="http://schemas.microsoft.com/office/drawing/2010/main" val="0"/>
              </a:ext>
            </a:extLst>
          </a:blip>
          <a:srcRect t="39410"/>
          <a:stretch/>
        </p:blipFill>
        <p:spPr>
          <a:xfrm>
            <a:off x="27026" y="-12700"/>
            <a:ext cx="12192000" cy="2377442"/>
          </a:xfrm>
          <a:prstGeom prst="rect">
            <a:avLst/>
          </a:prstGeom>
        </p:spPr>
      </p:pic>
    </p:spTree>
    <p:extLst>
      <p:ext uri="{BB962C8B-B14F-4D97-AF65-F5344CB8AC3E}">
        <p14:creationId xmlns:p14="http://schemas.microsoft.com/office/powerpoint/2010/main" val="440719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59006201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solidFill>
          <a:srgbClr val="68BCE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85198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25967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a:extLst>
              <a:ext uri="{FF2B5EF4-FFF2-40B4-BE49-F238E27FC236}">
                <a16:creationId xmlns:a16="http://schemas.microsoft.com/office/drawing/2014/main" id="{12A7224A-529B-49DF-8994-1AEB021B7A9C}"/>
              </a:ext>
            </a:extLst>
          </p:cNvPr>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a:extLst>
              <a:ext uri="{FF2B5EF4-FFF2-40B4-BE49-F238E27FC236}">
                <a16:creationId xmlns:a16="http://schemas.microsoft.com/office/drawing/2014/main" id="{97C5E7E8-2083-4C6A-A02C-1F010E8FF22B}"/>
              </a:ext>
            </a:extLst>
          </p:cNvPr>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a:extLst>
              <a:ext uri="{FF2B5EF4-FFF2-40B4-BE49-F238E27FC236}">
                <a16:creationId xmlns:a16="http://schemas.microsoft.com/office/drawing/2014/main" id="{81F8E7DE-5A5C-446A-83F2-883FAF09DF54}"/>
              </a:ext>
            </a:extLst>
          </p:cNvPr>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a:extLst>
              <a:ext uri="{FF2B5EF4-FFF2-40B4-BE49-F238E27FC236}">
                <a16:creationId xmlns:a16="http://schemas.microsoft.com/office/drawing/2014/main" id="{A8904B3B-FC0C-4CA9-BFC2-AC0ADDB2602F}"/>
              </a:ext>
            </a:extLst>
          </p:cNvPr>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a:extLst>
              <a:ext uri="{FF2B5EF4-FFF2-40B4-BE49-F238E27FC236}">
                <a16:creationId xmlns:a16="http://schemas.microsoft.com/office/drawing/2014/main" id="{A79173E2-791C-4E72-A892-035137321C46}"/>
              </a:ext>
            </a:extLst>
          </p:cNvPr>
          <p:cNvGrpSpPr/>
          <p:nvPr userDrawn="1"/>
        </p:nvGrpSpPr>
        <p:grpSpPr>
          <a:xfrm>
            <a:off x="6756819" y="3169720"/>
            <a:ext cx="804180" cy="374559"/>
            <a:chOff x="217691" y="6414967"/>
            <a:chExt cx="804180" cy="374559"/>
          </a:xfrm>
        </p:grpSpPr>
        <p:grpSp>
          <p:nvGrpSpPr>
            <p:cNvPr id="12" name="Group 4">
              <a:extLst>
                <a:ext uri="{FF2B5EF4-FFF2-40B4-BE49-F238E27FC236}">
                  <a16:creationId xmlns:a16="http://schemas.microsoft.com/office/drawing/2014/main" id="{5D588DCF-60C7-431C-9BB1-30DDF55E5E3C}"/>
                </a:ext>
              </a:extLst>
            </p:cNvPr>
            <p:cNvGrpSpPr>
              <a:grpSpLocks noChangeAspect="1"/>
            </p:cNvGrpSpPr>
            <p:nvPr/>
          </p:nvGrpSpPr>
          <p:grpSpPr bwMode="auto">
            <a:xfrm>
              <a:off x="217691" y="6414967"/>
              <a:ext cx="443922" cy="374559"/>
              <a:chOff x="3746" y="2079"/>
              <a:chExt cx="192" cy="162"/>
            </a:xfrm>
            <a:solidFill>
              <a:srgbClr val="A5CB01"/>
            </a:solidFill>
          </p:grpSpPr>
          <p:sp>
            <p:nvSpPr>
              <p:cNvPr id="18" name="Freeform 5">
                <a:extLst>
                  <a:ext uri="{FF2B5EF4-FFF2-40B4-BE49-F238E27FC236}">
                    <a16:creationId xmlns:a16="http://schemas.microsoft.com/office/drawing/2014/main" id="{CF2BC369-B52A-49AF-A119-90F74F645577}"/>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a:extLst>
                  <a:ext uri="{FF2B5EF4-FFF2-40B4-BE49-F238E27FC236}">
                    <a16:creationId xmlns:a16="http://schemas.microsoft.com/office/drawing/2014/main" id="{708F2D9C-5C1A-477C-9CFD-26BB7CFED78C}"/>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a:extLst>
                  <a:ext uri="{FF2B5EF4-FFF2-40B4-BE49-F238E27FC236}">
                    <a16:creationId xmlns:a16="http://schemas.microsoft.com/office/drawing/2014/main" id="{1E23AC18-8118-42E4-B1E9-F8CF77208E60}"/>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a:extLst>
                  <a:ext uri="{FF2B5EF4-FFF2-40B4-BE49-F238E27FC236}">
                    <a16:creationId xmlns:a16="http://schemas.microsoft.com/office/drawing/2014/main" id="{B68DF67C-8D8B-498F-84A1-7F84C24436A6}"/>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a:extLst>
                <a:ext uri="{FF2B5EF4-FFF2-40B4-BE49-F238E27FC236}">
                  <a16:creationId xmlns:a16="http://schemas.microsoft.com/office/drawing/2014/main" id="{BE779103-3A43-4A28-A437-8BE7016DE6FF}"/>
                </a:ext>
              </a:extLst>
            </p:cNvPr>
            <p:cNvGrpSpPr>
              <a:grpSpLocks noChangeAspect="1"/>
            </p:cNvGrpSpPr>
            <p:nvPr/>
          </p:nvGrpSpPr>
          <p:grpSpPr bwMode="auto">
            <a:xfrm>
              <a:off x="657417" y="6421203"/>
              <a:ext cx="364454" cy="307508"/>
              <a:chOff x="3746" y="2079"/>
              <a:chExt cx="192" cy="162"/>
            </a:xfrm>
            <a:solidFill>
              <a:srgbClr val="A5CB01"/>
            </a:solidFill>
          </p:grpSpPr>
          <p:sp>
            <p:nvSpPr>
              <p:cNvPr id="14" name="Freeform 5">
                <a:extLst>
                  <a:ext uri="{FF2B5EF4-FFF2-40B4-BE49-F238E27FC236}">
                    <a16:creationId xmlns:a16="http://schemas.microsoft.com/office/drawing/2014/main" id="{3B8992BB-9EDB-4AA9-869E-5FCD7A06CC89}"/>
                  </a:ext>
                </a:extLst>
              </p:cNvPr>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a:extLst>
                  <a:ext uri="{FF2B5EF4-FFF2-40B4-BE49-F238E27FC236}">
                    <a16:creationId xmlns:a16="http://schemas.microsoft.com/office/drawing/2014/main" id="{B05E5337-3163-434D-8B02-CA46BAE04D6A}"/>
                  </a:ext>
                </a:extLst>
              </p:cNvPr>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a:extLst>
                  <a:ext uri="{FF2B5EF4-FFF2-40B4-BE49-F238E27FC236}">
                    <a16:creationId xmlns:a16="http://schemas.microsoft.com/office/drawing/2014/main" id="{44239E07-7548-460D-8361-4A105F23336D}"/>
                  </a:ext>
                </a:extLst>
              </p:cNvPr>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a:extLst>
                  <a:ext uri="{FF2B5EF4-FFF2-40B4-BE49-F238E27FC236}">
                    <a16:creationId xmlns:a16="http://schemas.microsoft.com/office/drawing/2014/main" id="{9A611E1F-D27F-4022-A6CF-123AB156C43D}"/>
                  </a:ext>
                </a:extLst>
              </p:cNvPr>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a:extLst>
              <a:ext uri="{FF2B5EF4-FFF2-40B4-BE49-F238E27FC236}">
                <a16:creationId xmlns:a16="http://schemas.microsoft.com/office/drawing/2014/main" id="{BBEDC40F-84C7-45C7-A70C-C10D5C831240}"/>
              </a:ext>
            </a:extLst>
          </p:cNvPr>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a:extLst>
              <a:ext uri="{FF2B5EF4-FFF2-40B4-BE49-F238E27FC236}">
                <a16:creationId xmlns:a16="http://schemas.microsoft.com/office/drawing/2014/main" id="{72515E06-B7CD-449A-99F5-8556C5050E5F}"/>
              </a:ext>
            </a:extLst>
          </p:cNvPr>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a:extLst>
              <a:ext uri="{FF2B5EF4-FFF2-40B4-BE49-F238E27FC236}">
                <a16:creationId xmlns:a16="http://schemas.microsoft.com/office/drawing/2014/main" id="{98AAE8C0-0F06-466A-9DBA-817AC3B18ADC}"/>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3F9A88FF-981D-4D54-89F8-E14626D6ADBD}"/>
              </a:ext>
            </a:extLst>
          </p:cNvPr>
          <p:cNvSpPr txBox="1"/>
          <p:nvPr userDrawn="1"/>
        </p:nvSpPr>
        <p:spPr>
          <a:xfrm>
            <a:off x="1601226" y="6533239"/>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17763800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275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F0B98-6806-4E5A-AF36-1A599EA8F35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BB575B3-456E-4BC5-9E8A-935920C8A54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70E6E-3D3A-4094-B7AB-5E51EF91889C}"/>
              </a:ext>
            </a:extLst>
          </p:cNvPr>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1/12/2023</a:t>
            </a:fld>
            <a:endParaRPr lang="en-US"/>
          </a:p>
        </p:txBody>
      </p:sp>
      <p:sp>
        <p:nvSpPr>
          <p:cNvPr id="5" name="Footer Placeholder 4">
            <a:extLst>
              <a:ext uri="{FF2B5EF4-FFF2-40B4-BE49-F238E27FC236}">
                <a16:creationId xmlns:a16="http://schemas.microsoft.com/office/drawing/2014/main" id="{158DAD1E-B1EC-4442-91F3-A1B93E70041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BFAE14-20AD-4F99-B50F-F8A5DB4E2993}"/>
              </a:ext>
            </a:extLst>
          </p:cNvPr>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a:extLst>
              <a:ext uri="{FF2B5EF4-FFF2-40B4-BE49-F238E27FC236}">
                <a16:creationId xmlns:a16="http://schemas.microsoft.com/office/drawing/2014/main" id="{F5619E5B-F788-4415-BCE7-377433451BE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a:extLst>
              <a:ext uri="{FF2B5EF4-FFF2-40B4-BE49-F238E27FC236}">
                <a16:creationId xmlns:a16="http://schemas.microsoft.com/office/drawing/2014/main" id="{C14C9137-2D10-424B-A009-7AC8617014CB}"/>
              </a:ext>
            </a:extLst>
          </p:cNvPr>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a:extLst>
              <a:ext uri="{FF2B5EF4-FFF2-40B4-BE49-F238E27FC236}">
                <a16:creationId xmlns:a16="http://schemas.microsoft.com/office/drawing/2014/main" id="{9716026E-F2E9-43B9-ACD3-D607B1334955}"/>
              </a:ext>
            </a:extLst>
          </p:cNvPr>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a:extLst>
              <a:ext uri="{FF2B5EF4-FFF2-40B4-BE49-F238E27FC236}">
                <a16:creationId xmlns:a16="http://schemas.microsoft.com/office/drawing/2014/main" id="{80AB0848-6063-41B9-888E-A6A8F3A902CB}"/>
              </a:ext>
            </a:extLst>
          </p:cNvPr>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a:extLst>
              <a:ext uri="{FF2B5EF4-FFF2-40B4-BE49-F238E27FC236}">
                <a16:creationId xmlns:a16="http://schemas.microsoft.com/office/drawing/2014/main" id="{05E1C943-43C2-45EC-9F62-0A38D90A0B7F}"/>
              </a:ext>
            </a:extLst>
          </p:cNvPr>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a:extLst>
              <a:ext uri="{FF2B5EF4-FFF2-40B4-BE49-F238E27FC236}">
                <a16:creationId xmlns:a16="http://schemas.microsoft.com/office/drawing/2014/main" id="{E35B7810-C6CA-4B43-BF87-92A05633EE75}"/>
              </a:ext>
            </a:extLst>
          </p:cNvPr>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a:extLst>
              <a:ext uri="{FF2B5EF4-FFF2-40B4-BE49-F238E27FC236}">
                <a16:creationId xmlns:a16="http://schemas.microsoft.com/office/drawing/2014/main" id="{6047DAB5-B329-4A18-A0D9-69C5C3BD7D3C}"/>
              </a:ext>
            </a:extLst>
          </p:cNvPr>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a:extLst>
              <a:ext uri="{FF2B5EF4-FFF2-40B4-BE49-F238E27FC236}">
                <a16:creationId xmlns:a16="http://schemas.microsoft.com/office/drawing/2014/main" id="{EACEA673-F397-42C2-840F-E109E4EC8730}"/>
              </a:ext>
            </a:extLst>
          </p:cNvPr>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a:extLst>
              <a:ext uri="{FF2B5EF4-FFF2-40B4-BE49-F238E27FC236}">
                <a16:creationId xmlns:a16="http://schemas.microsoft.com/office/drawing/2014/main" id="{8DFADF00-A5EA-4AA8-88EF-F98171658C84}"/>
              </a:ext>
            </a:extLst>
          </p:cNvPr>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a:extLst>
              <a:ext uri="{FF2B5EF4-FFF2-40B4-BE49-F238E27FC236}">
                <a16:creationId xmlns:a16="http://schemas.microsoft.com/office/drawing/2014/main" id="{EA6C425B-7238-4DD9-B228-6700E4407813}"/>
              </a:ext>
            </a:extLst>
          </p:cNvPr>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a:extLst>
              <a:ext uri="{FF2B5EF4-FFF2-40B4-BE49-F238E27FC236}">
                <a16:creationId xmlns:a16="http://schemas.microsoft.com/office/drawing/2014/main" id="{4EC2650B-0F3B-447D-83AA-A966A9988A02}"/>
              </a:ext>
            </a:extLst>
          </p:cNvPr>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a:extLst>
              <a:ext uri="{FF2B5EF4-FFF2-40B4-BE49-F238E27FC236}">
                <a16:creationId xmlns:a16="http://schemas.microsoft.com/office/drawing/2014/main" id="{481AEDB8-B1A6-4129-BC93-70B0544013BB}"/>
              </a:ext>
            </a:extLst>
          </p:cNvPr>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a:extLst>
              <a:ext uri="{FF2B5EF4-FFF2-40B4-BE49-F238E27FC236}">
                <a16:creationId xmlns:a16="http://schemas.microsoft.com/office/drawing/2014/main" id="{A0BC39FD-4813-49FA-9DA6-0CF2EBE8656C}"/>
              </a:ext>
            </a:extLst>
          </p:cNvPr>
          <p:cNvGrpSpPr/>
          <p:nvPr userDrawn="1"/>
        </p:nvGrpSpPr>
        <p:grpSpPr>
          <a:xfrm>
            <a:off x="2843213" y="5216309"/>
            <a:ext cx="1014412" cy="414337"/>
            <a:chOff x="2843213" y="5216309"/>
            <a:chExt cx="1014412" cy="414337"/>
          </a:xfrm>
        </p:grpSpPr>
        <p:sp>
          <p:nvSpPr>
            <p:cNvPr id="20" name="圆角矩形 38">
              <a:extLst>
                <a:ext uri="{FF2B5EF4-FFF2-40B4-BE49-F238E27FC236}">
                  <a16:creationId xmlns:a16="http://schemas.microsoft.com/office/drawing/2014/main" id="{AA2D5A7F-B74D-494D-813D-6361C99C4569}"/>
                </a:ext>
              </a:extLst>
            </p:cNvPr>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a:extLst>
                <a:ext uri="{FF2B5EF4-FFF2-40B4-BE49-F238E27FC236}">
                  <a16:creationId xmlns:a16="http://schemas.microsoft.com/office/drawing/2014/main" id="{D7894BD1-88DD-4FC8-BCB6-2922907AA46A}"/>
                </a:ext>
              </a:extLst>
            </p:cNvPr>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a:extLst>
              <a:ext uri="{FF2B5EF4-FFF2-40B4-BE49-F238E27FC236}">
                <a16:creationId xmlns:a16="http://schemas.microsoft.com/office/drawing/2014/main" id="{3B8CAB01-2B7D-4D0B-9578-C612F98A27B9}"/>
              </a:ext>
            </a:extLst>
          </p:cNvPr>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a:extLst>
              <a:ext uri="{FF2B5EF4-FFF2-40B4-BE49-F238E27FC236}">
                <a16:creationId xmlns:a16="http://schemas.microsoft.com/office/drawing/2014/main" id="{0C186285-9E91-4691-86D3-E46A74193EC4}"/>
              </a:ext>
            </a:extLst>
          </p:cNvPr>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a:extLst>
              <a:ext uri="{FF2B5EF4-FFF2-40B4-BE49-F238E27FC236}">
                <a16:creationId xmlns:a16="http://schemas.microsoft.com/office/drawing/2014/main" id="{A2705D01-A040-4E4A-883D-4BD5C29C021A}"/>
              </a:ext>
            </a:extLst>
          </p:cNvPr>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a:extLst>
              <a:ext uri="{FF2B5EF4-FFF2-40B4-BE49-F238E27FC236}">
                <a16:creationId xmlns:a16="http://schemas.microsoft.com/office/drawing/2014/main" id="{9EEF6288-0955-47AE-970F-1BDC347335AB}"/>
              </a:ext>
            </a:extLst>
          </p:cNvPr>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a:extLst>
              <a:ext uri="{FF2B5EF4-FFF2-40B4-BE49-F238E27FC236}">
                <a16:creationId xmlns:a16="http://schemas.microsoft.com/office/drawing/2014/main" id="{88A16611-3149-4D32-ADB6-394BBDB68EAE}"/>
              </a:ext>
            </a:extLst>
          </p:cNvPr>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TextBox 28">
            <a:extLst>
              <a:ext uri="{FF2B5EF4-FFF2-40B4-BE49-F238E27FC236}">
                <a16:creationId xmlns:a16="http://schemas.microsoft.com/office/drawing/2014/main" id="{B7BA24C5-7A23-4C04-A532-B0BAAA602ECA}"/>
              </a:ext>
            </a:extLst>
          </p:cNvPr>
          <p:cNvSpPr txBox="1"/>
          <p:nvPr userDrawn="1"/>
        </p:nvSpPr>
        <p:spPr>
          <a:xfrm>
            <a:off x="1943051" y="6278480"/>
            <a:ext cx="7014518" cy="307777"/>
          </a:xfrm>
          <a:prstGeom prst="rect">
            <a:avLst/>
          </a:prstGeom>
          <a:noFill/>
        </p:spPr>
        <p:txBody>
          <a:bodyPr wrap="square" rtlCol="0">
            <a:spAutoFit/>
          </a:bodyPr>
          <a:lstStyle/>
          <a:p>
            <a:pPr algn="ctr"/>
            <a:r>
              <a:rPr lang="en-US" sz="1400" dirty="0" err="1">
                <a:latin typeface="Arial" panose="020B0604020202020204" pitchFamily="34" charset="0"/>
                <a:cs typeface="Arial" panose="020B0604020202020204" pitchFamily="34" charset="0"/>
              </a:rPr>
              <a:t>Thiết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kế</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bởi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Hương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Thảo</a:t>
            </a:r>
            <a:r>
              <a:rPr lang="en-US" sz="1400" dirty="0">
                <a:latin typeface="Arial" panose="020B0604020202020204" pitchFamily="34" charset="0"/>
                <a:cs typeface="Arial" panose="020B0604020202020204" pitchFamily="34" charset="0"/>
              </a:rPr>
              <a:t>: tranthao121004@gmail.com</a:t>
            </a:r>
          </a:p>
        </p:txBody>
      </p:sp>
    </p:spTree>
    <p:extLst>
      <p:ext uri="{BB962C8B-B14F-4D97-AF65-F5344CB8AC3E}">
        <p14:creationId xmlns:p14="http://schemas.microsoft.com/office/powerpoint/2010/main" val="31951224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a:extLst>
              <a:ext uri="{FF2B5EF4-FFF2-40B4-BE49-F238E27FC236}">
                <a16:creationId xmlns:a16="http://schemas.microsoft.com/office/drawing/2014/main" id="{AC79E82E-725A-4A5C-8870-87B87B2217D2}"/>
              </a:ext>
            </a:extLst>
          </p:cNvPr>
          <p:cNvSpPr/>
          <p:nvPr userDrawn="1"/>
        </p:nvSpPr>
        <p:spPr>
          <a:xfrm>
            <a:off x="516732" y="469294"/>
            <a:ext cx="11158537" cy="5919412"/>
          </a:xfrm>
          <a:prstGeom prst="rect">
            <a:avLst/>
          </a:prstGeom>
          <a:solidFill>
            <a:schemeClr val="bg1"/>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a:extLst>
              <a:ext uri="{FF2B5EF4-FFF2-40B4-BE49-F238E27FC236}">
                <a16:creationId xmlns:a16="http://schemas.microsoft.com/office/drawing/2014/main" id="{7704643A-27F9-4F01-AE4B-E1CF77BBF78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a:extLst>
              <a:ext uri="{FF2B5EF4-FFF2-40B4-BE49-F238E27FC236}">
                <a16:creationId xmlns:a16="http://schemas.microsoft.com/office/drawing/2014/main" id="{52809BF3-EAF2-418A-8FE2-3182C056114E}"/>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a:extLst>
              <a:ext uri="{FF2B5EF4-FFF2-40B4-BE49-F238E27FC236}">
                <a16:creationId xmlns:a16="http://schemas.microsoft.com/office/drawing/2014/main" id="{FFF22FB9-6783-415D-BC60-2669AA680D3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a:extLst>
              <a:ext uri="{FF2B5EF4-FFF2-40B4-BE49-F238E27FC236}">
                <a16:creationId xmlns:a16="http://schemas.microsoft.com/office/drawing/2014/main" id="{B600497A-4A7B-4AA5-AFC0-36CD65FDAE70}"/>
              </a:ext>
            </a:extLst>
          </p:cNvPr>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a:extLst>
              <a:ext uri="{FF2B5EF4-FFF2-40B4-BE49-F238E27FC236}">
                <a16:creationId xmlns:a16="http://schemas.microsoft.com/office/drawing/2014/main" id="{E108BAEE-4A24-4598-AEF4-3244CF1E929F}"/>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0268FBC2-A039-41A8-B368-926DE1556C72}"/>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0334632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2023/1/12</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
        <p:nvSpPr>
          <p:cNvPr id="21" name="TextBox 20">
            <a:extLst>
              <a:ext uri="{FF2B5EF4-FFF2-40B4-BE49-F238E27FC236}">
                <a16:creationId xmlns:a16="http://schemas.microsoft.com/office/drawing/2014/main" id="{B56D77B1-C2AC-4E51-885D-2E687FD792DE}"/>
              </a:ext>
            </a:extLst>
          </p:cNvPr>
          <p:cNvSpPr txBox="1"/>
          <p:nvPr userDrawn="1"/>
        </p:nvSpPr>
        <p:spPr>
          <a:xfrm>
            <a:off x="9201992" y="-18115"/>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9303684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id="{D7E4988E-D4F8-4DC0-B9CC-BB4B7F36BEB4}"/>
              </a:ext>
            </a:extLst>
          </p:cNvPr>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a:extLst>
              <a:ext uri="{FF2B5EF4-FFF2-40B4-BE49-F238E27FC236}">
                <a16:creationId xmlns:a16="http://schemas.microsoft.com/office/drawing/2014/main" id="{4147D270-CA58-46E3-A687-87D81398E68F}"/>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0" y="5212224"/>
            <a:ext cx="3308946" cy="1645775"/>
          </a:xfrm>
          <a:prstGeom prst="rect">
            <a:avLst/>
          </a:prstGeom>
        </p:spPr>
      </p:pic>
      <p:sp>
        <p:nvSpPr>
          <p:cNvPr id="10" name="TextBox 9">
            <a:extLst>
              <a:ext uri="{FF2B5EF4-FFF2-40B4-BE49-F238E27FC236}">
                <a16:creationId xmlns:a16="http://schemas.microsoft.com/office/drawing/2014/main" id="{C69D82C2-117E-4A35-95BF-D458B26D688D}"/>
              </a:ext>
            </a:extLst>
          </p:cNvPr>
          <p:cNvSpPr txBox="1"/>
          <p:nvPr userDrawn="1"/>
        </p:nvSpPr>
        <p:spPr>
          <a:xfrm>
            <a:off x="8011749" y="0"/>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7771208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a:extLst>
              <a:ext uri="{FF2B5EF4-FFF2-40B4-BE49-F238E27FC236}">
                <a16:creationId xmlns:a16="http://schemas.microsoft.com/office/drawing/2014/main" id="{D514E436-AC77-4C62-A470-F269B0762545}"/>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a:extLst>
              <a:ext uri="{FF2B5EF4-FFF2-40B4-BE49-F238E27FC236}">
                <a16:creationId xmlns:a16="http://schemas.microsoft.com/office/drawing/2014/main" id="{85267853-B155-4C5A-B17D-13C99003FA45}"/>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a:extLst>
              <a:ext uri="{FF2B5EF4-FFF2-40B4-BE49-F238E27FC236}">
                <a16:creationId xmlns:a16="http://schemas.microsoft.com/office/drawing/2014/main" id="{EAE8A449-7A3F-40C5-B305-E2A28C9FD942}"/>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a:extLst>
              <a:ext uri="{FF2B5EF4-FFF2-40B4-BE49-F238E27FC236}">
                <a16:creationId xmlns:a16="http://schemas.microsoft.com/office/drawing/2014/main" id="{61A8C16D-6509-4108-98A5-625CBDF5F070}"/>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a:extLst>
              <a:ext uri="{FF2B5EF4-FFF2-40B4-BE49-F238E27FC236}">
                <a16:creationId xmlns:a16="http://schemas.microsoft.com/office/drawing/2014/main" id="{F3B873EF-BA25-43F8-B507-68795F3111ED}"/>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a:extLst>
              <a:ext uri="{FF2B5EF4-FFF2-40B4-BE49-F238E27FC236}">
                <a16:creationId xmlns:a16="http://schemas.microsoft.com/office/drawing/2014/main" id="{1F61594D-16F0-4C27-A22F-50D3F1414045}"/>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a:extLst>
              <a:ext uri="{FF2B5EF4-FFF2-40B4-BE49-F238E27FC236}">
                <a16:creationId xmlns:a16="http://schemas.microsoft.com/office/drawing/2014/main" id="{B20D4855-2AE0-48EF-9542-73C2EC19F99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TextBox 17">
            <a:extLst>
              <a:ext uri="{FF2B5EF4-FFF2-40B4-BE49-F238E27FC236}">
                <a16:creationId xmlns:a16="http://schemas.microsoft.com/office/drawing/2014/main" id="{35733CB7-2EEC-42DC-9103-2D109DD1CFEE}"/>
              </a:ext>
            </a:extLst>
          </p:cNvPr>
          <p:cNvSpPr txBox="1"/>
          <p:nvPr userDrawn="1"/>
        </p:nvSpPr>
        <p:spPr>
          <a:xfrm>
            <a:off x="7320632" y="6524284"/>
            <a:ext cx="6315738"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4653044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a:extLst>
              <a:ext uri="{FF2B5EF4-FFF2-40B4-BE49-F238E27FC236}">
                <a16:creationId xmlns:a16="http://schemas.microsoft.com/office/drawing/2014/main" id="{1094CE54-B4B3-4C76-B9C9-971ECB34C24E}"/>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a:extLst>
              <a:ext uri="{FF2B5EF4-FFF2-40B4-BE49-F238E27FC236}">
                <a16:creationId xmlns:a16="http://schemas.microsoft.com/office/drawing/2014/main" id="{05B45BC2-AFD2-4521-86C7-28EA6A142BF8}"/>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a:extLst>
              <a:ext uri="{FF2B5EF4-FFF2-40B4-BE49-F238E27FC236}">
                <a16:creationId xmlns:a16="http://schemas.microsoft.com/office/drawing/2014/main" id="{73E6612B-E6CF-431F-83A1-B242A79A465C}"/>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a:extLst>
              <a:ext uri="{FF2B5EF4-FFF2-40B4-BE49-F238E27FC236}">
                <a16:creationId xmlns:a16="http://schemas.microsoft.com/office/drawing/2014/main" id="{9B231B91-9FD3-46F5-8DB9-BCC8C6F58B0F}"/>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a:extLst>
              <a:ext uri="{FF2B5EF4-FFF2-40B4-BE49-F238E27FC236}">
                <a16:creationId xmlns:a16="http://schemas.microsoft.com/office/drawing/2014/main" id="{75059DDB-9C2F-46FF-9EF1-50E22BC24E2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a:extLst>
              <a:ext uri="{FF2B5EF4-FFF2-40B4-BE49-F238E27FC236}">
                <a16:creationId xmlns:a16="http://schemas.microsoft.com/office/drawing/2014/main" id="{A8997046-CAE6-4B59-8DDF-0EFAE5413AF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a:extLst>
              <a:ext uri="{FF2B5EF4-FFF2-40B4-BE49-F238E27FC236}">
                <a16:creationId xmlns:a16="http://schemas.microsoft.com/office/drawing/2014/main" id="{BE790CA5-EC6C-4F0B-B555-50D8033BE031}"/>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a:extLst>
              <a:ext uri="{FF2B5EF4-FFF2-40B4-BE49-F238E27FC236}">
                <a16:creationId xmlns:a16="http://schemas.microsoft.com/office/drawing/2014/main" id="{8D193922-661E-4324-B921-1DB8F942A2A9}"/>
              </a:ext>
            </a:extLst>
          </p:cNvPr>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FE6874E-118B-4078-BE60-91865D019286}"/>
              </a:ext>
            </a:extLst>
          </p:cNvPr>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8E6DDB6A-D1EC-44AC-A42F-3D5C776DEBE6}"/>
              </a:ext>
            </a:extLst>
          </p:cNvPr>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83A11163-4540-4661-A7E2-7E02DE00886F}"/>
              </a:ext>
            </a:extLst>
          </p:cNvPr>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a:extLst>
              <a:ext uri="{FF2B5EF4-FFF2-40B4-BE49-F238E27FC236}">
                <a16:creationId xmlns:a16="http://schemas.microsoft.com/office/drawing/2014/main" id="{EC3B8C2B-5D7C-48F2-8FC7-FE45F136AC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
        <p:nvSpPr>
          <p:cNvPr id="19" name="TextBox 18">
            <a:extLst>
              <a:ext uri="{FF2B5EF4-FFF2-40B4-BE49-F238E27FC236}">
                <a16:creationId xmlns:a16="http://schemas.microsoft.com/office/drawing/2014/main" id="{4D616774-3438-47D7-81AB-B40EEBD5818D}"/>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2529317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a:extLst>
              <a:ext uri="{FF2B5EF4-FFF2-40B4-BE49-F238E27FC236}">
                <a16:creationId xmlns:a16="http://schemas.microsoft.com/office/drawing/2014/main" id="{431122EC-FBF2-4C68-B7F9-E67ABB594A49}"/>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a:extLst>
              <a:ext uri="{FF2B5EF4-FFF2-40B4-BE49-F238E27FC236}">
                <a16:creationId xmlns:a16="http://schemas.microsoft.com/office/drawing/2014/main" id="{26859808-0E4C-4601-BFD5-C6BA5BCC44FE}"/>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a:extLst>
              <a:ext uri="{FF2B5EF4-FFF2-40B4-BE49-F238E27FC236}">
                <a16:creationId xmlns:a16="http://schemas.microsoft.com/office/drawing/2014/main" id="{C20B859B-7433-488D-AD26-C313806026F3}"/>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a:extLst>
              <a:ext uri="{FF2B5EF4-FFF2-40B4-BE49-F238E27FC236}">
                <a16:creationId xmlns:a16="http://schemas.microsoft.com/office/drawing/2014/main" id="{26C76A02-5C8B-42AD-8662-686E30606D34}"/>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a:extLst>
              <a:ext uri="{FF2B5EF4-FFF2-40B4-BE49-F238E27FC236}">
                <a16:creationId xmlns:a16="http://schemas.microsoft.com/office/drawing/2014/main" id="{C6F4EA04-890C-4306-9211-FB1733E0C647}"/>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a:extLst>
              <a:ext uri="{FF2B5EF4-FFF2-40B4-BE49-F238E27FC236}">
                <a16:creationId xmlns:a16="http://schemas.microsoft.com/office/drawing/2014/main" id="{A97A903A-09E9-4691-B496-37BE5D102D5D}"/>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a:extLst>
              <a:ext uri="{FF2B5EF4-FFF2-40B4-BE49-F238E27FC236}">
                <a16:creationId xmlns:a16="http://schemas.microsoft.com/office/drawing/2014/main" id="{0A2B951D-F19F-475D-B457-B86EF8DC984B}"/>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a:extLst>
              <a:ext uri="{FF2B5EF4-FFF2-40B4-BE49-F238E27FC236}">
                <a16:creationId xmlns:a16="http://schemas.microsoft.com/office/drawing/2014/main" id="{B509803A-0360-4D33-9AB5-ED47ED9135D1}"/>
              </a:ext>
            </a:extLst>
          </p:cNvPr>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7E0D0665-6999-4651-BD19-C7C402D30EEB}"/>
              </a:ext>
            </a:extLst>
          </p:cNvPr>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0A77F017-DFC1-4D5F-8272-B3E76D6DA324}"/>
              </a:ext>
            </a:extLst>
          </p:cNvPr>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D542502-B1BA-4EEE-B113-19E670FE5796}"/>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a:extLst>
              <a:ext uri="{FF2B5EF4-FFF2-40B4-BE49-F238E27FC236}">
                <a16:creationId xmlns:a16="http://schemas.microsoft.com/office/drawing/2014/main" id="{9E265F87-F072-4C1C-809B-60B65BA79A8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
        <p:nvSpPr>
          <p:cNvPr id="19" name="TextBox 18">
            <a:extLst>
              <a:ext uri="{FF2B5EF4-FFF2-40B4-BE49-F238E27FC236}">
                <a16:creationId xmlns:a16="http://schemas.microsoft.com/office/drawing/2014/main" id="{1C8F1E24-5B7F-481A-86BE-BC8D3CC99D79}"/>
              </a:ext>
            </a:extLst>
          </p:cNvPr>
          <p:cNvSpPr txBox="1"/>
          <p:nvPr userDrawn="1"/>
        </p:nvSpPr>
        <p:spPr>
          <a:xfrm>
            <a:off x="7320632" y="6524284"/>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429103954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377919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0E1D8535-7268-4559-A162-57863C850AB4}"/>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3599D6A8-8376-4469-B1C4-0D0AB8B9FCB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F6108594-A8DF-4763-BAD6-AFEBB0C3196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B8502FED-250A-4CBC-8EE4-50D3D012EADA}"/>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4B97A2AD-D2A2-4C3E-AA45-DF5B9EE1314C}"/>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1D1F51E3-6E1F-4794-92D5-63FB01D635F9}"/>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ECDDE16C-0075-42EB-A3AA-DDD1D96A76E4}"/>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EFB12868-D957-45A4-B5D8-783DBD98F2C6}"/>
              </a:ext>
            </a:extLst>
          </p:cNvPr>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FA12B3A-07B6-44F1-A01E-33FD73C34EBA}"/>
              </a:ext>
            </a:extLst>
          </p:cNvPr>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4A2EDEA0-7184-436C-992C-8D667AA8EB7F}"/>
              </a:ext>
            </a:extLst>
          </p:cNvPr>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1F28E606-F052-4F98-9FBC-30FFA9B82FDA}"/>
              </a:ext>
            </a:extLst>
          </p:cNvPr>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a:extLst>
              <a:ext uri="{FF2B5EF4-FFF2-40B4-BE49-F238E27FC236}">
                <a16:creationId xmlns:a16="http://schemas.microsoft.com/office/drawing/2014/main" id="{E7242FD6-D5A6-4563-A793-692CAF206911}"/>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416645" y="3997564"/>
            <a:ext cx="3980370" cy="1979722"/>
          </a:xfrm>
          <a:prstGeom prst="rect">
            <a:avLst/>
          </a:prstGeom>
        </p:spPr>
      </p:pic>
      <p:sp>
        <p:nvSpPr>
          <p:cNvPr id="22" name="TextBox 21">
            <a:extLst>
              <a:ext uri="{FF2B5EF4-FFF2-40B4-BE49-F238E27FC236}">
                <a16:creationId xmlns:a16="http://schemas.microsoft.com/office/drawing/2014/main" id="{215E454A-B08C-4576-8333-920008E55294}"/>
              </a:ext>
            </a:extLst>
          </p:cNvPr>
          <p:cNvSpPr txBox="1"/>
          <p:nvPr userDrawn="1"/>
        </p:nvSpPr>
        <p:spPr>
          <a:xfrm>
            <a:off x="7668010" y="6560136"/>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29112991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a:extLst>
              <a:ext uri="{FF2B5EF4-FFF2-40B4-BE49-F238E27FC236}">
                <a16:creationId xmlns:a16="http://schemas.microsoft.com/office/drawing/2014/main" id="{F9580584-93CE-465E-9188-9FA7FF0E8D40}"/>
              </a:ext>
            </a:extLst>
          </p:cNvPr>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a:extLst>
              <a:ext uri="{FF2B5EF4-FFF2-40B4-BE49-F238E27FC236}">
                <a16:creationId xmlns:a16="http://schemas.microsoft.com/office/drawing/2014/main" id="{474D555A-C16A-473D-AF7C-F4FD4B48A8D9}"/>
              </a:ext>
            </a:extLst>
          </p:cNvPr>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a:extLst>
              <a:ext uri="{FF2B5EF4-FFF2-40B4-BE49-F238E27FC236}">
                <a16:creationId xmlns:a16="http://schemas.microsoft.com/office/drawing/2014/main" id="{C65B931E-2ABD-4CF8-84F6-335ECD99B199}"/>
              </a:ext>
            </a:extLst>
          </p:cNvPr>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a:extLst>
              <a:ext uri="{FF2B5EF4-FFF2-40B4-BE49-F238E27FC236}">
                <a16:creationId xmlns:a16="http://schemas.microsoft.com/office/drawing/2014/main" id="{E2A2EEE9-A456-4E8F-8852-B76D53D8FF96}"/>
              </a:ext>
            </a:extLst>
          </p:cNvPr>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a:extLst>
              <a:ext uri="{FF2B5EF4-FFF2-40B4-BE49-F238E27FC236}">
                <a16:creationId xmlns:a16="http://schemas.microsoft.com/office/drawing/2014/main" id="{1E2A3415-52F3-43A8-85D2-8D6B017D46B0}"/>
              </a:ext>
            </a:extLst>
          </p:cNvPr>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a:extLst>
              <a:ext uri="{FF2B5EF4-FFF2-40B4-BE49-F238E27FC236}">
                <a16:creationId xmlns:a16="http://schemas.microsoft.com/office/drawing/2014/main" id="{6CD0C1A9-71EF-4DBE-9601-B9F05746490B}"/>
              </a:ext>
            </a:extLst>
          </p:cNvPr>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a:extLst>
              <a:ext uri="{FF2B5EF4-FFF2-40B4-BE49-F238E27FC236}">
                <a16:creationId xmlns:a16="http://schemas.microsoft.com/office/drawing/2014/main" id="{BC7E4DB5-7686-4871-BA09-0A5DDCFFD03D}"/>
              </a:ext>
            </a:extLst>
          </p:cNvPr>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a:extLst>
              <a:ext uri="{FF2B5EF4-FFF2-40B4-BE49-F238E27FC236}">
                <a16:creationId xmlns:a16="http://schemas.microsoft.com/office/drawing/2014/main" id="{AA705815-50C6-489B-A39B-E7D336F21CDD}"/>
              </a:ext>
            </a:extLst>
          </p:cNvPr>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E5E3F9D9-E86C-450A-BAA6-C085040D4067}"/>
              </a:ext>
            </a:extLst>
          </p:cNvPr>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F847D38E-29D5-4F6D-990E-43B85D6A3CCA}"/>
              </a:ext>
            </a:extLst>
          </p:cNvPr>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a:extLst>
              <a:ext uri="{FF2B5EF4-FFF2-40B4-BE49-F238E27FC236}">
                <a16:creationId xmlns:a16="http://schemas.microsoft.com/office/drawing/2014/main" id="{ED7DB6B0-739A-4370-B3E5-8A28161C766A}"/>
              </a:ext>
            </a:extLst>
          </p:cNvPr>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a:extLst>
              <a:ext uri="{FF2B5EF4-FFF2-40B4-BE49-F238E27FC236}">
                <a16:creationId xmlns:a16="http://schemas.microsoft.com/office/drawing/2014/main" id="{A7F7820E-B6A1-4ABA-87C3-90A18D28B9AB}"/>
              </a:ext>
            </a:extLst>
          </p:cNvPr>
          <p:cNvGrpSpPr/>
          <p:nvPr userDrawn="1"/>
        </p:nvGrpSpPr>
        <p:grpSpPr>
          <a:xfrm>
            <a:off x="7976030" y="2989410"/>
            <a:ext cx="2842230" cy="2927642"/>
            <a:chOff x="5641385" y="2381306"/>
            <a:chExt cx="2599446" cy="2521829"/>
          </a:xfrm>
        </p:grpSpPr>
        <p:sp>
          <p:nvSpPr>
            <p:cNvPr id="22" name="Google Shape;770;p31">
              <a:extLst>
                <a:ext uri="{FF2B5EF4-FFF2-40B4-BE49-F238E27FC236}">
                  <a16:creationId xmlns:a16="http://schemas.microsoft.com/office/drawing/2014/main" id="{822219BD-B384-4310-9DAD-B8FE6C79198A}"/>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a:extLst>
                <a:ext uri="{FF2B5EF4-FFF2-40B4-BE49-F238E27FC236}">
                  <a16:creationId xmlns:a16="http://schemas.microsoft.com/office/drawing/2014/main" id="{67E305FE-2401-4EC5-9EDC-BF3EBF595F7C}"/>
                </a:ext>
              </a:extLst>
            </p:cNvPr>
            <p:cNvGrpSpPr/>
            <p:nvPr/>
          </p:nvGrpSpPr>
          <p:grpSpPr>
            <a:xfrm flipH="1">
              <a:off x="6793275" y="3690844"/>
              <a:ext cx="1447557" cy="1002468"/>
              <a:chOff x="4799733" y="3457797"/>
              <a:chExt cx="2301388" cy="1593766"/>
            </a:xfrm>
          </p:grpSpPr>
          <p:sp>
            <p:nvSpPr>
              <p:cNvPr id="78" name="Google Shape;772;p31">
                <a:extLst>
                  <a:ext uri="{FF2B5EF4-FFF2-40B4-BE49-F238E27FC236}">
                    <a16:creationId xmlns:a16="http://schemas.microsoft.com/office/drawing/2014/main" id="{79073A0C-EFD1-482A-8844-34F2AA65A7AD}"/>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a:extLst>
                  <a:ext uri="{FF2B5EF4-FFF2-40B4-BE49-F238E27FC236}">
                    <a16:creationId xmlns:a16="http://schemas.microsoft.com/office/drawing/2014/main" id="{206E4361-7ACE-4B2E-AC92-AA915875A491}"/>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a:extLst>
                  <a:ext uri="{FF2B5EF4-FFF2-40B4-BE49-F238E27FC236}">
                    <a16:creationId xmlns:a16="http://schemas.microsoft.com/office/drawing/2014/main" id="{D10680C6-1117-4253-BDAB-6AB4A92C8AA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a:extLst>
                  <a:ext uri="{FF2B5EF4-FFF2-40B4-BE49-F238E27FC236}">
                    <a16:creationId xmlns:a16="http://schemas.microsoft.com/office/drawing/2014/main" id="{125023DC-71E7-48F1-8125-2957FE05FB42}"/>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a:extLst>
                  <a:ext uri="{FF2B5EF4-FFF2-40B4-BE49-F238E27FC236}">
                    <a16:creationId xmlns:a16="http://schemas.microsoft.com/office/drawing/2014/main" id="{65683981-D996-4A47-862F-BD6F9A936364}"/>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a:extLst>
                  <a:ext uri="{FF2B5EF4-FFF2-40B4-BE49-F238E27FC236}">
                    <a16:creationId xmlns:a16="http://schemas.microsoft.com/office/drawing/2014/main" id="{5E928E99-D4F1-4A2B-AB50-D702075E586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a:extLst>
                  <a:ext uri="{FF2B5EF4-FFF2-40B4-BE49-F238E27FC236}">
                    <a16:creationId xmlns:a16="http://schemas.microsoft.com/office/drawing/2014/main" id="{A114321D-AAAB-47D5-A0E2-0AED649A8D91}"/>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a:extLst>
                  <a:ext uri="{FF2B5EF4-FFF2-40B4-BE49-F238E27FC236}">
                    <a16:creationId xmlns:a16="http://schemas.microsoft.com/office/drawing/2014/main" id="{32F8B873-1BD3-4DA9-8362-DC0982E7E22B}"/>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a:extLst>
                  <a:ext uri="{FF2B5EF4-FFF2-40B4-BE49-F238E27FC236}">
                    <a16:creationId xmlns:a16="http://schemas.microsoft.com/office/drawing/2014/main" id="{E79DC200-D47E-4043-9579-D1B1CB1B43D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a:extLst>
                  <a:ext uri="{FF2B5EF4-FFF2-40B4-BE49-F238E27FC236}">
                    <a16:creationId xmlns:a16="http://schemas.microsoft.com/office/drawing/2014/main" id="{EF1F8262-C0FD-4814-A3DF-CA09357F9CFF}"/>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a:extLst>
                  <a:ext uri="{FF2B5EF4-FFF2-40B4-BE49-F238E27FC236}">
                    <a16:creationId xmlns:a16="http://schemas.microsoft.com/office/drawing/2014/main" id="{0F18B579-59FC-48BE-B7F8-F07A127BD2BC}"/>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a:extLst>
                  <a:ext uri="{FF2B5EF4-FFF2-40B4-BE49-F238E27FC236}">
                    <a16:creationId xmlns:a16="http://schemas.microsoft.com/office/drawing/2014/main" id="{E67D8C9E-6430-4177-B4D1-8EA0D7E28526}"/>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a:extLst>
                  <a:ext uri="{FF2B5EF4-FFF2-40B4-BE49-F238E27FC236}">
                    <a16:creationId xmlns:a16="http://schemas.microsoft.com/office/drawing/2014/main" id="{14919EFC-4F19-42D3-9F77-4E44330A43E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a:extLst>
                  <a:ext uri="{FF2B5EF4-FFF2-40B4-BE49-F238E27FC236}">
                    <a16:creationId xmlns:a16="http://schemas.microsoft.com/office/drawing/2014/main" id="{16A14984-E0E8-456B-BD84-8259DE0710F7}"/>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a:extLst>
                  <a:ext uri="{FF2B5EF4-FFF2-40B4-BE49-F238E27FC236}">
                    <a16:creationId xmlns:a16="http://schemas.microsoft.com/office/drawing/2014/main" id="{F1061FD4-18FB-4000-8538-542996E0E4A8}"/>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a:extLst>
                  <a:ext uri="{FF2B5EF4-FFF2-40B4-BE49-F238E27FC236}">
                    <a16:creationId xmlns:a16="http://schemas.microsoft.com/office/drawing/2014/main" id="{FA98C54B-4142-4BB3-8E04-33B83E3FA62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a:extLst>
                  <a:ext uri="{FF2B5EF4-FFF2-40B4-BE49-F238E27FC236}">
                    <a16:creationId xmlns:a16="http://schemas.microsoft.com/office/drawing/2014/main" id="{3B27D17C-087C-4659-B1BE-B20DF4979076}"/>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a:extLst>
                  <a:ext uri="{FF2B5EF4-FFF2-40B4-BE49-F238E27FC236}">
                    <a16:creationId xmlns:a16="http://schemas.microsoft.com/office/drawing/2014/main" id="{339F7ECD-CC9C-473F-B37B-2385B55D67B4}"/>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a:extLst>
                  <a:ext uri="{FF2B5EF4-FFF2-40B4-BE49-F238E27FC236}">
                    <a16:creationId xmlns:a16="http://schemas.microsoft.com/office/drawing/2014/main" id="{929A46A0-A9B7-43A8-8F42-C0A7E506D3DB}"/>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a:extLst>
                  <a:ext uri="{FF2B5EF4-FFF2-40B4-BE49-F238E27FC236}">
                    <a16:creationId xmlns:a16="http://schemas.microsoft.com/office/drawing/2014/main" id="{A2844C9A-294B-4908-9F85-F7A922CB807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a:extLst>
                  <a:ext uri="{FF2B5EF4-FFF2-40B4-BE49-F238E27FC236}">
                    <a16:creationId xmlns:a16="http://schemas.microsoft.com/office/drawing/2014/main" id="{EC0E45FA-FFBF-43B9-9036-504713AF3952}"/>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a:extLst>
                  <a:ext uri="{FF2B5EF4-FFF2-40B4-BE49-F238E27FC236}">
                    <a16:creationId xmlns:a16="http://schemas.microsoft.com/office/drawing/2014/main" id="{83726AEE-62FB-444D-86C5-9675E2BA875D}"/>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a:extLst>
                  <a:ext uri="{FF2B5EF4-FFF2-40B4-BE49-F238E27FC236}">
                    <a16:creationId xmlns:a16="http://schemas.microsoft.com/office/drawing/2014/main" id="{44DF6C97-7DA7-4C6C-8148-AC7D8B13D7D4}"/>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a:extLst>
                  <a:ext uri="{FF2B5EF4-FFF2-40B4-BE49-F238E27FC236}">
                    <a16:creationId xmlns:a16="http://schemas.microsoft.com/office/drawing/2014/main" id="{A817511C-24B7-418A-8453-4B0B27C74A13}"/>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a:extLst>
                  <a:ext uri="{FF2B5EF4-FFF2-40B4-BE49-F238E27FC236}">
                    <a16:creationId xmlns:a16="http://schemas.microsoft.com/office/drawing/2014/main" id="{5702A604-299B-4E0A-8CAA-422A38FAE1B8}"/>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a:extLst>
                  <a:ext uri="{FF2B5EF4-FFF2-40B4-BE49-F238E27FC236}">
                    <a16:creationId xmlns:a16="http://schemas.microsoft.com/office/drawing/2014/main" id="{BC2EA9C4-550E-47B5-850B-387D456C9ED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a:extLst>
                  <a:ext uri="{FF2B5EF4-FFF2-40B4-BE49-F238E27FC236}">
                    <a16:creationId xmlns:a16="http://schemas.microsoft.com/office/drawing/2014/main" id="{60ECA93A-0A70-4E75-BDBB-602CA54BF29F}"/>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a:extLst>
                  <a:ext uri="{FF2B5EF4-FFF2-40B4-BE49-F238E27FC236}">
                    <a16:creationId xmlns:a16="http://schemas.microsoft.com/office/drawing/2014/main" id="{6E51DE60-88A3-4476-8A29-5219EF41C2D6}"/>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a:extLst>
                  <a:ext uri="{FF2B5EF4-FFF2-40B4-BE49-F238E27FC236}">
                    <a16:creationId xmlns:a16="http://schemas.microsoft.com/office/drawing/2014/main" id="{74928559-8DC3-47DA-B3CE-6E5677ECB2FA}"/>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a:extLst>
                  <a:ext uri="{FF2B5EF4-FFF2-40B4-BE49-F238E27FC236}">
                    <a16:creationId xmlns:a16="http://schemas.microsoft.com/office/drawing/2014/main" id="{4D9F3E95-39A3-4F6F-8D5C-312894EBF4B0}"/>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a:extLst>
                  <a:ext uri="{FF2B5EF4-FFF2-40B4-BE49-F238E27FC236}">
                    <a16:creationId xmlns:a16="http://schemas.microsoft.com/office/drawing/2014/main" id="{7E34CAAC-7E6B-4603-A200-F1A8D0F4644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a:extLst>
                  <a:ext uri="{FF2B5EF4-FFF2-40B4-BE49-F238E27FC236}">
                    <a16:creationId xmlns:a16="http://schemas.microsoft.com/office/drawing/2014/main" id="{3AD01370-4B8F-4496-9D95-6595E0149232}"/>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a:extLst>
                  <a:ext uri="{FF2B5EF4-FFF2-40B4-BE49-F238E27FC236}">
                    <a16:creationId xmlns:a16="http://schemas.microsoft.com/office/drawing/2014/main" id="{A3B0FE1D-7532-4C11-A2E5-E5CE8102DF72}"/>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a:extLst>
                  <a:ext uri="{FF2B5EF4-FFF2-40B4-BE49-F238E27FC236}">
                    <a16:creationId xmlns:a16="http://schemas.microsoft.com/office/drawing/2014/main" id="{CB1B7A03-5FFD-4D48-A14D-5C93FBBAF079}"/>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a:extLst>
                  <a:ext uri="{FF2B5EF4-FFF2-40B4-BE49-F238E27FC236}">
                    <a16:creationId xmlns:a16="http://schemas.microsoft.com/office/drawing/2014/main" id="{B15AEFD6-717B-4F08-960E-612EA218F98B}"/>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a:extLst>
                  <a:ext uri="{FF2B5EF4-FFF2-40B4-BE49-F238E27FC236}">
                    <a16:creationId xmlns:a16="http://schemas.microsoft.com/office/drawing/2014/main" id="{50DDA634-2CAC-4919-93E3-E773A59EF94B}"/>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a:extLst>
                  <a:ext uri="{FF2B5EF4-FFF2-40B4-BE49-F238E27FC236}">
                    <a16:creationId xmlns:a16="http://schemas.microsoft.com/office/drawing/2014/main" id="{70CB55FC-28E5-4F67-8CEA-21C87C90C69F}"/>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a:extLst>
                  <a:ext uri="{FF2B5EF4-FFF2-40B4-BE49-F238E27FC236}">
                    <a16:creationId xmlns:a16="http://schemas.microsoft.com/office/drawing/2014/main" id="{DE76E0C0-D762-4F1A-A22C-A5F3B34FB390}"/>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a:extLst>
                  <a:ext uri="{FF2B5EF4-FFF2-40B4-BE49-F238E27FC236}">
                    <a16:creationId xmlns:a16="http://schemas.microsoft.com/office/drawing/2014/main" id="{A78ED98A-AABF-4B79-9EDD-2E5491638436}"/>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a:extLst>
                  <a:ext uri="{FF2B5EF4-FFF2-40B4-BE49-F238E27FC236}">
                    <a16:creationId xmlns:a16="http://schemas.microsoft.com/office/drawing/2014/main" id="{99FDF457-D1B3-46E7-9DC9-EFAA1C6DB508}"/>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a:extLst>
                  <a:ext uri="{FF2B5EF4-FFF2-40B4-BE49-F238E27FC236}">
                    <a16:creationId xmlns:a16="http://schemas.microsoft.com/office/drawing/2014/main" id="{83A94181-24E7-4AC4-A855-23B9D83E0EF2}"/>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a:extLst>
                  <a:ext uri="{FF2B5EF4-FFF2-40B4-BE49-F238E27FC236}">
                    <a16:creationId xmlns:a16="http://schemas.microsoft.com/office/drawing/2014/main" id="{FBEFC177-3B75-4B05-8E0A-5A1ACB1F2120}"/>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a:extLst>
                  <a:ext uri="{FF2B5EF4-FFF2-40B4-BE49-F238E27FC236}">
                    <a16:creationId xmlns:a16="http://schemas.microsoft.com/office/drawing/2014/main" id="{3033D383-976E-4F6D-9FF5-A5BD87885C50}"/>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a:extLst>
                  <a:ext uri="{FF2B5EF4-FFF2-40B4-BE49-F238E27FC236}">
                    <a16:creationId xmlns:a16="http://schemas.microsoft.com/office/drawing/2014/main" id="{FD643C5C-7BD5-49D3-95C0-BC466D1AAB3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a:extLst>
                  <a:ext uri="{FF2B5EF4-FFF2-40B4-BE49-F238E27FC236}">
                    <a16:creationId xmlns:a16="http://schemas.microsoft.com/office/drawing/2014/main" id="{6446AAA2-1CAF-407B-832C-D1E4217C16CD}"/>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a:extLst>
                  <a:ext uri="{FF2B5EF4-FFF2-40B4-BE49-F238E27FC236}">
                    <a16:creationId xmlns:a16="http://schemas.microsoft.com/office/drawing/2014/main" id="{88A98BB5-1F0B-46F7-AC38-2D707FF9BCE3}"/>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a:extLst>
                  <a:ext uri="{FF2B5EF4-FFF2-40B4-BE49-F238E27FC236}">
                    <a16:creationId xmlns:a16="http://schemas.microsoft.com/office/drawing/2014/main" id="{4CC8C184-78BF-47B5-9A22-AFB866DA2BE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a:extLst>
                  <a:ext uri="{FF2B5EF4-FFF2-40B4-BE49-F238E27FC236}">
                    <a16:creationId xmlns:a16="http://schemas.microsoft.com/office/drawing/2014/main" id="{F1DB6690-918A-4AEA-87D3-B866B20DC885}"/>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a:extLst>
                  <a:ext uri="{FF2B5EF4-FFF2-40B4-BE49-F238E27FC236}">
                    <a16:creationId xmlns:a16="http://schemas.microsoft.com/office/drawing/2014/main" id="{A42793A7-B728-4D19-A38B-446AAA44314E}"/>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a:extLst>
                  <a:ext uri="{FF2B5EF4-FFF2-40B4-BE49-F238E27FC236}">
                    <a16:creationId xmlns:a16="http://schemas.microsoft.com/office/drawing/2014/main" id="{CA6E9802-B62C-4C82-B7A6-355F746E0597}"/>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a:extLst>
                  <a:ext uri="{FF2B5EF4-FFF2-40B4-BE49-F238E27FC236}">
                    <a16:creationId xmlns:a16="http://schemas.microsoft.com/office/drawing/2014/main" id="{C6A5C80D-FA28-4CFB-906F-A571A13D7502}"/>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a:extLst>
                  <a:ext uri="{FF2B5EF4-FFF2-40B4-BE49-F238E27FC236}">
                    <a16:creationId xmlns:a16="http://schemas.microsoft.com/office/drawing/2014/main" id="{CA337883-DA53-4A2C-85EF-E547A3B12347}"/>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a:extLst>
                  <a:ext uri="{FF2B5EF4-FFF2-40B4-BE49-F238E27FC236}">
                    <a16:creationId xmlns:a16="http://schemas.microsoft.com/office/drawing/2014/main" id="{DCA5891C-4D9D-4EF8-8190-41E11BC80CA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a:extLst>
                  <a:ext uri="{FF2B5EF4-FFF2-40B4-BE49-F238E27FC236}">
                    <a16:creationId xmlns:a16="http://schemas.microsoft.com/office/drawing/2014/main" id="{3237B78C-4AEC-41B1-B117-C4F3AA2DC800}"/>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a:extLst>
                  <a:ext uri="{FF2B5EF4-FFF2-40B4-BE49-F238E27FC236}">
                    <a16:creationId xmlns:a16="http://schemas.microsoft.com/office/drawing/2014/main" id="{1521C7F7-8E1A-47C5-9DCA-90CDB5811C1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a:extLst>
                  <a:ext uri="{FF2B5EF4-FFF2-40B4-BE49-F238E27FC236}">
                    <a16:creationId xmlns:a16="http://schemas.microsoft.com/office/drawing/2014/main" id="{100455C1-4CC7-4A44-A713-8C4B71803359}"/>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a:extLst>
                <a:ext uri="{FF2B5EF4-FFF2-40B4-BE49-F238E27FC236}">
                  <a16:creationId xmlns:a16="http://schemas.microsoft.com/office/drawing/2014/main" id="{325EC593-5286-4CEA-AD35-7B7118BAC552}"/>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a:extLst>
                <a:ext uri="{FF2B5EF4-FFF2-40B4-BE49-F238E27FC236}">
                  <a16:creationId xmlns:a16="http://schemas.microsoft.com/office/drawing/2014/main" id="{A15EBF99-6DE8-40C1-8121-3110897B443A}"/>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a:extLst>
                <a:ext uri="{FF2B5EF4-FFF2-40B4-BE49-F238E27FC236}">
                  <a16:creationId xmlns:a16="http://schemas.microsoft.com/office/drawing/2014/main" id="{4B39D613-D659-4322-B6E8-338191A4B7C2}"/>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a:extLst>
                <a:ext uri="{FF2B5EF4-FFF2-40B4-BE49-F238E27FC236}">
                  <a16:creationId xmlns:a16="http://schemas.microsoft.com/office/drawing/2014/main" id="{A9B86892-DD10-46D1-978E-9AAFD0121D5A}"/>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a:extLst>
                <a:ext uri="{FF2B5EF4-FFF2-40B4-BE49-F238E27FC236}">
                  <a16:creationId xmlns:a16="http://schemas.microsoft.com/office/drawing/2014/main" id="{F8BF754F-A651-4E17-83E5-71E641121B9A}"/>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a:extLst>
                <a:ext uri="{FF2B5EF4-FFF2-40B4-BE49-F238E27FC236}">
                  <a16:creationId xmlns:a16="http://schemas.microsoft.com/office/drawing/2014/main" id="{5C0E7C98-3C79-47FD-B395-D23C891830FC}"/>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a:extLst>
                <a:ext uri="{FF2B5EF4-FFF2-40B4-BE49-F238E27FC236}">
                  <a16:creationId xmlns:a16="http://schemas.microsoft.com/office/drawing/2014/main" id="{44A896B8-E41C-45BF-89E2-9D7AA3150C23}"/>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a:extLst>
                <a:ext uri="{FF2B5EF4-FFF2-40B4-BE49-F238E27FC236}">
                  <a16:creationId xmlns:a16="http://schemas.microsoft.com/office/drawing/2014/main" id="{76467C4B-6AF2-4641-8A7B-60DDF79BE146}"/>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a:extLst>
                <a:ext uri="{FF2B5EF4-FFF2-40B4-BE49-F238E27FC236}">
                  <a16:creationId xmlns:a16="http://schemas.microsoft.com/office/drawing/2014/main" id="{F6155CD0-9DBD-45BF-9F0F-3A68E979E4F7}"/>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a:extLst>
                <a:ext uri="{FF2B5EF4-FFF2-40B4-BE49-F238E27FC236}">
                  <a16:creationId xmlns:a16="http://schemas.microsoft.com/office/drawing/2014/main" id="{7A9E66BF-ABCD-46E5-9AC6-39D3007B99A2}"/>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a:extLst>
                <a:ext uri="{FF2B5EF4-FFF2-40B4-BE49-F238E27FC236}">
                  <a16:creationId xmlns:a16="http://schemas.microsoft.com/office/drawing/2014/main" id="{8EA4E3DC-B3C2-430A-8645-02EB0085B2DE}"/>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a:extLst>
                <a:ext uri="{FF2B5EF4-FFF2-40B4-BE49-F238E27FC236}">
                  <a16:creationId xmlns:a16="http://schemas.microsoft.com/office/drawing/2014/main" id="{5E8BB71E-1E11-4673-8E19-33DD7203DAFD}"/>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a:extLst>
                <a:ext uri="{FF2B5EF4-FFF2-40B4-BE49-F238E27FC236}">
                  <a16:creationId xmlns:a16="http://schemas.microsoft.com/office/drawing/2014/main" id="{58B7EB72-E5C6-4BA8-9E97-8201A4022397}"/>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a:extLst>
                <a:ext uri="{FF2B5EF4-FFF2-40B4-BE49-F238E27FC236}">
                  <a16:creationId xmlns:a16="http://schemas.microsoft.com/office/drawing/2014/main" id="{08D9E3A7-86E1-40F3-953F-1FE1E4FF633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a:extLst>
                <a:ext uri="{FF2B5EF4-FFF2-40B4-BE49-F238E27FC236}">
                  <a16:creationId xmlns:a16="http://schemas.microsoft.com/office/drawing/2014/main" id="{D6D5BB63-E9C8-4331-A34F-63DA54CE053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a:extLst>
                <a:ext uri="{FF2B5EF4-FFF2-40B4-BE49-F238E27FC236}">
                  <a16:creationId xmlns:a16="http://schemas.microsoft.com/office/drawing/2014/main" id="{56B4D0FE-0B68-4651-862A-D837ACDA9C6A}"/>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a:extLst>
                <a:ext uri="{FF2B5EF4-FFF2-40B4-BE49-F238E27FC236}">
                  <a16:creationId xmlns:a16="http://schemas.microsoft.com/office/drawing/2014/main" id="{FA30B55F-35FE-40D8-B3E2-2D17EA757012}"/>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a:extLst>
                <a:ext uri="{FF2B5EF4-FFF2-40B4-BE49-F238E27FC236}">
                  <a16:creationId xmlns:a16="http://schemas.microsoft.com/office/drawing/2014/main" id="{A66095BE-9040-4BC4-96DE-EEF05E80816B}"/>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a:extLst>
                <a:ext uri="{FF2B5EF4-FFF2-40B4-BE49-F238E27FC236}">
                  <a16:creationId xmlns:a16="http://schemas.microsoft.com/office/drawing/2014/main" id="{4DF5FF6C-A1B3-41C0-B596-203947FE8C36}"/>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a:extLst>
                <a:ext uri="{FF2B5EF4-FFF2-40B4-BE49-F238E27FC236}">
                  <a16:creationId xmlns:a16="http://schemas.microsoft.com/office/drawing/2014/main" id="{E2994D42-0494-415C-BFB6-8F9B9C5271E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a:extLst>
                <a:ext uri="{FF2B5EF4-FFF2-40B4-BE49-F238E27FC236}">
                  <a16:creationId xmlns:a16="http://schemas.microsoft.com/office/drawing/2014/main" id="{2CB66865-7714-4A34-AED9-41AD60932962}"/>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a:extLst>
                <a:ext uri="{FF2B5EF4-FFF2-40B4-BE49-F238E27FC236}">
                  <a16:creationId xmlns:a16="http://schemas.microsoft.com/office/drawing/2014/main" id="{253D56D8-124E-4040-8949-78C5C960F31C}"/>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a:extLst>
                <a:ext uri="{FF2B5EF4-FFF2-40B4-BE49-F238E27FC236}">
                  <a16:creationId xmlns:a16="http://schemas.microsoft.com/office/drawing/2014/main" id="{11AC130C-D146-4C24-8153-A67B24755EA6}"/>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a:extLst>
                <a:ext uri="{FF2B5EF4-FFF2-40B4-BE49-F238E27FC236}">
                  <a16:creationId xmlns:a16="http://schemas.microsoft.com/office/drawing/2014/main" id="{ED725F0D-AE8C-4C62-A1D0-28AED534EF28}"/>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a:extLst>
                <a:ext uri="{FF2B5EF4-FFF2-40B4-BE49-F238E27FC236}">
                  <a16:creationId xmlns:a16="http://schemas.microsoft.com/office/drawing/2014/main" id="{CA2B1D70-9BCE-4DD2-BA34-2E4009D1622F}"/>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a:extLst>
                <a:ext uri="{FF2B5EF4-FFF2-40B4-BE49-F238E27FC236}">
                  <a16:creationId xmlns:a16="http://schemas.microsoft.com/office/drawing/2014/main" id="{3686F475-F542-484B-BD08-AA494971535B}"/>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a:extLst>
                <a:ext uri="{FF2B5EF4-FFF2-40B4-BE49-F238E27FC236}">
                  <a16:creationId xmlns:a16="http://schemas.microsoft.com/office/drawing/2014/main" id="{9B6100B7-6F05-45AC-8A7F-2591A20F2D37}"/>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a:extLst>
                <a:ext uri="{FF2B5EF4-FFF2-40B4-BE49-F238E27FC236}">
                  <a16:creationId xmlns:a16="http://schemas.microsoft.com/office/drawing/2014/main" id="{FBE42FD0-1063-42E2-93F4-90B8AFA16845}"/>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a:extLst>
                <a:ext uri="{FF2B5EF4-FFF2-40B4-BE49-F238E27FC236}">
                  <a16:creationId xmlns:a16="http://schemas.microsoft.com/office/drawing/2014/main" id="{A37A6433-D788-40AE-971C-D6785D37767F}"/>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a:extLst>
                <a:ext uri="{FF2B5EF4-FFF2-40B4-BE49-F238E27FC236}">
                  <a16:creationId xmlns:a16="http://schemas.microsoft.com/office/drawing/2014/main" id="{6BECF98D-222B-44E1-B71A-8F18FBEB97A1}"/>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a:extLst>
                <a:ext uri="{FF2B5EF4-FFF2-40B4-BE49-F238E27FC236}">
                  <a16:creationId xmlns:a16="http://schemas.microsoft.com/office/drawing/2014/main" id="{EDF4639D-2DB4-47CE-A5BE-27276F8AC578}"/>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a:extLst>
                <a:ext uri="{FF2B5EF4-FFF2-40B4-BE49-F238E27FC236}">
                  <a16:creationId xmlns:a16="http://schemas.microsoft.com/office/drawing/2014/main" id="{83E5E880-58FD-4D05-B8FA-566B946D8E5A}"/>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a:extLst>
                <a:ext uri="{FF2B5EF4-FFF2-40B4-BE49-F238E27FC236}">
                  <a16:creationId xmlns:a16="http://schemas.microsoft.com/office/drawing/2014/main" id="{C0322238-07EC-4432-8801-45CE1D4E8280}"/>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a:extLst>
                <a:ext uri="{FF2B5EF4-FFF2-40B4-BE49-F238E27FC236}">
                  <a16:creationId xmlns:a16="http://schemas.microsoft.com/office/drawing/2014/main" id="{0C31480F-A1B1-4138-B3A2-6EB278349808}"/>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a:extLst>
                <a:ext uri="{FF2B5EF4-FFF2-40B4-BE49-F238E27FC236}">
                  <a16:creationId xmlns:a16="http://schemas.microsoft.com/office/drawing/2014/main" id="{C26D60C6-B75D-4FB2-A13E-6698FB2AA5E1}"/>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a:extLst>
                <a:ext uri="{FF2B5EF4-FFF2-40B4-BE49-F238E27FC236}">
                  <a16:creationId xmlns:a16="http://schemas.microsoft.com/office/drawing/2014/main" id="{D47CE1BA-EF2A-4F4F-9D13-6B4B80889B8B}"/>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a:extLst>
                <a:ext uri="{FF2B5EF4-FFF2-40B4-BE49-F238E27FC236}">
                  <a16:creationId xmlns:a16="http://schemas.microsoft.com/office/drawing/2014/main" id="{10BF39A8-F37E-402C-A722-6342F10028AA}"/>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a:extLst>
                <a:ext uri="{FF2B5EF4-FFF2-40B4-BE49-F238E27FC236}">
                  <a16:creationId xmlns:a16="http://schemas.microsoft.com/office/drawing/2014/main" id="{D9344192-6461-4248-A41D-B18E3BEB47E5}"/>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a:extLst>
                <a:ext uri="{FF2B5EF4-FFF2-40B4-BE49-F238E27FC236}">
                  <a16:creationId xmlns:a16="http://schemas.microsoft.com/office/drawing/2014/main" id="{F1E40478-ED2C-452D-9185-ED87A82F83FB}"/>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a:extLst>
                <a:ext uri="{FF2B5EF4-FFF2-40B4-BE49-F238E27FC236}">
                  <a16:creationId xmlns:a16="http://schemas.microsoft.com/office/drawing/2014/main" id="{6AA9C373-6F60-441F-8AD2-DE57CDB4570F}"/>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a:extLst>
                <a:ext uri="{FF2B5EF4-FFF2-40B4-BE49-F238E27FC236}">
                  <a16:creationId xmlns:a16="http://schemas.microsoft.com/office/drawing/2014/main" id="{4968CCF2-285E-41A5-B58C-67FB41B3F123}"/>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a:extLst>
                <a:ext uri="{FF2B5EF4-FFF2-40B4-BE49-F238E27FC236}">
                  <a16:creationId xmlns:a16="http://schemas.microsoft.com/office/drawing/2014/main" id="{AD4C47AE-5273-4305-BF12-9302A28AC40A}"/>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a:extLst>
                <a:ext uri="{FF2B5EF4-FFF2-40B4-BE49-F238E27FC236}">
                  <a16:creationId xmlns:a16="http://schemas.microsoft.com/office/drawing/2014/main" id="{D6944283-6516-4CA1-8CED-1AD3BE6908E7}"/>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a:extLst>
                <a:ext uri="{FF2B5EF4-FFF2-40B4-BE49-F238E27FC236}">
                  <a16:creationId xmlns:a16="http://schemas.microsoft.com/office/drawing/2014/main" id="{8DE273E1-308F-4261-A7B3-20BDB9394868}"/>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a:extLst>
                <a:ext uri="{FF2B5EF4-FFF2-40B4-BE49-F238E27FC236}">
                  <a16:creationId xmlns:a16="http://schemas.microsoft.com/office/drawing/2014/main" id="{A49D15BD-2B3E-4B02-A32F-FDEC8E9179F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a:extLst>
                <a:ext uri="{FF2B5EF4-FFF2-40B4-BE49-F238E27FC236}">
                  <a16:creationId xmlns:a16="http://schemas.microsoft.com/office/drawing/2014/main" id="{9EAAC4BC-88D8-4FD6-B267-BCCDE04FFB2E}"/>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a:extLst>
                <a:ext uri="{FF2B5EF4-FFF2-40B4-BE49-F238E27FC236}">
                  <a16:creationId xmlns:a16="http://schemas.microsoft.com/office/drawing/2014/main" id="{1EF84D3F-E17B-4D61-A310-AD71B008FBA5}"/>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a:extLst>
                <a:ext uri="{FF2B5EF4-FFF2-40B4-BE49-F238E27FC236}">
                  <a16:creationId xmlns:a16="http://schemas.microsoft.com/office/drawing/2014/main" id="{2D79EBC2-B216-4287-A3FC-2F2010CB2A81}"/>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a:extLst>
                <a:ext uri="{FF2B5EF4-FFF2-40B4-BE49-F238E27FC236}">
                  <a16:creationId xmlns:a16="http://schemas.microsoft.com/office/drawing/2014/main" id="{90D0DCC2-BEB8-4805-8864-9B8157D6D9D0}"/>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a:extLst>
                <a:ext uri="{FF2B5EF4-FFF2-40B4-BE49-F238E27FC236}">
                  <a16:creationId xmlns:a16="http://schemas.microsoft.com/office/drawing/2014/main" id="{DDBF39D6-19E0-4C1B-B36D-97334BDFA9C1}"/>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a:extLst>
                <a:ext uri="{FF2B5EF4-FFF2-40B4-BE49-F238E27FC236}">
                  <a16:creationId xmlns:a16="http://schemas.microsoft.com/office/drawing/2014/main" id="{DA0AA242-2B2A-4216-BEC0-813A5A117F4E}"/>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a:extLst>
                <a:ext uri="{FF2B5EF4-FFF2-40B4-BE49-F238E27FC236}">
                  <a16:creationId xmlns:a16="http://schemas.microsoft.com/office/drawing/2014/main" id="{98D43C14-947B-4828-8F17-C940B26377D2}"/>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a:extLst>
                <a:ext uri="{FF2B5EF4-FFF2-40B4-BE49-F238E27FC236}">
                  <a16:creationId xmlns:a16="http://schemas.microsoft.com/office/drawing/2014/main" id="{5222CF1F-77B6-4959-8DE9-292BB4779DAD}"/>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a:extLst>
                <a:ext uri="{FF2B5EF4-FFF2-40B4-BE49-F238E27FC236}">
                  <a16:creationId xmlns:a16="http://schemas.microsoft.com/office/drawing/2014/main" id="{50419D18-CC71-44FC-8EBE-8666CAB7D413}"/>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TextBox 133">
            <a:extLst>
              <a:ext uri="{FF2B5EF4-FFF2-40B4-BE49-F238E27FC236}">
                <a16:creationId xmlns:a16="http://schemas.microsoft.com/office/drawing/2014/main" id="{23418162-C26E-4370-9D2F-33E57C0A0B7E}"/>
              </a:ext>
            </a:extLst>
          </p:cNvPr>
          <p:cNvSpPr txBox="1"/>
          <p:nvPr userDrawn="1"/>
        </p:nvSpPr>
        <p:spPr>
          <a:xfrm>
            <a:off x="7514755" y="6517885"/>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6687838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CB28D7-CB5E-42A4-AC1B-49E9F84E1AA8}"/>
              </a:ext>
            </a:extLst>
          </p:cNvPr>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extLst>
              <a:ext uri="{C807C97D-BFC1-408E-A445-0C87EB9F89A2}">
                <ask:lineSketchStyleProps xmlns:ask="http://schemas.microsoft.com/office/drawing/2018/sketchyshapes" xmlns="" sd="4767772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3868546-2164-4C33-8F22-32B28A4FD9F0}"/>
              </a:ext>
            </a:extLst>
          </p:cNvPr>
          <p:cNvSpPr txBox="1"/>
          <p:nvPr userDrawn="1"/>
        </p:nvSpPr>
        <p:spPr>
          <a:xfrm>
            <a:off x="8942603" y="-31899"/>
            <a:ext cx="3249397" cy="276999"/>
          </a:xfrm>
          <a:prstGeom prst="rect">
            <a:avLst/>
          </a:prstGeom>
          <a:noFill/>
        </p:spPr>
        <p:txBody>
          <a:bodyPr wrap="square">
            <a:spAutoFit/>
          </a:bodyPr>
          <a:lstStyle/>
          <a:p>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Hương</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Thảo</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tranthao121004@gmail.com</a:t>
            </a:r>
            <a:endParaRPr lang="en-US" sz="1600" dirty="0"/>
          </a:p>
        </p:txBody>
      </p:sp>
    </p:spTree>
    <p:extLst>
      <p:ext uri="{BB962C8B-B14F-4D97-AF65-F5344CB8AC3E}">
        <p14:creationId xmlns:p14="http://schemas.microsoft.com/office/powerpoint/2010/main" val="313427677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9036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899466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2023/1/12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3441108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5" Type="http://schemas.openxmlformats.org/officeDocument/2006/relationships/theme" Target="../theme/theme6.xml"/><Relationship Id="rId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theme" Target="../theme/theme7.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5046708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2023/1/12</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3505177349"/>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913"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14671DC-4077-4FC6-9574-841BC2E1D7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90D53E0D-D05E-450E-A332-527C721C5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1B9E14D5-65BE-45C8-ADD2-0CC29D0A84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8AC5EDB2-2432-4562-A07F-96DD67ADB98D}" type="datetimeFigureOut">
              <a:rPr lang="zh-CN" altLang="en-US" smtClean="0"/>
              <a:pPr/>
              <a:t>2023/1/12</a:t>
            </a:fld>
            <a:endParaRPr lang="zh-CN" altLang="en-US" dirty="0"/>
          </a:p>
        </p:txBody>
      </p:sp>
      <p:sp>
        <p:nvSpPr>
          <p:cNvPr id="5" name="页脚占位符 4">
            <a:extLst>
              <a:ext uri="{FF2B5EF4-FFF2-40B4-BE49-F238E27FC236}">
                <a16:creationId xmlns:a16="http://schemas.microsoft.com/office/drawing/2014/main" id="{96146C09-A769-4DF6-9276-C88A3FF9E0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7DD58443-23D1-4E91-AD50-B9E3DCAC8F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ea typeface="字魂59号-创粗黑" panose="00000500000000000000" pitchFamily="2" charset="-122"/>
              </a:defRPr>
            </a:lvl1pPr>
          </a:lstStyle>
          <a:p>
            <a:fld id="{3EBA6181-1769-4B1D-B02E-B5069CD68A89}" type="slidenum">
              <a:rPr lang="zh-CN" altLang="en-US" smtClean="0"/>
              <a:pPr/>
              <a:t>‹#›</a:t>
            </a:fld>
            <a:endParaRPr lang="zh-CN" altLang="en-US" dirty="0"/>
          </a:p>
        </p:txBody>
      </p:sp>
    </p:spTree>
    <p:extLst>
      <p:ext uri="{BB962C8B-B14F-4D97-AF65-F5344CB8AC3E}">
        <p14:creationId xmlns:p14="http://schemas.microsoft.com/office/powerpoint/2010/main" val="358102219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字魂59号-创粗黑"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字魂59号-创粗黑"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字魂59号-创粗黑"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字魂59号-创粗黑"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字魂59号-创粗黑"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2023/1/12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775198602"/>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2023/1/12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83786629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3285CA-3D3B-499B-A815-2AD862AD2232}" type="datetimeFigureOut">
              <a:rPr lang="zh-CN" altLang="en-US" smtClean="0"/>
              <a:t>2023/1/12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30D7C-B902-4C8A-813F-8FDDF456C496}"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3321589277"/>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912" r:id="rId4"/>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5928212"/>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diagramQuickStyle" Target="../diagrams/quickStyle5.xml"/><Relationship Id="rId18" Type="http://schemas.openxmlformats.org/officeDocument/2006/relationships/diagramQuickStyle" Target="../diagrams/quickStyle6.xml"/><Relationship Id="rId3" Type="http://schemas.openxmlformats.org/officeDocument/2006/relationships/image" Target="../media/image27.png"/><Relationship Id="rId7" Type="http://schemas.openxmlformats.org/officeDocument/2006/relationships/diagramLayout" Target="../diagrams/layout4.xml"/><Relationship Id="rId12" Type="http://schemas.openxmlformats.org/officeDocument/2006/relationships/diagramLayout" Target="../diagrams/layout5.xml"/><Relationship Id="rId17" Type="http://schemas.openxmlformats.org/officeDocument/2006/relationships/diagramLayout" Target="../diagrams/layout6.xml"/><Relationship Id="rId2" Type="http://schemas.openxmlformats.org/officeDocument/2006/relationships/slideLayout" Target="../slideLayouts/slideLayout13.xml"/><Relationship Id="rId16" Type="http://schemas.openxmlformats.org/officeDocument/2006/relationships/diagramData" Target="../diagrams/data6.xml"/><Relationship Id="rId20" Type="http://schemas.microsoft.com/office/2007/relationships/diagramDrawing" Target="../diagrams/drawing6.xml"/><Relationship Id="rId1" Type="http://schemas.openxmlformats.org/officeDocument/2006/relationships/tags" Target="../tags/tag2.xml"/><Relationship Id="rId6" Type="http://schemas.openxmlformats.org/officeDocument/2006/relationships/diagramData" Target="../diagrams/data4.xml"/><Relationship Id="rId11" Type="http://schemas.openxmlformats.org/officeDocument/2006/relationships/diagramData" Target="../diagrams/data5.xml"/><Relationship Id="rId5" Type="http://schemas.openxmlformats.org/officeDocument/2006/relationships/image" Target="../media/image33.png"/><Relationship Id="rId15" Type="http://schemas.microsoft.com/office/2007/relationships/diagramDrawing" Target="../diagrams/drawing5.xml"/><Relationship Id="rId10" Type="http://schemas.microsoft.com/office/2007/relationships/diagramDrawing" Target="../diagrams/drawing4.xml"/><Relationship Id="rId19" Type="http://schemas.openxmlformats.org/officeDocument/2006/relationships/diagramColors" Target="../diagrams/colors6.xml"/><Relationship Id="rId4" Type="http://schemas.openxmlformats.org/officeDocument/2006/relationships/image" Target="../media/image32.png"/><Relationship Id="rId9" Type="http://schemas.openxmlformats.org/officeDocument/2006/relationships/diagramColors" Target="../diagrams/colors4.xml"/><Relationship Id="rId14" Type="http://schemas.openxmlformats.org/officeDocument/2006/relationships/diagramColors" Target="../diagrams/colors5.xml"/></Relationships>
</file>

<file path=ppt/slides/_rels/slide1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18" Type="http://schemas.openxmlformats.org/officeDocument/2006/relationships/diagramQuickStyle" Target="../diagrams/quickStyle3.xml"/><Relationship Id="rId3" Type="http://schemas.openxmlformats.org/officeDocument/2006/relationships/image" Target="../media/image27.png"/><Relationship Id="rId7" Type="http://schemas.openxmlformats.org/officeDocument/2006/relationships/diagramLayout" Target="../diagrams/layout1.xml"/><Relationship Id="rId12" Type="http://schemas.openxmlformats.org/officeDocument/2006/relationships/diagramLayout" Target="../diagrams/layout2.xml"/><Relationship Id="rId17" Type="http://schemas.openxmlformats.org/officeDocument/2006/relationships/diagramLayout" Target="../diagrams/layout3.xml"/><Relationship Id="rId2" Type="http://schemas.openxmlformats.org/officeDocument/2006/relationships/slideLayout" Target="../slideLayouts/slideLayout63.xml"/><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tags" Target="../tags/tag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33.png"/><Relationship Id="rId15" Type="http://schemas.microsoft.com/office/2007/relationships/diagramDrawing" Target="../diagrams/drawing2.xml"/><Relationship Id="rId10" Type="http://schemas.microsoft.com/office/2007/relationships/diagramDrawing" Target="../diagrams/drawing1.xml"/><Relationship Id="rId19" Type="http://schemas.openxmlformats.org/officeDocument/2006/relationships/diagramColors" Target="../diagrams/colors3.xml"/><Relationship Id="rId4" Type="http://schemas.openxmlformats.org/officeDocument/2006/relationships/image" Target="../media/image32.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4.png"/><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39.png"/><Relationship Id="rId4" Type="http://schemas.openxmlformats.org/officeDocument/2006/relationships/image" Target="../media/image38.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178169" y="462580"/>
            <a:ext cx="9891346" cy="3231654"/>
          </a:xfrm>
          <a:prstGeom prst="rect">
            <a:avLst/>
          </a:prstGeom>
          <a:noFill/>
        </p:spPr>
        <p:txBody>
          <a:bodyPr wrap="square" rtlCol="0">
            <a:spAutoFit/>
          </a:bodyPr>
          <a:lstStyle/>
          <a:p>
            <a:pPr algn="ctr">
              <a:lnSpc>
                <a:spcPct val="150000"/>
              </a:lnSpc>
            </a:pPr>
            <a:r>
              <a:rPr lang="en-US" sz="3200" b="1" dirty="0" smtClean="0">
                <a:solidFill>
                  <a:srgbClr val="FF0000"/>
                </a:solidFill>
                <a:latin typeface="Times New Roman" panose="02020603050405020304" pitchFamily="18" charset="0"/>
                <a:cs typeface="Times New Roman" panose="02020603050405020304" pitchFamily="18" charset="0"/>
              </a:rPr>
              <a:t>TRƯỜNG TIỂU HỌC SÀI ĐỒNG</a:t>
            </a:r>
          </a:p>
          <a:p>
            <a:pPr algn="ctr">
              <a:lnSpc>
                <a:spcPct val="150000"/>
              </a:lnSpc>
            </a:pPr>
            <a:r>
              <a:rPr lang="en-US" sz="3200" b="1" dirty="0" smtClean="0">
                <a:solidFill>
                  <a:srgbClr val="FF0000"/>
                </a:solidFill>
                <a:latin typeface="Times New Roman" panose="02020603050405020304" pitchFamily="18" charset="0"/>
                <a:cs typeface="Times New Roman" panose="02020603050405020304" pitchFamily="18" charset="0"/>
              </a:rPr>
              <a:t>TOÁN 3</a:t>
            </a:r>
          </a:p>
          <a:p>
            <a:pPr algn="ctr">
              <a:lnSpc>
                <a:spcPct val="150000"/>
              </a:lnSpc>
            </a:pPr>
            <a:r>
              <a:rPr lang="en-US" sz="3600" b="1" dirty="0" err="1" smtClean="0">
                <a:solidFill>
                  <a:srgbClr val="0000FF"/>
                </a:solidFill>
                <a:latin typeface="Times New Roman" panose="02020603050405020304" pitchFamily="18" charset="0"/>
                <a:cs typeface="Times New Roman" panose="02020603050405020304" pitchFamily="18" charset="0"/>
              </a:rPr>
              <a:t>Bài</a:t>
            </a:r>
            <a:r>
              <a:rPr lang="en-US" sz="3600" b="1" dirty="0" smtClean="0">
                <a:solidFill>
                  <a:srgbClr val="0000FF"/>
                </a:solidFill>
                <a:latin typeface="Times New Roman" panose="02020603050405020304" pitchFamily="18" charset="0"/>
                <a:cs typeface="Times New Roman" panose="02020603050405020304" pitchFamily="18" charset="0"/>
              </a:rPr>
              <a:t>: So </a:t>
            </a:r>
            <a:r>
              <a:rPr lang="en-US" sz="3600" b="1" dirty="0" err="1" smtClean="0">
                <a:solidFill>
                  <a:srgbClr val="0000FF"/>
                </a:solidFill>
                <a:latin typeface="Times New Roman" panose="02020603050405020304" pitchFamily="18" charset="0"/>
                <a:cs typeface="Times New Roman" panose="02020603050405020304" pitchFamily="18" charset="0"/>
              </a:rPr>
              <a:t>sánh</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các</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số</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trong</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phạm</a:t>
            </a:r>
            <a:r>
              <a:rPr lang="en-US" sz="3600" b="1" dirty="0" smtClean="0">
                <a:solidFill>
                  <a:srgbClr val="0000FF"/>
                </a:solidFill>
                <a:latin typeface="Times New Roman" panose="02020603050405020304" pitchFamily="18" charset="0"/>
                <a:cs typeface="Times New Roman" panose="02020603050405020304" pitchFamily="18" charset="0"/>
              </a:rPr>
              <a:t> vi 10 000 ( </a:t>
            </a:r>
            <a:r>
              <a:rPr lang="en-US" sz="3600" b="1" dirty="0" err="1" smtClean="0">
                <a:solidFill>
                  <a:srgbClr val="0000FF"/>
                </a:solidFill>
                <a:latin typeface="Times New Roman" panose="02020603050405020304" pitchFamily="18" charset="0"/>
                <a:cs typeface="Times New Roman" panose="02020603050405020304" pitchFamily="18" charset="0"/>
              </a:rPr>
              <a:t>Tiết</a:t>
            </a:r>
            <a:r>
              <a:rPr lang="en-US" sz="3600" b="1" dirty="0" smtClean="0">
                <a:solidFill>
                  <a:srgbClr val="0000FF"/>
                </a:solidFill>
                <a:latin typeface="Times New Roman" panose="02020603050405020304" pitchFamily="18" charset="0"/>
                <a:cs typeface="Times New Roman" panose="02020603050405020304" pitchFamily="18" charset="0"/>
              </a:rPr>
              <a:t> 2)</a:t>
            </a:r>
          </a:p>
          <a:p>
            <a:pPr algn="ctr">
              <a:lnSpc>
                <a:spcPct val="150000"/>
              </a:lnSpc>
            </a:pPr>
            <a:r>
              <a:rPr lang="en-US" sz="3200" i="1" dirty="0" err="1" smtClean="0">
                <a:latin typeface="Times New Roman" panose="02020603050405020304" pitchFamily="18" charset="0"/>
                <a:cs typeface="Times New Roman" panose="02020603050405020304" pitchFamily="18" charset="0"/>
              </a:rPr>
              <a:t>Giáo</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viên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Nguyễn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Thị</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Bích</a:t>
            </a:r>
            <a:endParaRPr lang="en-US" sz="3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9943360"/>
      </p:ext>
    </p:extLst>
  </p:cSld>
  <p:clrMapOvr>
    <a:masterClrMapping/>
  </p:clrMapOvr>
  <mc:AlternateContent xmlns:mc="http://schemas.openxmlformats.org/markup-compatibility/2006" xmlns:p14="http://schemas.microsoft.com/office/powerpoint/2010/main">
    <mc:Choice Requires="p14">
      <p:transition spd="slow" p14:dur="2000" advTm="8829"/>
    </mc:Choice>
    <mc:Fallback xmlns="">
      <p:transition spd="slow" advTm="882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626" t="832" r="626" b="1028"/>
          <a:stretch>
            <a:fillRect/>
          </a:stretch>
        </p:blipFill>
        <p:spPr>
          <a:xfrm>
            <a:off x="0" y="0"/>
            <a:ext cx="12219444" cy="685799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272" y="98257"/>
            <a:ext cx="2088000" cy="355444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5294" t="9942" r="17104" b="8402"/>
          <a:stretch>
            <a:fillRect/>
          </a:stretch>
        </p:blipFill>
        <p:spPr>
          <a:xfrm rot="582822">
            <a:off x="-151658" y="2216700"/>
            <a:ext cx="2339240" cy="1831965"/>
          </a:xfrm>
          <a:prstGeom prst="rect">
            <a:avLst/>
          </a:prstGeom>
        </p:spPr>
      </p:pic>
      <p:sp>
        <p:nvSpPr>
          <p:cNvPr id="10" name="Rounded Rectangle 9"/>
          <p:cNvSpPr/>
          <p:nvPr/>
        </p:nvSpPr>
        <p:spPr>
          <a:xfrm>
            <a:off x="3180393" y="652334"/>
            <a:ext cx="5733535" cy="96382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YÊU CẦU CẦN ĐẠT</a:t>
            </a:r>
          </a:p>
        </p:txBody>
      </p:sp>
      <p:graphicFrame>
        <p:nvGraphicFramePr>
          <p:cNvPr id="11" name="Diagram 10"/>
          <p:cNvGraphicFramePr/>
          <p:nvPr/>
        </p:nvGraphicFramePr>
        <p:xfrm>
          <a:off x="2035923" y="2032489"/>
          <a:ext cx="8022477" cy="1620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nvGraphicFramePr>
        <p:xfrm>
          <a:off x="2166551" y="3340639"/>
          <a:ext cx="8022477" cy="13402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p:cNvGraphicFramePr/>
          <p:nvPr/>
        </p:nvGraphicFramePr>
        <p:xfrm>
          <a:off x="1948837" y="4501780"/>
          <a:ext cx="7901436" cy="185547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1"/>
    </p:custDataLst>
    <p:extLst>
      <p:ext uri="{BB962C8B-B14F-4D97-AF65-F5344CB8AC3E}">
        <p14:creationId xmlns:p14="http://schemas.microsoft.com/office/powerpoint/2010/main" val="84274227"/>
      </p:ext>
    </p:extLst>
  </p:cSld>
  <p:clrMapOvr>
    <a:masterClrMapping/>
  </p:clrMapOvr>
  <p:transition spd="slow" advTm="229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253639" y="2842146"/>
            <a:ext cx="7424383" cy="1107996"/>
          </a:xfrm>
          <a:prstGeom prst="rect">
            <a:avLst/>
          </a:prstGeom>
          <a:noFill/>
        </p:spPr>
        <p:txBody>
          <a:bodyPr wrap="square" rtlCol="0">
            <a:spAutoFit/>
          </a:bodyPr>
          <a:lstStyle/>
          <a:p>
            <a:pPr algn="ctr">
              <a:lnSpc>
                <a:spcPct val="150000"/>
              </a:lnSpc>
            </a:pPr>
            <a:r>
              <a:rPr lang="en-US" sz="4400" b="1">
                <a:latin typeface="Times New Roman" panose="02020603050405020304" pitchFamily="18" charset="0"/>
                <a:cs typeface="Times New Roman" panose="02020603050405020304" pitchFamily="18" charset="0"/>
              </a:rPr>
              <a:t>CHÀO TẠM BIỆT CÁC EM!</a:t>
            </a:r>
          </a:p>
        </p:txBody>
      </p:sp>
    </p:spTree>
    <p:extLst>
      <p:ext uri="{BB962C8B-B14F-4D97-AF65-F5344CB8AC3E}">
        <p14:creationId xmlns:p14="http://schemas.microsoft.com/office/powerpoint/2010/main" val="4218470976"/>
      </p:ext>
    </p:extLst>
  </p:cSld>
  <p:clrMapOvr>
    <a:masterClrMapping/>
  </p:clrMapOvr>
  <mc:AlternateContent xmlns:mc="http://schemas.openxmlformats.org/markup-compatibility/2006" xmlns:p14="http://schemas.microsoft.com/office/powerpoint/2010/main">
    <mc:Choice Requires="p14">
      <p:transition spd="slow" p14:dur="2000" advTm="9918"/>
    </mc:Choice>
    <mc:Fallback xmlns="">
      <p:transition spd="slow" advTm="9918"/>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784142" y="1596788"/>
            <a:ext cx="6605517" cy="200202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CHÀO MỪNG CÁC EM ĐẾN </a:t>
            </a:r>
            <a:r>
              <a:rPr kumimoji="0" lang="en-US" sz="440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VỚI</a:t>
            </a:r>
            <a:r>
              <a:rPr kumimoji="0" lang="en-US" sz="4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TIẾT TOÁN!</a:t>
            </a:r>
          </a:p>
        </p:txBody>
      </p:sp>
    </p:spTree>
    <p:extLst>
      <p:ext uri="{BB962C8B-B14F-4D97-AF65-F5344CB8AC3E}">
        <p14:creationId xmlns:p14="http://schemas.microsoft.com/office/powerpoint/2010/main" val="1616556378"/>
      </p:ext>
    </p:extLst>
  </p:cSld>
  <p:clrMapOvr>
    <a:masterClrMapping/>
  </p:clrMapOvr>
  <mc:AlternateContent xmlns:mc="http://schemas.openxmlformats.org/markup-compatibility/2006" xmlns:p14="http://schemas.microsoft.com/office/powerpoint/2010/main">
    <mc:Choice Requires="p14">
      <p:transition spd="slow" p14:dur="2000" advTm="8829"/>
    </mc:Choice>
    <mc:Fallback xmlns="">
      <p:transition spd="slow" advTm="8829"/>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2023C8-03CC-4ED0-830D-BF606451F86B}"/>
              </a:ext>
            </a:extLst>
          </p:cNvPr>
          <p:cNvSpPr txBox="1"/>
          <p:nvPr/>
        </p:nvSpPr>
        <p:spPr>
          <a:xfrm>
            <a:off x="1689254" y="2505389"/>
            <a:ext cx="8813492" cy="2529923"/>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BÀI</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a:t>
            </a:r>
            <a:r>
              <a:rPr lang="en-US" sz="4400" b="1" dirty="0">
                <a:ln w="22225">
                  <a:solidFill>
                    <a:srgbClr val="70AD47">
                      <a:lumMod val="50000"/>
                    </a:srgbClr>
                  </a:solidFill>
                  <a:prstDash val="solid"/>
                </a:ln>
                <a:solidFill>
                  <a:prstClr val="white"/>
                </a:solidFill>
                <a:latin typeface="Arial"/>
              </a:rPr>
              <a:t>46:</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SO</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noProof="0" dirty="0" err="1">
                <a:ln w="22225">
                  <a:solidFill>
                    <a:srgbClr val="70AD47">
                      <a:lumMod val="50000"/>
                    </a:srgbClr>
                  </a:solidFill>
                  <a:prstDash val="solid"/>
                </a:ln>
                <a:solidFill>
                  <a:prstClr val="white"/>
                </a:solidFill>
                <a:effectLst/>
                <a:uLnTx/>
                <a:uFillTx/>
                <a:latin typeface="Arial"/>
                <a:cs typeface="+mn-cs"/>
              </a:rPr>
              <a:t>SÁNH</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err="1">
                <a:ln w="22225">
                  <a:solidFill>
                    <a:srgbClr val="70AD47">
                      <a:lumMod val="50000"/>
                    </a:srgbClr>
                  </a:solidFill>
                  <a:prstDash val="solid"/>
                </a:ln>
                <a:solidFill>
                  <a:prstClr val="white"/>
                </a:solidFill>
                <a:effectLst/>
                <a:uLnTx/>
                <a:uFillTx/>
                <a:latin typeface="Arial"/>
                <a:cs typeface="+mn-cs"/>
              </a:rPr>
              <a:t>CÁC</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 SỐ TRONG PHẠM VI 10</a:t>
            </a:r>
            <a:r>
              <a:rPr kumimoji="0" lang="en-US" sz="4400" b="1" i="0" u="none" strike="noStrike" kern="1200" cap="none" spc="0" normalizeH="0" noProof="0" dirty="0">
                <a:ln w="22225">
                  <a:solidFill>
                    <a:srgbClr val="70AD47">
                      <a:lumMod val="50000"/>
                    </a:srgbClr>
                  </a:solidFill>
                  <a:prstDash val="solid"/>
                </a:ln>
                <a:solidFill>
                  <a:prstClr val="white"/>
                </a:solidFill>
                <a:effectLst/>
                <a:uLnTx/>
                <a:uFillTx/>
                <a:latin typeface="Arial"/>
                <a:cs typeface="+mn-cs"/>
              </a:rPr>
              <a:t> </a:t>
            </a:r>
            <a:r>
              <a:rPr kumimoji="0" lang="en-US"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rPr>
              <a:t>000</a:t>
            </a:r>
          </a:p>
          <a:p>
            <a:pPr marL="0" marR="0" lvl="0" indent="0" algn="ctr" defTabSz="914400" rtl="0" eaLnBrk="1" fontAlgn="auto" latinLnBrk="0" hangingPunct="1">
              <a:lnSpc>
                <a:spcPct val="120000"/>
              </a:lnSpc>
              <a:spcBef>
                <a:spcPts val="0"/>
              </a:spcBef>
              <a:spcAft>
                <a:spcPts val="0"/>
              </a:spcAft>
              <a:buClrTx/>
              <a:buSzTx/>
              <a:buFontTx/>
              <a:buNone/>
              <a:tabLst/>
              <a:defRPr/>
            </a:pPr>
            <a:r>
              <a:rPr lang="en-US" sz="4400" b="1" dirty="0">
                <a:ln w="22225">
                  <a:solidFill>
                    <a:srgbClr val="70AD47">
                      <a:lumMod val="50000"/>
                    </a:srgbClr>
                  </a:solidFill>
                  <a:prstDash val="solid"/>
                </a:ln>
                <a:solidFill>
                  <a:prstClr val="white"/>
                </a:solidFill>
                <a:latin typeface="Arial"/>
              </a:rPr>
              <a:t>( </a:t>
            </a:r>
            <a:r>
              <a:rPr lang="en-US" sz="4400" b="1" dirty="0" err="1">
                <a:ln w="22225">
                  <a:solidFill>
                    <a:srgbClr val="70AD47">
                      <a:lumMod val="50000"/>
                    </a:srgbClr>
                  </a:solidFill>
                  <a:prstDash val="solid"/>
                </a:ln>
                <a:solidFill>
                  <a:prstClr val="white"/>
                </a:solidFill>
                <a:latin typeface="Arial"/>
              </a:rPr>
              <a:t>Tiết</a:t>
            </a:r>
            <a:r>
              <a:rPr lang="en-US" sz="4400" b="1" dirty="0">
                <a:ln w="22225">
                  <a:solidFill>
                    <a:srgbClr val="70AD47">
                      <a:lumMod val="50000"/>
                    </a:srgbClr>
                  </a:solidFill>
                  <a:prstDash val="solid"/>
                </a:ln>
                <a:solidFill>
                  <a:prstClr val="white"/>
                </a:solidFill>
                <a:latin typeface="Arial"/>
              </a:rPr>
              <a:t> 2)</a:t>
            </a:r>
            <a:endParaRPr kumimoji="0" lang="vi-VN" sz="4400" b="1" i="0" u="none" strike="noStrike" kern="1200" cap="none" spc="0" normalizeH="0" baseline="0" noProof="0" dirty="0">
              <a:ln w="22225">
                <a:solidFill>
                  <a:srgbClr val="70AD47">
                    <a:lumMod val="50000"/>
                  </a:srgbClr>
                </a:solidFill>
                <a:prstDash val="solid"/>
              </a:ln>
              <a:solidFill>
                <a:prstClr val="white"/>
              </a:solidFill>
              <a:effectLst/>
              <a:uLnTx/>
              <a:uFillTx/>
              <a:latin typeface="Arial"/>
              <a:cs typeface="+mn-cs"/>
            </a:endParaRPr>
          </a:p>
        </p:txBody>
      </p:sp>
      <p:grpSp>
        <p:nvGrpSpPr>
          <p:cNvPr id="3" name="Group 2">
            <a:extLst>
              <a:ext uri="{FF2B5EF4-FFF2-40B4-BE49-F238E27FC236}">
                <a16:creationId xmlns:a16="http://schemas.microsoft.com/office/drawing/2014/main" id="{BCBC260D-FA70-43A2-A5AC-8FAC030EFAE9}"/>
              </a:ext>
            </a:extLst>
          </p:cNvPr>
          <p:cNvGrpSpPr/>
          <p:nvPr/>
        </p:nvGrpSpPr>
        <p:grpSpPr>
          <a:xfrm>
            <a:off x="1314892" y="894087"/>
            <a:ext cx="2163960" cy="1242752"/>
            <a:chOff x="1523997" y="0"/>
            <a:chExt cx="2190752" cy="1015320"/>
          </a:xfrm>
        </p:grpSpPr>
        <p:grpSp>
          <p:nvGrpSpPr>
            <p:cNvPr id="4" name="Group 3">
              <a:extLst>
                <a:ext uri="{FF2B5EF4-FFF2-40B4-BE49-F238E27FC236}">
                  <a16:creationId xmlns:a16="http://schemas.microsoft.com/office/drawing/2014/main" id="{00A336D1-6EAB-4D88-B050-1A664761CDAA}"/>
                </a:ext>
              </a:extLst>
            </p:cNvPr>
            <p:cNvGrpSpPr/>
            <p:nvPr/>
          </p:nvGrpSpPr>
          <p:grpSpPr>
            <a:xfrm>
              <a:off x="1523998" y="0"/>
              <a:ext cx="2190751" cy="980661"/>
              <a:chOff x="1523999" y="0"/>
              <a:chExt cx="1285462" cy="1828800"/>
            </a:xfrm>
          </p:grpSpPr>
          <p:sp>
            <p:nvSpPr>
              <p:cNvPr id="6" name="Rectangle: Top Corners Rounded 5">
                <a:extLst>
                  <a:ext uri="{FF2B5EF4-FFF2-40B4-BE49-F238E27FC236}">
                    <a16:creationId xmlns:a16="http://schemas.microsoft.com/office/drawing/2014/main" id="{2CCECC4C-EFA0-4170-AF5B-8E735A0187EF}"/>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a:cs typeface="+mn-cs"/>
                </a:endParaRPr>
              </a:p>
            </p:txBody>
          </p:sp>
          <p:sp>
            <p:nvSpPr>
              <p:cNvPr id="7" name="Rectangle: Top Corners Rounded 6">
                <a:extLst>
                  <a:ext uri="{FF2B5EF4-FFF2-40B4-BE49-F238E27FC236}">
                    <a16:creationId xmlns:a16="http://schemas.microsoft.com/office/drawing/2014/main" id="{47C0B4B5-27EA-44D3-9621-0CB828F23E5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a:cs typeface="+mn-cs"/>
                </a:endParaRPr>
              </a:p>
            </p:txBody>
          </p:sp>
        </p:grpSp>
        <p:sp>
          <p:nvSpPr>
            <p:cNvPr id="5" name="TextBox 4">
              <a:extLst>
                <a:ext uri="{FF2B5EF4-FFF2-40B4-BE49-F238E27FC236}">
                  <a16:creationId xmlns:a16="http://schemas.microsoft.com/office/drawing/2014/main" id="{F4D8ACC7-221E-48DD-83A2-16D3E6FF1490}"/>
                </a:ext>
              </a:extLst>
            </p:cNvPr>
            <p:cNvSpPr txBox="1"/>
            <p:nvPr/>
          </p:nvSpPr>
          <p:spPr>
            <a:xfrm>
              <a:off x="1523997" y="135240"/>
              <a:ext cx="1972089" cy="8800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70AD47">
                      <a:lumMod val="75000"/>
                    </a:srgbClr>
                  </a:solidFill>
                  <a:effectLst/>
                  <a:uLnTx/>
                  <a:uFillTx/>
                  <a:latin typeface="Arial"/>
                  <a:cs typeface="+mn-cs"/>
                </a:rPr>
                <a:t>CHỦ ĐỀ </a:t>
              </a:r>
              <a:r>
                <a:rPr kumimoji="0" lang="en-US" sz="3200" b="0" i="0" u="none" strike="noStrike" kern="1200" cap="none" spc="0" normalizeH="0" baseline="0" noProof="0" dirty="0">
                  <a:ln>
                    <a:noFill/>
                  </a:ln>
                  <a:solidFill>
                    <a:srgbClr val="70AD47">
                      <a:lumMod val="75000"/>
                    </a:srgbClr>
                  </a:solidFill>
                  <a:effectLst/>
                  <a:uLnTx/>
                  <a:uFillTx/>
                  <a:latin typeface="Arial"/>
                  <a:cs typeface="+mn-cs"/>
                </a:rPr>
                <a:t>8</a:t>
              </a:r>
              <a:endParaRPr kumimoji="0" lang="vi-VN" sz="3200" b="0" i="0" u="none" strike="noStrike" kern="1200" cap="none" spc="0" normalizeH="0" baseline="0" noProof="0" dirty="0">
                <a:ln>
                  <a:noFill/>
                </a:ln>
                <a:solidFill>
                  <a:srgbClr val="70AD47">
                    <a:lumMod val="75000"/>
                  </a:srgbClr>
                </a:solidFill>
                <a:effectLst/>
                <a:uLnTx/>
                <a:uFillTx/>
                <a:latin typeface="Arial"/>
                <a:cs typeface="+mn-cs"/>
              </a:endParaRPr>
            </a:p>
          </p:txBody>
        </p:sp>
      </p:grpSp>
      <p:sp>
        <p:nvSpPr>
          <p:cNvPr id="8" name="TextBox 7">
            <a:extLst>
              <a:ext uri="{FF2B5EF4-FFF2-40B4-BE49-F238E27FC236}">
                <a16:creationId xmlns:a16="http://schemas.microsoft.com/office/drawing/2014/main" id="{69308AFA-8573-43EC-992F-FC51DD70C7E8}"/>
              </a:ext>
            </a:extLst>
          </p:cNvPr>
          <p:cNvSpPr txBox="1"/>
          <p:nvPr/>
        </p:nvSpPr>
        <p:spPr>
          <a:xfrm>
            <a:off x="3147238" y="1059621"/>
            <a:ext cx="794252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Arial"/>
                <a:cs typeface="+mn-cs"/>
              </a:rPr>
              <a:t>CÁC</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SỐ</a:t>
            </a:r>
            <a:r>
              <a:rPr kumimoji="0" lang="en-US" sz="3600" b="1" i="0" u="none" strike="noStrike" kern="1200" cap="none" spc="0" normalizeH="0" noProof="0" dirty="0">
                <a:ln>
                  <a:noFill/>
                </a:ln>
                <a:solidFill>
                  <a:prstClr val="white"/>
                </a:solidFill>
                <a:effectLst/>
                <a:uLnTx/>
                <a:uFillTx/>
                <a:latin typeface="Arial"/>
                <a:cs typeface="+mn-cs"/>
              </a:rPr>
              <a:t> </a:t>
            </a:r>
            <a:r>
              <a:rPr kumimoji="0" lang="en-US" sz="3600" b="1" i="0" u="none" strike="noStrike" kern="1200" cap="none" spc="0" normalizeH="0" noProof="0" dirty="0" err="1">
                <a:ln>
                  <a:noFill/>
                </a:ln>
                <a:solidFill>
                  <a:prstClr val="white"/>
                </a:solidFill>
                <a:effectLst/>
                <a:uLnTx/>
                <a:uFillTx/>
                <a:latin typeface="Arial"/>
                <a:cs typeface="+mn-cs"/>
              </a:rPr>
              <a:t>ĐẾN</a:t>
            </a:r>
            <a:r>
              <a:rPr kumimoji="0" lang="en-US" sz="3600" b="1" i="0" u="none" strike="noStrike" kern="1200" cap="none" spc="0" normalizeH="0" noProof="0" dirty="0">
                <a:ln>
                  <a:noFill/>
                </a:ln>
                <a:solidFill>
                  <a:prstClr val="white"/>
                </a:solidFill>
                <a:effectLst/>
                <a:uLnTx/>
                <a:uFillTx/>
                <a:latin typeface="Arial"/>
                <a:cs typeface="+mn-cs"/>
              </a:rPr>
              <a:t> 10 000</a:t>
            </a:r>
            <a:endParaRPr kumimoji="0" lang="en-US" sz="3600" b="1" i="0" u="none" strike="noStrike" kern="1200" cap="none" spc="0" normalizeH="0" baseline="0" noProof="0" dirty="0">
              <a:ln>
                <a:noFill/>
              </a:ln>
              <a:solidFill>
                <a:prstClr val="white"/>
              </a:solidFill>
              <a:effectLst/>
              <a:uLnTx/>
              <a:uFillTx/>
              <a:latin typeface="Arial"/>
              <a:cs typeface="+mn-cs"/>
            </a:endParaRPr>
          </a:p>
        </p:txBody>
      </p:sp>
      <p:sp>
        <p:nvSpPr>
          <p:cNvPr id="9" name="Rectangle 8"/>
          <p:cNvSpPr/>
          <p:nvPr/>
        </p:nvSpPr>
        <p:spPr>
          <a:xfrm>
            <a:off x="3147238" y="6265636"/>
            <a:ext cx="4548962" cy="344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427150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l="626" t="832" r="626" b="1028"/>
          <a:stretch>
            <a:fillRect/>
          </a:stretch>
        </p:blipFill>
        <p:spPr>
          <a:xfrm>
            <a:off x="0" y="0"/>
            <a:ext cx="12219444" cy="6857999"/>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50272" y="98257"/>
            <a:ext cx="2088000" cy="3554440"/>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15294" t="9942" r="17104" b="8402"/>
          <a:stretch>
            <a:fillRect/>
          </a:stretch>
        </p:blipFill>
        <p:spPr>
          <a:xfrm rot="582822">
            <a:off x="-151658" y="2216700"/>
            <a:ext cx="2339240" cy="1831965"/>
          </a:xfrm>
          <a:prstGeom prst="rect">
            <a:avLst/>
          </a:prstGeom>
        </p:spPr>
      </p:pic>
      <p:sp>
        <p:nvSpPr>
          <p:cNvPr id="10" name="Rounded Rectangle 9"/>
          <p:cNvSpPr/>
          <p:nvPr/>
        </p:nvSpPr>
        <p:spPr>
          <a:xfrm>
            <a:off x="3180393" y="652334"/>
            <a:ext cx="5733535" cy="963827"/>
          </a:xfrm>
          <a:prstGeom prst="round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002060"/>
                </a:solidFill>
                <a:latin typeface="Times New Roman" panose="02020603050405020304" pitchFamily="18" charset="0"/>
                <a:cs typeface="Times New Roman" panose="02020603050405020304" pitchFamily="18" charset="0"/>
              </a:rPr>
              <a:t>YÊU CẦU CẦN ĐẠT</a:t>
            </a:r>
          </a:p>
        </p:txBody>
      </p:sp>
      <p:graphicFrame>
        <p:nvGraphicFramePr>
          <p:cNvPr id="11" name="Diagram 10"/>
          <p:cNvGraphicFramePr/>
          <p:nvPr>
            <p:extLst>
              <p:ext uri="{D42A27DB-BD31-4B8C-83A1-F6EECF244321}">
                <p14:modId xmlns:p14="http://schemas.microsoft.com/office/powerpoint/2010/main" val="2398986960"/>
              </p:ext>
            </p:extLst>
          </p:nvPr>
        </p:nvGraphicFramePr>
        <p:xfrm>
          <a:off x="2035923" y="2032489"/>
          <a:ext cx="8022477" cy="16202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2" name="Diagram 11"/>
          <p:cNvGraphicFramePr/>
          <p:nvPr>
            <p:extLst>
              <p:ext uri="{D42A27DB-BD31-4B8C-83A1-F6EECF244321}">
                <p14:modId xmlns:p14="http://schemas.microsoft.com/office/powerpoint/2010/main" val="2116616390"/>
              </p:ext>
            </p:extLst>
          </p:nvPr>
        </p:nvGraphicFramePr>
        <p:xfrm>
          <a:off x="2166551" y="3340639"/>
          <a:ext cx="8022477" cy="13402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13" name="Diagram 12"/>
          <p:cNvGraphicFramePr/>
          <p:nvPr>
            <p:extLst>
              <p:ext uri="{D42A27DB-BD31-4B8C-83A1-F6EECF244321}">
                <p14:modId xmlns:p14="http://schemas.microsoft.com/office/powerpoint/2010/main" val="589788464"/>
              </p:ext>
            </p:extLst>
          </p:nvPr>
        </p:nvGraphicFramePr>
        <p:xfrm>
          <a:off x="2139985" y="4546901"/>
          <a:ext cx="7814349" cy="1620208"/>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custDataLst>
      <p:tags r:id="rId1"/>
    </p:custDataLst>
    <p:extLst>
      <p:ext uri="{BB962C8B-B14F-4D97-AF65-F5344CB8AC3E}">
        <p14:creationId xmlns:p14="http://schemas.microsoft.com/office/powerpoint/2010/main" val="4122250848"/>
      </p:ext>
    </p:extLst>
  </p:cSld>
  <p:clrMapOvr>
    <a:masterClrMapping/>
  </p:clrMapOvr>
  <p:transition spd="slow" advTm="22947">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2" grpId="0">
        <p:bldAsOne/>
      </p:bldGraphic>
      <p:bldGraphic spid="1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F970054-BFBF-40D9-8F1A-6D9219AEF134}"/>
              </a:ext>
            </a:extLst>
          </p:cNvPr>
          <p:cNvSpPr/>
          <p:nvPr/>
        </p:nvSpPr>
        <p:spPr>
          <a:xfrm>
            <a:off x="3074261" y="66224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1</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1F3A3F12-F746-4DA4-9481-F3B2EE8A6AC6}"/>
              </a:ext>
            </a:extLst>
          </p:cNvPr>
          <p:cNvSpPr txBox="1"/>
          <p:nvPr/>
        </p:nvSpPr>
        <p:spPr>
          <a:xfrm>
            <a:off x="3511584" y="662249"/>
            <a:ext cx="1212816"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Arial"/>
              </a:rPr>
              <a:t>Đ, S?:</a:t>
            </a:r>
            <a:endParaRPr lang="vi-VN" sz="2800" b="1" dirty="0">
              <a:solidFill>
                <a:srgbClr val="FF0000"/>
              </a:solidFill>
              <a:latin typeface="Arial"/>
            </a:endParaRPr>
          </a:p>
        </p:txBody>
      </p:sp>
      <p:pic>
        <p:nvPicPr>
          <p:cNvPr id="4" name="Picture 3" descr="C:\Users\TUAN\Downloads\Luyện tập 1.png">
            <a:extLst>
              <a:ext uri="{FF2B5EF4-FFF2-40B4-BE49-F238E27FC236}">
                <a16:creationId xmlns:a16="http://schemas.microsoft.com/office/drawing/2014/main" id="{5A005A99-4721-4B16-BEB7-A45B9A937492}"/>
              </a:ext>
            </a:extLst>
          </p:cNvPr>
          <p:cNvPicPr>
            <a:picLocks noChangeAspect="1" noChangeArrowheads="1"/>
          </p:cNvPicPr>
          <p:nvPr/>
        </p:nvPicPr>
        <p:blipFill>
          <a:blip r:embed="rId3" cstate="print"/>
          <a:srcRect/>
          <a:stretch>
            <a:fillRect/>
          </a:stretch>
        </p:blipFill>
        <p:spPr bwMode="auto">
          <a:xfrm>
            <a:off x="836477" y="445770"/>
            <a:ext cx="2237784" cy="863493"/>
          </a:xfrm>
          <a:prstGeom prst="rect">
            <a:avLst/>
          </a:prstGeom>
          <a:noFill/>
        </p:spPr>
      </p:pic>
      <p:sp>
        <p:nvSpPr>
          <p:cNvPr id="9" name="TextBox 8"/>
          <p:cNvSpPr txBox="1"/>
          <p:nvPr/>
        </p:nvSpPr>
        <p:spPr>
          <a:xfrm>
            <a:off x="465344" y="1492624"/>
            <a:ext cx="2968598" cy="1815882"/>
          </a:xfrm>
          <a:prstGeom prst="rect">
            <a:avLst/>
          </a:prstGeom>
          <a:noFill/>
        </p:spPr>
        <p:txBody>
          <a:bodyPr wrap="square" rtlCol="0">
            <a:spAutoFit/>
          </a:bodyPr>
          <a:lstStyle/>
          <a:p>
            <a:pPr marL="514350" indent="-514350">
              <a:lnSpc>
                <a:spcPct val="200000"/>
              </a:lnSpc>
              <a:buAutoNum type="alphaLcParenR"/>
            </a:pPr>
            <a:r>
              <a:rPr lang="en-US" sz="2800" dirty="0">
                <a:latin typeface="Times New Roman" panose="02020603050405020304" pitchFamily="18" charset="0"/>
                <a:cs typeface="Times New Roman" panose="02020603050405020304" pitchFamily="18" charset="0"/>
              </a:rPr>
              <a:t>10 000 &gt; 9 999</a:t>
            </a:r>
          </a:p>
          <a:p>
            <a:pPr>
              <a:lnSpc>
                <a:spcPct val="200000"/>
              </a:lnSpc>
            </a:pPr>
            <a:r>
              <a:rPr lang="en-US" sz="2800" dirty="0">
                <a:latin typeface="Times New Roman" panose="02020603050405020304" pitchFamily="18" charset="0"/>
                <a:cs typeface="Times New Roman" panose="02020603050405020304" pitchFamily="18" charset="0"/>
              </a:rPr>
              <a:t>       6 742 &gt; 6 743</a:t>
            </a:r>
          </a:p>
        </p:txBody>
      </p:sp>
      <p:sp>
        <p:nvSpPr>
          <p:cNvPr id="18" name="Rectangle 17"/>
          <p:cNvSpPr/>
          <p:nvPr/>
        </p:nvSpPr>
        <p:spPr>
          <a:xfrm>
            <a:off x="3433942"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3652617" y="1752020"/>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2" name="TextBox 21"/>
          <p:cNvSpPr txBox="1"/>
          <p:nvPr/>
        </p:nvSpPr>
        <p:spPr>
          <a:xfrm>
            <a:off x="3620484"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23" name="Rectangle 22"/>
          <p:cNvSpPr/>
          <p:nvPr/>
        </p:nvSpPr>
        <p:spPr>
          <a:xfrm>
            <a:off x="3431701"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TextBox 23"/>
          <p:cNvSpPr txBox="1"/>
          <p:nvPr/>
        </p:nvSpPr>
        <p:spPr>
          <a:xfrm>
            <a:off x="3650376"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5" name="TextBox 24"/>
          <p:cNvSpPr txBox="1"/>
          <p:nvPr/>
        </p:nvSpPr>
        <p:spPr>
          <a:xfrm>
            <a:off x="3648135"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S</a:t>
            </a:r>
          </a:p>
        </p:txBody>
      </p:sp>
      <p:sp>
        <p:nvSpPr>
          <p:cNvPr id="26" name="TextBox 25"/>
          <p:cNvSpPr txBox="1"/>
          <p:nvPr/>
        </p:nvSpPr>
        <p:spPr>
          <a:xfrm>
            <a:off x="5133062" y="1492624"/>
            <a:ext cx="4953054" cy="1815882"/>
          </a:xfrm>
          <a:prstGeom prst="rect">
            <a:avLst/>
          </a:prstGeom>
          <a:noFill/>
        </p:spPr>
        <p:txBody>
          <a:bodyPr wrap="square" rtlCol="0">
            <a:spAutoFit/>
          </a:bodyPr>
          <a:lstStyle/>
          <a:p>
            <a:pPr marL="514350" indent="-514350">
              <a:lnSpc>
                <a:spcPct val="200000"/>
              </a:lnSpc>
              <a:buAutoNum type="alphaLcParenR" startAt="2"/>
            </a:pPr>
            <a:r>
              <a:rPr lang="en-US" sz="2800" dirty="0">
                <a:latin typeface="Times New Roman" panose="02020603050405020304" pitchFamily="18" charset="0"/>
                <a:cs typeface="Times New Roman" panose="02020603050405020304" pitchFamily="18" charset="0"/>
              </a:rPr>
              <a:t>3 080 = 3000 + 80    </a:t>
            </a:r>
          </a:p>
          <a:p>
            <a:pPr>
              <a:lnSpc>
                <a:spcPct val="200000"/>
              </a:lnSpc>
            </a:pPr>
            <a:r>
              <a:rPr lang="en-US" sz="2800" dirty="0">
                <a:latin typeface="Times New Roman" panose="02020603050405020304" pitchFamily="18" charset="0"/>
                <a:cs typeface="Times New Roman" panose="02020603050405020304" pitchFamily="18" charset="0"/>
              </a:rPr>
              <a:t>     9 876 = 9 000 + 800 + 70 + 6</a:t>
            </a:r>
          </a:p>
        </p:txBody>
      </p:sp>
      <p:sp>
        <p:nvSpPr>
          <p:cNvPr id="27" name="Rectangle 26"/>
          <p:cNvSpPr/>
          <p:nvPr/>
        </p:nvSpPr>
        <p:spPr>
          <a:xfrm>
            <a:off x="10456059" y="1696931"/>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p:cNvSpPr txBox="1"/>
          <p:nvPr/>
        </p:nvSpPr>
        <p:spPr>
          <a:xfrm>
            <a:off x="10659788" y="1746599"/>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29" name="TextBox 28"/>
          <p:cNvSpPr txBox="1"/>
          <p:nvPr/>
        </p:nvSpPr>
        <p:spPr>
          <a:xfrm>
            <a:off x="10642601" y="1746599"/>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
        <p:nvSpPr>
          <p:cNvPr id="30" name="Rectangle 29"/>
          <p:cNvSpPr/>
          <p:nvPr/>
        </p:nvSpPr>
        <p:spPr>
          <a:xfrm>
            <a:off x="10453818" y="2604949"/>
            <a:ext cx="748553" cy="633398"/>
          </a:xfrm>
          <a:prstGeom prst="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1" name="TextBox 30"/>
          <p:cNvSpPr txBox="1"/>
          <p:nvPr/>
        </p:nvSpPr>
        <p:spPr>
          <a:xfrm>
            <a:off x="10672493" y="2660038"/>
            <a:ext cx="527637"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a:t>
            </a:r>
          </a:p>
        </p:txBody>
      </p:sp>
      <p:sp>
        <p:nvSpPr>
          <p:cNvPr id="32" name="TextBox 31"/>
          <p:cNvSpPr txBox="1"/>
          <p:nvPr/>
        </p:nvSpPr>
        <p:spPr>
          <a:xfrm>
            <a:off x="10670252" y="2660038"/>
            <a:ext cx="52763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Đ</a:t>
            </a:r>
          </a:p>
        </p:txBody>
      </p:sp>
    </p:spTree>
    <p:extLst>
      <p:ext uri="{BB962C8B-B14F-4D97-AF65-F5344CB8AC3E}">
        <p14:creationId xmlns:p14="http://schemas.microsoft.com/office/powerpoint/2010/main" val="16279490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1" nodeType="clickEffect">
                                  <p:stCondLst>
                                    <p:cond delay="0"/>
                                  </p:stCondLst>
                                  <p:childTnLst>
                                    <p:animEffect transition="out" filter="randombar(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xit" presetSubtype="1" fill="hold" grpId="0" nodeType="clickEffect">
                                  <p:stCondLst>
                                    <p:cond delay="0"/>
                                  </p:stCondLst>
                                  <p:childTnLst>
                                    <p:animEffect transition="out" filter="wheel(1)">
                                      <p:cBhvr>
                                        <p:cTn id="14" dur="2000"/>
                                        <p:tgtEl>
                                          <p:spTgt spid="24"/>
                                        </p:tgtEl>
                                      </p:cBhvr>
                                    </p:animEffect>
                                    <p:set>
                                      <p:cBhvr>
                                        <p:cTn id="15" dur="1" fill="hold">
                                          <p:stCondLst>
                                            <p:cond delay="1999"/>
                                          </p:stCondLst>
                                        </p:cTn>
                                        <p:tgtEl>
                                          <p:spTgt spid="24"/>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0" nodeType="clickEffect">
                                  <p:stCondLst>
                                    <p:cond delay="0"/>
                                  </p:stCondLst>
                                  <p:childTnLst>
                                    <p:animEffect transition="out" filter="randombar(horizontal)">
                                      <p:cBhvr>
                                        <p:cTn id="22" dur="500"/>
                                        <p:tgtEl>
                                          <p:spTgt spid="28"/>
                                        </p:tgtEl>
                                      </p:cBhvr>
                                    </p:animEffect>
                                    <p:set>
                                      <p:cBhvr>
                                        <p:cTn id="23" dur="1" fill="hold">
                                          <p:stCondLst>
                                            <p:cond delay="499"/>
                                          </p:stCondLst>
                                        </p:cTn>
                                        <p:tgtEl>
                                          <p:spTgt spid="2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31"/>
                                        </p:tgtEl>
                                      </p:cBhvr>
                                    </p:animEffect>
                                    <p:set>
                                      <p:cBhvr>
                                        <p:cTn id="31" dur="1" fill="hold">
                                          <p:stCondLst>
                                            <p:cond delay="1999"/>
                                          </p:stCondLst>
                                        </p:cTn>
                                        <p:tgtEl>
                                          <p:spTgt spid="31"/>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1"/>
      <p:bldP spid="22" grpId="0"/>
      <p:bldP spid="24" grpId="0"/>
      <p:bldP spid="25" grpId="0"/>
      <p:bldP spid="28" grpId="0"/>
      <p:bldP spid="29"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255A084D-4556-410B-A46C-85C7A189CC2E}"/>
              </a:ext>
            </a:extLst>
          </p:cNvPr>
          <p:cNvSpPr/>
          <p:nvPr/>
        </p:nvSpPr>
        <p:spPr>
          <a:xfrm>
            <a:off x="835505" y="530234"/>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2</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3" name="TextBox 2">
            <a:extLst>
              <a:ext uri="{FF2B5EF4-FFF2-40B4-BE49-F238E27FC236}">
                <a16:creationId xmlns:a16="http://schemas.microsoft.com/office/drawing/2014/main" id="{78C87C94-EDA0-4A8B-A777-71BE00EF9A4F}"/>
              </a:ext>
            </a:extLst>
          </p:cNvPr>
          <p:cNvSpPr txBox="1"/>
          <p:nvPr/>
        </p:nvSpPr>
        <p:spPr>
          <a:xfrm>
            <a:off x="1272827" y="509588"/>
            <a:ext cx="9805846" cy="1815882"/>
          </a:xfrm>
          <a:prstGeom prst="rect">
            <a:avLst/>
          </a:prstGeom>
          <a:noFill/>
        </p:spPr>
        <p:txBody>
          <a:bodyPr wrap="square" rtlCol="0">
            <a:spAutoFit/>
          </a:bodyPr>
          <a:lstStyle/>
          <a:p>
            <a:pPr lvl="0" algn="just">
              <a:defRPr/>
            </a:pPr>
            <a:r>
              <a:rPr lang="vi-VN" sz="2800" dirty="0"/>
              <a:t>Hai chú sóc đi du lịch vòng quanh thế giới bằng khinh khí cầu. Hai chú đã chuẩn bị bốn túi hạt dẻ để ăn dần theo thứ tự từ túi nặng nhất đến túi nhẹ nhất. Hỏi túi nào được ăn cuối cùng?</a:t>
            </a:r>
            <a:endParaRPr lang="en-US" sz="2800" dirty="0"/>
          </a:p>
        </p:txBody>
      </p:sp>
      <p:sp>
        <p:nvSpPr>
          <p:cNvPr id="23" name="Rectangle 22"/>
          <p:cNvSpPr/>
          <p:nvPr/>
        </p:nvSpPr>
        <p:spPr>
          <a:xfrm>
            <a:off x="7234998" y="6589486"/>
            <a:ext cx="3365437" cy="268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l="10176" t="22643" r="9560" b="13104"/>
          <a:stretch/>
        </p:blipFill>
        <p:spPr>
          <a:xfrm>
            <a:off x="6577263" y="1940459"/>
            <a:ext cx="4938732" cy="3064042"/>
          </a:xfrm>
          <a:prstGeom prst="rect">
            <a:avLst/>
          </a:prstGeom>
        </p:spPr>
      </p:pic>
      <p:sp>
        <p:nvSpPr>
          <p:cNvPr id="9" name="TextBox 8"/>
          <p:cNvSpPr txBox="1"/>
          <p:nvPr/>
        </p:nvSpPr>
        <p:spPr>
          <a:xfrm>
            <a:off x="457201" y="2346116"/>
            <a:ext cx="6186196" cy="2462213"/>
          </a:xfrm>
          <a:prstGeom prst="rect">
            <a:avLst/>
          </a:prstGeom>
          <a:noFill/>
        </p:spPr>
        <p:txBody>
          <a:bodyPr wrap="square" rtlCol="0">
            <a:spAutoFit/>
          </a:bodyPr>
          <a:lstStyle/>
          <a:p>
            <a:pPr algn="ctr">
              <a:lnSpc>
                <a:spcPct val="150000"/>
              </a:lnSpc>
            </a:pPr>
            <a:r>
              <a:rPr lang="en-US" sz="2800" dirty="0" err="1">
                <a:latin typeface="Times New Roman" panose="02020603050405020304" pitchFamily="18" charset="0"/>
                <a:cs typeface="Times New Roman" panose="02020603050405020304" pitchFamily="18" charset="0"/>
              </a:rPr>
              <a:t>Đáp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a:t>
            </a:r>
            <a:endParaRPr lang="en-US" sz="2800" dirty="0">
              <a:latin typeface="Times New Roman" panose="02020603050405020304" pitchFamily="18" charset="0"/>
              <a:cs typeface="Times New Roman" panose="02020603050405020304" pitchFamily="18" charset="0"/>
            </a:endParaRPr>
          </a:p>
          <a:p>
            <a:pPr algn="just">
              <a:lnSpc>
                <a:spcPct val="150000"/>
              </a:lnSpc>
            </a:pPr>
            <a:r>
              <a:rPr lang="vi-VN" sz="2800" dirty="0">
                <a:latin typeface="Times New Roman" panose="02020603050405020304" pitchFamily="18" charset="0"/>
                <a:cs typeface="Times New Roman" panose="02020603050405020304" pitchFamily="18" charset="0"/>
              </a:rPr>
              <a:t>Các túi được ăn theo thứ tự từ </a:t>
            </a:r>
            <a:r>
              <a:rPr lang="vi-VN" sz="2800" b="1" i="1" dirty="0">
                <a:solidFill>
                  <a:srgbClr val="FF0000"/>
                </a:solidFill>
                <a:latin typeface="Times New Roman" panose="02020603050405020304" pitchFamily="18" charset="0"/>
                <a:cs typeface="Times New Roman" panose="02020603050405020304" pitchFamily="18" charset="0"/>
              </a:rPr>
              <a:t>nặng nhất đến nhẹ nhất </a:t>
            </a:r>
            <a:r>
              <a:rPr lang="vi-VN" sz="2800" dirty="0">
                <a:latin typeface="Times New Roman" panose="02020603050405020304" pitchFamily="18" charset="0"/>
                <a:cs typeface="Times New Roman" panose="02020603050405020304" pitchFamily="18" charset="0"/>
              </a:rPr>
              <a:t>là:</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5 432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5 342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4 532</a:t>
            </a:r>
            <a:r>
              <a:rPr lang="en-US" sz="2800" dirty="0">
                <a:latin typeface="Times New Roman" panose="02020603050405020304" pitchFamily="18" charset="0"/>
                <a:cs typeface="Times New Roman" panose="02020603050405020304" pitchFamily="18" charset="0"/>
              </a:rPr>
              <a:t>g →</a:t>
            </a:r>
            <a:r>
              <a:rPr lang="vi-VN" sz="2800" dirty="0">
                <a:latin typeface="Times New Roman" panose="02020603050405020304" pitchFamily="18" charset="0"/>
                <a:cs typeface="Times New Roman" panose="02020603050405020304" pitchFamily="18" charset="0"/>
              </a:rPr>
              <a:t> 4 352</a:t>
            </a:r>
            <a:r>
              <a:rPr lang="en-US" sz="2800" dirty="0">
                <a:latin typeface="Times New Roman" panose="02020603050405020304" pitchFamily="18" charset="0"/>
                <a:cs typeface="Times New Roman" panose="02020603050405020304" pitchFamily="18" charset="0"/>
              </a:rPr>
              <a:t>g</a:t>
            </a:r>
            <a:r>
              <a:rPr lang="vi-VN" sz="2800" dirty="0">
                <a:latin typeface="Times New Roman" panose="02020603050405020304" pitchFamily="18" charset="0"/>
                <a:cs typeface="Times New Roman" panose="02020603050405020304" pitchFamily="18" charset="0"/>
              </a:rPr>
              <a:t>.</a:t>
            </a:r>
          </a:p>
        </p:txBody>
      </p:sp>
      <p:cxnSp>
        <p:nvCxnSpPr>
          <p:cNvPr id="11" name="Straight Connector 10"/>
          <p:cNvCxnSpPr/>
          <p:nvPr/>
        </p:nvCxnSpPr>
        <p:spPr>
          <a:xfrm>
            <a:off x="2791334" y="1860249"/>
            <a:ext cx="46682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52445" y="5135894"/>
            <a:ext cx="5223305" cy="954107"/>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Túi có cân nặng 4 352 g được ăn cuối cùng</a:t>
            </a:r>
          </a:p>
        </p:txBody>
      </p:sp>
    </p:spTree>
    <p:extLst>
      <p:ext uri="{BB962C8B-B14F-4D97-AF65-F5344CB8AC3E}">
        <p14:creationId xmlns:p14="http://schemas.microsoft.com/office/powerpoint/2010/main" val="14011845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80F510E-0095-4928-A770-56AD303C68FF}"/>
              </a:ext>
            </a:extLst>
          </p:cNvPr>
          <p:cNvSpPr/>
          <p:nvPr/>
        </p:nvSpPr>
        <p:spPr>
          <a:xfrm>
            <a:off x="0" y="6456219"/>
            <a:ext cx="12192000" cy="401781"/>
          </a:xfrm>
          <a:prstGeom prst="rect">
            <a:avLst/>
          </a:prstGeom>
          <a:solidFill>
            <a:srgbClr val="7B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pic>
        <p:nvPicPr>
          <p:cNvPr id="5" name="图片 4">
            <a:extLst>
              <a:ext uri="{FF2B5EF4-FFF2-40B4-BE49-F238E27FC236}">
                <a16:creationId xmlns:a16="http://schemas.microsoft.com/office/drawing/2014/main" id="{101A796B-5B8C-4573-9C98-0C14BCBB88A7}"/>
              </a:ext>
            </a:extLst>
          </p:cNvPr>
          <p:cNvPicPr>
            <a:picLocks noChangeAspect="1"/>
          </p:cNvPicPr>
          <p:nvPr/>
        </p:nvPicPr>
        <p:blipFill rotWithShape="1">
          <a:blip r:embed="rId3">
            <a:extLst>
              <a:ext uri="{28A0092B-C50C-407E-A947-70E740481C1C}">
                <a14:useLocalDpi xmlns:a14="http://schemas.microsoft.com/office/drawing/2010/main" val="0"/>
              </a:ext>
            </a:extLst>
          </a:blip>
          <a:srcRect l="23420" t="85409"/>
          <a:stretch/>
        </p:blipFill>
        <p:spPr>
          <a:xfrm>
            <a:off x="3934691" y="6363855"/>
            <a:ext cx="8257308" cy="494144"/>
          </a:xfrm>
          <a:prstGeom prst="rect">
            <a:avLst/>
          </a:prstGeom>
        </p:spPr>
      </p:pic>
      <p:pic>
        <p:nvPicPr>
          <p:cNvPr id="6" name="图片 5">
            <a:extLst>
              <a:ext uri="{FF2B5EF4-FFF2-40B4-BE49-F238E27FC236}">
                <a16:creationId xmlns:a16="http://schemas.microsoft.com/office/drawing/2014/main" id="{2E21CC96-6F31-4D80-AEE7-E455F2199BEC}"/>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10359018" y="3417431"/>
            <a:ext cx="1832982" cy="3440569"/>
          </a:xfrm>
          <a:prstGeom prst="rect">
            <a:avLst/>
          </a:prstGeom>
        </p:spPr>
      </p:pic>
      <p:pic>
        <p:nvPicPr>
          <p:cNvPr id="7" name="图片 6">
            <a:extLst>
              <a:ext uri="{FF2B5EF4-FFF2-40B4-BE49-F238E27FC236}">
                <a16:creationId xmlns:a16="http://schemas.microsoft.com/office/drawing/2014/main" id="{359C9393-DB2E-42F8-9E61-0F6A2CC7C9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57" t="3897" r="72099" b="65660"/>
          <a:stretch/>
        </p:blipFill>
        <p:spPr>
          <a:xfrm>
            <a:off x="10987644" y="-137262"/>
            <a:ext cx="1466162" cy="1022928"/>
          </a:xfrm>
          <a:prstGeom prst="rect">
            <a:avLst/>
          </a:prstGeom>
        </p:spPr>
      </p:pic>
      <p:grpSp>
        <p:nvGrpSpPr>
          <p:cNvPr id="2" name="组合 1">
            <a:extLst>
              <a:ext uri="{FF2B5EF4-FFF2-40B4-BE49-F238E27FC236}">
                <a16:creationId xmlns:a16="http://schemas.microsoft.com/office/drawing/2014/main" id="{EE639F1A-AC18-4D3A-9746-48FD2471FC48}"/>
              </a:ext>
            </a:extLst>
          </p:cNvPr>
          <p:cNvGrpSpPr/>
          <p:nvPr/>
        </p:nvGrpSpPr>
        <p:grpSpPr>
          <a:xfrm>
            <a:off x="145306" y="117575"/>
            <a:ext cx="1646429" cy="850847"/>
            <a:chOff x="1252609" y="1540036"/>
            <a:chExt cx="8768846" cy="649188"/>
          </a:xfrm>
        </p:grpSpPr>
        <p:sp>
          <p:nvSpPr>
            <p:cNvPr id="11" name="矩形: 圆角 10">
              <a:extLst>
                <a:ext uri="{FF2B5EF4-FFF2-40B4-BE49-F238E27FC236}">
                  <a16:creationId xmlns:a16="http://schemas.microsoft.com/office/drawing/2014/main" id="{27DE6D56-56F4-4613-83AE-2B86B80CC839}"/>
                </a:ext>
              </a:extLst>
            </p:cNvPr>
            <p:cNvSpPr/>
            <p:nvPr/>
          </p:nvSpPr>
          <p:spPr>
            <a:xfrm>
              <a:off x="1252609" y="1540036"/>
              <a:ext cx="5800288" cy="649188"/>
            </a:xfrm>
            <a:prstGeom prst="roundRect">
              <a:avLst>
                <a:gd name="adj" fmla="val 50000"/>
              </a:avLst>
            </a:prstGeom>
            <a:solidFill>
              <a:srgbClr val="7BC6DA"/>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cs typeface="+mn-cs"/>
              </a:endParaRPr>
            </a:p>
          </p:txBody>
        </p:sp>
        <p:cxnSp>
          <p:nvCxnSpPr>
            <p:cNvPr id="3" name="直接连接符 2">
              <a:extLst>
                <a:ext uri="{FF2B5EF4-FFF2-40B4-BE49-F238E27FC236}">
                  <a16:creationId xmlns:a16="http://schemas.microsoft.com/office/drawing/2014/main" id="{951573FD-FF8C-419C-824E-D4135E319326}"/>
                </a:ext>
              </a:extLst>
            </p:cNvPr>
            <p:cNvCxnSpPr>
              <a:cxnSpLocks/>
              <a:stCxn id="11" idx="3"/>
            </p:cNvCxnSpPr>
            <p:nvPr/>
          </p:nvCxnSpPr>
          <p:spPr>
            <a:xfrm>
              <a:off x="7052897" y="1864630"/>
              <a:ext cx="2968558" cy="15544"/>
            </a:xfrm>
            <a:prstGeom prst="line">
              <a:avLst/>
            </a:prstGeom>
            <a:ln w="50800">
              <a:solidFill>
                <a:srgbClr val="7BC6DA"/>
              </a:solidFill>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8CC77FBB-5914-458F-A3BD-FC8E63FE8A42}"/>
              </a:ext>
            </a:extLst>
          </p:cNvPr>
          <p:cNvSpPr/>
          <p:nvPr/>
        </p:nvSpPr>
        <p:spPr>
          <a:xfrm>
            <a:off x="471173" y="32433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a:cs typeface="+mn-cs"/>
              </a:rPr>
              <a:t>3</a:t>
            </a:r>
            <a:endParaRPr kumimoji="0" lang="vi-VN" sz="3200" b="1" i="0" u="none" strike="noStrike" kern="1200" cap="none" spc="0" normalizeH="0" baseline="0" noProof="0" dirty="0">
              <a:ln>
                <a:noFill/>
              </a:ln>
              <a:solidFill>
                <a:prstClr val="white"/>
              </a:solidFill>
              <a:effectLst/>
              <a:uLnTx/>
              <a:uFillTx/>
              <a:latin typeface="Arial"/>
              <a:cs typeface="+mn-cs"/>
            </a:endParaRPr>
          </a:p>
        </p:txBody>
      </p:sp>
      <p:sp>
        <p:nvSpPr>
          <p:cNvPr id="14" name="TextBox 13">
            <a:extLst>
              <a:ext uri="{FF2B5EF4-FFF2-40B4-BE49-F238E27FC236}">
                <a16:creationId xmlns:a16="http://schemas.microsoft.com/office/drawing/2014/main" id="{CF05F805-6D2C-408B-976F-4255CFEC884B}"/>
              </a:ext>
            </a:extLst>
          </p:cNvPr>
          <p:cNvSpPr txBox="1"/>
          <p:nvPr/>
        </p:nvSpPr>
        <p:spPr>
          <a:xfrm>
            <a:off x="145306" y="173273"/>
            <a:ext cx="11902315" cy="3323987"/>
          </a:xfrm>
          <a:prstGeom prst="rect">
            <a:avLst/>
          </a:prstGeom>
          <a:noFill/>
        </p:spPr>
        <p:txBody>
          <a:bodyPr wrap="square" rtlCol="0">
            <a:spAutoFit/>
          </a:bodyPr>
          <a:lstStyle/>
          <a:p>
            <a:pPr algn="just">
              <a:lnSpc>
                <a:spcPct val="150000"/>
              </a:lnSpc>
            </a:pPr>
            <a:r>
              <a:rPr lang="en-US" sz="2800" dirty="0"/>
              <a:t>                 </a:t>
            </a:r>
            <a:r>
              <a:rPr lang="en-US" sz="2800" dirty="0" err="1"/>
              <a:t>Rô-bốt</a:t>
            </a:r>
            <a:r>
              <a:rPr lang="en-US" sz="2800" dirty="0"/>
              <a:t> </a:t>
            </a:r>
            <a:r>
              <a:rPr lang="en-US" sz="2800" dirty="0" err="1"/>
              <a:t>đã</a:t>
            </a:r>
            <a:r>
              <a:rPr lang="en-US" sz="2800" dirty="0"/>
              <a:t> </a:t>
            </a:r>
            <a:r>
              <a:rPr lang="en-US" sz="2800" dirty="0" err="1"/>
              <a:t>đến</a:t>
            </a:r>
            <a:r>
              <a:rPr lang="en-US" sz="2800" dirty="0"/>
              <a:t> </a:t>
            </a:r>
            <a:r>
              <a:rPr lang="en-US" sz="2800" dirty="0" err="1"/>
              <a:t>bốn</a:t>
            </a:r>
            <a:r>
              <a:rPr lang="en-US" sz="2800" dirty="0"/>
              <a:t> </a:t>
            </a:r>
            <a:r>
              <a:rPr lang="en-US" sz="2800" dirty="0" err="1"/>
              <a:t>đỉnh</a:t>
            </a:r>
            <a:r>
              <a:rPr lang="en-US" sz="2800" dirty="0"/>
              <a:t> </a:t>
            </a:r>
            <a:r>
              <a:rPr lang="en-US" sz="2800" dirty="0" err="1"/>
              <a:t>núi</a:t>
            </a:r>
            <a:r>
              <a:rPr lang="en-US" sz="2800" dirty="0"/>
              <a:t> ở </a:t>
            </a:r>
            <a:r>
              <a:rPr lang="en-US" sz="2800" dirty="0" err="1"/>
              <a:t>Việt</a:t>
            </a:r>
            <a:r>
              <a:rPr lang="en-US" sz="2800" dirty="0"/>
              <a:t> Nam </a:t>
            </a:r>
            <a:r>
              <a:rPr lang="en-US" sz="2800" dirty="0" err="1"/>
              <a:t>trong</a:t>
            </a:r>
            <a:r>
              <a:rPr lang="en-US" sz="2800" dirty="0"/>
              <a:t> </a:t>
            </a:r>
            <a:r>
              <a:rPr lang="en-US" sz="2800" dirty="0" err="1"/>
              <a:t>hai</a:t>
            </a:r>
            <a:r>
              <a:rPr lang="en-US" sz="2800" dirty="0"/>
              <a:t> </a:t>
            </a:r>
            <a:r>
              <a:rPr lang="en-US" sz="2800" dirty="0" err="1"/>
              <a:t>tháng</a:t>
            </a:r>
            <a:r>
              <a:rPr lang="en-US" sz="2800" dirty="0"/>
              <a:t> </a:t>
            </a:r>
            <a:r>
              <a:rPr lang="en-US" sz="2800" dirty="0" err="1"/>
              <a:t>hè</a:t>
            </a:r>
            <a:r>
              <a:rPr lang="en-US" sz="2800" dirty="0"/>
              <a:t>:</a:t>
            </a:r>
          </a:p>
          <a:p>
            <a:pPr algn="just">
              <a:lnSpc>
                <a:spcPct val="150000"/>
              </a:lnSpc>
            </a:pPr>
            <a:r>
              <a:rPr lang="en-US" sz="2800" dirty="0"/>
              <a:t>- </a:t>
            </a:r>
            <a:r>
              <a:rPr lang="en-US" sz="2800" dirty="0" err="1"/>
              <a:t>Tháng</a:t>
            </a:r>
            <a:r>
              <a:rPr lang="en-US" sz="2800" dirty="0"/>
              <a:t> 6: </a:t>
            </a:r>
            <a:r>
              <a:rPr lang="en-US" sz="2800" dirty="0" err="1"/>
              <a:t>đỉnh</a:t>
            </a:r>
            <a:r>
              <a:rPr lang="en-US" sz="2800" dirty="0"/>
              <a:t> Pu Si Lung </a:t>
            </a:r>
            <a:r>
              <a:rPr lang="en-US" sz="2800" dirty="0" err="1"/>
              <a:t>cao</a:t>
            </a:r>
            <a:r>
              <a:rPr lang="en-US" sz="2800" dirty="0"/>
              <a:t> 3 083 m, </a:t>
            </a:r>
            <a:r>
              <a:rPr lang="en-US" sz="2800" dirty="0" err="1"/>
              <a:t>đỉnh</a:t>
            </a:r>
            <a:r>
              <a:rPr lang="en-US" sz="2800" dirty="0"/>
              <a:t> </a:t>
            </a:r>
            <a:r>
              <a:rPr lang="en-US" sz="2800" dirty="0" err="1"/>
              <a:t>Phan</a:t>
            </a:r>
            <a:r>
              <a:rPr lang="en-US" sz="2800" dirty="0"/>
              <a:t>-xi-</a:t>
            </a:r>
            <a:r>
              <a:rPr lang="en-US" sz="2800" dirty="0" err="1"/>
              <a:t>păng</a:t>
            </a:r>
            <a:r>
              <a:rPr lang="en-US" sz="2800" dirty="0"/>
              <a:t> </a:t>
            </a:r>
            <a:r>
              <a:rPr lang="en-US" sz="2800" dirty="0" err="1"/>
              <a:t>cao</a:t>
            </a:r>
            <a:r>
              <a:rPr lang="en-US" sz="2800" dirty="0"/>
              <a:t> 3 143 m.</a:t>
            </a:r>
          </a:p>
          <a:p>
            <a:pPr algn="just">
              <a:lnSpc>
                <a:spcPct val="150000"/>
              </a:lnSpc>
            </a:pPr>
            <a:r>
              <a:rPr lang="en-US" sz="2800" dirty="0"/>
              <a:t>- </a:t>
            </a:r>
            <a:r>
              <a:rPr lang="en-US" sz="2800" dirty="0" err="1"/>
              <a:t>Tháng</a:t>
            </a:r>
            <a:r>
              <a:rPr lang="en-US" sz="2800" dirty="0"/>
              <a:t> 7: </a:t>
            </a:r>
            <a:r>
              <a:rPr lang="en-US" sz="2800" dirty="0" err="1"/>
              <a:t>đỉnh</a:t>
            </a:r>
            <a:r>
              <a:rPr lang="en-US" sz="2800" dirty="0"/>
              <a:t> </a:t>
            </a:r>
            <a:r>
              <a:rPr lang="en-US" sz="2800" dirty="0" err="1"/>
              <a:t>Lảo</a:t>
            </a:r>
            <a:r>
              <a:rPr lang="en-US" sz="2800" dirty="0"/>
              <a:t> </a:t>
            </a:r>
            <a:r>
              <a:rPr lang="en-US" sz="2800" dirty="0" err="1"/>
              <a:t>Thẩn</a:t>
            </a:r>
            <a:r>
              <a:rPr lang="en-US" sz="2800" dirty="0"/>
              <a:t> </a:t>
            </a:r>
            <a:r>
              <a:rPr lang="en-US" sz="2800" dirty="0" err="1"/>
              <a:t>cao</a:t>
            </a:r>
            <a:r>
              <a:rPr lang="en-US" sz="2800" dirty="0"/>
              <a:t> 2 826 m, </a:t>
            </a:r>
            <a:r>
              <a:rPr lang="en-US" sz="2800" dirty="0" err="1"/>
              <a:t>đỉnh</a:t>
            </a:r>
            <a:r>
              <a:rPr lang="en-US" sz="2800" dirty="0"/>
              <a:t> </a:t>
            </a:r>
            <a:r>
              <a:rPr lang="en-US" sz="2800" dirty="0" err="1"/>
              <a:t>Tây</a:t>
            </a:r>
            <a:r>
              <a:rPr lang="en-US" sz="2800" dirty="0"/>
              <a:t> </a:t>
            </a:r>
            <a:r>
              <a:rPr lang="en-US" sz="2800" dirty="0" err="1"/>
              <a:t>Côn</a:t>
            </a:r>
            <a:r>
              <a:rPr lang="en-US" sz="2800" dirty="0"/>
              <a:t> </a:t>
            </a:r>
            <a:r>
              <a:rPr lang="en-US" sz="2800" dirty="0" err="1"/>
              <a:t>Lĩnh</a:t>
            </a:r>
            <a:r>
              <a:rPr lang="en-US" sz="2800" dirty="0"/>
              <a:t> </a:t>
            </a:r>
            <a:r>
              <a:rPr lang="en-US" sz="2800" dirty="0" err="1"/>
              <a:t>cao</a:t>
            </a:r>
            <a:r>
              <a:rPr lang="en-US" sz="2800" dirty="0"/>
              <a:t> 2 427 m.</a:t>
            </a:r>
          </a:p>
          <a:p>
            <a:pPr algn="just">
              <a:lnSpc>
                <a:spcPct val="150000"/>
              </a:lnSpc>
            </a:pPr>
            <a:r>
              <a:rPr lang="en-US" sz="2800" dirty="0" err="1"/>
              <a:t>Điền</a:t>
            </a:r>
            <a:r>
              <a:rPr lang="en-US" sz="2800" dirty="0"/>
              <a:t> </a:t>
            </a:r>
            <a:r>
              <a:rPr lang="en-US" sz="2800" dirty="0" err="1"/>
              <a:t>tên</a:t>
            </a:r>
            <a:r>
              <a:rPr lang="en-US" sz="2800" dirty="0"/>
              <a:t> </a:t>
            </a:r>
            <a:r>
              <a:rPr lang="en-US" sz="2800" dirty="0" err="1"/>
              <a:t>các</a:t>
            </a:r>
            <a:r>
              <a:rPr lang="en-US" sz="2800" dirty="0"/>
              <a:t> </a:t>
            </a:r>
            <a:r>
              <a:rPr lang="en-US" sz="2800" dirty="0" err="1"/>
              <a:t>đỉnh</a:t>
            </a:r>
            <a:r>
              <a:rPr lang="en-US" sz="2800" dirty="0"/>
              <a:t> </a:t>
            </a:r>
            <a:r>
              <a:rPr lang="en-US" sz="2800" dirty="0" err="1"/>
              <a:t>núi</a:t>
            </a:r>
            <a:r>
              <a:rPr lang="en-US" sz="2800" dirty="0"/>
              <a:t> </a:t>
            </a:r>
            <a:r>
              <a:rPr lang="en-US" sz="2800" dirty="0" err="1"/>
              <a:t>đó</a:t>
            </a:r>
            <a:r>
              <a:rPr lang="en-US" sz="2800" dirty="0"/>
              <a:t> </a:t>
            </a:r>
            <a:r>
              <a:rPr lang="en-US" sz="2800" dirty="0" err="1"/>
              <a:t>theo</a:t>
            </a:r>
            <a:r>
              <a:rPr lang="en-US" sz="2800" dirty="0"/>
              <a:t> </a:t>
            </a:r>
            <a:r>
              <a:rPr lang="en-US" sz="2800" dirty="0" err="1"/>
              <a:t>thứ</a:t>
            </a:r>
            <a:r>
              <a:rPr lang="en-US" sz="2800" dirty="0"/>
              <a:t> </a:t>
            </a:r>
            <a:r>
              <a:rPr lang="en-US" sz="2800" dirty="0" err="1"/>
              <a:t>tự</a:t>
            </a:r>
            <a:r>
              <a:rPr lang="en-US" sz="2800" dirty="0"/>
              <a:t> </a:t>
            </a:r>
            <a:r>
              <a:rPr lang="en-US" sz="2800" dirty="0" err="1"/>
              <a:t>từ</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thấp</a:t>
            </a:r>
            <a:r>
              <a:rPr lang="en-US" sz="2800" b="1" i="1" dirty="0">
                <a:solidFill>
                  <a:srgbClr val="FF0000"/>
                </a:solidFill>
              </a:rPr>
              <a:t> </a:t>
            </a:r>
            <a:r>
              <a:rPr lang="en-US" sz="2800" b="1" i="1" dirty="0" err="1">
                <a:solidFill>
                  <a:srgbClr val="FF0000"/>
                </a:solidFill>
              </a:rPr>
              <a:t>nhất</a:t>
            </a:r>
            <a:r>
              <a:rPr lang="en-US" sz="2800" b="1" i="1" dirty="0">
                <a:solidFill>
                  <a:srgbClr val="FF0000"/>
                </a:solidFill>
              </a:rPr>
              <a:t> </a:t>
            </a:r>
            <a:r>
              <a:rPr lang="en-US" sz="2800" dirty="0" err="1"/>
              <a:t>đến</a:t>
            </a:r>
            <a:r>
              <a:rPr lang="en-US" sz="2800" dirty="0"/>
              <a:t> </a:t>
            </a:r>
            <a:r>
              <a:rPr lang="en-US" sz="2800" dirty="0" err="1"/>
              <a:t>đỉnh</a:t>
            </a:r>
            <a:r>
              <a:rPr lang="en-US" sz="2800" dirty="0"/>
              <a:t> </a:t>
            </a:r>
            <a:r>
              <a:rPr lang="en-US" sz="2800" dirty="0" err="1"/>
              <a:t>núi</a:t>
            </a:r>
            <a:r>
              <a:rPr lang="en-US" sz="2800" dirty="0"/>
              <a:t> </a:t>
            </a:r>
            <a:r>
              <a:rPr lang="en-US" sz="2800" b="1" i="1" dirty="0" err="1">
                <a:solidFill>
                  <a:srgbClr val="FF0000"/>
                </a:solidFill>
              </a:rPr>
              <a:t>cao</a:t>
            </a:r>
            <a:r>
              <a:rPr lang="en-US" sz="2800" b="1" i="1" dirty="0">
                <a:solidFill>
                  <a:srgbClr val="FF0000"/>
                </a:solidFill>
              </a:rPr>
              <a:t> </a:t>
            </a:r>
            <a:r>
              <a:rPr lang="en-US" sz="2800" b="1" i="1" dirty="0" err="1">
                <a:solidFill>
                  <a:srgbClr val="FF0000"/>
                </a:solidFill>
              </a:rPr>
              <a:t>nhất</a:t>
            </a:r>
            <a:r>
              <a:rPr lang="en-US" sz="2800" dirty="0"/>
              <a:t>.</a:t>
            </a:r>
          </a:p>
        </p:txBody>
      </p:sp>
      <p:sp>
        <p:nvSpPr>
          <p:cNvPr id="9" name="TextBox 8"/>
          <p:cNvSpPr txBox="1"/>
          <p:nvPr/>
        </p:nvSpPr>
        <p:spPr>
          <a:xfrm>
            <a:off x="908495" y="3483990"/>
            <a:ext cx="9450523" cy="523220"/>
          </a:xfrm>
          <a:prstGeom prst="rect">
            <a:avLst/>
          </a:prstGeom>
          <a:noFill/>
        </p:spPr>
        <p:txBody>
          <a:bodyPr wrap="square" rtlCol="0">
            <a:spAutoFit/>
          </a:bodyPr>
          <a:lstStyle/>
          <a:p>
            <a:r>
              <a:rPr lang="en-US" sz="2800" b="1" i="1" dirty="0" err="1">
                <a:latin typeface="Times New Roman" panose="02020603050405020304" pitchFamily="18" charset="0"/>
                <a:cs typeface="Times New Roman" panose="02020603050405020304" pitchFamily="18" charset="0"/>
              </a:rPr>
              <a:t>Thứ</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tự</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thấp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đỉnh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núi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p>
        </p:txBody>
      </p:sp>
      <p:sp>
        <p:nvSpPr>
          <p:cNvPr id="18" name="Rectangle: Rounded Corners 15">
            <a:extLst>
              <a:ext uri="{FF2B5EF4-FFF2-40B4-BE49-F238E27FC236}">
                <a16:creationId xmlns:a16="http://schemas.microsoft.com/office/drawing/2014/main" id="{3DDD94C1-1B6B-4FE0-9BDD-6513897F9217}"/>
              </a:ext>
            </a:extLst>
          </p:cNvPr>
          <p:cNvSpPr/>
          <p:nvPr/>
        </p:nvSpPr>
        <p:spPr>
          <a:xfrm>
            <a:off x="605369" y="477309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2 427m</a:t>
            </a:r>
            <a:endParaRPr kumimoji="0" lang="en-US" sz="2800" b="0" i="0" u="none" strike="noStrike" kern="1200" cap="none" spc="0" normalizeH="0" baseline="0" noProof="0" dirty="0">
              <a:ln>
                <a:noFill/>
              </a:ln>
              <a:solidFill>
                <a:srgbClr val="FF0000"/>
              </a:solidFill>
              <a:effectLst/>
              <a:uLnTx/>
              <a:uFillTx/>
              <a:latin typeface="Arial"/>
            </a:endParaRPr>
          </a:p>
        </p:txBody>
      </p:sp>
      <p:graphicFrame>
        <p:nvGraphicFramePr>
          <p:cNvPr id="10" name="Table 9"/>
          <p:cNvGraphicFramePr>
            <a:graphicFrameLocks noGrp="1"/>
          </p:cNvGraphicFramePr>
          <p:nvPr>
            <p:extLst>
              <p:ext uri="{D42A27DB-BD31-4B8C-83A1-F6EECF244321}">
                <p14:modId xmlns:p14="http://schemas.microsoft.com/office/powerpoint/2010/main" val="795005302"/>
              </p:ext>
            </p:extLst>
          </p:nvPr>
        </p:nvGraphicFramePr>
        <p:xfrm>
          <a:off x="270068" y="4402181"/>
          <a:ext cx="9400674" cy="1389963"/>
        </p:xfrm>
        <a:graphic>
          <a:graphicData uri="http://schemas.openxmlformats.org/drawingml/2006/table">
            <a:tbl>
              <a:tblPr firstRow="1" bandRow="1">
                <a:tableStyleId>{073A0DAA-6AF3-43AB-8588-CEC1D06C72B9}</a:tableStyleId>
              </a:tblPr>
              <a:tblGrid>
                <a:gridCol w="2509532">
                  <a:extLst>
                    <a:ext uri="{9D8B030D-6E8A-4147-A177-3AD203B41FA5}">
                      <a16:colId xmlns:a16="http://schemas.microsoft.com/office/drawing/2014/main" val="20000"/>
                    </a:ext>
                  </a:extLst>
                </a:gridCol>
                <a:gridCol w="2385909">
                  <a:extLst>
                    <a:ext uri="{9D8B030D-6E8A-4147-A177-3AD203B41FA5}">
                      <a16:colId xmlns:a16="http://schemas.microsoft.com/office/drawing/2014/main" val="20001"/>
                    </a:ext>
                  </a:extLst>
                </a:gridCol>
                <a:gridCol w="2323507">
                  <a:extLst>
                    <a:ext uri="{9D8B030D-6E8A-4147-A177-3AD203B41FA5}">
                      <a16:colId xmlns:a16="http://schemas.microsoft.com/office/drawing/2014/main" val="20002"/>
                    </a:ext>
                  </a:extLst>
                </a:gridCol>
                <a:gridCol w="2181726">
                  <a:extLst>
                    <a:ext uri="{9D8B030D-6E8A-4147-A177-3AD203B41FA5}">
                      <a16:colId xmlns:a16="http://schemas.microsoft.com/office/drawing/2014/main" val="20003"/>
                    </a:ext>
                  </a:extLst>
                </a:gridCol>
              </a:tblGrid>
              <a:tr h="13899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a:t>2 826m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Rectangle: Rounded Corners 15">
            <a:extLst>
              <a:ext uri="{FF2B5EF4-FFF2-40B4-BE49-F238E27FC236}">
                <a16:creationId xmlns:a16="http://schemas.microsoft.com/office/drawing/2014/main" id="{3DDD94C1-1B6B-4FE0-9BDD-6513897F9217}"/>
              </a:ext>
            </a:extLst>
          </p:cNvPr>
          <p:cNvSpPr/>
          <p:nvPr/>
        </p:nvSpPr>
        <p:spPr>
          <a:xfrm>
            <a:off x="2918993" y="4554584"/>
            <a:ext cx="2031395" cy="531432"/>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000" dirty="0">
              <a:solidFill>
                <a:srgbClr val="FF0000"/>
              </a:solidFill>
              <a:latin typeface="Arial"/>
            </a:endParaRPr>
          </a:p>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Lảo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Thẩn</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rgbClr val="FF0000"/>
                </a:solidFill>
                <a:latin typeface="Arial"/>
              </a:rPr>
              <a:t>2 826m</a:t>
            </a:r>
            <a:endParaRPr kumimoji="0" lang="en-US" sz="3200" b="0" i="0" u="none" strike="noStrike" kern="1200" cap="none" spc="0" normalizeH="0" baseline="0" noProof="0" dirty="0">
              <a:ln>
                <a:noFill/>
              </a:ln>
              <a:solidFill>
                <a:srgbClr val="FF0000"/>
              </a:solidFill>
              <a:effectLst/>
              <a:uLnTx/>
              <a:uFillTx/>
              <a:latin typeface="Arial"/>
            </a:endParaRPr>
          </a:p>
        </p:txBody>
      </p:sp>
      <p:sp>
        <p:nvSpPr>
          <p:cNvPr id="21" name="Rectangle: Rounded Corners 15">
            <a:extLst>
              <a:ext uri="{FF2B5EF4-FFF2-40B4-BE49-F238E27FC236}">
                <a16:creationId xmlns:a16="http://schemas.microsoft.com/office/drawing/2014/main" id="{3DDD94C1-1B6B-4FE0-9BDD-6513897F9217}"/>
              </a:ext>
            </a:extLst>
          </p:cNvPr>
          <p:cNvSpPr/>
          <p:nvPr/>
        </p:nvSpPr>
        <p:spPr>
          <a:xfrm>
            <a:off x="5329763" y="4763332"/>
            <a:ext cx="2031395"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Pu Si Lung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3 083m</a:t>
            </a:r>
            <a:endParaRPr kumimoji="0" lang="en-US" sz="2800" b="0" i="0" u="none" strike="noStrike" kern="1200" cap="none" spc="0" normalizeH="0" baseline="0" noProof="0" dirty="0">
              <a:ln>
                <a:noFill/>
              </a:ln>
              <a:solidFill>
                <a:srgbClr val="FF0000"/>
              </a:solidFill>
              <a:effectLst/>
              <a:uLnTx/>
              <a:uFillTx/>
              <a:latin typeface="Arial"/>
            </a:endParaRPr>
          </a:p>
        </p:txBody>
      </p:sp>
      <p:sp>
        <p:nvSpPr>
          <p:cNvPr id="22" name="Rectangle: Rounded Corners 15">
            <a:extLst>
              <a:ext uri="{FF2B5EF4-FFF2-40B4-BE49-F238E27FC236}">
                <a16:creationId xmlns:a16="http://schemas.microsoft.com/office/drawing/2014/main" id="{3DDD94C1-1B6B-4FE0-9BDD-6513897F9217}"/>
              </a:ext>
            </a:extLst>
          </p:cNvPr>
          <p:cNvSpPr/>
          <p:nvPr/>
        </p:nvSpPr>
        <p:spPr>
          <a:xfrm>
            <a:off x="7643387" y="4763332"/>
            <a:ext cx="2016511"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US" sz="2800" b="1" dirty="0" err="1">
                <a:latin typeface="Times New Roman" panose="02020603050405020304" pitchFamily="18" charset="0"/>
                <a:cs typeface="Times New Roman" panose="02020603050405020304" pitchFamily="18" charset="0"/>
              </a:rPr>
              <a:t>Đỉnh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Phan</a:t>
            </a:r>
            <a:r>
              <a:rPr lang="en-US" sz="2800" b="1" dirty="0">
                <a:latin typeface="Times New Roman" panose="02020603050405020304" pitchFamily="18" charset="0"/>
                <a:cs typeface="Times New Roman" panose="02020603050405020304" pitchFamily="18" charset="0"/>
              </a:rPr>
              <a:t> – xi- </a:t>
            </a:r>
            <a:r>
              <a:rPr lang="en-US" sz="2800" b="1" dirty="0" err="1">
                <a:latin typeface="Times New Roman" panose="02020603050405020304" pitchFamily="18" charset="0"/>
                <a:cs typeface="Times New Roman" panose="02020603050405020304" pitchFamily="18" charset="0"/>
              </a:rPr>
              <a:t>păng</a:t>
            </a:r>
            <a:endParaRPr lang="en-US" sz="2800" b="1" dirty="0">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latin typeface="Arial"/>
              </a:rPr>
              <a:t>3 143m</a:t>
            </a:r>
            <a:endParaRPr kumimoji="0" lang="en-US" sz="2800" b="0" i="0" u="none" strike="noStrike" kern="1200" cap="none" spc="0" normalizeH="0" baseline="0" noProof="0" dirty="0">
              <a:ln>
                <a:noFill/>
              </a:ln>
              <a:solidFill>
                <a:srgbClr val="FF0000"/>
              </a:solidFill>
              <a:effectLst/>
              <a:uLnTx/>
              <a:uFillTx/>
              <a:latin typeface="Arial"/>
            </a:endParaRPr>
          </a:p>
        </p:txBody>
      </p:sp>
    </p:spTree>
    <p:extLst>
      <p:ext uri="{BB962C8B-B14F-4D97-AF65-F5344CB8AC3E}">
        <p14:creationId xmlns:p14="http://schemas.microsoft.com/office/powerpoint/2010/main" val="38344899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9" grpId="0"/>
      <p:bldP spid="18"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490706" y="3244334"/>
            <a:ext cx="1210588" cy="369332"/>
          </a:xfrm>
          <a:prstGeom prst="rect">
            <a:avLst/>
          </a:prstGeom>
        </p:spPr>
        <p:txBody>
          <a:bodyPr wrap="none">
            <a:spAutoFit/>
          </a:bodyPr>
          <a:lstStyle/>
          <a:p>
            <a:r>
              <a:rPr lang="en-US" dirty="0" err="1"/>
              <a:t>thấp</a:t>
            </a:r>
            <a:r>
              <a:rPr lang="en-US" dirty="0"/>
              <a:t> </a:t>
            </a:r>
            <a:r>
              <a:rPr lang="en-US" dirty="0" err="1"/>
              <a:t>nhất</a:t>
            </a:r>
            <a:r>
              <a:rPr lang="en-US" dirty="0"/>
              <a:t> </a:t>
            </a:r>
          </a:p>
        </p:txBody>
      </p:sp>
      <p:pic>
        <p:nvPicPr>
          <p:cNvPr id="3" name="Picture 2"/>
          <p:cNvPicPr>
            <a:picLocks noChangeAspect="1"/>
          </p:cNvPicPr>
          <p:nvPr/>
        </p:nvPicPr>
        <p:blipFill rotWithShape="1">
          <a:blip r:embed="rId3"/>
          <a:srcRect l="14367" t="20449" r="15354" b="12665"/>
          <a:stretch/>
        </p:blipFill>
        <p:spPr>
          <a:xfrm>
            <a:off x="1459832" y="1267326"/>
            <a:ext cx="9144000" cy="4892842"/>
          </a:xfrm>
          <a:prstGeom prst="rect">
            <a:avLst/>
          </a:prstGeom>
        </p:spPr>
      </p:pic>
      <p:sp>
        <p:nvSpPr>
          <p:cNvPr id="30" name="Rectangle: Rounded Corners 15">
            <a:extLst>
              <a:ext uri="{FF2B5EF4-FFF2-40B4-BE49-F238E27FC236}">
                <a16:creationId xmlns:a16="http://schemas.microsoft.com/office/drawing/2014/main" id="{3DDD94C1-1B6B-4FE0-9BDD-6513897F9217}"/>
              </a:ext>
            </a:extLst>
          </p:cNvPr>
          <p:cNvSpPr/>
          <p:nvPr/>
        </p:nvSpPr>
        <p:spPr>
          <a:xfrm>
            <a:off x="3369799" y="55190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1000</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1" name="Rectangle: Rounded Corners 15">
            <a:extLst>
              <a:ext uri="{FF2B5EF4-FFF2-40B4-BE49-F238E27FC236}">
                <a16:creationId xmlns:a16="http://schemas.microsoft.com/office/drawing/2014/main" id="{3DDD94C1-1B6B-4FE0-9BDD-6513897F9217}"/>
              </a:ext>
            </a:extLst>
          </p:cNvPr>
          <p:cNvSpPr/>
          <p:nvPr/>
        </p:nvSpPr>
        <p:spPr>
          <a:xfrm>
            <a:off x="2724640" y="2972597"/>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1023</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2" name="Rectangle: Rounded Corners 15">
            <a:extLst>
              <a:ext uri="{FF2B5EF4-FFF2-40B4-BE49-F238E27FC236}">
                <a16:creationId xmlns:a16="http://schemas.microsoft.com/office/drawing/2014/main" id="{3DDD94C1-1B6B-4FE0-9BDD-6513897F9217}"/>
              </a:ext>
            </a:extLst>
          </p:cNvPr>
          <p:cNvSpPr/>
          <p:nvPr/>
        </p:nvSpPr>
        <p:spPr>
          <a:xfrm>
            <a:off x="6464844" y="2923799"/>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a:solidFill>
                  <a:srgbClr val="FF0000"/>
                </a:solidFill>
                <a:latin typeface="Arial"/>
              </a:rPr>
              <a:t>1111</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3" name="Rectangle: Rounded Corners 15">
            <a:extLst>
              <a:ext uri="{FF2B5EF4-FFF2-40B4-BE49-F238E27FC236}">
                <a16:creationId xmlns:a16="http://schemas.microsoft.com/office/drawing/2014/main" id="{3DDD94C1-1B6B-4FE0-9BDD-6513897F9217}"/>
              </a:ext>
            </a:extLst>
          </p:cNvPr>
          <p:cNvSpPr/>
          <p:nvPr/>
        </p:nvSpPr>
        <p:spPr>
          <a:xfrm>
            <a:off x="5281203" y="551909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9876</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4" name="Rectangle: Rounded Corners 15">
            <a:extLst>
              <a:ext uri="{FF2B5EF4-FFF2-40B4-BE49-F238E27FC236}">
                <a16:creationId xmlns:a16="http://schemas.microsoft.com/office/drawing/2014/main" id="{3DDD94C1-1B6B-4FE0-9BDD-6513897F9217}"/>
              </a:ext>
            </a:extLst>
          </p:cNvPr>
          <p:cNvSpPr/>
          <p:nvPr/>
        </p:nvSpPr>
        <p:spPr>
          <a:xfrm>
            <a:off x="7679497" y="4221448"/>
            <a:ext cx="1501258" cy="641069"/>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latin typeface="Arial"/>
              </a:rPr>
              <a:t>9999</a:t>
            </a:r>
            <a:endParaRPr kumimoji="0" lang="en-US" sz="4000" b="0" i="0" u="none" strike="noStrike" kern="1200" cap="none" spc="0" normalizeH="0" baseline="0" noProof="0" dirty="0">
              <a:ln>
                <a:noFill/>
              </a:ln>
              <a:solidFill>
                <a:srgbClr val="FF0000"/>
              </a:solidFill>
              <a:effectLst/>
              <a:uLnTx/>
              <a:uFillTx/>
              <a:latin typeface="Arial"/>
              <a:cs typeface="+mn-cs"/>
            </a:endParaRPr>
          </a:p>
        </p:txBody>
      </p:sp>
      <p:sp>
        <p:nvSpPr>
          <p:cNvPr id="35" name="Oval 34">
            <a:extLst>
              <a:ext uri="{FF2B5EF4-FFF2-40B4-BE49-F238E27FC236}">
                <a16:creationId xmlns:a16="http://schemas.microsoft.com/office/drawing/2014/main" id="{C35EC9B3-C469-44F4-8217-DF1E82D62685}"/>
              </a:ext>
            </a:extLst>
          </p:cNvPr>
          <p:cNvSpPr/>
          <p:nvPr/>
        </p:nvSpPr>
        <p:spPr>
          <a:xfrm>
            <a:off x="658294" y="586659"/>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36" name="TextBox 35">
            <a:extLst>
              <a:ext uri="{FF2B5EF4-FFF2-40B4-BE49-F238E27FC236}">
                <a16:creationId xmlns:a16="http://schemas.microsoft.com/office/drawing/2014/main" id="{35ECE14B-B164-453F-B222-9561528B73E5}"/>
              </a:ext>
            </a:extLst>
          </p:cNvPr>
          <p:cNvSpPr txBox="1"/>
          <p:nvPr/>
        </p:nvSpPr>
        <p:spPr>
          <a:xfrm>
            <a:off x="1629973" y="601639"/>
            <a:ext cx="748922" cy="646331"/>
          </a:xfrm>
          <a:prstGeom prst="rect">
            <a:avLst/>
          </a:prstGeom>
          <a:solidFill>
            <a:schemeClr val="accent4"/>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a:cs typeface="+mn-cs"/>
              </a:rPr>
              <a:t>Số</a:t>
            </a:r>
            <a:endParaRPr kumimoji="0" lang="vi-VN" sz="3600" b="0" i="0" u="none" strike="noStrike" kern="1200" cap="none" spc="0" normalizeH="0" baseline="0" noProof="0" dirty="0">
              <a:ln>
                <a:noFill/>
              </a:ln>
              <a:solidFill>
                <a:prstClr val="black"/>
              </a:solidFill>
              <a:effectLst/>
              <a:uLnTx/>
              <a:uFillTx/>
              <a:latin typeface="Arial"/>
              <a:cs typeface="+mn-cs"/>
            </a:endParaRPr>
          </a:p>
        </p:txBody>
      </p:sp>
      <p:sp>
        <p:nvSpPr>
          <p:cNvPr id="37" name="TextBox 36">
            <a:extLst>
              <a:ext uri="{FF2B5EF4-FFF2-40B4-BE49-F238E27FC236}">
                <a16:creationId xmlns:a16="http://schemas.microsoft.com/office/drawing/2014/main" id="{7999F27D-9AF9-4CBF-93BA-C2E98AA2F6D2}"/>
              </a:ext>
            </a:extLst>
          </p:cNvPr>
          <p:cNvSpPr txBox="1"/>
          <p:nvPr/>
        </p:nvSpPr>
        <p:spPr>
          <a:xfrm>
            <a:off x="2322492" y="586659"/>
            <a:ext cx="4021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a:cs typeface="+mn-cs"/>
              </a:rPr>
              <a:t>?</a:t>
            </a:r>
          </a:p>
        </p:txBody>
      </p:sp>
    </p:spTree>
    <p:extLst>
      <p:ext uri="{BB962C8B-B14F-4D97-AF65-F5344CB8AC3E}">
        <p14:creationId xmlns:p14="http://schemas.microsoft.com/office/powerpoint/2010/main" val="373773860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10242" name="图片 2">
            <a:extLst>
              <a:ext uri="{FF2B5EF4-FFF2-40B4-BE49-F238E27FC236}">
                <a16:creationId xmlns:a16="http://schemas.microsoft.com/office/drawing/2014/main" id="{214AD91C-54DE-4B20-86A1-1EB2F12F2EB7}"/>
              </a:ext>
            </a:extLst>
          </p:cNvPr>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t="31084" b="-2"/>
          <a:stretch>
            <a:fillRect/>
          </a:stretch>
        </p:blipFill>
        <p:spPr bwMode="auto">
          <a:xfrm>
            <a:off x="1255768" y="4860758"/>
            <a:ext cx="8941991" cy="193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C35EC9B3-C469-44F4-8217-DF1E82D62685}"/>
              </a:ext>
            </a:extLst>
          </p:cNvPr>
          <p:cNvSpPr/>
          <p:nvPr/>
        </p:nvSpPr>
        <p:spPr>
          <a:xfrm>
            <a:off x="914967" y="857847"/>
            <a:ext cx="681603" cy="680667"/>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a:cs typeface="+mn-cs"/>
              </a:rPr>
              <a:t>4</a:t>
            </a:r>
            <a:endParaRPr kumimoji="0" lang="vi-VN" sz="4800" b="1" i="0" u="none" strike="noStrike" kern="1200" cap="none" spc="0" normalizeH="0" baseline="0" noProof="0" dirty="0">
              <a:ln>
                <a:noFill/>
              </a:ln>
              <a:solidFill>
                <a:prstClr val="white"/>
              </a:solidFill>
              <a:effectLst/>
              <a:uLnTx/>
              <a:uFillTx/>
              <a:latin typeface="Arial"/>
              <a:cs typeface="+mn-cs"/>
            </a:endParaRPr>
          </a:p>
        </p:txBody>
      </p:sp>
      <p:sp>
        <p:nvSpPr>
          <p:cNvPr id="17" name="Rectangle: Rounded Corners 16">
            <a:extLst>
              <a:ext uri="{FF2B5EF4-FFF2-40B4-BE49-F238E27FC236}">
                <a16:creationId xmlns:a16="http://schemas.microsoft.com/office/drawing/2014/main" id="{BC0F793D-135A-4C05-97AA-F612453C8051}"/>
              </a:ext>
            </a:extLst>
          </p:cNvPr>
          <p:cNvSpPr/>
          <p:nvPr/>
        </p:nvSpPr>
        <p:spPr>
          <a:xfrm>
            <a:off x="4979279" y="3124448"/>
            <a:ext cx="1710279" cy="308563"/>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FF0000"/>
                </a:solidFill>
                <a:latin typeface="Arial"/>
              </a:rPr>
              <a:t>2037</a:t>
            </a:r>
            <a:endParaRPr kumimoji="0" lang="en-US" sz="4800" b="0" i="0" u="none" strike="noStrike" kern="1200" cap="none" spc="0" normalizeH="0" baseline="0" noProof="0" dirty="0">
              <a:ln>
                <a:noFill/>
              </a:ln>
              <a:solidFill>
                <a:srgbClr val="FF0000"/>
              </a:solidFill>
              <a:effectLst/>
              <a:uLnTx/>
              <a:uFillTx/>
              <a:latin typeface="Arial"/>
            </a:endParaRPr>
          </a:p>
        </p:txBody>
      </p:sp>
      <p:sp>
        <p:nvSpPr>
          <p:cNvPr id="2" name="TextBox 1"/>
          <p:cNvSpPr txBox="1"/>
          <p:nvPr/>
        </p:nvSpPr>
        <p:spPr>
          <a:xfrm>
            <a:off x="1812758" y="706883"/>
            <a:ext cx="9261641"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bốn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chữ</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số</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bé</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Mai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1041320" y="2090743"/>
            <a:ext cx="9370886" cy="523220"/>
          </a:xfrm>
          <a:prstGeom prst="rect">
            <a:avLst/>
          </a:prstGeom>
          <a:solidFill>
            <a:schemeClr val="accent4">
              <a:lumMod val="40000"/>
              <a:lumOff val="6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3, 0, 2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7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
</p:tagLst>
</file>

<file path=ppt/tags/tag2.xml><?xml version="1.0" encoding="utf-8"?>
<p:tagLst xmlns:a="http://schemas.openxmlformats.org/drawingml/2006/main" xmlns:r="http://schemas.openxmlformats.org/officeDocument/2006/relationships" xmlns:p="http://schemas.openxmlformats.org/presentationml/2006/main">
  <p:tag name="TIMING" val="|2.3"/>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542</Words>
  <Application>Microsoft Office PowerPoint</Application>
  <PresentationFormat>Widescreen</PresentationFormat>
  <Paragraphs>75</Paragraphs>
  <Slides>11</Slides>
  <Notes>2</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11</vt:i4>
      </vt:variant>
    </vt:vector>
  </HeadingPairs>
  <TitlesOfParts>
    <vt:vector size="28" baseType="lpstr">
      <vt:lpstr>微软雅黑</vt:lpstr>
      <vt:lpstr>宋体</vt:lpstr>
      <vt:lpstr>Arial</vt:lpstr>
      <vt:lpstr>Arial-Rounded</vt:lpstr>
      <vt:lpstr>Calibri</vt:lpstr>
      <vt:lpstr>等线</vt:lpstr>
      <vt:lpstr>黑体</vt:lpstr>
      <vt:lpstr>Tahoma</vt:lpstr>
      <vt:lpstr>Times New Roman</vt:lpstr>
      <vt:lpstr>字魂59号-创粗黑</vt:lpstr>
      <vt:lpstr>2_Office 主题</vt:lpstr>
      <vt:lpstr>第一PPT，www.1ppt.com</vt:lpstr>
      <vt:lpstr>Office 主题​​</vt:lpstr>
      <vt:lpstr>https://www.freeppt7.com</vt:lpstr>
      <vt:lpstr>3_Office 主题</vt:lpstr>
      <vt:lpstr>3_Office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65</cp:revision>
  <dcterms:created xsi:type="dcterms:W3CDTF">2021-07-20T01:55:21Z</dcterms:created>
  <dcterms:modified xsi:type="dcterms:W3CDTF">2023-01-12T14:03:45Z</dcterms:modified>
</cp:coreProperties>
</file>