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2.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8"/>
  </p:notesMasterIdLst>
  <p:sldIdLst>
    <p:sldId id="256" r:id="rId3"/>
    <p:sldId id="259" r:id="rId4"/>
    <p:sldId id="263" r:id="rId5"/>
    <p:sldId id="266" r:id="rId6"/>
    <p:sldId id="288" r:id="rId7"/>
    <p:sldId id="285" r:id="rId8"/>
    <p:sldId id="267" r:id="rId9"/>
    <p:sldId id="275" r:id="rId10"/>
    <p:sldId id="268" r:id="rId11"/>
    <p:sldId id="269" r:id="rId12"/>
    <p:sldId id="276" r:id="rId13"/>
    <p:sldId id="277" r:id="rId14"/>
    <p:sldId id="278" r:id="rId15"/>
    <p:sldId id="279" r:id="rId16"/>
    <p:sldId id="270" r:id="rId17"/>
    <p:sldId id="271" r:id="rId18"/>
    <p:sldId id="272" r:id="rId19"/>
    <p:sldId id="281" r:id="rId20"/>
    <p:sldId id="274" r:id="rId21"/>
    <p:sldId id="280" r:id="rId22"/>
    <p:sldId id="273" r:id="rId23"/>
    <p:sldId id="282" r:id="rId24"/>
    <p:sldId id="283" r:id="rId25"/>
    <p:sldId id="286" r:id="rId26"/>
    <p:sldId id="287" r:id="rId27"/>
  </p:sldIdLst>
  <p:sldSz cx="12192000" cy="6858000"/>
  <p:notesSz cx="6858000" cy="9144000"/>
  <p:defaultTex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4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45" d="100"/>
          <a:sy n="45" d="100"/>
        </p:scale>
        <p:origin x="60" y="9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E82158-35CF-40B4-B77E-FFB4CA0672F4}" type="datetimeFigureOut">
              <a:rPr lang="en-US" smtClean="0"/>
              <a:t>11/24/2022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0B8A28-46DB-454A-8355-49F7E077E2C0}" type="slidenum">
              <a:rPr lang="en-US" smtClean="0"/>
              <a:t>‹#›</a:t>
            </a:fld>
            <a:endParaRPr lang="en-US"/>
          </a:p>
        </p:txBody>
      </p:sp>
    </p:spTree>
    <p:extLst>
      <p:ext uri="{BB962C8B-B14F-4D97-AF65-F5344CB8AC3E}">
        <p14:creationId xmlns:p14="http://schemas.microsoft.com/office/powerpoint/2010/main" val="2790567716"/>
      </p:ext>
    </p:extLst>
  </p:cSld>
  <p:clrMap bg1="lt1" tx1="dk1" bg2="lt2" tx2="dk2" accent1="accent1" accent2="accent2" accent3="accent3" accent4="accent4" accent5="accent5" accent6="accent6" hlink="hlink" folHlink="folHlink"/>
  <p:notesStyle>
    <a:lvl1pPr marL="0" algn="l" defTabSz="914363" rtl="0" eaLnBrk="1" latinLnBrk="0" hangingPunct="1">
      <a:defRPr sz="1200" kern="1200">
        <a:solidFill>
          <a:schemeClr val="tx1"/>
        </a:solidFill>
        <a:latin typeface="+mn-lt"/>
        <a:ea typeface="+mn-ea"/>
        <a:cs typeface="+mn-cs"/>
      </a:defRPr>
    </a:lvl1pPr>
    <a:lvl2pPr marL="457182" algn="l" defTabSz="914363" rtl="0" eaLnBrk="1" latinLnBrk="0" hangingPunct="1">
      <a:defRPr sz="1200" kern="1200">
        <a:solidFill>
          <a:schemeClr val="tx1"/>
        </a:solidFill>
        <a:latin typeface="+mn-lt"/>
        <a:ea typeface="+mn-ea"/>
        <a:cs typeface="+mn-cs"/>
      </a:defRPr>
    </a:lvl2pPr>
    <a:lvl3pPr marL="914363" algn="l" defTabSz="914363" rtl="0" eaLnBrk="1" latinLnBrk="0" hangingPunct="1">
      <a:defRPr sz="1200" kern="1200">
        <a:solidFill>
          <a:schemeClr val="tx1"/>
        </a:solidFill>
        <a:latin typeface="+mn-lt"/>
        <a:ea typeface="+mn-ea"/>
        <a:cs typeface="+mn-cs"/>
      </a:defRPr>
    </a:lvl3pPr>
    <a:lvl4pPr marL="1371545" algn="l" defTabSz="914363" rtl="0" eaLnBrk="1" latinLnBrk="0" hangingPunct="1">
      <a:defRPr sz="1200" kern="1200">
        <a:solidFill>
          <a:schemeClr val="tx1"/>
        </a:solidFill>
        <a:latin typeface="+mn-lt"/>
        <a:ea typeface="+mn-ea"/>
        <a:cs typeface="+mn-cs"/>
      </a:defRPr>
    </a:lvl4pPr>
    <a:lvl5pPr marL="1828727" algn="l" defTabSz="914363" rtl="0" eaLnBrk="1" latinLnBrk="0" hangingPunct="1">
      <a:defRPr sz="1200" kern="1200">
        <a:solidFill>
          <a:schemeClr val="tx1"/>
        </a:solidFill>
        <a:latin typeface="+mn-lt"/>
        <a:ea typeface="+mn-ea"/>
        <a:cs typeface="+mn-cs"/>
      </a:defRPr>
    </a:lvl5pPr>
    <a:lvl6pPr marL="2285909" algn="l" defTabSz="914363" rtl="0" eaLnBrk="1" latinLnBrk="0" hangingPunct="1">
      <a:defRPr sz="1200" kern="1200">
        <a:solidFill>
          <a:schemeClr val="tx1"/>
        </a:solidFill>
        <a:latin typeface="+mn-lt"/>
        <a:ea typeface="+mn-ea"/>
        <a:cs typeface="+mn-cs"/>
      </a:defRPr>
    </a:lvl6pPr>
    <a:lvl7pPr marL="2743090"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4" algn="l" defTabSz="914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C9A53A-2C79-4DFC-ADC8-28E53116795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07238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D81990-4843-48C1-83A4-AB8A639BB4A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89172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D81990-4843-48C1-83A4-AB8A639BB4A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40916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D81990-4843-48C1-83A4-AB8A639BB4A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419459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D81990-4843-48C1-83A4-AB8A639BB4A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480949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D81990-4843-48C1-83A4-AB8A639BB4A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46551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C9A53A-2C79-4DFC-ADC8-28E53116795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4664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D81990-4843-48C1-83A4-AB8A639BB4A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354786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D81990-4843-48C1-83A4-AB8A639BB4A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1129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C9A53A-2C79-4DFC-ADC8-28E53116795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201258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D81990-4843-48C1-83A4-AB8A639BB4A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55247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C9A53A-2C79-4DFC-ADC8-28E53116795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61403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D81990-4843-48C1-83A4-AB8A639BB4A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687653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C9A53A-2C79-4DFC-ADC8-28E53116795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939932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C9A53A-2C79-4DFC-ADC8-28E53116795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737915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D81990-4843-48C1-83A4-AB8A639BB4A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177921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D81990-4843-48C1-83A4-AB8A639BB4A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14814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D81990-4843-48C1-83A4-AB8A639BB4A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5647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D81990-4843-48C1-83A4-AB8A639BB4A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60412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C9A53A-2C79-4DFC-ADC8-28E53116795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00792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D81990-4843-48C1-83A4-AB8A639BB4A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000107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C9A53A-2C79-4DFC-ADC8-28E53116795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665062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D81990-4843-48C1-83A4-AB8A639BB4A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156393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D81990-4843-48C1-83A4-AB8A639BB4A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476566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0E01CA8C-32CA-4278-848C-86E7BBF9F0EF}"/>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4"/>
          </a:p>
        </p:txBody>
      </p:sp>
    </p:spTree>
    <p:extLst>
      <p:ext uri="{BB962C8B-B14F-4D97-AF65-F5344CB8AC3E}">
        <p14:creationId xmlns:p14="http://schemas.microsoft.com/office/powerpoint/2010/main" val="1208334965"/>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25B951-49C0-47C1-AF0C-0836248252C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0EC9057-EA61-43A4-8F34-CE55ECE94F82}"/>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D285BEF-492D-4A34-B4AA-8D7AE5E23F48}"/>
              </a:ext>
            </a:extLst>
          </p:cNvPr>
          <p:cNvSpPr>
            <a:spLocks noGrp="1"/>
          </p:cNvSpPr>
          <p:nvPr>
            <p:ph type="dt" sz="half" idx="10"/>
          </p:nvPr>
        </p:nvSpPr>
        <p:spPr/>
        <p:txBody>
          <a:bodyPr/>
          <a:lstStyle/>
          <a:p>
            <a:fld id="{381F67F2-4542-42FF-ABB7-D5FDF6DEE13C}" type="datetimeFigureOut">
              <a:rPr lang="zh-CN" altLang="en-US" smtClean="0"/>
              <a:t>2022/11/24</a:t>
            </a:fld>
            <a:endParaRPr lang="zh-CN" altLang="en-US"/>
          </a:p>
        </p:txBody>
      </p:sp>
      <p:sp>
        <p:nvSpPr>
          <p:cNvPr id="5" name="页脚占位符 4">
            <a:extLst>
              <a:ext uri="{FF2B5EF4-FFF2-40B4-BE49-F238E27FC236}">
                <a16:creationId xmlns:a16="http://schemas.microsoft.com/office/drawing/2014/main" id="{707E8A24-5AC3-44AD-95B8-294DD67396C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B472273-5255-4D2F-84D1-7F333864F107}"/>
              </a:ext>
            </a:extLst>
          </p:cNvPr>
          <p:cNvSpPr>
            <a:spLocks noGrp="1"/>
          </p:cNvSpPr>
          <p:nvPr>
            <p:ph type="sldNum" sz="quarter" idx="12"/>
          </p:nvPr>
        </p:nvSpPr>
        <p:spPr/>
        <p:txBody>
          <a:bodyPr/>
          <a:lstStyle/>
          <a:p>
            <a:fld id="{E4FCFADB-28C7-48AD-8960-5D04F771285D}" type="slidenum">
              <a:rPr lang="zh-CN" altLang="en-US" smtClean="0"/>
              <a:t>‹#›</a:t>
            </a:fld>
            <a:endParaRPr lang="zh-CN" altLang="en-US"/>
          </a:p>
        </p:txBody>
      </p:sp>
    </p:spTree>
    <p:extLst>
      <p:ext uri="{BB962C8B-B14F-4D97-AF65-F5344CB8AC3E}">
        <p14:creationId xmlns:p14="http://schemas.microsoft.com/office/powerpoint/2010/main" val="2763654291"/>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2678AE7-252A-4E94-899E-2F2CBD8F2D5E}"/>
              </a:ext>
            </a:extLst>
          </p:cNvPr>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BF6A003-1578-4D12-90B2-797FF40EF1AF}"/>
              </a:ext>
            </a:extLst>
          </p:cNvPr>
          <p:cNvSpPr>
            <a:spLocks noGrp="1"/>
          </p:cNvSpPr>
          <p:nvPr>
            <p:ph type="body" orient="vert" idx="1"/>
          </p:nvPr>
        </p:nvSpPr>
        <p:spPr>
          <a:xfrm>
            <a:off x="838201"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2395364-BC08-497D-927D-58BCBE2B99AD}"/>
              </a:ext>
            </a:extLst>
          </p:cNvPr>
          <p:cNvSpPr>
            <a:spLocks noGrp="1"/>
          </p:cNvSpPr>
          <p:nvPr>
            <p:ph type="dt" sz="half" idx="10"/>
          </p:nvPr>
        </p:nvSpPr>
        <p:spPr/>
        <p:txBody>
          <a:bodyPr/>
          <a:lstStyle/>
          <a:p>
            <a:fld id="{381F67F2-4542-42FF-ABB7-D5FDF6DEE13C}" type="datetimeFigureOut">
              <a:rPr lang="zh-CN" altLang="en-US" smtClean="0"/>
              <a:t>2022/11/24</a:t>
            </a:fld>
            <a:endParaRPr lang="zh-CN" altLang="en-US"/>
          </a:p>
        </p:txBody>
      </p:sp>
      <p:sp>
        <p:nvSpPr>
          <p:cNvPr id="5" name="页脚占位符 4">
            <a:extLst>
              <a:ext uri="{FF2B5EF4-FFF2-40B4-BE49-F238E27FC236}">
                <a16:creationId xmlns:a16="http://schemas.microsoft.com/office/drawing/2014/main" id="{AF967D9D-C8CF-4E32-AC91-4835F8FE985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11B28FF-5784-4C88-958E-DF11735188A4}"/>
              </a:ext>
            </a:extLst>
          </p:cNvPr>
          <p:cNvSpPr>
            <a:spLocks noGrp="1"/>
          </p:cNvSpPr>
          <p:nvPr>
            <p:ph type="sldNum" sz="quarter" idx="12"/>
          </p:nvPr>
        </p:nvSpPr>
        <p:spPr/>
        <p:txBody>
          <a:bodyPr/>
          <a:lstStyle/>
          <a:p>
            <a:fld id="{E4FCFADB-28C7-48AD-8960-5D04F771285D}" type="slidenum">
              <a:rPr lang="zh-CN" altLang="en-US" smtClean="0"/>
              <a:t>‹#›</a:t>
            </a:fld>
            <a:endParaRPr lang="zh-CN" altLang="en-US"/>
          </a:p>
        </p:txBody>
      </p:sp>
    </p:spTree>
    <p:extLst>
      <p:ext uri="{BB962C8B-B14F-4D97-AF65-F5344CB8AC3E}">
        <p14:creationId xmlns:p14="http://schemas.microsoft.com/office/powerpoint/2010/main" val="787232702"/>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0E01CA8C-32CA-4278-848C-86E7BBF9F0EF}"/>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547204783"/>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954F9BA1-54A8-4EDF-9CFF-509C8EF5DE6B}"/>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5E7FCEB7-28D8-4728-8452-645132BEB5F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184" r="50000" b="58889"/>
          <a:stretch/>
        </p:blipFill>
        <p:spPr>
          <a:xfrm>
            <a:off x="0" y="2"/>
            <a:ext cx="2786743" cy="1370920"/>
          </a:xfrm>
          <a:prstGeom prst="rect">
            <a:avLst/>
          </a:prstGeom>
        </p:spPr>
      </p:pic>
      <p:pic>
        <p:nvPicPr>
          <p:cNvPr id="8" name="图片 7">
            <a:extLst>
              <a:ext uri="{FF2B5EF4-FFF2-40B4-BE49-F238E27FC236}">
                <a16:creationId xmlns:a16="http://schemas.microsoft.com/office/drawing/2014/main" id="{147B20E0-C1C8-4117-AE11-542E1D67DFB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72778" b="4722"/>
          <a:stretch/>
        </p:blipFill>
        <p:spPr>
          <a:xfrm>
            <a:off x="-2" y="5863770"/>
            <a:ext cx="12192001" cy="1023257"/>
          </a:xfrm>
          <a:prstGeom prst="rect">
            <a:avLst/>
          </a:prstGeom>
        </p:spPr>
      </p:pic>
      <p:pic>
        <p:nvPicPr>
          <p:cNvPr id="9" name="图片 8">
            <a:extLst>
              <a:ext uri="{FF2B5EF4-FFF2-40B4-BE49-F238E27FC236}">
                <a16:creationId xmlns:a16="http://schemas.microsoft.com/office/drawing/2014/main" id="{7DB49446-7F76-48F3-86F9-E14FD1ECBE10}"/>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50000" t="5479" b="58889"/>
          <a:stretch/>
        </p:blipFill>
        <p:spPr>
          <a:xfrm>
            <a:off x="10450286" y="0"/>
            <a:ext cx="1741711" cy="899887"/>
          </a:xfrm>
          <a:prstGeom prst="rect">
            <a:avLst/>
          </a:prstGeom>
        </p:spPr>
      </p:pic>
    </p:spTree>
    <p:extLst>
      <p:ext uri="{BB962C8B-B14F-4D97-AF65-F5344CB8AC3E}">
        <p14:creationId xmlns:p14="http://schemas.microsoft.com/office/powerpoint/2010/main" val="1843361993"/>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911AE6-8F03-4537-84F8-F41E0EB7E13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ED5A8E9-18F5-4882-8DF6-E1C0CF13EFE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549FA888-4BAE-49C6-A5BE-7FEDBC25DCDE}"/>
              </a:ext>
            </a:extLst>
          </p:cNvPr>
          <p:cNvSpPr>
            <a:spLocks noGrp="1"/>
          </p:cNvSpPr>
          <p:nvPr>
            <p:ph type="dt" sz="half" idx="10"/>
          </p:nvPr>
        </p:nvSpPr>
        <p:spPr/>
        <p:txBody>
          <a:bodyPr/>
          <a:lstStyle/>
          <a:p>
            <a:fld id="{381F67F2-4542-42FF-ABB7-D5FDF6DEE13C}" type="datetimeFigureOut">
              <a:rPr lang="zh-CN" altLang="en-US" smtClean="0"/>
              <a:t>2022/11/24</a:t>
            </a:fld>
            <a:endParaRPr lang="zh-CN" altLang="en-US"/>
          </a:p>
        </p:txBody>
      </p:sp>
      <p:sp>
        <p:nvSpPr>
          <p:cNvPr id="5" name="页脚占位符 4">
            <a:extLst>
              <a:ext uri="{FF2B5EF4-FFF2-40B4-BE49-F238E27FC236}">
                <a16:creationId xmlns:a16="http://schemas.microsoft.com/office/drawing/2014/main" id="{36B2711A-2653-4528-A60D-B0CF7D568FE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0D561D9-952B-43D7-9362-47668F33864F}"/>
              </a:ext>
            </a:extLst>
          </p:cNvPr>
          <p:cNvSpPr>
            <a:spLocks noGrp="1"/>
          </p:cNvSpPr>
          <p:nvPr>
            <p:ph type="sldNum" sz="quarter" idx="12"/>
          </p:nvPr>
        </p:nvSpPr>
        <p:spPr/>
        <p:txBody>
          <a:bodyPr/>
          <a:lstStyle/>
          <a:p>
            <a:fld id="{E4FCFADB-28C7-48AD-8960-5D04F771285D}" type="slidenum">
              <a:rPr lang="zh-CN" altLang="en-US" smtClean="0"/>
              <a:t>‹#›</a:t>
            </a:fld>
            <a:endParaRPr lang="zh-CN" altLang="en-US"/>
          </a:p>
        </p:txBody>
      </p:sp>
    </p:spTree>
    <p:extLst>
      <p:ext uri="{BB962C8B-B14F-4D97-AF65-F5344CB8AC3E}">
        <p14:creationId xmlns:p14="http://schemas.microsoft.com/office/powerpoint/2010/main" val="595256739"/>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3231ACA-575B-432A-BE2A-D5CB4212F23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1365C01-E19B-41CF-A1B1-0F9EB8A1ED87}"/>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8644304-14D0-402D-88FA-B12B4B44ABA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28752C33-ED55-4C77-83BA-FD0C0555F06C}"/>
              </a:ext>
            </a:extLst>
          </p:cNvPr>
          <p:cNvSpPr>
            <a:spLocks noGrp="1"/>
          </p:cNvSpPr>
          <p:nvPr>
            <p:ph type="dt" sz="half" idx="10"/>
          </p:nvPr>
        </p:nvSpPr>
        <p:spPr/>
        <p:txBody>
          <a:bodyPr/>
          <a:lstStyle/>
          <a:p>
            <a:fld id="{381F67F2-4542-42FF-ABB7-D5FDF6DEE13C}" type="datetimeFigureOut">
              <a:rPr lang="zh-CN" altLang="en-US" smtClean="0"/>
              <a:t>2022/11/24</a:t>
            </a:fld>
            <a:endParaRPr lang="zh-CN" altLang="en-US"/>
          </a:p>
        </p:txBody>
      </p:sp>
      <p:sp>
        <p:nvSpPr>
          <p:cNvPr id="6" name="页脚占位符 5">
            <a:extLst>
              <a:ext uri="{FF2B5EF4-FFF2-40B4-BE49-F238E27FC236}">
                <a16:creationId xmlns:a16="http://schemas.microsoft.com/office/drawing/2014/main" id="{ED6DA6F0-E471-44C8-BE97-9E22B84C967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FF53B38-4938-42CA-B9F5-2BECFF8360AC}"/>
              </a:ext>
            </a:extLst>
          </p:cNvPr>
          <p:cNvSpPr>
            <a:spLocks noGrp="1"/>
          </p:cNvSpPr>
          <p:nvPr>
            <p:ph type="sldNum" sz="quarter" idx="12"/>
          </p:nvPr>
        </p:nvSpPr>
        <p:spPr/>
        <p:txBody>
          <a:bodyPr/>
          <a:lstStyle/>
          <a:p>
            <a:fld id="{E4FCFADB-28C7-48AD-8960-5D04F771285D}" type="slidenum">
              <a:rPr lang="zh-CN" altLang="en-US" smtClean="0"/>
              <a:t>‹#›</a:t>
            </a:fld>
            <a:endParaRPr lang="zh-CN" altLang="en-US"/>
          </a:p>
        </p:txBody>
      </p:sp>
    </p:spTree>
    <p:extLst>
      <p:ext uri="{BB962C8B-B14F-4D97-AF65-F5344CB8AC3E}">
        <p14:creationId xmlns:p14="http://schemas.microsoft.com/office/powerpoint/2010/main" val="826882286"/>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CEA79D-70A0-4651-B4C1-0DC0A662190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4FE0A45-C1B3-4A79-94EA-AFDE75C84F2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28AFC83-BE2B-4D7A-919E-D316C40CAA0B}"/>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8CC8D0D-AC80-4CE4-8CF4-C1950D199A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8CA6155-B081-4FD2-AC13-49E01BBE528F}"/>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21BBB7B-1438-441F-8A06-D11786952EFE}"/>
              </a:ext>
            </a:extLst>
          </p:cNvPr>
          <p:cNvSpPr>
            <a:spLocks noGrp="1"/>
          </p:cNvSpPr>
          <p:nvPr>
            <p:ph type="dt" sz="half" idx="10"/>
          </p:nvPr>
        </p:nvSpPr>
        <p:spPr/>
        <p:txBody>
          <a:bodyPr/>
          <a:lstStyle/>
          <a:p>
            <a:fld id="{381F67F2-4542-42FF-ABB7-D5FDF6DEE13C}" type="datetimeFigureOut">
              <a:rPr lang="zh-CN" altLang="en-US" smtClean="0"/>
              <a:t>2022/11/24</a:t>
            </a:fld>
            <a:endParaRPr lang="zh-CN" altLang="en-US"/>
          </a:p>
        </p:txBody>
      </p:sp>
      <p:sp>
        <p:nvSpPr>
          <p:cNvPr id="8" name="页脚占位符 7">
            <a:extLst>
              <a:ext uri="{FF2B5EF4-FFF2-40B4-BE49-F238E27FC236}">
                <a16:creationId xmlns:a16="http://schemas.microsoft.com/office/drawing/2014/main" id="{88F232D1-33A2-428C-87C2-1DCA55FBC70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57568BD1-23D1-4798-9AB7-CFE605D957F2}"/>
              </a:ext>
            </a:extLst>
          </p:cNvPr>
          <p:cNvSpPr>
            <a:spLocks noGrp="1"/>
          </p:cNvSpPr>
          <p:nvPr>
            <p:ph type="sldNum" sz="quarter" idx="12"/>
          </p:nvPr>
        </p:nvSpPr>
        <p:spPr/>
        <p:txBody>
          <a:bodyPr/>
          <a:lstStyle/>
          <a:p>
            <a:fld id="{E4FCFADB-28C7-48AD-8960-5D04F771285D}" type="slidenum">
              <a:rPr lang="zh-CN" altLang="en-US" smtClean="0"/>
              <a:t>‹#›</a:t>
            </a:fld>
            <a:endParaRPr lang="zh-CN" altLang="en-US"/>
          </a:p>
        </p:txBody>
      </p:sp>
    </p:spTree>
    <p:extLst>
      <p:ext uri="{BB962C8B-B14F-4D97-AF65-F5344CB8AC3E}">
        <p14:creationId xmlns:p14="http://schemas.microsoft.com/office/powerpoint/2010/main" val="3348483371"/>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4A13B5-23E1-4A81-88FE-51EC946A483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2BBE9CF-6E63-408F-B175-B1E4739E62A0}"/>
              </a:ext>
            </a:extLst>
          </p:cNvPr>
          <p:cNvSpPr>
            <a:spLocks noGrp="1"/>
          </p:cNvSpPr>
          <p:nvPr>
            <p:ph type="dt" sz="half" idx="10"/>
          </p:nvPr>
        </p:nvSpPr>
        <p:spPr/>
        <p:txBody>
          <a:bodyPr/>
          <a:lstStyle/>
          <a:p>
            <a:fld id="{381F67F2-4542-42FF-ABB7-D5FDF6DEE13C}" type="datetimeFigureOut">
              <a:rPr lang="zh-CN" altLang="en-US" smtClean="0"/>
              <a:t>2022/11/24</a:t>
            </a:fld>
            <a:endParaRPr lang="zh-CN" altLang="en-US"/>
          </a:p>
        </p:txBody>
      </p:sp>
      <p:sp>
        <p:nvSpPr>
          <p:cNvPr id="4" name="页脚占位符 3">
            <a:extLst>
              <a:ext uri="{FF2B5EF4-FFF2-40B4-BE49-F238E27FC236}">
                <a16:creationId xmlns:a16="http://schemas.microsoft.com/office/drawing/2014/main" id="{80F79F36-236D-483E-88D6-0F8B8101FB1B}"/>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1C9BFAE-4DE2-40C7-B8F1-3BB98D7BD4EC}"/>
              </a:ext>
            </a:extLst>
          </p:cNvPr>
          <p:cNvSpPr>
            <a:spLocks noGrp="1"/>
          </p:cNvSpPr>
          <p:nvPr>
            <p:ph type="sldNum" sz="quarter" idx="12"/>
          </p:nvPr>
        </p:nvSpPr>
        <p:spPr/>
        <p:txBody>
          <a:bodyPr/>
          <a:lstStyle/>
          <a:p>
            <a:fld id="{E4FCFADB-28C7-48AD-8960-5D04F771285D}" type="slidenum">
              <a:rPr lang="zh-CN" altLang="en-US" smtClean="0"/>
              <a:t>‹#›</a:t>
            </a:fld>
            <a:endParaRPr lang="zh-CN" altLang="en-US"/>
          </a:p>
        </p:txBody>
      </p:sp>
    </p:spTree>
    <p:extLst>
      <p:ext uri="{BB962C8B-B14F-4D97-AF65-F5344CB8AC3E}">
        <p14:creationId xmlns:p14="http://schemas.microsoft.com/office/powerpoint/2010/main" val="1862081243"/>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9A4C8AC-57AD-418B-82AD-452BC994D204}"/>
              </a:ext>
            </a:extLst>
          </p:cNvPr>
          <p:cNvSpPr>
            <a:spLocks noGrp="1"/>
          </p:cNvSpPr>
          <p:nvPr>
            <p:ph type="dt" sz="half" idx="10"/>
          </p:nvPr>
        </p:nvSpPr>
        <p:spPr/>
        <p:txBody>
          <a:bodyPr/>
          <a:lstStyle/>
          <a:p>
            <a:fld id="{381F67F2-4542-42FF-ABB7-D5FDF6DEE13C}" type="datetimeFigureOut">
              <a:rPr lang="zh-CN" altLang="en-US" smtClean="0"/>
              <a:t>2022/11/24</a:t>
            </a:fld>
            <a:endParaRPr lang="zh-CN" altLang="en-US"/>
          </a:p>
        </p:txBody>
      </p:sp>
      <p:sp>
        <p:nvSpPr>
          <p:cNvPr id="3" name="页脚占位符 2">
            <a:extLst>
              <a:ext uri="{FF2B5EF4-FFF2-40B4-BE49-F238E27FC236}">
                <a16:creationId xmlns:a16="http://schemas.microsoft.com/office/drawing/2014/main" id="{8523BB56-5271-4DF1-B511-DE820D683C4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07E80EC-D837-47A0-A7E4-DCE24F3156B0}"/>
              </a:ext>
            </a:extLst>
          </p:cNvPr>
          <p:cNvSpPr>
            <a:spLocks noGrp="1"/>
          </p:cNvSpPr>
          <p:nvPr>
            <p:ph type="sldNum" sz="quarter" idx="12"/>
          </p:nvPr>
        </p:nvSpPr>
        <p:spPr/>
        <p:txBody>
          <a:bodyPr/>
          <a:lstStyle/>
          <a:p>
            <a:fld id="{E4FCFADB-28C7-48AD-8960-5D04F771285D}" type="slidenum">
              <a:rPr lang="zh-CN" altLang="en-US" smtClean="0"/>
              <a:t>‹#›</a:t>
            </a:fld>
            <a:endParaRPr lang="zh-CN" altLang="en-US"/>
          </a:p>
        </p:txBody>
      </p:sp>
    </p:spTree>
    <p:extLst>
      <p:ext uri="{BB962C8B-B14F-4D97-AF65-F5344CB8AC3E}">
        <p14:creationId xmlns:p14="http://schemas.microsoft.com/office/powerpoint/2010/main" val="4115628377"/>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1F2B64-6F4F-4470-918A-2089840A6E9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3EDA7D6-7BE7-4C30-BAE4-214B7A3449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D4F83F5-C69E-4C2D-8EE2-4FE19C698C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22E79B3-1D1D-436C-B426-F1D5C0B6B7B5}"/>
              </a:ext>
            </a:extLst>
          </p:cNvPr>
          <p:cNvSpPr>
            <a:spLocks noGrp="1"/>
          </p:cNvSpPr>
          <p:nvPr>
            <p:ph type="dt" sz="half" idx="10"/>
          </p:nvPr>
        </p:nvSpPr>
        <p:spPr/>
        <p:txBody>
          <a:bodyPr/>
          <a:lstStyle/>
          <a:p>
            <a:fld id="{381F67F2-4542-42FF-ABB7-D5FDF6DEE13C}" type="datetimeFigureOut">
              <a:rPr lang="zh-CN" altLang="en-US" smtClean="0"/>
              <a:t>2022/11/24</a:t>
            </a:fld>
            <a:endParaRPr lang="zh-CN" altLang="en-US"/>
          </a:p>
        </p:txBody>
      </p:sp>
      <p:sp>
        <p:nvSpPr>
          <p:cNvPr id="6" name="页脚占位符 5">
            <a:extLst>
              <a:ext uri="{FF2B5EF4-FFF2-40B4-BE49-F238E27FC236}">
                <a16:creationId xmlns:a16="http://schemas.microsoft.com/office/drawing/2014/main" id="{AA32CE3D-0EEF-45F2-B742-A3D8908A535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B13CA39-202B-4D2F-8DE7-DD71A7606B53}"/>
              </a:ext>
            </a:extLst>
          </p:cNvPr>
          <p:cNvSpPr>
            <a:spLocks noGrp="1"/>
          </p:cNvSpPr>
          <p:nvPr>
            <p:ph type="sldNum" sz="quarter" idx="12"/>
          </p:nvPr>
        </p:nvSpPr>
        <p:spPr/>
        <p:txBody>
          <a:bodyPr/>
          <a:lstStyle/>
          <a:p>
            <a:fld id="{E4FCFADB-28C7-48AD-8960-5D04F771285D}" type="slidenum">
              <a:rPr lang="zh-CN" altLang="en-US" smtClean="0"/>
              <a:t>‹#›</a:t>
            </a:fld>
            <a:endParaRPr lang="zh-CN" altLang="en-US"/>
          </a:p>
        </p:txBody>
      </p:sp>
    </p:spTree>
    <p:extLst>
      <p:ext uri="{BB962C8B-B14F-4D97-AF65-F5344CB8AC3E}">
        <p14:creationId xmlns:p14="http://schemas.microsoft.com/office/powerpoint/2010/main" val="2155242706"/>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954F9BA1-54A8-4EDF-9CFF-509C8EF5DE6B}"/>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4"/>
          </a:p>
        </p:txBody>
      </p:sp>
      <p:pic>
        <p:nvPicPr>
          <p:cNvPr id="7" name="图片 6">
            <a:extLst>
              <a:ext uri="{FF2B5EF4-FFF2-40B4-BE49-F238E27FC236}">
                <a16:creationId xmlns:a16="http://schemas.microsoft.com/office/drawing/2014/main" id="{5E7FCEB7-28D8-4728-8452-645132BEB5F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184" r="50000" b="58889"/>
          <a:stretch/>
        </p:blipFill>
        <p:spPr>
          <a:xfrm>
            <a:off x="2" y="3"/>
            <a:ext cx="2786743" cy="1370920"/>
          </a:xfrm>
          <a:prstGeom prst="rect">
            <a:avLst/>
          </a:prstGeom>
        </p:spPr>
      </p:pic>
      <p:pic>
        <p:nvPicPr>
          <p:cNvPr id="8" name="图片 7">
            <a:extLst>
              <a:ext uri="{FF2B5EF4-FFF2-40B4-BE49-F238E27FC236}">
                <a16:creationId xmlns:a16="http://schemas.microsoft.com/office/drawing/2014/main" id="{147B20E0-C1C8-4117-AE11-542E1D67DFB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72778" b="4722"/>
          <a:stretch/>
        </p:blipFill>
        <p:spPr>
          <a:xfrm>
            <a:off x="-1" y="5863771"/>
            <a:ext cx="12192001" cy="1023257"/>
          </a:xfrm>
          <a:prstGeom prst="rect">
            <a:avLst/>
          </a:prstGeom>
        </p:spPr>
      </p:pic>
      <p:pic>
        <p:nvPicPr>
          <p:cNvPr id="9" name="图片 8">
            <a:extLst>
              <a:ext uri="{FF2B5EF4-FFF2-40B4-BE49-F238E27FC236}">
                <a16:creationId xmlns:a16="http://schemas.microsoft.com/office/drawing/2014/main" id="{7DB49446-7F76-48F3-86F9-E14FD1ECBE10}"/>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50000" t="5479" b="58889"/>
          <a:stretch/>
        </p:blipFill>
        <p:spPr>
          <a:xfrm>
            <a:off x="10450287" y="0"/>
            <a:ext cx="1741711" cy="899887"/>
          </a:xfrm>
          <a:prstGeom prst="rect">
            <a:avLst/>
          </a:prstGeom>
        </p:spPr>
      </p:pic>
    </p:spTree>
    <p:extLst>
      <p:ext uri="{BB962C8B-B14F-4D97-AF65-F5344CB8AC3E}">
        <p14:creationId xmlns:p14="http://schemas.microsoft.com/office/powerpoint/2010/main" val="2423478311"/>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1417CC-8850-4C54-BEF5-7BC91363FD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36CBEDD-257F-4B6E-96A0-F191D99AA8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D985275-C4BC-4B5E-B944-5BB5EDF724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DA51A07-D22B-4610-B93C-6D9148C9C8C0}"/>
              </a:ext>
            </a:extLst>
          </p:cNvPr>
          <p:cNvSpPr>
            <a:spLocks noGrp="1"/>
          </p:cNvSpPr>
          <p:nvPr>
            <p:ph type="dt" sz="half" idx="10"/>
          </p:nvPr>
        </p:nvSpPr>
        <p:spPr/>
        <p:txBody>
          <a:bodyPr/>
          <a:lstStyle/>
          <a:p>
            <a:fld id="{381F67F2-4542-42FF-ABB7-D5FDF6DEE13C}" type="datetimeFigureOut">
              <a:rPr lang="zh-CN" altLang="en-US" smtClean="0"/>
              <a:t>2022/11/24</a:t>
            </a:fld>
            <a:endParaRPr lang="zh-CN" altLang="en-US"/>
          </a:p>
        </p:txBody>
      </p:sp>
      <p:sp>
        <p:nvSpPr>
          <p:cNvPr id="6" name="页脚占位符 5">
            <a:extLst>
              <a:ext uri="{FF2B5EF4-FFF2-40B4-BE49-F238E27FC236}">
                <a16:creationId xmlns:a16="http://schemas.microsoft.com/office/drawing/2014/main" id="{BD257A6A-010D-4581-B8C2-4B8CBAFB4CC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AB344FE-6EF1-498B-8658-84A5DA43285D}"/>
              </a:ext>
            </a:extLst>
          </p:cNvPr>
          <p:cNvSpPr>
            <a:spLocks noGrp="1"/>
          </p:cNvSpPr>
          <p:nvPr>
            <p:ph type="sldNum" sz="quarter" idx="12"/>
          </p:nvPr>
        </p:nvSpPr>
        <p:spPr/>
        <p:txBody>
          <a:bodyPr/>
          <a:lstStyle/>
          <a:p>
            <a:fld id="{E4FCFADB-28C7-48AD-8960-5D04F771285D}" type="slidenum">
              <a:rPr lang="zh-CN" altLang="en-US" smtClean="0"/>
              <a:t>‹#›</a:t>
            </a:fld>
            <a:endParaRPr lang="zh-CN" altLang="en-US"/>
          </a:p>
        </p:txBody>
      </p:sp>
    </p:spTree>
    <p:extLst>
      <p:ext uri="{BB962C8B-B14F-4D97-AF65-F5344CB8AC3E}">
        <p14:creationId xmlns:p14="http://schemas.microsoft.com/office/powerpoint/2010/main" val="3648559872"/>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25B951-49C0-47C1-AF0C-0836248252C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0EC9057-EA61-43A4-8F34-CE55ECE94F82}"/>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D285BEF-492D-4A34-B4AA-8D7AE5E23F48}"/>
              </a:ext>
            </a:extLst>
          </p:cNvPr>
          <p:cNvSpPr>
            <a:spLocks noGrp="1"/>
          </p:cNvSpPr>
          <p:nvPr>
            <p:ph type="dt" sz="half" idx="10"/>
          </p:nvPr>
        </p:nvSpPr>
        <p:spPr/>
        <p:txBody>
          <a:bodyPr/>
          <a:lstStyle/>
          <a:p>
            <a:fld id="{381F67F2-4542-42FF-ABB7-D5FDF6DEE13C}" type="datetimeFigureOut">
              <a:rPr lang="zh-CN" altLang="en-US" smtClean="0"/>
              <a:t>2022/11/24</a:t>
            </a:fld>
            <a:endParaRPr lang="zh-CN" altLang="en-US"/>
          </a:p>
        </p:txBody>
      </p:sp>
      <p:sp>
        <p:nvSpPr>
          <p:cNvPr id="5" name="页脚占位符 4">
            <a:extLst>
              <a:ext uri="{FF2B5EF4-FFF2-40B4-BE49-F238E27FC236}">
                <a16:creationId xmlns:a16="http://schemas.microsoft.com/office/drawing/2014/main" id="{707E8A24-5AC3-44AD-95B8-294DD67396C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B472273-5255-4D2F-84D1-7F333864F107}"/>
              </a:ext>
            </a:extLst>
          </p:cNvPr>
          <p:cNvSpPr>
            <a:spLocks noGrp="1"/>
          </p:cNvSpPr>
          <p:nvPr>
            <p:ph type="sldNum" sz="quarter" idx="12"/>
          </p:nvPr>
        </p:nvSpPr>
        <p:spPr/>
        <p:txBody>
          <a:bodyPr/>
          <a:lstStyle/>
          <a:p>
            <a:fld id="{E4FCFADB-28C7-48AD-8960-5D04F771285D}" type="slidenum">
              <a:rPr lang="zh-CN" altLang="en-US" smtClean="0"/>
              <a:t>‹#›</a:t>
            </a:fld>
            <a:endParaRPr lang="zh-CN" altLang="en-US"/>
          </a:p>
        </p:txBody>
      </p:sp>
    </p:spTree>
    <p:extLst>
      <p:ext uri="{BB962C8B-B14F-4D97-AF65-F5344CB8AC3E}">
        <p14:creationId xmlns:p14="http://schemas.microsoft.com/office/powerpoint/2010/main" val="1337391619"/>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2678AE7-252A-4E94-899E-2F2CBD8F2D5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BF6A003-1578-4D12-90B2-797FF40EF1AF}"/>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2395364-BC08-497D-927D-58BCBE2B99AD}"/>
              </a:ext>
            </a:extLst>
          </p:cNvPr>
          <p:cNvSpPr>
            <a:spLocks noGrp="1"/>
          </p:cNvSpPr>
          <p:nvPr>
            <p:ph type="dt" sz="half" idx="10"/>
          </p:nvPr>
        </p:nvSpPr>
        <p:spPr/>
        <p:txBody>
          <a:bodyPr/>
          <a:lstStyle/>
          <a:p>
            <a:fld id="{381F67F2-4542-42FF-ABB7-D5FDF6DEE13C}" type="datetimeFigureOut">
              <a:rPr lang="zh-CN" altLang="en-US" smtClean="0"/>
              <a:t>2022/11/24</a:t>
            </a:fld>
            <a:endParaRPr lang="zh-CN" altLang="en-US"/>
          </a:p>
        </p:txBody>
      </p:sp>
      <p:sp>
        <p:nvSpPr>
          <p:cNvPr id="5" name="页脚占位符 4">
            <a:extLst>
              <a:ext uri="{FF2B5EF4-FFF2-40B4-BE49-F238E27FC236}">
                <a16:creationId xmlns:a16="http://schemas.microsoft.com/office/drawing/2014/main" id="{AF967D9D-C8CF-4E32-AC91-4835F8FE985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11B28FF-5784-4C88-958E-DF11735188A4}"/>
              </a:ext>
            </a:extLst>
          </p:cNvPr>
          <p:cNvSpPr>
            <a:spLocks noGrp="1"/>
          </p:cNvSpPr>
          <p:nvPr>
            <p:ph type="sldNum" sz="quarter" idx="12"/>
          </p:nvPr>
        </p:nvSpPr>
        <p:spPr/>
        <p:txBody>
          <a:bodyPr/>
          <a:lstStyle/>
          <a:p>
            <a:fld id="{E4FCFADB-28C7-48AD-8960-5D04F771285D}" type="slidenum">
              <a:rPr lang="zh-CN" altLang="en-US" smtClean="0"/>
              <a:t>‹#›</a:t>
            </a:fld>
            <a:endParaRPr lang="zh-CN" altLang="en-US"/>
          </a:p>
        </p:txBody>
      </p:sp>
    </p:spTree>
    <p:extLst>
      <p:ext uri="{BB962C8B-B14F-4D97-AF65-F5344CB8AC3E}">
        <p14:creationId xmlns:p14="http://schemas.microsoft.com/office/powerpoint/2010/main" val="1641218089"/>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96127997"/>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911AE6-8F03-4537-84F8-F41E0EB7E139}"/>
              </a:ext>
            </a:extLst>
          </p:cNvPr>
          <p:cNvSpPr>
            <a:spLocks noGrp="1"/>
          </p:cNvSpPr>
          <p:nvPr>
            <p:ph type="title"/>
          </p:nvPr>
        </p:nvSpPr>
        <p:spPr>
          <a:xfrm>
            <a:off x="831851" y="1709739"/>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ED5A8E9-18F5-4882-8DF6-E1C0CF13EFEF}"/>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549FA888-4BAE-49C6-A5BE-7FEDBC25DCDE}"/>
              </a:ext>
            </a:extLst>
          </p:cNvPr>
          <p:cNvSpPr>
            <a:spLocks noGrp="1"/>
          </p:cNvSpPr>
          <p:nvPr>
            <p:ph type="dt" sz="half" idx="10"/>
          </p:nvPr>
        </p:nvSpPr>
        <p:spPr/>
        <p:txBody>
          <a:bodyPr/>
          <a:lstStyle/>
          <a:p>
            <a:fld id="{381F67F2-4542-42FF-ABB7-D5FDF6DEE13C}" type="datetimeFigureOut">
              <a:rPr lang="zh-CN" altLang="en-US" smtClean="0"/>
              <a:t>2022/11/24</a:t>
            </a:fld>
            <a:endParaRPr lang="zh-CN" altLang="en-US"/>
          </a:p>
        </p:txBody>
      </p:sp>
      <p:sp>
        <p:nvSpPr>
          <p:cNvPr id="5" name="页脚占位符 4">
            <a:extLst>
              <a:ext uri="{FF2B5EF4-FFF2-40B4-BE49-F238E27FC236}">
                <a16:creationId xmlns:a16="http://schemas.microsoft.com/office/drawing/2014/main" id="{36B2711A-2653-4528-A60D-B0CF7D568FE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0D561D9-952B-43D7-9362-47668F33864F}"/>
              </a:ext>
            </a:extLst>
          </p:cNvPr>
          <p:cNvSpPr>
            <a:spLocks noGrp="1"/>
          </p:cNvSpPr>
          <p:nvPr>
            <p:ph type="sldNum" sz="quarter" idx="12"/>
          </p:nvPr>
        </p:nvSpPr>
        <p:spPr/>
        <p:txBody>
          <a:bodyPr/>
          <a:lstStyle/>
          <a:p>
            <a:fld id="{E4FCFADB-28C7-48AD-8960-5D04F771285D}" type="slidenum">
              <a:rPr lang="zh-CN" altLang="en-US" smtClean="0"/>
              <a:t>‹#›</a:t>
            </a:fld>
            <a:endParaRPr lang="zh-CN" altLang="en-US"/>
          </a:p>
        </p:txBody>
      </p:sp>
    </p:spTree>
    <p:extLst>
      <p:ext uri="{BB962C8B-B14F-4D97-AF65-F5344CB8AC3E}">
        <p14:creationId xmlns:p14="http://schemas.microsoft.com/office/powerpoint/2010/main" val="129387599"/>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3231ACA-575B-432A-BE2A-D5CB4212F23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1365C01-E19B-41CF-A1B1-0F9EB8A1ED87}"/>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8644304-14D0-402D-88FA-B12B4B44ABA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28752C33-ED55-4C77-83BA-FD0C0555F06C}"/>
              </a:ext>
            </a:extLst>
          </p:cNvPr>
          <p:cNvSpPr>
            <a:spLocks noGrp="1"/>
          </p:cNvSpPr>
          <p:nvPr>
            <p:ph type="dt" sz="half" idx="10"/>
          </p:nvPr>
        </p:nvSpPr>
        <p:spPr/>
        <p:txBody>
          <a:bodyPr/>
          <a:lstStyle/>
          <a:p>
            <a:fld id="{381F67F2-4542-42FF-ABB7-D5FDF6DEE13C}" type="datetimeFigureOut">
              <a:rPr lang="zh-CN" altLang="en-US" smtClean="0"/>
              <a:t>2022/11/24</a:t>
            </a:fld>
            <a:endParaRPr lang="zh-CN" altLang="en-US"/>
          </a:p>
        </p:txBody>
      </p:sp>
      <p:sp>
        <p:nvSpPr>
          <p:cNvPr id="6" name="页脚占位符 5">
            <a:extLst>
              <a:ext uri="{FF2B5EF4-FFF2-40B4-BE49-F238E27FC236}">
                <a16:creationId xmlns:a16="http://schemas.microsoft.com/office/drawing/2014/main" id="{ED6DA6F0-E471-44C8-BE97-9E22B84C967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FF53B38-4938-42CA-B9F5-2BECFF8360AC}"/>
              </a:ext>
            </a:extLst>
          </p:cNvPr>
          <p:cNvSpPr>
            <a:spLocks noGrp="1"/>
          </p:cNvSpPr>
          <p:nvPr>
            <p:ph type="sldNum" sz="quarter" idx="12"/>
          </p:nvPr>
        </p:nvSpPr>
        <p:spPr/>
        <p:txBody>
          <a:bodyPr/>
          <a:lstStyle/>
          <a:p>
            <a:fld id="{E4FCFADB-28C7-48AD-8960-5D04F771285D}" type="slidenum">
              <a:rPr lang="zh-CN" altLang="en-US" smtClean="0"/>
              <a:t>‹#›</a:t>
            </a:fld>
            <a:endParaRPr lang="zh-CN" altLang="en-US"/>
          </a:p>
        </p:txBody>
      </p:sp>
    </p:spTree>
    <p:extLst>
      <p:ext uri="{BB962C8B-B14F-4D97-AF65-F5344CB8AC3E}">
        <p14:creationId xmlns:p14="http://schemas.microsoft.com/office/powerpoint/2010/main" val="730901986"/>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CEA79D-70A0-4651-B4C1-0DC0A662190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4FE0A45-C1B3-4A79-94EA-AFDE75C84F2F}"/>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28AFC83-BE2B-4D7A-919E-D316C40CAA0B}"/>
              </a:ext>
            </a:extLst>
          </p:cNvPr>
          <p:cNvSpPr>
            <a:spLocks noGrp="1"/>
          </p:cNvSpPr>
          <p:nvPr>
            <p:ph sz="half" idx="2"/>
          </p:nvPr>
        </p:nvSpPr>
        <p:spPr>
          <a:xfrm>
            <a:off x="839789" y="2505076"/>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8CC8D0D-AC80-4CE4-8CF4-C1950D199A5D}"/>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8CA6155-B081-4FD2-AC13-49E01BBE528F}"/>
              </a:ext>
            </a:extLst>
          </p:cNvPr>
          <p:cNvSpPr>
            <a:spLocks noGrp="1"/>
          </p:cNvSpPr>
          <p:nvPr>
            <p:ph sz="quarter" idx="4"/>
          </p:nvPr>
        </p:nvSpPr>
        <p:spPr>
          <a:xfrm>
            <a:off x="6172201" y="2505076"/>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21BBB7B-1438-441F-8A06-D11786952EFE}"/>
              </a:ext>
            </a:extLst>
          </p:cNvPr>
          <p:cNvSpPr>
            <a:spLocks noGrp="1"/>
          </p:cNvSpPr>
          <p:nvPr>
            <p:ph type="dt" sz="half" idx="10"/>
          </p:nvPr>
        </p:nvSpPr>
        <p:spPr/>
        <p:txBody>
          <a:bodyPr/>
          <a:lstStyle/>
          <a:p>
            <a:fld id="{381F67F2-4542-42FF-ABB7-D5FDF6DEE13C}" type="datetimeFigureOut">
              <a:rPr lang="zh-CN" altLang="en-US" smtClean="0"/>
              <a:t>2022/11/24</a:t>
            </a:fld>
            <a:endParaRPr lang="zh-CN" altLang="en-US"/>
          </a:p>
        </p:txBody>
      </p:sp>
      <p:sp>
        <p:nvSpPr>
          <p:cNvPr id="8" name="页脚占位符 7">
            <a:extLst>
              <a:ext uri="{FF2B5EF4-FFF2-40B4-BE49-F238E27FC236}">
                <a16:creationId xmlns:a16="http://schemas.microsoft.com/office/drawing/2014/main" id="{88F232D1-33A2-428C-87C2-1DCA55FBC70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57568BD1-23D1-4798-9AB7-CFE605D957F2}"/>
              </a:ext>
            </a:extLst>
          </p:cNvPr>
          <p:cNvSpPr>
            <a:spLocks noGrp="1"/>
          </p:cNvSpPr>
          <p:nvPr>
            <p:ph type="sldNum" sz="quarter" idx="12"/>
          </p:nvPr>
        </p:nvSpPr>
        <p:spPr/>
        <p:txBody>
          <a:bodyPr/>
          <a:lstStyle/>
          <a:p>
            <a:fld id="{E4FCFADB-28C7-48AD-8960-5D04F771285D}" type="slidenum">
              <a:rPr lang="zh-CN" altLang="en-US" smtClean="0"/>
              <a:t>‹#›</a:t>
            </a:fld>
            <a:endParaRPr lang="zh-CN" altLang="en-US"/>
          </a:p>
        </p:txBody>
      </p:sp>
    </p:spTree>
    <p:extLst>
      <p:ext uri="{BB962C8B-B14F-4D97-AF65-F5344CB8AC3E}">
        <p14:creationId xmlns:p14="http://schemas.microsoft.com/office/powerpoint/2010/main" val="4215984301"/>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4A13B5-23E1-4A81-88FE-51EC946A483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2BBE9CF-6E63-408F-B175-B1E4739E62A0}"/>
              </a:ext>
            </a:extLst>
          </p:cNvPr>
          <p:cNvSpPr>
            <a:spLocks noGrp="1"/>
          </p:cNvSpPr>
          <p:nvPr>
            <p:ph type="dt" sz="half" idx="10"/>
          </p:nvPr>
        </p:nvSpPr>
        <p:spPr/>
        <p:txBody>
          <a:bodyPr/>
          <a:lstStyle/>
          <a:p>
            <a:fld id="{381F67F2-4542-42FF-ABB7-D5FDF6DEE13C}" type="datetimeFigureOut">
              <a:rPr lang="zh-CN" altLang="en-US" smtClean="0"/>
              <a:t>2022/11/24</a:t>
            </a:fld>
            <a:endParaRPr lang="zh-CN" altLang="en-US"/>
          </a:p>
        </p:txBody>
      </p:sp>
      <p:sp>
        <p:nvSpPr>
          <p:cNvPr id="4" name="页脚占位符 3">
            <a:extLst>
              <a:ext uri="{FF2B5EF4-FFF2-40B4-BE49-F238E27FC236}">
                <a16:creationId xmlns:a16="http://schemas.microsoft.com/office/drawing/2014/main" id="{80F79F36-236D-483E-88D6-0F8B8101FB1B}"/>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1C9BFAE-4DE2-40C7-B8F1-3BB98D7BD4EC}"/>
              </a:ext>
            </a:extLst>
          </p:cNvPr>
          <p:cNvSpPr>
            <a:spLocks noGrp="1"/>
          </p:cNvSpPr>
          <p:nvPr>
            <p:ph type="sldNum" sz="quarter" idx="12"/>
          </p:nvPr>
        </p:nvSpPr>
        <p:spPr/>
        <p:txBody>
          <a:bodyPr/>
          <a:lstStyle/>
          <a:p>
            <a:fld id="{E4FCFADB-28C7-48AD-8960-5D04F771285D}" type="slidenum">
              <a:rPr lang="zh-CN" altLang="en-US" smtClean="0"/>
              <a:t>‹#›</a:t>
            </a:fld>
            <a:endParaRPr lang="zh-CN" altLang="en-US"/>
          </a:p>
        </p:txBody>
      </p:sp>
    </p:spTree>
    <p:extLst>
      <p:ext uri="{BB962C8B-B14F-4D97-AF65-F5344CB8AC3E}">
        <p14:creationId xmlns:p14="http://schemas.microsoft.com/office/powerpoint/2010/main" val="3954649380"/>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9A4C8AC-57AD-418B-82AD-452BC994D204}"/>
              </a:ext>
            </a:extLst>
          </p:cNvPr>
          <p:cNvSpPr>
            <a:spLocks noGrp="1"/>
          </p:cNvSpPr>
          <p:nvPr>
            <p:ph type="dt" sz="half" idx="10"/>
          </p:nvPr>
        </p:nvSpPr>
        <p:spPr/>
        <p:txBody>
          <a:bodyPr/>
          <a:lstStyle/>
          <a:p>
            <a:fld id="{381F67F2-4542-42FF-ABB7-D5FDF6DEE13C}" type="datetimeFigureOut">
              <a:rPr lang="zh-CN" altLang="en-US" smtClean="0"/>
              <a:t>2022/11/24</a:t>
            </a:fld>
            <a:endParaRPr lang="zh-CN" altLang="en-US"/>
          </a:p>
        </p:txBody>
      </p:sp>
      <p:sp>
        <p:nvSpPr>
          <p:cNvPr id="3" name="页脚占位符 2">
            <a:extLst>
              <a:ext uri="{FF2B5EF4-FFF2-40B4-BE49-F238E27FC236}">
                <a16:creationId xmlns:a16="http://schemas.microsoft.com/office/drawing/2014/main" id="{8523BB56-5271-4DF1-B511-DE820D683C4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07E80EC-D837-47A0-A7E4-DCE24F3156B0}"/>
              </a:ext>
            </a:extLst>
          </p:cNvPr>
          <p:cNvSpPr>
            <a:spLocks noGrp="1"/>
          </p:cNvSpPr>
          <p:nvPr>
            <p:ph type="sldNum" sz="quarter" idx="12"/>
          </p:nvPr>
        </p:nvSpPr>
        <p:spPr/>
        <p:txBody>
          <a:bodyPr/>
          <a:lstStyle/>
          <a:p>
            <a:fld id="{E4FCFADB-28C7-48AD-8960-5D04F771285D}" type="slidenum">
              <a:rPr lang="zh-CN" altLang="en-US" smtClean="0"/>
              <a:t>‹#›</a:t>
            </a:fld>
            <a:endParaRPr lang="zh-CN" altLang="en-US"/>
          </a:p>
        </p:txBody>
      </p:sp>
    </p:spTree>
    <p:extLst>
      <p:ext uri="{BB962C8B-B14F-4D97-AF65-F5344CB8AC3E}">
        <p14:creationId xmlns:p14="http://schemas.microsoft.com/office/powerpoint/2010/main" val="3790808544"/>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1F2B64-6F4F-4470-918A-2089840A6E9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3EDA7D6-7BE7-4C30-BAE4-214B7A34494C}"/>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D4F83F5-C69E-4C2D-8EE2-4FE19C698C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22E79B3-1D1D-436C-B426-F1D5C0B6B7B5}"/>
              </a:ext>
            </a:extLst>
          </p:cNvPr>
          <p:cNvSpPr>
            <a:spLocks noGrp="1"/>
          </p:cNvSpPr>
          <p:nvPr>
            <p:ph type="dt" sz="half" idx="10"/>
          </p:nvPr>
        </p:nvSpPr>
        <p:spPr/>
        <p:txBody>
          <a:bodyPr/>
          <a:lstStyle/>
          <a:p>
            <a:fld id="{381F67F2-4542-42FF-ABB7-D5FDF6DEE13C}" type="datetimeFigureOut">
              <a:rPr lang="zh-CN" altLang="en-US" smtClean="0"/>
              <a:t>2022/11/24</a:t>
            </a:fld>
            <a:endParaRPr lang="zh-CN" altLang="en-US"/>
          </a:p>
        </p:txBody>
      </p:sp>
      <p:sp>
        <p:nvSpPr>
          <p:cNvPr id="6" name="页脚占位符 5">
            <a:extLst>
              <a:ext uri="{FF2B5EF4-FFF2-40B4-BE49-F238E27FC236}">
                <a16:creationId xmlns:a16="http://schemas.microsoft.com/office/drawing/2014/main" id="{AA32CE3D-0EEF-45F2-B742-A3D8908A535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B13CA39-202B-4D2F-8DE7-DD71A7606B53}"/>
              </a:ext>
            </a:extLst>
          </p:cNvPr>
          <p:cNvSpPr>
            <a:spLocks noGrp="1"/>
          </p:cNvSpPr>
          <p:nvPr>
            <p:ph type="sldNum" sz="quarter" idx="12"/>
          </p:nvPr>
        </p:nvSpPr>
        <p:spPr/>
        <p:txBody>
          <a:bodyPr/>
          <a:lstStyle/>
          <a:p>
            <a:fld id="{E4FCFADB-28C7-48AD-8960-5D04F771285D}" type="slidenum">
              <a:rPr lang="zh-CN" altLang="en-US" smtClean="0"/>
              <a:t>‹#›</a:t>
            </a:fld>
            <a:endParaRPr lang="zh-CN" altLang="en-US"/>
          </a:p>
        </p:txBody>
      </p:sp>
    </p:spTree>
    <p:extLst>
      <p:ext uri="{BB962C8B-B14F-4D97-AF65-F5344CB8AC3E}">
        <p14:creationId xmlns:p14="http://schemas.microsoft.com/office/powerpoint/2010/main" val="1676656197"/>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1417CC-8850-4C54-BEF5-7BC91363FD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36CBEDD-257F-4B6E-96A0-F191D99AA8F7}"/>
              </a:ext>
            </a:extLst>
          </p:cNvPr>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D985275-C4BC-4B5E-B944-5BB5EDF724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DA51A07-D22B-4610-B93C-6D9148C9C8C0}"/>
              </a:ext>
            </a:extLst>
          </p:cNvPr>
          <p:cNvSpPr>
            <a:spLocks noGrp="1"/>
          </p:cNvSpPr>
          <p:nvPr>
            <p:ph type="dt" sz="half" idx="10"/>
          </p:nvPr>
        </p:nvSpPr>
        <p:spPr/>
        <p:txBody>
          <a:bodyPr/>
          <a:lstStyle/>
          <a:p>
            <a:fld id="{381F67F2-4542-42FF-ABB7-D5FDF6DEE13C}" type="datetimeFigureOut">
              <a:rPr lang="zh-CN" altLang="en-US" smtClean="0"/>
              <a:t>2022/11/24</a:t>
            </a:fld>
            <a:endParaRPr lang="zh-CN" altLang="en-US"/>
          </a:p>
        </p:txBody>
      </p:sp>
      <p:sp>
        <p:nvSpPr>
          <p:cNvPr id="6" name="页脚占位符 5">
            <a:extLst>
              <a:ext uri="{FF2B5EF4-FFF2-40B4-BE49-F238E27FC236}">
                <a16:creationId xmlns:a16="http://schemas.microsoft.com/office/drawing/2014/main" id="{BD257A6A-010D-4581-B8C2-4B8CBAFB4CC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AB344FE-6EF1-498B-8658-84A5DA43285D}"/>
              </a:ext>
            </a:extLst>
          </p:cNvPr>
          <p:cNvSpPr>
            <a:spLocks noGrp="1"/>
          </p:cNvSpPr>
          <p:nvPr>
            <p:ph type="sldNum" sz="quarter" idx="12"/>
          </p:nvPr>
        </p:nvSpPr>
        <p:spPr/>
        <p:txBody>
          <a:bodyPr/>
          <a:lstStyle/>
          <a:p>
            <a:fld id="{E4FCFADB-28C7-48AD-8960-5D04F771285D}" type="slidenum">
              <a:rPr lang="zh-CN" altLang="en-US" smtClean="0"/>
              <a:t>‹#›</a:t>
            </a:fld>
            <a:endParaRPr lang="zh-CN" altLang="en-US"/>
          </a:p>
        </p:txBody>
      </p:sp>
    </p:spTree>
    <p:extLst>
      <p:ext uri="{BB962C8B-B14F-4D97-AF65-F5344CB8AC3E}">
        <p14:creationId xmlns:p14="http://schemas.microsoft.com/office/powerpoint/2010/main" val="4155668192"/>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14148DB-049D-4D10-A8D0-8EB6EC8B20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31029FA-D054-4651-80E1-B71FBD8F5B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283CF95-542B-48E2-8FB2-6B36E91DF856}"/>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1F67F2-4542-42FF-ABB7-D5FDF6DEE13C}" type="datetimeFigureOut">
              <a:rPr lang="zh-CN" altLang="en-US" smtClean="0"/>
              <a:t>2022/11/24</a:t>
            </a:fld>
            <a:endParaRPr lang="zh-CN" altLang="en-US"/>
          </a:p>
        </p:txBody>
      </p:sp>
      <p:sp>
        <p:nvSpPr>
          <p:cNvPr id="5" name="页脚占位符 4">
            <a:extLst>
              <a:ext uri="{FF2B5EF4-FFF2-40B4-BE49-F238E27FC236}">
                <a16:creationId xmlns:a16="http://schemas.microsoft.com/office/drawing/2014/main" id="{FA946275-B9AB-468D-AF4D-F5670B0B5831}"/>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1FBE18A-0474-4A6A-82C6-2B6D76ED1D01}"/>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FCFADB-28C7-48AD-8960-5D04F771285D}" type="slidenum">
              <a:rPr lang="zh-CN" altLang="en-US" smtClean="0"/>
              <a:t>‹#›</a:t>
            </a:fld>
            <a:endParaRPr lang="zh-CN" altLang="en-US"/>
          </a:p>
        </p:txBody>
      </p:sp>
      <p:pic>
        <p:nvPicPr>
          <p:cNvPr id="7" name="Picture 6">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9325"/>
          <a:stretch/>
        </p:blipFill>
        <p:spPr>
          <a:xfrm>
            <a:off x="10463586" y="-2265223"/>
            <a:ext cx="1641581" cy="1693769"/>
          </a:xfrm>
          <a:prstGeom prst="rect">
            <a:avLst/>
          </a:prstGeom>
        </p:spPr>
      </p:pic>
      <p:pic>
        <p:nvPicPr>
          <p:cNvPr id="8" name="Picture 7">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9325"/>
          <a:stretch/>
        </p:blipFill>
        <p:spPr>
          <a:xfrm>
            <a:off x="1389009" y="7559260"/>
            <a:ext cx="1641581" cy="1693769"/>
          </a:xfrm>
          <a:prstGeom prst="rect">
            <a:avLst/>
          </a:prstGeom>
        </p:spPr>
      </p:pic>
      <p:sp>
        <p:nvSpPr>
          <p:cNvPr id="9" name="TextBox 8"/>
          <p:cNvSpPr txBox="1"/>
          <p:nvPr userDrawn="1"/>
        </p:nvSpPr>
        <p:spPr>
          <a:xfrm>
            <a:off x="10475154" y="26408"/>
            <a:ext cx="1630013" cy="369332"/>
          </a:xfrm>
          <a:prstGeom prst="rect">
            <a:avLst/>
          </a:prstGeom>
          <a:noFill/>
        </p:spPr>
        <p:txBody>
          <a:bodyPr wrap="square" rtlCol="0">
            <a:spAutoFit/>
          </a:bodyPr>
          <a:lstStyle/>
          <a:p>
            <a:r>
              <a:rPr lang="en-GB" dirty="0" err="1" smtClean="0">
                <a:solidFill>
                  <a:schemeClr val="accent6">
                    <a:lumMod val="60000"/>
                    <a:lumOff val="40000"/>
                  </a:schemeClr>
                </a:solidFill>
                <a:latin typeface="UTM Aristote" panose="02040603050506020204" pitchFamily="18" charset="0"/>
              </a:rPr>
              <a:t>Măng</a:t>
            </a:r>
            <a:r>
              <a:rPr lang="en-GB" baseline="0" dirty="0" smtClean="0">
                <a:solidFill>
                  <a:schemeClr val="accent6">
                    <a:lumMod val="60000"/>
                    <a:lumOff val="40000"/>
                  </a:schemeClr>
                </a:solidFill>
                <a:latin typeface="UTM Aristote" panose="02040603050506020204" pitchFamily="18" charset="0"/>
              </a:rPr>
              <a:t> non</a:t>
            </a:r>
            <a:endParaRPr lang="en-GB" dirty="0">
              <a:solidFill>
                <a:schemeClr val="accent6">
                  <a:lumMod val="60000"/>
                  <a:lumOff val="40000"/>
                </a:schemeClr>
              </a:solidFill>
              <a:latin typeface="UTM Aristote" panose="02040603050506020204" pitchFamily="18" charset="0"/>
            </a:endParaRPr>
          </a:p>
        </p:txBody>
      </p:sp>
    </p:spTree>
    <p:extLst>
      <p:ext uri="{BB962C8B-B14F-4D97-AF65-F5344CB8AC3E}">
        <p14:creationId xmlns:p14="http://schemas.microsoft.com/office/powerpoint/2010/main" val="41307943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14148DB-049D-4D10-A8D0-8EB6EC8B20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31029FA-D054-4651-80E1-B71FBD8F5B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283CF95-542B-48E2-8FB2-6B36E91DF8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1F67F2-4542-42FF-ABB7-D5FDF6DEE13C}" type="datetimeFigureOut">
              <a:rPr lang="zh-CN" altLang="en-US" smtClean="0"/>
              <a:t>2022/11/24</a:t>
            </a:fld>
            <a:endParaRPr lang="zh-CN" altLang="en-US"/>
          </a:p>
        </p:txBody>
      </p:sp>
      <p:sp>
        <p:nvSpPr>
          <p:cNvPr id="5" name="页脚占位符 4">
            <a:extLst>
              <a:ext uri="{FF2B5EF4-FFF2-40B4-BE49-F238E27FC236}">
                <a16:creationId xmlns:a16="http://schemas.microsoft.com/office/drawing/2014/main" id="{FA946275-B9AB-468D-AF4D-F5670B0B58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1FBE18A-0474-4A6A-82C6-2B6D76ED1D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FCFADB-28C7-48AD-8960-5D04F771285D}" type="slidenum">
              <a:rPr lang="zh-CN" altLang="en-US" smtClean="0"/>
              <a:t>‹#›</a:t>
            </a:fld>
            <a:endParaRPr lang="zh-CN" altLang="en-US"/>
          </a:p>
        </p:txBody>
      </p:sp>
      <p:pic>
        <p:nvPicPr>
          <p:cNvPr id="7" name="Picture 6">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14" cstate="hqprint">
            <a:extLst>
              <a:ext uri="{28A0092B-C50C-407E-A947-70E740481C1C}">
                <a14:useLocalDpi xmlns:a14="http://schemas.microsoft.com/office/drawing/2010/main" val="0"/>
              </a:ext>
            </a:extLst>
          </a:blip>
          <a:srcRect t="39325"/>
          <a:stretch/>
        </p:blipFill>
        <p:spPr>
          <a:xfrm>
            <a:off x="10463586" y="-2265223"/>
            <a:ext cx="1641581" cy="1693769"/>
          </a:xfrm>
          <a:prstGeom prst="rect">
            <a:avLst/>
          </a:prstGeom>
        </p:spPr>
      </p:pic>
      <p:pic>
        <p:nvPicPr>
          <p:cNvPr id="8" name="Picture 7">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14" cstate="hqprint">
            <a:extLst>
              <a:ext uri="{28A0092B-C50C-407E-A947-70E740481C1C}">
                <a14:useLocalDpi xmlns:a14="http://schemas.microsoft.com/office/drawing/2010/main" val="0"/>
              </a:ext>
            </a:extLst>
          </a:blip>
          <a:srcRect t="39325"/>
          <a:stretch/>
        </p:blipFill>
        <p:spPr>
          <a:xfrm>
            <a:off x="1389009" y="7559260"/>
            <a:ext cx="1641581" cy="1693769"/>
          </a:xfrm>
          <a:prstGeom prst="rect">
            <a:avLst/>
          </a:prstGeom>
        </p:spPr>
      </p:pic>
      <p:sp>
        <p:nvSpPr>
          <p:cNvPr id="9" name="TextBox 8"/>
          <p:cNvSpPr txBox="1"/>
          <p:nvPr userDrawn="1"/>
        </p:nvSpPr>
        <p:spPr>
          <a:xfrm>
            <a:off x="10475154" y="26408"/>
            <a:ext cx="1630013" cy="369332"/>
          </a:xfrm>
          <a:prstGeom prst="rect">
            <a:avLst/>
          </a:prstGeom>
          <a:noFill/>
        </p:spPr>
        <p:txBody>
          <a:bodyPr wrap="square" rtlCol="0">
            <a:spAutoFit/>
          </a:bodyPr>
          <a:lstStyle/>
          <a:p>
            <a:r>
              <a:rPr lang="en-GB" dirty="0" err="1" smtClean="0">
                <a:solidFill>
                  <a:schemeClr val="accent6">
                    <a:lumMod val="60000"/>
                    <a:lumOff val="40000"/>
                  </a:schemeClr>
                </a:solidFill>
                <a:latin typeface="UTM Aristote" panose="02040603050506020204" pitchFamily="18" charset="0"/>
              </a:rPr>
              <a:t>Măng</a:t>
            </a:r>
            <a:r>
              <a:rPr lang="en-GB" baseline="0" dirty="0" smtClean="0">
                <a:solidFill>
                  <a:schemeClr val="accent6">
                    <a:lumMod val="60000"/>
                    <a:lumOff val="40000"/>
                  </a:schemeClr>
                </a:solidFill>
                <a:latin typeface="UTM Aristote" panose="02040603050506020204" pitchFamily="18" charset="0"/>
              </a:rPr>
              <a:t> non</a:t>
            </a:r>
            <a:endParaRPr lang="en-GB" dirty="0">
              <a:solidFill>
                <a:schemeClr val="accent6">
                  <a:lumMod val="60000"/>
                  <a:lumOff val="40000"/>
                </a:schemeClr>
              </a:solidFill>
              <a:latin typeface="UTM Aristote" panose="02040603050506020204" pitchFamily="18" charset="0"/>
            </a:endParaRPr>
          </a:p>
        </p:txBody>
      </p:sp>
    </p:spTree>
    <p:extLst>
      <p:ext uri="{BB962C8B-B14F-4D97-AF65-F5344CB8AC3E}">
        <p14:creationId xmlns:p14="http://schemas.microsoft.com/office/powerpoint/2010/main" val="6895748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3.png"/><Relationship Id="rId12"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2.png"/><Relationship Id="rId11" Type="http://schemas.openxmlformats.org/officeDocument/2006/relationships/image" Target="../media/image11.png"/><Relationship Id="rId5" Type="http://schemas.openxmlformats.org/officeDocument/2006/relationships/image" Target="../media/image7.png"/><Relationship Id="rId10" Type="http://schemas.openxmlformats.org/officeDocument/2006/relationships/image" Target="../media/image10.png"/><Relationship Id="rId4" Type="http://schemas.openxmlformats.org/officeDocument/2006/relationships/image" Target="../media/image6.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4.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8.png"/><Relationship Id="rId7"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29.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19.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19.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8.png"/><Relationship Id="rId7"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29.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29.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8.png"/><Relationship Id="rId7"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29.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8.png"/><Relationship Id="rId1" Type="http://schemas.openxmlformats.org/officeDocument/2006/relationships/slideLayout" Target="../slideLayouts/slideLayout23.xml"/><Relationship Id="rId5" Type="http://schemas.openxmlformats.org/officeDocument/2006/relationships/image" Target="../media/image40.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5.xml"/><Relationship Id="rId7" Type="http://schemas.openxmlformats.org/officeDocument/2006/relationships/image" Target="../media/image3.png"/><Relationship Id="rId12"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hemeOverride" Target="../theme/themeOverride2.xml"/><Relationship Id="rId6" Type="http://schemas.openxmlformats.org/officeDocument/2006/relationships/image" Target="../media/image2.png"/><Relationship Id="rId11" Type="http://schemas.openxmlformats.org/officeDocument/2006/relationships/image" Target="../media/image11.png"/><Relationship Id="rId5" Type="http://schemas.openxmlformats.org/officeDocument/2006/relationships/image" Target="../media/image7.png"/><Relationship Id="rId10" Type="http://schemas.openxmlformats.org/officeDocument/2006/relationships/image" Target="../media/image10.png"/><Relationship Id="rId4" Type="http://schemas.openxmlformats.org/officeDocument/2006/relationships/image" Target="../media/image6.png"/><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0.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a:extLst>
              <a:ext uri="{FF2B5EF4-FFF2-40B4-BE49-F238E27FC236}">
                <a16:creationId xmlns:a16="http://schemas.microsoft.com/office/drawing/2014/main" id="{28BE8E36-86A3-421E-9905-3BDE2CD6D200}"/>
              </a:ext>
            </a:extLst>
          </p:cNvPr>
          <p:cNvGrpSpPr/>
          <p:nvPr/>
        </p:nvGrpSpPr>
        <p:grpSpPr>
          <a:xfrm>
            <a:off x="0" y="0"/>
            <a:ext cx="12312739" cy="3633893"/>
            <a:chOff x="-1" y="-2"/>
            <a:chExt cx="12312739" cy="3633893"/>
          </a:xfrm>
        </p:grpSpPr>
        <p:pic>
          <p:nvPicPr>
            <p:cNvPr id="10" name="图片 9">
              <a:extLst>
                <a:ext uri="{FF2B5EF4-FFF2-40B4-BE49-F238E27FC236}">
                  <a16:creationId xmlns:a16="http://schemas.microsoft.com/office/drawing/2014/main" id="{0271263D-2D90-4442-AB97-A13476277AA2}"/>
                </a:ext>
              </a:extLst>
            </p:cNvPr>
            <p:cNvPicPr>
              <a:picLocks noChangeAspect="1"/>
            </p:cNvPicPr>
            <p:nvPr/>
          </p:nvPicPr>
          <p:blipFill rotWithShape="1">
            <a:blip r:embed="rId4">
              <a:extLst>
                <a:ext uri="{28A0092B-C50C-407E-A947-70E740481C1C}">
                  <a14:useLocalDpi xmlns:a14="http://schemas.microsoft.com/office/drawing/2010/main" val="0"/>
                </a:ext>
              </a:extLst>
            </a:blip>
            <a:srcRect b="62222"/>
            <a:stretch/>
          </p:blipFill>
          <p:spPr>
            <a:xfrm>
              <a:off x="0" y="-1"/>
              <a:ext cx="12192000" cy="3339253"/>
            </a:xfrm>
            <a:prstGeom prst="rect">
              <a:avLst/>
            </a:prstGeom>
          </p:spPr>
        </p:pic>
        <p:pic>
          <p:nvPicPr>
            <p:cNvPr id="14" name="图片 13">
              <a:extLst>
                <a:ext uri="{FF2B5EF4-FFF2-40B4-BE49-F238E27FC236}">
                  <a16:creationId xmlns:a16="http://schemas.microsoft.com/office/drawing/2014/main" id="{C4F1EBB6-456C-4C10-B678-BBBCFCFAA417}"/>
                </a:ext>
              </a:extLst>
            </p:cNvPr>
            <p:cNvPicPr>
              <a:picLocks noChangeAspect="1"/>
            </p:cNvPicPr>
            <p:nvPr/>
          </p:nvPicPr>
          <p:blipFill rotWithShape="1">
            <a:blip r:embed="rId5">
              <a:extLst>
                <a:ext uri="{28A0092B-C50C-407E-A947-70E740481C1C}">
                  <a14:useLocalDpi xmlns:a14="http://schemas.microsoft.com/office/drawing/2010/main" val="0"/>
                </a:ext>
              </a:extLst>
            </a:blip>
            <a:srcRect b="66389"/>
            <a:stretch/>
          </p:blipFill>
          <p:spPr>
            <a:xfrm>
              <a:off x="0" y="236112"/>
              <a:ext cx="12312738" cy="3000375"/>
            </a:xfrm>
            <a:prstGeom prst="rect">
              <a:avLst/>
            </a:prstGeom>
          </p:spPr>
        </p:pic>
        <p:pic>
          <p:nvPicPr>
            <p:cNvPr id="12" name="图片 11">
              <a:extLst>
                <a:ext uri="{FF2B5EF4-FFF2-40B4-BE49-F238E27FC236}">
                  <a16:creationId xmlns:a16="http://schemas.microsoft.com/office/drawing/2014/main" id="{A43AEB63-2863-42B5-9D71-E9FDFFEBEA46}"/>
                </a:ext>
              </a:extLst>
            </p:cNvPr>
            <p:cNvPicPr>
              <a:picLocks noChangeAspect="1"/>
            </p:cNvPicPr>
            <p:nvPr/>
          </p:nvPicPr>
          <p:blipFill rotWithShape="1">
            <a:blip r:embed="rId6">
              <a:extLst>
                <a:ext uri="{28A0092B-C50C-407E-A947-70E740481C1C}">
                  <a14:useLocalDpi xmlns:a14="http://schemas.microsoft.com/office/drawing/2010/main" val="0"/>
                </a:ext>
              </a:extLst>
            </a:blip>
            <a:srcRect b="58889"/>
            <a:stretch/>
          </p:blipFill>
          <p:spPr>
            <a:xfrm>
              <a:off x="-1" y="-2"/>
              <a:ext cx="12192000" cy="3633893"/>
            </a:xfrm>
            <a:prstGeom prst="rect">
              <a:avLst/>
            </a:prstGeom>
          </p:spPr>
        </p:pic>
      </p:grpSp>
      <p:grpSp>
        <p:nvGrpSpPr>
          <p:cNvPr id="23" name="组合 22">
            <a:extLst>
              <a:ext uri="{FF2B5EF4-FFF2-40B4-BE49-F238E27FC236}">
                <a16:creationId xmlns:a16="http://schemas.microsoft.com/office/drawing/2014/main" id="{6E525F17-F0F1-4B71-9B69-71FA12004C0F}"/>
              </a:ext>
            </a:extLst>
          </p:cNvPr>
          <p:cNvGrpSpPr/>
          <p:nvPr/>
        </p:nvGrpSpPr>
        <p:grpSpPr>
          <a:xfrm>
            <a:off x="-2" y="3323386"/>
            <a:ext cx="12192001" cy="3983127"/>
            <a:chOff x="-2" y="3323386"/>
            <a:chExt cx="12192001" cy="3983127"/>
          </a:xfrm>
        </p:grpSpPr>
        <p:pic>
          <p:nvPicPr>
            <p:cNvPr id="16" name="图片 15">
              <a:extLst>
                <a:ext uri="{FF2B5EF4-FFF2-40B4-BE49-F238E27FC236}">
                  <a16:creationId xmlns:a16="http://schemas.microsoft.com/office/drawing/2014/main" id="{4F4BCEBA-9C2C-4F80-B539-BEA6A54837A2}"/>
                </a:ext>
              </a:extLst>
            </p:cNvPr>
            <p:cNvPicPr>
              <a:picLocks noChangeAspect="1"/>
            </p:cNvPicPr>
            <p:nvPr/>
          </p:nvPicPr>
          <p:blipFill rotWithShape="1">
            <a:blip r:embed="rId7">
              <a:extLst>
                <a:ext uri="{28A0092B-C50C-407E-A947-70E740481C1C}">
                  <a14:useLocalDpi xmlns:a14="http://schemas.microsoft.com/office/drawing/2010/main" val="0"/>
                </a:ext>
              </a:extLst>
            </a:blip>
            <a:srcRect t="72778" b="4722"/>
            <a:stretch/>
          </p:blipFill>
          <p:spPr>
            <a:xfrm>
              <a:off x="-2" y="5314950"/>
              <a:ext cx="12192001" cy="1543050"/>
            </a:xfrm>
            <a:prstGeom prst="rect">
              <a:avLst/>
            </a:prstGeom>
          </p:spPr>
        </p:pic>
        <p:pic>
          <p:nvPicPr>
            <p:cNvPr id="20" name="图片 19">
              <a:extLst>
                <a:ext uri="{FF2B5EF4-FFF2-40B4-BE49-F238E27FC236}">
                  <a16:creationId xmlns:a16="http://schemas.microsoft.com/office/drawing/2014/main" id="{A56C4A67-8FB8-465F-81D8-F6AE8696C56C}"/>
                </a:ext>
              </a:extLst>
            </p:cNvPr>
            <p:cNvPicPr>
              <a:picLocks noChangeAspect="1"/>
            </p:cNvPicPr>
            <p:nvPr/>
          </p:nvPicPr>
          <p:blipFill rotWithShape="1">
            <a:blip r:embed="rId8">
              <a:extLst>
                <a:ext uri="{28A0092B-C50C-407E-A947-70E740481C1C}">
                  <a14:useLocalDpi xmlns:a14="http://schemas.microsoft.com/office/drawing/2010/main" val="0"/>
                </a:ext>
              </a:extLst>
            </a:blip>
            <a:srcRect t="61498"/>
            <a:stretch/>
          </p:blipFill>
          <p:spPr>
            <a:xfrm>
              <a:off x="1269920" y="4349444"/>
              <a:ext cx="9586766" cy="2676016"/>
            </a:xfrm>
            <a:prstGeom prst="rect">
              <a:avLst/>
            </a:prstGeom>
          </p:spPr>
        </p:pic>
        <p:pic>
          <p:nvPicPr>
            <p:cNvPr id="18" name="图片 17">
              <a:extLst>
                <a:ext uri="{FF2B5EF4-FFF2-40B4-BE49-F238E27FC236}">
                  <a16:creationId xmlns:a16="http://schemas.microsoft.com/office/drawing/2014/main" id="{BE276239-53B7-4C5B-B059-7BBDC05C7823}"/>
                </a:ext>
              </a:extLst>
            </p:cNvPr>
            <p:cNvPicPr>
              <a:picLocks noChangeAspect="1"/>
            </p:cNvPicPr>
            <p:nvPr/>
          </p:nvPicPr>
          <p:blipFill rotWithShape="1">
            <a:blip r:embed="rId9">
              <a:extLst>
                <a:ext uri="{28A0092B-C50C-407E-A947-70E740481C1C}">
                  <a14:useLocalDpi xmlns:a14="http://schemas.microsoft.com/office/drawing/2010/main" val="0"/>
                </a:ext>
              </a:extLst>
            </a:blip>
            <a:srcRect t="41528" r="67118"/>
            <a:stretch/>
          </p:blipFill>
          <p:spPr>
            <a:xfrm>
              <a:off x="242396" y="3323386"/>
              <a:ext cx="3089541" cy="3983127"/>
            </a:xfrm>
            <a:prstGeom prst="rect">
              <a:avLst/>
            </a:prstGeom>
          </p:spPr>
        </p:pic>
        <p:pic>
          <p:nvPicPr>
            <p:cNvPr id="22" name="图片 21">
              <a:extLst>
                <a:ext uri="{FF2B5EF4-FFF2-40B4-BE49-F238E27FC236}">
                  <a16:creationId xmlns:a16="http://schemas.microsoft.com/office/drawing/2014/main" id="{D98A4571-243B-4259-A1B7-8C58C7C1D95B}"/>
                </a:ext>
              </a:extLst>
            </p:cNvPr>
            <p:cNvPicPr>
              <a:picLocks noChangeAspect="1"/>
            </p:cNvPicPr>
            <p:nvPr/>
          </p:nvPicPr>
          <p:blipFill rotWithShape="1">
            <a:blip r:embed="rId10">
              <a:extLst>
                <a:ext uri="{28A0092B-C50C-407E-A947-70E740481C1C}">
                  <a14:useLocalDpi xmlns:a14="http://schemas.microsoft.com/office/drawing/2010/main" val="0"/>
                </a:ext>
              </a:extLst>
            </a:blip>
            <a:srcRect l="67339" t="52988"/>
            <a:stretch/>
          </p:blipFill>
          <p:spPr>
            <a:xfrm>
              <a:off x="8860064" y="4017612"/>
              <a:ext cx="3089541" cy="3224109"/>
            </a:xfrm>
            <a:prstGeom prst="rect">
              <a:avLst/>
            </a:prstGeom>
          </p:spPr>
        </p:pic>
      </p:grpSp>
      <p:pic>
        <p:nvPicPr>
          <p:cNvPr id="3" name="Picture 2">
            <a:extLst>
              <a:ext uri="{FF2B5EF4-FFF2-40B4-BE49-F238E27FC236}">
                <a16:creationId xmlns:a16="http://schemas.microsoft.com/office/drawing/2014/main" id="{8406E4FE-1B1E-BC84-E098-3268814281E5}"/>
              </a:ext>
            </a:extLst>
          </p:cNvPr>
          <p:cNvPicPr>
            <a:picLocks noChangeAspect="1"/>
          </p:cNvPicPr>
          <p:nvPr/>
        </p:nvPicPr>
        <p:blipFill>
          <a:blip r:embed="rId11"/>
          <a:stretch>
            <a:fillRect/>
          </a:stretch>
        </p:blipFill>
        <p:spPr>
          <a:xfrm>
            <a:off x="470979" y="319080"/>
            <a:ext cx="902457" cy="893522"/>
          </a:xfrm>
          <a:prstGeom prst="rect">
            <a:avLst/>
          </a:prstGeom>
        </p:spPr>
      </p:pic>
      <p:sp>
        <p:nvSpPr>
          <p:cNvPr id="4" name="Google Shape;1910;p31">
            <a:extLst>
              <a:ext uri="{FF2B5EF4-FFF2-40B4-BE49-F238E27FC236}">
                <a16:creationId xmlns:a16="http://schemas.microsoft.com/office/drawing/2014/main" id="{27EDCCBA-C672-25FE-E505-2B4D15BA08C6}"/>
              </a:ext>
            </a:extLst>
          </p:cNvPr>
          <p:cNvSpPr txBox="1">
            <a:spLocks/>
          </p:cNvSpPr>
          <p:nvPr/>
        </p:nvSpPr>
        <p:spPr>
          <a:xfrm>
            <a:off x="160409" y="353583"/>
            <a:ext cx="1523596" cy="215758"/>
          </a:xfrm>
          <a:prstGeom prst="rect">
            <a:avLst/>
          </a:prstGeom>
          <a:noFill/>
          <a:ln>
            <a:noFill/>
          </a:ln>
        </p:spPr>
        <p:txBody>
          <a:bodyPr spcFirstLastPara="1" wrap="square" lIns="121900" tIns="121900" rIns="121900" bIns="121900" numCol="1" anchor="ctr" anchorCtr="0">
            <a:prstTxWarp prst="textArchUp">
              <a:avLst/>
            </a:prstTxWarp>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defTabSz="1219170">
              <a:buClr>
                <a:srgbClr val="FF8E77"/>
              </a:buClr>
            </a:pPr>
            <a:r>
              <a:rPr lang="en-US" sz="6000" b="1" kern="0" dirty="0" err="1">
                <a:solidFill>
                  <a:schemeClr val="accent6">
                    <a:lumMod val="60000"/>
                    <a:lumOff val="40000"/>
                  </a:schemeClr>
                </a:solidFill>
                <a:effectLst>
                  <a:outerShdw blurRad="38100" dist="38100" dir="2700000" algn="tl">
                    <a:srgbClr val="000000">
                      <a:alpha val="43137"/>
                    </a:srgbClr>
                  </a:outerShdw>
                </a:effectLst>
                <a:latin typeface="#9Slide05 Aphrodite Pro" panose="02000000000000000000" pitchFamily="2" charset="0"/>
              </a:rPr>
              <a:t>Tự</a:t>
            </a:r>
            <a:r>
              <a:rPr lang="en-US" sz="6000" b="1" kern="0" dirty="0">
                <a:solidFill>
                  <a:schemeClr val="accent6">
                    <a:lumMod val="60000"/>
                    <a:lumOff val="40000"/>
                  </a:schemeClr>
                </a:solidFill>
                <a:effectLst>
                  <a:outerShdw blurRad="38100" dist="38100" dir="2700000" algn="tl">
                    <a:srgbClr val="000000">
                      <a:alpha val="43137"/>
                    </a:srgbClr>
                  </a:outerShdw>
                </a:effectLst>
                <a:latin typeface="#9Slide05 Aphrodite Pro" panose="02000000000000000000" pitchFamily="2" charset="0"/>
              </a:rPr>
              <a:t> </a:t>
            </a:r>
            <a:r>
              <a:rPr lang="en-US" sz="6000" b="1" kern="0" dirty="0" err="1">
                <a:solidFill>
                  <a:schemeClr val="accent6">
                    <a:lumMod val="60000"/>
                    <a:lumOff val="40000"/>
                  </a:schemeClr>
                </a:solidFill>
                <a:effectLst>
                  <a:outerShdw blurRad="38100" dist="38100" dir="2700000" algn="tl">
                    <a:srgbClr val="000000">
                      <a:alpha val="43137"/>
                    </a:srgbClr>
                  </a:outerShdw>
                </a:effectLst>
                <a:latin typeface="#9Slide05 Aphrodite Pro" panose="02000000000000000000" pitchFamily="2" charset="0"/>
              </a:rPr>
              <a:t>nhiên</a:t>
            </a:r>
            <a:r>
              <a:rPr lang="en-US" sz="6000" b="1" kern="0" dirty="0">
                <a:solidFill>
                  <a:schemeClr val="accent6">
                    <a:lumMod val="60000"/>
                    <a:lumOff val="40000"/>
                  </a:schemeClr>
                </a:solidFill>
                <a:effectLst>
                  <a:outerShdw blurRad="38100" dist="38100" dir="2700000" algn="tl">
                    <a:srgbClr val="000000">
                      <a:alpha val="43137"/>
                    </a:srgbClr>
                  </a:outerShdw>
                </a:effectLst>
                <a:latin typeface="#9Slide05 Aphrodite Pro" panose="02000000000000000000" pitchFamily="2" charset="0"/>
              </a:rPr>
              <a:t> </a:t>
            </a:r>
            <a:r>
              <a:rPr lang="en-US" sz="6000" b="1" kern="0" dirty="0" err="1">
                <a:solidFill>
                  <a:schemeClr val="accent6">
                    <a:lumMod val="60000"/>
                    <a:lumOff val="40000"/>
                  </a:schemeClr>
                </a:solidFill>
                <a:effectLst>
                  <a:outerShdw blurRad="38100" dist="38100" dir="2700000" algn="tl">
                    <a:srgbClr val="000000">
                      <a:alpha val="43137"/>
                    </a:srgbClr>
                  </a:outerShdw>
                </a:effectLst>
                <a:latin typeface="#9Slide05 Aphrodite Pro" panose="02000000000000000000" pitchFamily="2" charset="0"/>
              </a:rPr>
              <a:t>xã</a:t>
            </a:r>
            <a:r>
              <a:rPr lang="en-US" sz="6000" b="1" kern="0" dirty="0">
                <a:solidFill>
                  <a:schemeClr val="accent6">
                    <a:lumMod val="60000"/>
                    <a:lumOff val="40000"/>
                  </a:schemeClr>
                </a:solidFill>
                <a:effectLst>
                  <a:outerShdw blurRad="38100" dist="38100" dir="2700000" algn="tl">
                    <a:srgbClr val="000000">
                      <a:alpha val="43137"/>
                    </a:srgbClr>
                  </a:outerShdw>
                </a:effectLst>
                <a:latin typeface="#9Slide05 Aphrodite Pro" panose="02000000000000000000" pitchFamily="2" charset="0"/>
              </a:rPr>
              <a:t> </a:t>
            </a:r>
            <a:r>
              <a:rPr lang="en-US" sz="6000" b="1" kern="0" dirty="0" err="1">
                <a:solidFill>
                  <a:schemeClr val="accent6">
                    <a:lumMod val="60000"/>
                    <a:lumOff val="40000"/>
                  </a:schemeClr>
                </a:solidFill>
                <a:effectLst>
                  <a:outerShdw blurRad="38100" dist="38100" dir="2700000" algn="tl">
                    <a:srgbClr val="000000">
                      <a:alpha val="43137"/>
                    </a:srgbClr>
                  </a:outerShdw>
                </a:effectLst>
                <a:latin typeface="#9Slide05 Aphrodite Pro" panose="02000000000000000000" pitchFamily="2" charset="0"/>
              </a:rPr>
              <a:t>hội</a:t>
            </a:r>
            <a:r>
              <a:rPr lang="en-US" sz="6000" b="1" kern="0" dirty="0">
                <a:solidFill>
                  <a:schemeClr val="accent6">
                    <a:lumMod val="60000"/>
                    <a:lumOff val="40000"/>
                  </a:schemeClr>
                </a:solidFill>
                <a:effectLst>
                  <a:outerShdw blurRad="38100" dist="38100" dir="2700000" algn="tl">
                    <a:srgbClr val="000000">
                      <a:alpha val="43137"/>
                    </a:srgbClr>
                  </a:outerShdw>
                </a:effectLst>
                <a:latin typeface="#9Slide05 Aphrodite Pro" panose="02000000000000000000" pitchFamily="2" charset="0"/>
              </a:rPr>
              <a:t> 3</a:t>
            </a:r>
          </a:p>
        </p:txBody>
      </p:sp>
      <p:pic>
        <p:nvPicPr>
          <p:cNvPr id="8" name="Picture 7"/>
          <p:cNvPicPr>
            <a:picLocks noChangeAspect="1"/>
          </p:cNvPicPr>
          <p:nvPr/>
        </p:nvPicPr>
        <p:blipFill>
          <a:blip r:embed="rId12"/>
          <a:stretch>
            <a:fillRect/>
          </a:stretch>
        </p:blipFill>
        <p:spPr>
          <a:xfrm>
            <a:off x="1240116" y="2332872"/>
            <a:ext cx="9711770" cy="3084843"/>
          </a:xfrm>
          <a:prstGeom prst="rect">
            <a:avLst/>
          </a:prstGeom>
        </p:spPr>
      </p:pic>
    </p:spTree>
    <p:extLst>
      <p:ext uri="{BB962C8B-B14F-4D97-AF65-F5344CB8AC3E}">
        <p14:creationId xmlns:p14="http://schemas.microsoft.com/office/powerpoint/2010/main" val="2723779644"/>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43680C3-B1DF-1878-E664-99B39BAB38B2}"/>
              </a:ext>
            </a:extLst>
          </p:cNvPr>
          <p:cNvSpPr txBox="1"/>
          <p:nvPr/>
        </p:nvSpPr>
        <p:spPr>
          <a:xfrm>
            <a:off x="1596787" y="146780"/>
            <a:ext cx="8557147" cy="584775"/>
          </a:xfrm>
          <a:prstGeom prst="rect">
            <a:avLst/>
          </a:prstGeom>
          <a:noFill/>
        </p:spPr>
        <p:txBody>
          <a:bodyPr wrap="square" rtlCol="0">
            <a:spAutoFit/>
          </a:bodyPr>
          <a:lstStyle/>
          <a:p>
            <a:pPr algn="ctr"/>
            <a:r>
              <a:rPr lang="vi-VN" sz="3200" b="1" dirty="0">
                <a:solidFill>
                  <a:schemeClr val="bg1"/>
                </a:solidFill>
                <a:latin typeface="Cambria" panose="02040503050406030204" pitchFamily="18" charset="0"/>
                <a:ea typeface="Cambria" panose="02040503050406030204" pitchFamily="18" charset="0"/>
              </a:rPr>
              <a:t>Chia sẻ trước lớp</a:t>
            </a:r>
            <a:endParaRPr lang="en-US" sz="3200" b="1" dirty="0">
              <a:solidFill>
                <a:schemeClr val="bg1"/>
              </a:solidFill>
              <a:latin typeface="Cambria" panose="02040503050406030204" pitchFamily="18" charset="0"/>
              <a:ea typeface="Cambria" panose="02040503050406030204" pitchFamily="18" charset="0"/>
            </a:endParaRPr>
          </a:p>
        </p:txBody>
      </p:sp>
      <p:pic>
        <p:nvPicPr>
          <p:cNvPr id="14" name="图片 17">
            <a:extLst>
              <a:ext uri="{FF2B5EF4-FFF2-40B4-BE49-F238E27FC236}">
                <a16:creationId xmlns:a16="http://schemas.microsoft.com/office/drawing/2014/main" id="{3FFEAAC1-8FCC-DDD4-D14B-3F71B61E56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23639" y="92425"/>
            <a:ext cx="1292660" cy="1077217"/>
          </a:xfrm>
          <a:prstGeom prst="rect">
            <a:avLst/>
          </a:prstGeom>
        </p:spPr>
      </p:pic>
      <p:pic>
        <p:nvPicPr>
          <p:cNvPr id="15" name="图片 17">
            <a:extLst>
              <a:ext uri="{FF2B5EF4-FFF2-40B4-BE49-F238E27FC236}">
                <a16:creationId xmlns:a16="http://schemas.microsoft.com/office/drawing/2014/main" id="{4D0331FF-1B5A-B470-9B49-59DFC6E435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5237" y="92425"/>
            <a:ext cx="1292660" cy="1077217"/>
          </a:xfrm>
          <a:prstGeom prst="rect">
            <a:avLst/>
          </a:prstGeom>
        </p:spPr>
      </p:pic>
      <p:pic>
        <p:nvPicPr>
          <p:cNvPr id="16" name="图片 6">
            <a:extLst>
              <a:ext uri="{FF2B5EF4-FFF2-40B4-BE49-F238E27FC236}">
                <a16:creationId xmlns:a16="http://schemas.microsoft.com/office/drawing/2014/main" id="{104F5884-8F20-86B4-52FF-856185694F8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5004329"/>
            <a:ext cx="2058302" cy="2058302"/>
          </a:xfrm>
          <a:prstGeom prst="rect">
            <a:avLst/>
          </a:prstGeom>
        </p:spPr>
      </p:pic>
      <p:pic>
        <p:nvPicPr>
          <p:cNvPr id="2" name="图片 17">
            <a:extLst>
              <a:ext uri="{FF2B5EF4-FFF2-40B4-BE49-F238E27FC236}">
                <a16:creationId xmlns:a16="http://schemas.microsoft.com/office/drawing/2014/main" id="{9FDB8049-3DF0-51A0-FB10-833D5F82550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25166" y="-99440"/>
            <a:ext cx="1292660" cy="1077217"/>
          </a:xfrm>
          <a:prstGeom prst="rect">
            <a:avLst/>
          </a:prstGeom>
        </p:spPr>
      </p:pic>
      <p:pic>
        <p:nvPicPr>
          <p:cNvPr id="3" name="图片 17">
            <a:extLst>
              <a:ext uri="{FF2B5EF4-FFF2-40B4-BE49-F238E27FC236}">
                <a16:creationId xmlns:a16="http://schemas.microsoft.com/office/drawing/2014/main" id="{5010F494-41F4-C936-1F30-25C857686E5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26451" y="-99440"/>
            <a:ext cx="1292660" cy="1077217"/>
          </a:xfrm>
          <a:prstGeom prst="rect">
            <a:avLst/>
          </a:prstGeom>
        </p:spPr>
      </p:pic>
      <p:pic>
        <p:nvPicPr>
          <p:cNvPr id="17" name="Picture 16">
            <a:extLst>
              <a:ext uri="{FF2B5EF4-FFF2-40B4-BE49-F238E27FC236}">
                <a16:creationId xmlns:a16="http://schemas.microsoft.com/office/drawing/2014/main" id="{C7DCC9A7-8DDF-E1B8-1593-77DC3375C066}"/>
              </a:ext>
            </a:extLst>
          </p:cNvPr>
          <p:cNvPicPr>
            <a:picLocks noChangeAspect="1"/>
          </p:cNvPicPr>
          <p:nvPr/>
        </p:nvPicPr>
        <p:blipFill>
          <a:blip r:embed="rId5" cstate="hq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114868" y="977777"/>
            <a:ext cx="5962263" cy="5962263"/>
          </a:xfrm>
          <a:prstGeom prst="rect">
            <a:avLst/>
          </a:prstGeom>
        </p:spPr>
      </p:pic>
      <p:grpSp>
        <p:nvGrpSpPr>
          <p:cNvPr id="24" name="Group 23">
            <a:extLst>
              <a:ext uri="{FF2B5EF4-FFF2-40B4-BE49-F238E27FC236}">
                <a16:creationId xmlns:a16="http://schemas.microsoft.com/office/drawing/2014/main" id="{06E6D1EE-9068-176F-A193-BAE3F99FB141}"/>
              </a:ext>
            </a:extLst>
          </p:cNvPr>
          <p:cNvGrpSpPr/>
          <p:nvPr/>
        </p:nvGrpSpPr>
        <p:grpSpPr>
          <a:xfrm>
            <a:off x="6264322" y="1787857"/>
            <a:ext cx="5851977" cy="2374711"/>
            <a:chOff x="6264322" y="1869743"/>
            <a:chExt cx="5851977" cy="2374711"/>
          </a:xfrm>
        </p:grpSpPr>
        <p:sp>
          <p:nvSpPr>
            <p:cNvPr id="19" name="Rectangle: Rounded Corners 18">
              <a:extLst>
                <a:ext uri="{FF2B5EF4-FFF2-40B4-BE49-F238E27FC236}">
                  <a16:creationId xmlns:a16="http://schemas.microsoft.com/office/drawing/2014/main" id="{61E9E334-D765-1F38-8C29-EED7A7FFB47A}"/>
                </a:ext>
              </a:extLst>
            </p:cNvPr>
            <p:cNvSpPr/>
            <p:nvPr/>
          </p:nvSpPr>
          <p:spPr>
            <a:xfrm>
              <a:off x="8629263" y="1869743"/>
              <a:ext cx="3487036" cy="2006221"/>
            </a:xfrm>
            <a:prstGeom prst="roundRect">
              <a:avLst/>
            </a:prstGeom>
            <a:solidFill>
              <a:schemeClr val="bg1">
                <a:alpha val="7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accent6">
                      <a:lumMod val="50000"/>
                    </a:schemeClr>
                  </a:solidFill>
                  <a:latin typeface="Cambria" panose="02040503050406030204" pitchFamily="18" charset="0"/>
                  <a:ea typeface="Cambria" panose="02040503050406030204" pitchFamily="18" charset="0"/>
                </a:rPr>
                <a:t>Thân vận chuyển nước, muối khoáng từ rễ lên cành, lá và nâng đỡ cho cây.</a:t>
              </a:r>
              <a:endParaRPr lang="en-US" sz="2800" dirty="0">
                <a:solidFill>
                  <a:schemeClr val="accent6">
                    <a:lumMod val="50000"/>
                  </a:schemeClr>
                </a:solidFill>
                <a:latin typeface="Cambria" panose="02040503050406030204" pitchFamily="18" charset="0"/>
                <a:ea typeface="Cambria" panose="02040503050406030204" pitchFamily="18" charset="0"/>
              </a:endParaRPr>
            </a:p>
          </p:txBody>
        </p:sp>
        <p:cxnSp>
          <p:nvCxnSpPr>
            <p:cNvPr id="23" name="Straight Arrow Connector 22">
              <a:extLst>
                <a:ext uri="{FF2B5EF4-FFF2-40B4-BE49-F238E27FC236}">
                  <a16:creationId xmlns:a16="http://schemas.microsoft.com/office/drawing/2014/main" id="{915AC291-6899-578F-D51E-CA0EEA2623D4}"/>
                </a:ext>
              </a:extLst>
            </p:cNvPr>
            <p:cNvCxnSpPr>
              <a:stCxn id="19" idx="1"/>
            </p:cNvCxnSpPr>
            <p:nvPr/>
          </p:nvCxnSpPr>
          <p:spPr>
            <a:xfrm flipH="1">
              <a:off x="6264322" y="2872854"/>
              <a:ext cx="2364941" cy="1371600"/>
            </a:xfrm>
            <a:prstGeom prst="straightConnector1">
              <a:avLst/>
            </a:prstGeom>
            <a:ln w="57150">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50937DC9-93DB-847F-E946-90A0EF15E0B1}"/>
              </a:ext>
            </a:extLst>
          </p:cNvPr>
          <p:cNvGrpSpPr/>
          <p:nvPr/>
        </p:nvGrpSpPr>
        <p:grpSpPr>
          <a:xfrm>
            <a:off x="6823881" y="3958909"/>
            <a:ext cx="5292418" cy="2006221"/>
            <a:chOff x="6264322" y="1869743"/>
            <a:chExt cx="5851977" cy="3473458"/>
          </a:xfrm>
        </p:grpSpPr>
        <p:sp>
          <p:nvSpPr>
            <p:cNvPr id="26" name="Rectangle: Rounded Corners 25">
              <a:extLst>
                <a:ext uri="{FF2B5EF4-FFF2-40B4-BE49-F238E27FC236}">
                  <a16:creationId xmlns:a16="http://schemas.microsoft.com/office/drawing/2014/main" id="{7DE2A9F9-72AC-45D8-EBEF-A2CB96A4F365}"/>
                </a:ext>
              </a:extLst>
            </p:cNvPr>
            <p:cNvSpPr/>
            <p:nvPr/>
          </p:nvSpPr>
          <p:spPr>
            <a:xfrm>
              <a:off x="8629263" y="1869743"/>
              <a:ext cx="3487036" cy="3473458"/>
            </a:xfrm>
            <a:prstGeom prst="round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accent6">
                      <a:lumMod val="50000"/>
                    </a:schemeClr>
                  </a:solidFill>
                  <a:latin typeface="Cambria" panose="02040503050406030204" pitchFamily="18" charset="0"/>
                  <a:ea typeface="Cambria" panose="02040503050406030204" pitchFamily="18" charset="0"/>
                </a:rPr>
                <a:t>Rễ lan rộng, cắm sâu vào đất giúp cây không bị đổ.</a:t>
              </a:r>
              <a:endParaRPr lang="en-US" sz="2800" dirty="0">
                <a:solidFill>
                  <a:schemeClr val="accent6">
                    <a:lumMod val="50000"/>
                  </a:schemeClr>
                </a:solidFill>
                <a:latin typeface="Cambria" panose="02040503050406030204" pitchFamily="18" charset="0"/>
                <a:ea typeface="Cambria" panose="02040503050406030204" pitchFamily="18" charset="0"/>
              </a:endParaRPr>
            </a:p>
          </p:txBody>
        </p:sp>
        <p:cxnSp>
          <p:nvCxnSpPr>
            <p:cNvPr id="27" name="Straight Arrow Connector 26">
              <a:extLst>
                <a:ext uri="{FF2B5EF4-FFF2-40B4-BE49-F238E27FC236}">
                  <a16:creationId xmlns:a16="http://schemas.microsoft.com/office/drawing/2014/main" id="{4CB57053-122D-9E41-4155-3D25E2116F5D}"/>
                </a:ext>
              </a:extLst>
            </p:cNvPr>
            <p:cNvCxnSpPr>
              <a:cxnSpLocks/>
              <a:stCxn id="26" idx="1"/>
            </p:cNvCxnSpPr>
            <p:nvPr/>
          </p:nvCxnSpPr>
          <p:spPr>
            <a:xfrm flipH="1">
              <a:off x="6264322" y="3606473"/>
              <a:ext cx="2364941" cy="637981"/>
            </a:xfrm>
            <a:prstGeom prst="straightConnector1">
              <a:avLst/>
            </a:prstGeom>
            <a:ln w="57150">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BB2C6533-C68A-C7D7-4BE4-9FD43279F38A}"/>
              </a:ext>
            </a:extLst>
          </p:cNvPr>
          <p:cNvGrpSpPr/>
          <p:nvPr/>
        </p:nvGrpSpPr>
        <p:grpSpPr>
          <a:xfrm>
            <a:off x="481497" y="3794078"/>
            <a:ext cx="3968363" cy="2332401"/>
            <a:chOff x="8584754" y="3247841"/>
            <a:chExt cx="4387932" cy="4038188"/>
          </a:xfrm>
        </p:grpSpPr>
        <p:sp>
          <p:nvSpPr>
            <p:cNvPr id="30" name="Rectangle: Rounded Corners 29">
              <a:extLst>
                <a:ext uri="{FF2B5EF4-FFF2-40B4-BE49-F238E27FC236}">
                  <a16:creationId xmlns:a16="http://schemas.microsoft.com/office/drawing/2014/main" id="{41C25919-4E01-A5AD-2F09-41C4D5701FB7}"/>
                </a:ext>
              </a:extLst>
            </p:cNvPr>
            <p:cNvSpPr/>
            <p:nvPr/>
          </p:nvSpPr>
          <p:spPr>
            <a:xfrm>
              <a:off x="8584754" y="3247841"/>
              <a:ext cx="3487036" cy="2374711"/>
            </a:xfrm>
            <a:prstGeom prst="roundRect">
              <a:avLst/>
            </a:prstGeom>
            <a:solidFill>
              <a:schemeClr val="bg1">
                <a:alpha val="7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accent6">
                      <a:lumMod val="50000"/>
                    </a:schemeClr>
                  </a:solidFill>
                  <a:latin typeface="Cambria" panose="02040503050406030204" pitchFamily="18" charset="0"/>
                  <a:ea typeface="Cambria" panose="02040503050406030204" pitchFamily="18" charset="0"/>
                </a:rPr>
                <a:t>Rễ hút nước, muối khoáng nuôi cây.</a:t>
              </a:r>
              <a:endParaRPr lang="en-US" sz="2800" dirty="0">
                <a:solidFill>
                  <a:schemeClr val="accent6">
                    <a:lumMod val="50000"/>
                  </a:schemeClr>
                </a:solidFill>
                <a:latin typeface="Cambria" panose="02040503050406030204" pitchFamily="18" charset="0"/>
                <a:ea typeface="Cambria" panose="02040503050406030204" pitchFamily="18" charset="0"/>
              </a:endParaRPr>
            </a:p>
          </p:txBody>
        </p:sp>
        <p:cxnSp>
          <p:nvCxnSpPr>
            <p:cNvPr id="31" name="Straight Arrow Connector 30">
              <a:extLst>
                <a:ext uri="{FF2B5EF4-FFF2-40B4-BE49-F238E27FC236}">
                  <a16:creationId xmlns:a16="http://schemas.microsoft.com/office/drawing/2014/main" id="{CE6D4FE1-90B2-BBF3-4E7C-232F6FCBCD3A}"/>
                </a:ext>
              </a:extLst>
            </p:cNvPr>
            <p:cNvCxnSpPr>
              <a:cxnSpLocks/>
              <a:stCxn id="30" idx="3"/>
            </p:cNvCxnSpPr>
            <p:nvPr/>
          </p:nvCxnSpPr>
          <p:spPr>
            <a:xfrm>
              <a:off x="12071790" y="4435197"/>
              <a:ext cx="900896" cy="2850832"/>
            </a:xfrm>
            <a:prstGeom prst="straightConnector1">
              <a:avLst/>
            </a:prstGeom>
            <a:ln w="57150">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1E90E0CF-0C8B-6943-635A-9F97BB26D867}"/>
              </a:ext>
            </a:extLst>
          </p:cNvPr>
          <p:cNvGrpSpPr/>
          <p:nvPr/>
        </p:nvGrpSpPr>
        <p:grpSpPr>
          <a:xfrm>
            <a:off x="289657" y="1338567"/>
            <a:ext cx="4397860" cy="4202424"/>
            <a:chOff x="8584754" y="3247842"/>
            <a:chExt cx="4387932" cy="4038187"/>
          </a:xfrm>
        </p:grpSpPr>
        <p:sp>
          <p:nvSpPr>
            <p:cNvPr id="42" name="Rectangle: Rounded Corners 41">
              <a:extLst>
                <a:ext uri="{FF2B5EF4-FFF2-40B4-BE49-F238E27FC236}">
                  <a16:creationId xmlns:a16="http://schemas.microsoft.com/office/drawing/2014/main" id="{681DB3BC-F937-E8B7-643C-CD552846886B}"/>
                </a:ext>
              </a:extLst>
            </p:cNvPr>
            <p:cNvSpPr/>
            <p:nvPr/>
          </p:nvSpPr>
          <p:spPr>
            <a:xfrm>
              <a:off x="8584754" y="3247842"/>
              <a:ext cx="3487036" cy="2008737"/>
            </a:xfrm>
            <a:prstGeom prst="roundRect">
              <a:avLst/>
            </a:prstGeom>
            <a:solidFill>
              <a:schemeClr val="bg1">
                <a:alpha val="7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accent6">
                      <a:lumMod val="50000"/>
                    </a:schemeClr>
                  </a:solidFill>
                  <a:latin typeface="Cambria" panose="02040503050406030204" pitchFamily="18" charset="0"/>
                  <a:ea typeface="Cambria" panose="02040503050406030204" pitchFamily="18" charset="0"/>
                </a:rPr>
                <a:t>Ngoài ra, rễ cây ăn sâu vào đất còn giúp giữ đất khỏi bị xói mòn.</a:t>
              </a:r>
              <a:endParaRPr lang="en-US" sz="2800" dirty="0">
                <a:solidFill>
                  <a:schemeClr val="accent6">
                    <a:lumMod val="50000"/>
                  </a:schemeClr>
                </a:solidFill>
                <a:latin typeface="Cambria" panose="02040503050406030204" pitchFamily="18" charset="0"/>
                <a:ea typeface="Cambria" panose="02040503050406030204" pitchFamily="18" charset="0"/>
              </a:endParaRPr>
            </a:p>
          </p:txBody>
        </p:sp>
        <p:cxnSp>
          <p:nvCxnSpPr>
            <p:cNvPr id="43" name="Straight Arrow Connector 42">
              <a:extLst>
                <a:ext uri="{FF2B5EF4-FFF2-40B4-BE49-F238E27FC236}">
                  <a16:creationId xmlns:a16="http://schemas.microsoft.com/office/drawing/2014/main" id="{A860DB76-6526-7884-3966-B7DA066F109B}"/>
                </a:ext>
              </a:extLst>
            </p:cNvPr>
            <p:cNvCxnSpPr>
              <a:cxnSpLocks/>
              <a:stCxn id="42" idx="3"/>
            </p:cNvCxnSpPr>
            <p:nvPr/>
          </p:nvCxnSpPr>
          <p:spPr>
            <a:xfrm>
              <a:off x="12071790" y="4252210"/>
              <a:ext cx="900896" cy="3033819"/>
            </a:xfrm>
            <a:prstGeom prst="straightConnector1">
              <a:avLst/>
            </a:prstGeom>
            <a:ln w="57150">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24475913"/>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down)">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down)">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down)">
                                      <p:cBhvr>
                                        <p:cTn id="31" dur="500"/>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wipe(down)">
                                      <p:cBhvr>
                                        <p:cTn id="36"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60034C3-54A7-4F8E-9DD8-97F4F5525AA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601802" y="2545662"/>
            <a:ext cx="4590197" cy="4590197"/>
          </a:xfrm>
          <a:prstGeom prst="rect">
            <a:avLst/>
          </a:prstGeom>
        </p:spPr>
      </p:pic>
      <p:pic>
        <p:nvPicPr>
          <p:cNvPr id="3" name="图片 11">
            <a:extLst>
              <a:ext uri="{FF2B5EF4-FFF2-40B4-BE49-F238E27FC236}">
                <a16:creationId xmlns:a16="http://schemas.microsoft.com/office/drawing/2014/main" id="{8E5D2A46-3EE3-C0F1-C43D-0BF8AEF51A4B}"/>
              </a:ext>
            </a:extLst>
          </p:cNvPr>
          <p:cNvPicPr>
            <a:picLocks noChangeAspect="1"/>
          </p:cNvPicPr>
          <p:nvPr/>
        </p:nvPicPr>
        <p:blipFill rotWithShape="1">
          <a:blip r:embed="rId4">
            <a:extLst>
              <a:ext uri="{28A0092B-C50C-407E-A947-70E740481C1C}">
                <a14:useLocalDpi xmlns:a14="http://schemas.microsoft.com/office/drawing/2010/main" val="0"/>
              </a:ext>
            </a:extLst>
          </a:blip>
          <a:srcRect b="58889"/>
          <a:stretch/>
        </p:blipFill>
        <p:spPr>
          <a:xfrm>
            <a:off x="10497" y="811"/>
            <a:ext cx="12192000" cy="3633893"/>
          </a:xfrm>
          <a:prstGeom prst="rect">
            <a:avLst/>
          </a:prstGeom>
        </p:spPr>
      </p:pic>
      <p:pic>
        <p:nvPicPr>
          <p:cNvPr id="4" name="图片 2">
            <a:extLst>
              <a:ext uri="{FF2B5EF4-FFF2-40B4-BE49-F238E27FC236}">
                <a16:creationId xmlns:a16="http://schemas.microsoft.com/office/drawing/2014/main" id="{5D5F3F4A-B257-A750-DDDD-38029A1C38A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15050" y="3222761"/>
            <a:ext cx="3972216" cy="3972216"/>
          </a:xfrm>
          <a:prstGeom prst="rect">
            <a:avLst/>
          </a:prstGeom>
        </p:spPr>
      </p:pic>
      <p:pic>
        <p:nvPicPr>
          <p:cNvPr id="5" name="图片 213" descr="67">
            <a:extLst>
              <a:ext uri="{FF2B5EF4-FFF2-40B4-BE49-F238E27FC236}">
                <a16:creationId xmlns:a16="http://schemas.microsoft.com/office/drawing/2014/main" id="{22767CE2-C158-3140-6079-F1066F884E74}"/>
              </a:ext>
            </a:extLst>
          </p:cNvPr>
          <p:cNvPicPr>
            <a:picLocks noChangeAspect="1"/>
          </p:cNvPicPr>
          <p:nvPr/>
        </p:nvPicPr>
        <p:blipFill>
          <a:blip r:embed="rId6"/>
          <a:srcRect l="67298" t="19879" b="5079"/>
          <a:stretch>
            <a:fillRect/>
          </a:stretch>
        </p:blipFill>
        <p:spPr>
          <a:xfrm>
            <a:off x="5723596" y="4155114"/>
            <a:ext cx="2132965" cy="2549525"/>
          </a:xfrm>
          <a:prstGeom prst="rect">
            <a:avLst/>
          </a:prstGeom>
        </p:spPr>
      </p:pic>
      <p:pic>
        <p:nvPicPr>
          <p:cNvPr id="6" name="图片 17" descr="千库网_圣诞灯和蓝色礼物盒_元素编号12604598">
            <a:extLst>
              <a:ext uri="{FF2B5EF4-FFF2-40B4-BE49-F238E27FC236}">
                <a16:creationId xmlns:a16="http://schemas.microsoft.com/office/drawing/2014/main" id="{D8DB30FF-B880-1910-F71F-B27D1440FCD9}"/>
              </a:ext>
            </a:extLst>
          </p:cNvPr>
          <p:cNvPicPr>
            <a:picLocks noChangeAspect="1"/>
          </p:cNvPicPr>
          <p:nvPr/>
        </p:nvPicPr>
        <p:blipFill>
          <a:blip r:embed="rId7"/>
          <a:stretch>
            <a:fillRect/>
          </a:stretch>
        </p:blipFill>
        <p:spPr>
          <a:xfrm>
            <a:off x="3521354" y="4762424"/>
            <a:ext cx="2094230" cy="2094230"/>
          </a:xfrm>
          <a:prstGeom prst="rect">
            <a:avLst/>
          </a:prstGeom>
          <a:effectLst>
            <a:outerShdw blurRad="63500" sx="102000" sy="102000" algn="ctr" rotWithShape="0">
              <a:schemeClr val="accent4">
                <a:lumMod val="20000"/>
                <a:lumOff val="80000"/>
                <a:alpha val="40000"/>
              </a:schemeClr>
            </a:outerShdw>
          </a:effectLst>
        </p:spPr>
      </p:pic>
      <p:pic>
        <p:nvPicPr>
          <p:cNvPr id="2" name="Picture 1"/>
          <p:cNvPicPr>
            <a:picLocks noChangeAspect="1"/>
          </p:cNvPicPr>
          <p:nvPr/>
        </p:nvPicPr>
        <p:blipFill>
          <a:blip r:embed="rId8"/>
          <a:stretch>
            <a:fillRect/>
          </a:stretch>
        </p:blipFill>
        <p:spPr>
          <a:xfrm>
            <a:off x="0" y="1293630"/>
            <a:ext cx="10967520" cy="2341074"/>
          </a:xfrm>
          <a:prstGeom prst="rect">
            <a:avLst/>
          </a:prstGeom>
        </p:spPr>
      </p:pic>
    </p:spTree>
    <p:extLst>
      <p:ext uri="{BB962C8B-B14F-4D97-AF65-F5344CB8AC3E}">
        <p14:creationId xmlns:p14="http://schemas.microsoft.com/office/powerpoint/2010/main" val="199674700"/>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43680C3-B1DF-1878-E664-99B39BAB38B2}"/>
              </a:ext>
            </a:extLst>
          </p:cNvPr>
          <p:cNvSpPr txBox="1"/>
          <p:nvPr/>
        </p:nvSpPr>
        <p:spPr>
          <a:xfrm>
            <a:off x="1364775" y="136881"/>
            <a:ext cx="9508719" cy="584775"/>
          </a:xfrm>
          <a:prstGeom prst="rect">
            <a:avLst/>
          </a:prstGeom>
          <a:noFill/>
        </p:spPr>
        <p:txBody>
          <a:bodyPr wrap="square" rtlCol="0">
            <a:spAutoFit/>
          </a:bodyPr>
          <a:lstStyle/>
          <a:p>
            <a:pPr algn="ctr"/>
            <a:r>
              <a:rPr lang="vi-VN" sz="3200" b="1" dirty="0">
                <a:solidFill>
                  <a:schemeClr val="bg1"/>
                </a:solidFill>
                <a:latin typeface="Cambria" panose="02040503050406030204" pitchFamily="18" charset="0"/>
                <a:ea typeface="Cambria" panose="02040503050406030204" pitchFamily="18" charset="0"/>
              </a:rPr>
              <a:t>Quan sát hình </a:t>
            </a:r>
            <a:r>
              <a:rPr lang="en-GB" sz="3200" b="1" dirty="0" smtClean="0">
                <a:solidFill>
                  <a:schemeClr val="bg1"/>
                </a:solidFill>
                <a:latin typeface="Cambria" panose="02040503050406030204" pitchFamily="18" charset="0"/>
                <a:ea typeface="Cambria" panose="02040503050406030204" pitchFamily="18" charset="0"/>
              </a:rPr>
              <a:t>4 </a:t>
            </a:r>
            <a:r>
              <a:rPr lang="en-GB" sz="3200" b="1" dirty="0" err="1" smtClean="0">
                <a:solidFill>
                  <a:schemeClr val="bg1"/>
                </a:solidFill>
                <a:latin typeface="Cambria" panose="02040503050406030204" pitchFamily="18" charset="0"/>
                <a:ea typeface="Cambria" panose="02040503050406030204" pitchFamily="18" charset="0"/>
              </a:rPr>
              <a:t>và</a:t>
            </a:r>
            <a:r>
              <a:rPr lang="en-GB" sz="3200" b="1" dirty="0" smtClean="0">
                <a:solidFill>
                  <a:schemeClr val="bg1"/>
                </a:solidFill>
                <a:latin typeface="Cambria" panose="02040503050406030204" pitchFamily="18" charset="0"/>
                <a:ea typeface="Cambria" panose="02040503050406030204" pitchFamily="18" charset="0"/>
              </a:rPr>
              <a:t> </a:t>
            </a:r>
            <a:r>
              <a:rPr lang="en-GB" sz="3200" b="1" dirty="0" err="1" smtClean="0">
                <a:solidFill>
                  <a:schemeClr val="bg1"/>
                </a:solidFill>
                <a:latin typeface="Cambria" panose="02040503050406030204" pitchFamily="18" charset="0"/>
                <a:ea typeface="Cambria" panose="02040503050406030204" pitchFamily="18" charset="0"/>
              </a:rPr>
              <a:t>thảo</a:t>
            </a:r>
            <a:r>
              <a:rPr lang="en-GB" sz="3200" b="1" dirty="0" smtClean="0">
                <a:solidFill>
                  <a:schemeClr val="bg1"/>
                </a:solidFill>
                <a:latin typeface="Cambria" panose="02040503050406030204" pitchFamily="18" charset="0"/>
                <a:ea typeface="Cambria" panose="02040503050406030204" pitchFamily="18" charset="0"/>
              </a:rPr>
              <a:t> </a:t>
            </a:r>
            <a:r>
              <a:rPr lang="en-GB" sz="3200" b="1" dirty="0" err="1" smtClean="0">
                <a:solidFill>
                  <a:schemeClr val="bg1"/>
                </a:solidFill>
                <a:latin typeface="Cambria" panose="02040503050406030204" pitchFamily="18" charset="0"/>
                <a:ea typeface="Cambria" panose="02040503050406030204" pitchFamily="18" charset="0"/>
              </a:rPr>
              <a:t>luận</a:t>
            </a:r>
            <a:r>
              <a:rPr lang="en-GB" sz="3200" b="1" dirty="0" smtClean="0">
                <a:solidFill>
                  <a:schemeClr val="bg1"/>
                </a:solidFill>
                <a:latin typeface="Cambria" panose="02040503050406030204" pitchFamily="18" charset="0"/>
                <a:ea typeface="Cambria" panose="02040503050406030204" pitchFamily="18" charset="0"/>
              </a:rPr>
              <a:t> </a:t>
            </a:r>
            <a:r>
              <a:rPr lang="en-GB" sz="3200" b="1" dirty="0" err="1" smtClean="0">
                <a:solidFill>
                  <a:schemeClr val="bg1"/>
                </a:solidFill>
                <a:latin typeface="Cambria" panose="02040503050406030204" pitchFamily="18" charset="0"/>
                <a:ea typeface="Cambria" panose="02040503050406030204" pitchFamily="18" charset="0"/>
              </a:rPr>
              <a:t>về</a:t>
            </a:r>
            <a:r>
              <a:rPr lang="en-GB" sz="3200" b="1" dirty="0" smtClean="0">
                <a:solidFill>
                  <a:schemeClr val="bg1"/>
                </a:solidFill>
                <a:latin typeface="Cambria" panose="02040503050406030204" pitchFamily="18" charset="0"/>
                <a:ea typeface="Cambria" panose="02040503050406030204" pitchFamily="18" charset="0"/>
              </a:rPr>
              <a:t> </a:t>
            </a:r>
            <a:r>
              <a:rPr lang="en-GB" sz="3200" b="1" dirty="0" err="1" smtClean="0">
                <a:solidFill>
                  <a:schemeClr val="bg1"/>
                </a:solidFill>
                <a:latin typeface="Cambria" panose="02040503050406030204" pitchFamily="18" charset="0"/>
                <a:ea typeface="Cambria" panose="02040503050406030204" pitchFamily="18" charset="0"/>
              </a:rPr>
              <a:t>chức</a:t>
            </a:r>
            <a:r>
              <a:rPr lang="en-GB" sz="3200" b="1" dirty="0" smtClean="0">
                <a:solidFill>
                  <a:schemeClr val="bg1"/>
                </a:solidFill>
                <a:latin typeface="Cambria" panose="02040503050406030204" pitchFamily="18" charset="0"/>
                <a:ea typeface="Cambria" panose="02040503050406030204" pitchFamily="18" charset="0"/>
              </a:rPr>
              <a:t> </a:t>
            </a:r>
            <a:r>
              <a:rPr lang="en-GB" sz="3200" b="1" dirty="0" err="1" smtClean="0">
                <a:solidFill>
                  <a:schemeClr val="bg1"/>
                </a:solidFill>
                <a:latin typeface="Cambria" panose="02040503050406030204" pitchFamily="18" charset="0"/>
                <a:ea typeface="Cambria" panose="02040503050406030204" pitchFamily="18" charset="0"/>
              </a:rPr>
              <a:t>năng</a:t>
            </a:r>
            <a:r>
              <a:rPr lang="en-GB" sz="3200" b="1" dirty="0" smtClean="0">
                <a:solidFill>
                  <a:schemeClr val="bg1"/>
                </a:solidFill>
                <a:latin typeface="Cambria" panose="02040503050406030204" pitchFamily="18" charset="0"/>
                <a:ea typeface="Cambria" panose="02040503050406030204" pitchFamily="18" charset="0"/>
              </a:rPr>
              <a:t> </a:t>
            </a:r>
            <a:r>
              <a:rPr lang="en-GB" sz="3200" b="1" dirty="0" err="1" smtClean="0">
                <a:solidFill>
                  <a:schemeClr val="bg1"/>
                </a:solidFill>
                <a:latin typeface="Cambria" panose="02040503050406030204" pitchFamily="18" charset="0"/>
                <a:ea typeface="Cambria" panose="02040503050406030204" pitchFamily="18" charset="0"/>
              </a:rPr>
              <a:t>của</a:t>
            </a:r>
            <a:r>
              <a:rPr lang="en-GB" sz="3200" b="1" dirty="0" smtClean="0">
                <a:solidFill>
                  <a:schemeClr val="bg1"/>
                </a:solidFill>
                <a:latin typeface="Cambria" panose="02040503050406030204" pitchFamily="18" charset="0"/>
                <a:ea typeface="Cambria" panose="02040503050406030204" pitchFamily="18" charset="0"/>
              </a:rPr>
              <a:t> </a:t>
            </a:r>
            <a:r>
              <a:rPr lang="en-GB" sz="3200" b="1" dirty="0" err="1" smtClean="0">
                <a:solidFill>
                  <a:schemeClr val="bg1"/>
                </a:solidFill>
                <a:latin typeface="Cambria" panose="02040503050406030204" pitchFamily="18" charset="0"/>
                <a:ea typeface="Cambria" panose="02040503050406030204" pitchFamily="18" charset="0"/>
              </a:rPr>
              <a:t>lá</a:t>
            </a:r>
            <a:endParaRPr lang="en-US" sz="3200" b="1" dirty="0">
              <a:solidFill>
                <a:schemeClr val="bg1"/>
              </a:solidFill>
              <a:latin typeface="Cambria" panose="02040503050406030204" pitchFamily="18" charset="0"/>
              <a:ea typeface="Cambria" panose="02040503050406030204" pitchFamily="18" charset="0"/>
            </a:endParaRPr>
          </a:p>
        </p:txBody>
      </p:sp>
      <p:grpSp>
        <p:nvGrpSpPr>
          <p:cNvPr id="12" name="Group 11">
            <a:extLst>
              <a:ext uri="{FF2B5EF4-FFF2-40B4-BE49-F238E27FC236}">
                <a16:creationId xmlns:a16="http://schemas.microsoft.com/office/drawing/2014/main" id="{BD231FDA-8AD1-728E-54B7-B86D9FFE9CBF}"/>
              </a:ext>
            </a:extLst>
          </p:cNvPr>
          <p:cNvGrpSpPr/>
          <p:nvPr/>
        </p:nvGrpSpPr>
        <p:grpSpPr>
          <a:xfrm>
            <a:off x="7922166" y="1077218"/>
            <a:ext cx="3439235" cy="2722943"/>
            <a:chOff x="8202304" y="2067528"/>
            <a:chExt cx="3439235" cy="2722943"/>
          </a:xfrm>
        </p:grpSpPr>
        <p:grpSp>
          <p:nvGrpSpPr>
            <p:cNvPr id="8" name="Group 7">
              <a:extLst>
                <a:ext uri="{FF2B5EF4-FFF2-40B4-BE49-F238E27FC236}">
                  <a16:creationId xmlns:a16="http://schemas.microsoft.com/office/drawing/2014/main" id="{96821A3D-F95A-D134-FF91-59374A2A3125}"/>
                </a:ext>
              </a:extLst>
            </p:cNvPr>
            <p:cNvGrpSpPr/>
            <p:nvPr/>
          </p:nvGrpSpPr>
          <p:grpSpPr>
            <a:xfrm>
              <a:off x="8202304" y="2067528"/>
              <a:ext cx="3439235" cy="2722943"/>
              <a:chOff x="8161362" y="2193877"/>
              <a:chExt cx="3439235" cy="2722943"/>
            </a:xfrm>
          </p:grpSpPr>
          <p:sp>
            <p:nvSpPr>
              <p:cNvPr id="6" name="Cloud 5">
                <a:extLst>
                  <a:ext uri="{FF2B5EF4-FFF2-40B4-BE49-F238E27FC236}">
                    <a16:creationId xmlns:a16="http://schemas.microsoft.com/office/drawing/2014/main" id="{468DA398-853A-1E1D-9320-71655F19E3A8}"/>
                  </a:ext>
                </a:extLst>
              </p:cNvPr>
              <p:cNvSpPr/>
              <p:nvPr/>
            </p:nvSpPr>
            <p:spPr>
              <a:xfrm>
                <a:off x="8161362" y="2193877"/>
                <a:ext cx="3411940" cy="2470245"/>
              </a:xfrm>
              <a:prstGeom prst="cloud">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loud 6">
                <a:extLst>
                  <a:ext uri="{FF2B5EF4-FFF2-40B4-BE49-F238E27FC236}">
                    <a16:creationId xmlns:a16="http://schemas.microsoft.com/office/drawing/2014/main" id="{940B320D-05DE-CFBB-B0C3-337905A53295}"/>
                  </a:ext>
                </a:extLst>
              </p:cNvPr>
              <p:cNvSpPr/>
              <p:nvPr/>
            </p:nvSpPr>
            <p:spPr>
              <a:xfrm>
                <a:off x="8188657" y="2320226"/>
                <a:ext cx="3411940" cy="2470245"/>
              </a:xfrm>
              <a:prstGeom prst="cloud">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loud 8">
                <a:extLst>
                  <a:ext uri="{FF2B5EF4-FFF2-40B4-BE49-F238E27FC236}">
                    <a16:creationId xmlns:a16="http://schemas.microsoft.com/office/drawing/2014/main" id="{E3CF2E8C-4331-8C22-733C-4263BBC1A9B3}"/>
                  </a:ext>
                </a:extLst>
              </p:cNvPr>
              <p:cNvSpPr/>
              <p:nvPr/>
            </p:nvSpPr>
            <p:spPr>
              <a:xfrm>
                <a:off x="8161362" y="2446575"/>
                <a:ext cx="3411940" cy="2470245"/>
              </a:xfrm>
              <a:prstGeom prst="cloud">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311C3B3E-85F5-45FE-59CF-8A2B777C73B5}"/>
                </a:ext>
              </a:extLst>
            </p:cNvPr>
            <p:cNvSpPr txBox="1"/>
            <p:nvPr/>
          </p:nvSpPr>
          <p:spPr>
            <a:xfrm>
              <a:off x="8717505" y="2828834"/>
              <a:ext cx="2436127" cy="1200329"/>
            </a:xfrm>
            <a:prstGeom prst="rect">
              <a:avLst/>
            </a:prstGeom>
            <a:noFill/>
          </p:spPr>
          <p:txBody>
            <a:bodyPr wrap="square" rtlCol="0">
              <a:spAutoFit/>
            </a:bodyPr>
            <a:lstStyle/>
            <a:p>
              <a:pPr algn="ctr"/>
              <a:r>
                <a:rPr lang="vi-VN" sz="3600" b="1" dirty="0">
                  <a:solidFill>
                    <a:schemeClr val="accent6">
                      <a:lumMod val="50000"/>
                    </a:schemeClr>
                  </a:solidFill>
                  <a:latin typeface="Cambria" panose="02040503050406030204" pitchFamily="18" charset="0"/>
                  <a:ea typeface="Cambria" panose="02040503050406030204" pitchFamily="18" charset="0"/>
                </a:rPr>
                <a:t>Thảo luận nhóm 2</a:t>
              </a:r>
              <a:endParaRPr lang="en-US" sz="3600" b="1" dirty="0">
                <a:solidFill>
                  <a:schemeClr val="accent6">
                    <a:lumMod val="50000"/>
                  </a:schemeClr>
                </a:solidFill>
                <a:latin typeface="Cambria" panose="02040503050406030204" pitchFamily="18" charset="0"/>
                <a:ea typeface="Cambria" panose="02040503050406030204" pitchFamily="18" charset="0"/>
              </a:endParaRPr>
            </a:p>
          </p:txBody>
        </p:sp>
      </p:grpSp>
      <p:pic>
        <p:nvPicPr>
          <p:cNvPr id="13" name="图片 2">
            <a:extLst>
              <a:ext uri="{FF2B5EF4-FFF2-40B4-BE49-F238E27FC236}">
                <a16:creationId xmlns:a16="http://schemas.microsoft.com/office/drawing/2014/main" id="{EB80D322-9174-21F7-06AC-A0885307D72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922166" y="3281712"/>
            <a:ext cx="3972216" cy="3972216"/>
          </a:xfrm>
          <a:prstGeom prst="rect">
            <a:avLst/>
          </a:prstGeom>
        </p:spPr>
      </p:pic>
      <p:pic>
        <p:nvPicPr>
          <p:cNvPr id="14" name="图片 17">
            <a:extLst>
              <a:ext uri="{FF2B5EF4-FFF2-40B4-BE49-F238E27FC236}">
                <a16:creationId xmlns:a16="http://schemas.microsoft.com/office/drawing/2014/main" id="{3FFEAAC1-8FCC-DDD4-D14B-3F71B61E561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23639" y="92425"/>
            <a:ext cx="1292660" cy="1077217"/>
          </a:xfrm>
          <a:prstGeom prst="rect">
            <a:avLst/>
          </a:prstGeom>
        </p:spPr>
      </p:pic>
      <p:pic>
        <p:nvPicPr>
          <p:cNvPr id="15" name="图片 17">
            <a:extLst>
              <a:ext uri="{FF2B5EF4-FFF2-40B4-BE49-F238E27FC236}">
                <a16:creationId xmlns:a16="http://schemas.microsoft.com/office/drawing/2014/main" id="{4D0331FF-1B5A-B470-9B49-59DFC6E435C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5237" y="92425"/>
            <a:ext cx="1292660" cy="1077217"/>
          </a:xfrm>
          <a:prstGeom prst="rect">
            <a:avLst/>
          </a:prstGeom>
        </p:spPr>
      </p:pic>
      <p:pic>
        <p:nvPicPr>
          <p:cNvPr id="16" name="图片 6">
            <a:extLst>
              <a:ext uri="{FF2B5EF4-FFF2-40B4-BE49-F238E27FC236}">
                <a16:creationId xmlns:a16="http://schemas.microsoft.com/office/drawing/2014/main" id="{104F5884-8F20-86B4-52FF-856185694F8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5004329"/>
            <a:ext cx="2058302" cy="2058302"/>
          </a:xfrm>
          <a:prstGeom prst="rect">
            <a:avLst/>
          </a:prstGeom>
        </p:spPr>
      </p:pic>
      <p:pic>
        <p:nvPicPr>
          <p:cNvPr id="2" name="Picture 1"/>
          <p:cNvPicPr>
            <a:picLocks noChangeAspect="1"/>
          </p:cNvPicPr>
          <p:nvPr/>
        </p:nvPicPr>
        <p:blipFill>
          <a:blip r:embed="rId6"/>
          <a:stretch>
            <a:fillRect/>
          </a:stretch>
        </p:blipFill>
        <p:spPr>
          <a:xfrm>
            <a:off x="2225504" y="893758"/>
            <a:ext cx="5076257" cy="5041248"/>
          </a:xfrm>
          <a:prstGeom prst="rect">
            <a:avLst/>
          </a:prstGeom>
          <a:ln>
            <a:noFill/>
          </a:ln>
          <a:effectLst>
            <a:softEdge rad="112500"/>
          </a:effectLst>
        </p:spPr>
      </p:pic>
    </p:spTree>
    <p:extLst>
      <p:ext uri="{BB962C8B-B14F-4D97-AF65-F5344CB8AC3E}">
        <p14:creationId xmlns:p14="http://schemas.microsoft.com/office/powerpoint/2010/main" val="2384556064"/>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43680C3-B1DF-1878-E664-99B39BAB38B2}"/>
              </a:ext>
            </a:extLst>
          </p:cNvPr>
          <p:cNvSpPr txBox="1"/>
          <p:nvPr/>
        </p:nvSpPr>
        <p:spPr>
          <a:xfrm>
            <a:off x="1596787" y="146780"/>
            <a:ext cx="8557147" cy="584775"/>
          </a:xfrm>
          <a:prstGeom prst="rect">
            <a:avLst/>
          </a:prstGeom>
          <a:noFill/>
        </p:spPr>
        <p:txBody>
          <a:bodyPr wrap="square" rtlCol="0">
            <a:spAutoFit/>
          </a:bodyPr>
          <a:lstStyle/>
          <a:p>
            <a:pPr algn="ctr"/>
            <a:r>
              <a:rPr lang="vi-VN" sz="3200" b="1" dirty="0">
                <a:solidFill>
                  <a:schemeClr val="bg1"/>
                </a:solidFill>
                <a:latin typeface="Cambria" panose="02040503050406030204" pitchFamily="18" charset="0"/>
                <a:ea typeface="Cambria" panose="02040503050406030204" pitchFamily="18" charset="0"/>
              </a:rPr>
              <a:t>Chia sẻ trước lớp</a:t>
            </a:r>
            <a:endParaRPr lang="en-US" sz="3200" b="1" dirty="0">
              <a:solidFill>
                <a:schemeClr val="bg1"/>
              </a:solidFill>
              <a:latin typeface="Cambria" panose="02040503050406030204" pitchFamily="18" charset="0"/>
              <a:ea typeface="Cambria" panose="02040503050406030204" pitchFamily="18" charset="0"/>
            </a:endParaRPr>
          </a:p>
        </p:txBody>
      </p:sp>
      <p:pic>
        <p:nvPicPr>
          <p:cNvPr id="14" name="图片 17">
            <a:extLst>
              <a:ext uri="{FF2B5EF4-FFF2-40B4-BE49-F238E27FC236}">
                <a16:creationId xmlns:a16="http://schemas.microsoft.com/office/drawing/2014/main" id="{3FFEAAC1-8FCC-DDD4-D14B-3F71B61E56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23639" y="92425"/>
            <a:ext cx="1292660" cy="1077217"/>
          </a:xfrm>
          <a:prstGeom prst="rect">
            <a:avLst/>
          </a:prstGeom>
        </p:spPr>
      </p:pic>
      <p:pic>
        <p:nvPicPr>
          <p:cNvPr id="16" name="图片 6">
            <a:extLst>
              <a:ext uri="{FF2B5EF4-FFF2-40B4-BE49-F238E27FC236}">
                <a16:creationId xmlns:a16="http://schemas.microsoft.com/office/drawing/2014/main" id="{104F5884-8F20-86B4-52FF-856185694F8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5004329"/>
            <a:ext cx="2058302" cy="2058302"/>
          </a:xfrm>
          <a:prstGeom prst="rect">
            <a:avLst/>
          </a:prstGeom>
        </p:spPr>
      </p:pic>
      <p:pic>
        <p:nvPicPr>
          <p:cNvPr id="3" name="图片 17">
            <a:extLst>
              <a:ext uri="{FF2B5EF4-FFF2-40B4-BE49-F238E27FC236}">
                <a16:creationId xmlns:a16="http://schemas.microsoft.com/office/drawing/2014/main" id="{5010F494-41F4-C936-1F30-25C857686E5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26451" y="-99440"/>
            <a:ext cx="1292660" cy="1077217"/>
          </a:xfrm>
          <a:prstGeom prst="rect">
            <a:avLst/>
          </a:prstGeom>
        </p:spPr>
      </p:pic>
      <p:pic>
        <p:nvPicPr>
          <p:cNvPr id="17" name="Picture 16">
            <a:extLst>
              <a:ext uri="{FF2B5EF4-FFF2-40B4-BE49-F238E27FC236}">
                <a16:creationId xmlns:a16="http://schemas.microsoft.com/office/drawing/2014/main" id="{C7DCC9A7-8DDF-E1B8-1593-77DC3375C066}"/>
              </a:ext>
            </a:extLst>
          </p:cNvPr>
          <p:cNvPicPr>
            <a:picLocks noChangeAspect="1"/>
          </p:cNvPicPr>
          <p:nvPr/>
        </p:nvPicPr>
        <p:blipFill>
          <a:blip r:embed="rId5" cstate="hq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287531" y="812946"/>
            <a:ext cx="5962263" cy="5962263"/>
          </a:xfrm>
          <a:prstGeom prst="rect">
            <a:avLst/>
          </a:prstGeom>
        </p:spPr>
      </p:pic>
      <p:grpSp>
        <p:nvGrpSpPr>
          <p:cNvPr id="24" name="Group 23">
            <a:extLst>
              <a:ext uri="{FF2B5EF4-FFF2-40B4-BE49-F238E27FC236}">
                <a16:creationId xmlns:a16="http://schemas.microsoft.com/office/drawing/2014/main" id="{06E6D1EE-9068-176F-A193-BAE3F99FB141}"/>
              </a:ext>
            </a:extLst>
          </p:cNvPr>
          <p:cNvGrpSpPr/>
          <p:nvPr/>
        </p:nvGrpSpPr>
        <p:grpSpPr>
          <a:xfrm>
            <a:off x="7204731" y="1787857"/>
            <a:ext cx="4911568" cy="2006221"/>
            <a:chOff x="7204731" y="1869743"/>
            <a:chExt cx="4911568" cy="2006221"/>
          </a:xfrm>
        </p:grpSpPr>
        <p:sp>
          <p:nvSpPr>
            <p:cNvPr id="19" name="Rectangle: Rounded Corners 18">
              <a:extLst>
                <a:ext uri="{FF2B5EF4-FFF2-40B4-BE49-F238E27FC236}">
                  <a16:creationId xmlns:a16="http://schemas.microsoft.com/office/drawing/2014/main" id="{61E9E334-D765-1F38-8C29-EED7A7FFB47A}"/>
                </a:ext>
              </a:extLst>
            </p:cNvPr>
            <p:cNvSpPr/>
            <p:nvPr/>
          </p:nvSpPr>
          <p:spPr>
            <a:xfrm>
              <a:off x="8629263" y="1869743"/>
              <a:ext cx="3487036" cy="2006221"/>
            </a:xfrm>
            <a:prstGeom prst="roundRect">
              <a:avLst/>
            </a:prstGeom>
            <a:solidFill>
              <a:schemeClr val="bg1">
                <a:alpha val="7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smtClean="0">
                  <a:solidFill>
                    <a:schemeClr val="accent6">
                      <a:lumMod val="50000"/>
                    </a:schemeClr>
                  </a:solidFill>
                  <a:latin typeface="Cambria" panose="02040503050406030204" pitchFamily="18" charset="0"/>
                  <a:ea typeface="Cambria" panose="02040503050406030204" pitchFamily="18" charset="0"/>
                </a:rPr>
                <a:t>Lá</a:t>
              </a:r>
              <a:r>
                <a:rPr lang="en-GB" sz="2800" dirty="0" smtClean="0">
                  <a:solidFill>
                    <a:schemeClr val="accent6">
                      <a:lumMod val="50000"/>
                    </a:schemeClr>
                  </a:solidFill>
                  <a:latin typeface="Cambria" panose="02040503050406030204" pitchFamily="18" charset="0"/>
                  <a:ea typeface="Cambria" panose="02040503050406030204" pitchFamily="18" charset="0"/>
                </a:rPr>
                <a:t> </a:t>
              </a:r>
              <a:r>
                <a:rPr lang="en-GB" sz="2800" dirty="0" err="1" smtClean="0">
                  <a:solidFill>
                    <a:schemeClr val="accent6">
                      <a:lumMod val="50000"/>
                    </a:schemeClr>
                  </a:solidFill>
                  <a:latin typeface="Cambria" panose="02040503050406030204" pitchFamily="18" charset="0"/>
                  <a:ea typeface="Cambria" panose="02040503050406030204" pitchFamily="18" charset="0"/>
                </a:rPr>
                <a:t>cây</a:t>
              </a:r>
              <a:r>
                <a:rPr lang="en-GB" sz="2800" dirty="0" smtClean="0">
                  <a:solidFill>
                    <a:schemeClr val="accent6">
                      <a:lumMod val="50000"/>
                    </a:schemeClr>
                  </a:solidFill>
                  <a:latin typeface="Cambria" panose="02040503050406030204" pitchFamily="18" charset="0"/>
                  <a:ea typeface="Cambria" panose="02040503050406030204" pitchFamily="18" charset="0"/>
                </a:rPr>
                <a:t> </a:t>
              </a:r>
              <a:r>
                <a:rPr lang="en-GB" sz="2800" dirty="0" err="1" smtClean="0">
                  <a:solidFill>
                    <a:schemeClr val="accent6">
                      <a:lumMod val="50000"/>
                    </a:schemeClr>
                  </a:solidFill>
                  <a:latin typeface="Cambria" panose="02040503050406030204" pitchFamily="18" charset="0"/>
                  <a:ea typeface="Cambria" panose="02040503050406030204" pitchFamily="18" charset="0"/>
                </a:rPr>
                <a:t>sử</a:t>
              </a:r>
              <a:r>
                <a:rPr lang="en-GB" sz="2800" dirty="0" smtClean="0">
                  <a:solidFill>
                    <a:schemeClr val="accent6">
                      <a:lumMod val="50000"/>
                    </a:schemeClr>
                  </a:solidFill>
                  <a:latin typeface="Cambria" panose="02040503050406030204" pitchFamily="18" charset="0"/>
                  <a:ea typeface="Cambria" panose="02040503050406030204" pitchFamily="18" charset="0"/>
                </a:rPr>
                <a:t> </a:t>
              </a:r>
              <a:r>
                <a:rPr lang="en-GB" sz="2800" dirty="0" err="1" smtClean="0">
                  <a:solidFill>
                    <a:schemeClr val="accent6">
                      <a:lumMod val="50000"/>
                    </a:schemeClr>
                  </a:solidFill>
                  <a:latin typeface="Cambria" panose="02040503050406030204" pitchFamily="18" charset="0"/>
                  <a:ea typeface="Cambria" panose="02040503050406030204" pitchFamily="18" charset="0"/>
                </a:rPr>
                <a:t>dụng</a:t>
              </a:r>
              <a:r>
                <a:rPr lang="en-GB" sz="2800" dirty="0" smtClean="0">
                  <a:solidFill>
                    <a:schemeClr val="accent6">
                      <a:lumMod val="50000"/>
                    </a:schemeClr>
                  </a:solidFill>
                  <a:latin typeface="Cambria" panose="02040503050406030204" pitchFamily="18" charset="0"/>
                  <a:ea typeface="Cambria" panose="02040503050406030204" pitchFamily="18" charset="0"/>
                </a:rPr>
                <a:t> </a:t>
              </a:r>
              <a:r>
                <a:rPr lang="en-GB" sz="2800" dirty="0" err="1" smtClean="0">
                  <a:solidFill>
                    <a:schemeClr val="accent6">
                      <a:lumMod val="50000"/>
                    </a:schemeClr>
                  </a:solidFill>
                  <a:latin typeface="Cambria" panose="02040503050406030204" pitchFamily="18" charset="0"/>
                  <a:ea typeface="Cambria" panose="02040503050406030204" pitchFamily="18" charset="0"/>
                </a:rPr>
                <a:t>ánh</a:t>
              </a:r>
              <a:r>
                <a:rPr lang="en-GB" sz="2800" dirty="0" smtClean="0">
                  <a:solidFill>
                    <a:schemeClr val="accent6">
                      <a:lumMod val="50000"/>
                    </a:schemeClr>
                  </a:solidFill>
                  <a:latin typeface="Cambria" panose="02040503050406030204" pitchFamily="18" charset="0"/>
                  <a:ea typeface="Cambria" panose="02040503050406030204" pitchFamily="18" charset="0"/>
                </a:rPr>
                <a:t> sang </a:t>
              </a:r>
              <a:r>
                <a:rPr lang="en-GB" sz="2800" dirty="0" err="1" smtClean="0">
                  <a:solidFill>
                    <a:schemeClr val="accent6">
                      <a:lumMod val="50000"/>
                    </a:schemeClr>
                  </a:solidFill>
                  <a:latin typeface="Cambria" panose="02040503050406030204" pitchFamily="18" charset="0"/>
                  <a:ea typeface="Cambria" panose="02040503050406030204" pitchFamily="18" charset="0"/>
                </a:rPr>
                <a:t>mặ</a:t>
              </a:r>
              <a:r>
                <a:rPr lang="en-GB" sz="2800" dirty="0" err="1" smtClean="0">
                  <a:solidFill>
                    <a:schemeClr val="accent6">
                      <a:lumMod val="50000"/>
                    </a:schemeClr>
                  </a:solidFill>
                  <a:latin typeface="Cambria" panose="02040503050406030204" pitchFamily="18" charset="0"/>
                  <a:ea typeface="Cambria" panose="02040503050406030204" pitchFamily="18" charset="0"/>
                </a:rPr>
                <a:t>t</a:t>
              </a:r>
              <a:r>
                <a:rPr lang="en-GB" sz="2800" dirty="0" smtClean="0">
                  <a:solidFill>
                    <a:schemeClr val="accent6">
                      <a:lumMod val="50000"/>
                    </a:schemeClr>
                  </a:solidFill>
                  <a:latin typeface="Cambria" panose="02040503050406030204" pitchFamily="18" charset="0"/>
                  <a:ea typeface="Cambria" panose="02040503050406030204" pitchFamily="18" charset="0"/>
                </a:rPr>
                <a:t> </a:t>
              </a:r>
              <a:r>
                <a:rPr lang="en-GB" sz="2800" dirty="0" err="1" smtClean="0">
                  <a:solidFill>
                    <a:schemeClr val="accent6">
                      <a:lumMod val="50000"/>
                    </a:schemeClr>
                  </a:solidFill>
                  <a:latin typeface="Cambria" panose="02040503050406030204" pitchFamily="18" charset="0"/>
                  <a:ea typeface="Cambria" panose="02040503050406030204" pitchFamily="18" charset="0"/>
                </a:rPr>
                <a:t>trời</a:t>
              </a:r>
              <a:r>
                <a:rPr lang="en-GB" sz="2800" dirty="0" smtClean="0">
                  <a:solidFill>
                    <a:schemeClr val="accent6">
                      <a:lumMod val="50000"/>
                    </a:schemeClr>
                  </a:solidFill>
                  <a:latin typeface="Cambria" panose="02040503050406030204" pitchFamily="18" charset="0"/>
                  <a:ea typeface="Cambria" panose="02040503050406030204" pitchFamily="18" charset="0"/>
                </a:rPr>
                <a:t> </a:t>
              </a:r>
              <a:r>
                <a:rPr lang="en-GB" sz="2800" dirty="0" err="1" smtClean="0">
                  <a:solidFill>
                    <a:schemeClr val="accent6">
                      <a:lumMod val="50000"/>
                    </a:schemeClr>
                  </a:solidFill>
                  <a:latin typeface="Cambria" panose="02040503050406030204" pitchFamily="18" charset="0"/>
                  <a:ea typeface="Cambria" panose="02040503050406030204" pitchFamily="18" charset="0"/>
                </a:rPr>
                <a:t>để</a:t>
              </a:r>
              <a:r>
                <a:rPr lang="en-GB" sz="2800" dirty="0" smtClean="0">
                  <a:solidFill>
                    <a:schemeClr val="accent6">
                      <a:lumMod val="50000"/>
                    </a:schemeClr>
                  </a:solidFill>
                  <a:latin typeface="Cambria" panose="02040503050406030204" pitchFamily="18" charset="0"/>
                  <a:ea typeface="Cambria" panose="02040503050406030204" pitchFamily="18" charset="0"/>
                </a:rPr>
                <a:t> </a:t>
              </a:r>
              <a:r>
                <a:rPr lang="en-GB" sz="2800" dirty="0" err="1" smtClean="0">
                  <a:solidFill>
                    <a:schemeClr val="accent6">
                      <a:lumMod val="50000"/>
                    </a:schemeClr>
                  </a:solidFill>
                  <a:latin typeface="Cambria" panose="02040503050406030204" pitchFamily="18" charset="0"/>
                  <a:ea typeface="Cambria" panose="02040503050406030204" pitchFamily="18" charset="0"/>
                </a:rPr>
                <a:t>quang</a:t>
              </a:r>
              <a:r>
                <a:rPr lang="en-GB" sz="2800" dirty="0" smtClean="0">
                  <a:solidFill>
                    <a:schemeClr val="accent6">
                      <a:lumMod val="50000"/>
                    </a:schemeClr>
                  </a:solidFill>
                  <a:latin typeface="Cambria" panose="02040503050406030204" pitchFamily="18" charset="0"/>
                  <a:ea typeface="Cambria" panose="02040503050406030204" pitchFamily="18" charset="0"/>
                </a:rPr>
                <a:t> </a:t>
              </a:r>
              <a:r>
                <a:rPr lang="en-GB" sz="2800" dirty="0" err="1" smtClean="0">
                  <a:solidFill>
                    <a:schemeClr val="accent6">
                      <a:lumMod val="50000"/>
                    </a:schemeClr>
                  </a:solidFill>
                  <a:latin typeface="Cambria" panose="02040503050406030204" pitchFamily="18" charset="0"/>
                  <a:ea typeface="Cambria" panose="02040503050406030204" pitchFamily="18" charset="0"/>
                </a:rPr>
                <a:t>hợp</a:t>
              </a:r>
              <a:r>
                <a:rPr lang="en-GB" sz="2800" dirty="0" smtClean="0">
                  <a:solidFill>
                    <a:schemeClr val="accent6">
                      <a:lumMod val="50000"/>
                    </a:schemeClr>
                  </a:solidFill>
                  <a:latin typeface="Cambria" panose="02040503050406030204" pitchFamily="18" charset="0"/>
                  <a:ea typeface="Cambria" panose="02040503050406030204" pitchFamily="18" charset="0"/>
                </a:rPr>
                <a:t>, </a:t>
              </a:r>
              <a:r>
                <a:rPr lang="en-GB" sz="2800" dirty="0" err="1" smtClean="0">
                  <a:solidFill>
                    <a:schemeClr val="accent6">
                      <a:lumMod val="50000"/>
                    </a:schemeClr>
                  </a:solidFill>
                  <a:latin typeface="Cambria" panose="02040503050406030204" pitchFamily="18" charset="0"/>
                  <a:ea typeface="Cambria" panose="02040503050406030204" pitchFamily="18" charset="0"/>
                </a:rPr>
                <a:t>tạp</a:t>
              </a:r>
              <a:r>
                <a:rPr lang="en-GB" sz="2800" dirty="0" smtClean="0">
                  <a:solidFill>
                    <a:schemeClr val="accent6">
                      <a:lumMod val="50000"/>
                    </a:schemeClr>
                  </a:solidFill>
                  <a:latin typeface="Cambria" panose="02040503050406030204" pitchFamily="18" charset="0"/>
                  <a:ea typeface="Cambria" panose="02040503050406030204" pitchFamily="18" charset="0"/>
                </a:rPr>
                <a:t> </a:t>
              </a:r>
              <a:r>
                <a:rPr lang="en-GB" sz="2800" dirty="0" err="1" smtClean="0">
                  <a:solidFill>
                    <a:schemeClr val="accent6">
                      <a:lumMod val="50000"/>
                    </a:schemeClr>
                  </a:solidFill>
                  <a:latin typeface="Cambria" panose="02040503050406030204" pitchFamily="18" charset="0"/>
                  <a:ea typeface="Cambria" panose="02040503050406030204" pitchFamily="18" charset="0"/>
                </a:rPr>
                <a:t>ra</a:t>
              </a:r>
              <a:r>
                <a:rPr lang="en-GB" sz="2800" dirty="0" smtClean="0">
                  <a:solidFill>
                    <a:schemeClr val="accent6">
                      <a:lumMod val="50000"/>
                    </a:schemeClr>
                  </a:solidFill>
                  <a:latin typeface="Cambria" panose="02040503050406030204" pitchFamily="18" charset="0"/>
                  <a:ea typeface="Cambria" panose="02040503050406030204" pitchFamily="18" charset="0"/>
                </a:rPr>
                <a:t> </a:t>
              </a:r>
              <a:r>
                <a:rPr lang="en-GB" sz="2800" dirty="0" err="1" smtClean="0">
                  <a:solidFill>
                    <a:schemeClr val="accent6">
                      <a:lumMod val="50000"/>
                    </a:schemeClr>
                  </a:solidFill>
                  <a:latin typeface="Cambria" panose="02040503050406030204" pitchFamily="18" charset="0"/>
                  <a:ea typeface="Cambria" panose="02040503050406030204" pitchFamily="18" charset="0"/>
                </a:rPr>
                <a:t>chất</a:t>
              </a:r>
              <a:r>
                <a:rPr lang="en-GB" sz="2800" dirty="0" smtClean="0">
                  <a:solidFill>
                    <a:schemeClr val="accent6">
                      <a:lumMod val="50000"/>
                    </a:schemeClr>
                  </a:solidFill>
                  <a:latin typeface="Cambria" panose="02040503050406030204" pitchFamily="18" charset="0"/>
                  <a:ea typeface="Cambria" panose="02040503050406030204" pitchFamily="18" charset="0"/>
                </a:rPr>
                <a:t> </a:t>
              </a:r>
              <a:r>
                <a:rPr lang="en-GB" sz="2800" dirty="0" err="1" smtClean="0">
                  <a:solidFill>
                    <a:schemeClr val="accent6">
                      <a:lumMod val="50000"/>
                    </a:schemeClr>
                  </a:solidFill>
                  <a:latin typeface="Cambria" panose="02040503050406030204" pitchFamily="18" charset="0"/>
                  <a:ea typeface="Cambria" panose="02040503050406030204" pitchFamily="18" charset="0"/>
                </a:rPr>
                <a:t>dinh</a:t>
              </a:r>
              <a:r>
                <a:rPr lang="en-GB" sz="2800" dirty="0" smtClean="0">
                  <a:solidFill>
                    <a:schemeClr val="accent6">
                      <a:lumMod val="50000"/>
                    </a:schemeClr>
                  </a:solidFill>
                  <a:latin typeface="Cambria" panose="02040503050406030204" pitchFamily="18" charset="0"/>
                  <a:ea typeface="Cambria" panose="02040503050406030204" pitchFamily="18" charset="0"/>
                </a:rPr>
                <a:t> </a:t>
              </a:r>
              <a:r>
                <a:rPr lang="en-GB" sz="2800" dirty="0" err="1" smtClean="0">
                  <a:solidFill>
                    <a:schemeClr val="accent6">
                      <a:lumMod val="50000"/>
                    </a:schemeClr>
                  </a:solidFill>
                  <a:latin typeface="Cambria" panose="02040503050406030204" pitchFamily="18" charset="0"/>
                  <a:ea typeface="Cambria" panose="02040503050406030204" pitchFamily="18" charset="0"/>
                </a:rPr>
                <a:t>dưỡng</a:t>
              </a:r>
              <a:r>
                <a:rPr lang="en-GB" sz="2800" dirty="0" smtClean="0">
                  <a:solidFill>
                    <a:schemeClr val="accent6">
                      <a:lumMod val="50000"/>
                    </a:schemeClr>
                  </a:solidFill>
                  <a:latin typeface="Cambria" panose="02040503050406030204" pitchFamily="18" charset="0"/>
                  <a:ea typeface="Cambria" panose="02040503050406030204" pitchFamily="18" charset="0"/>
                </a:rPr>
                <a:t>.</a:t>
              </a:r>
              <a:endParaRPr lang="en-US" sz="2800" dirty="0">
                <a:solidFill>
                  <a:schemeClr val="accent6">
                    <a:lumMod val="50000"/>
                  </a:schemeClr>
                </a:solidFill>
                <a:latin typeface="Cambria" panose="02040503050406030204" pitchFamily="18" charset="0"/>
                <a:ea typeface="Cambria" panose="02040503050406030204" pitchFamily="18" charset="0"/>
              </a:endParaRPr>
            </a:p>
          </p:txBody>
        </p:sp>
        <p:cxnSp>
          <p:nvCxnSpPr>
            <p:cNvPr id="23" name="Straight Arrow Connector 22">
              <a:extLst>
                <a:ext uri="{FF2B5EF4-FFF2-40B4-BE49-F238E27FC236}">
                  <a16:creationId xmlns:a16="http://schemas.microsoft.com/office/drawing/2014/main" id="{915AC291-6899-578F-D51E-CA0EEA2623D4}"/>
                </a:ext>
              </a:extLst>
            </p:cNvPr>
            <p:cNvCxnSpPr>
              <a:stCxn id="19" idx="1"/>
            </p:cNvCxnSpPr>
            <p:nvPr/>
          </p:nvCxnSpPr>
          <p:spPr>
            <a:xfrm flipH="1" flipV="1">
              <a:off x="7204731" y="1981383"/>
              <a:ext cx="1424532" cy="891471"/>
            </a:xfrm>
            <a:prstGeom prst="straightConnector1">
              <a:avLst/>
            </a:prstGeom>
            <a:ln w="57150">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50937DC9-93DB-847F-E946-90A0EF15E0B1}"/>
              </a:ext>
            </a:extLst>
          </p:cNvPr>
          <p:cNvGrpSpPr/>
          <p:nvPr/>
        </p:nvGrpSpPr>
        <p:grpSpPr>
          <a:xfrm>
            <a:off x="8175912" y="3429001"/>
            <a:ext cx="3674360" cy="2111990"/>
            <a:chOff x="7759301" y="952290"/>
            <a:chExt cx="4062844" cy="3656581"/>
          </a:xfrm>
        </p:grpSpPr>
        <p:sp>
          <p:nvSpPr>
            <p:cNvPr id="26" name="Rectangle: Rounded Corners 25">
              <a:extLst>
                <a:ext uri="{FF2B5EF4-FFF2-40B4-BE49-F238E27FC236}">
                  <a16:creationId xmlns:a16="http://schemas.microsoft.com/office/drawing/2014/main" id="{7DE2A9F9-72AC-45D8-EBEF-A2CB96A4F365}"/>
                </a:ext>
              </a:extLst>
            </p:cNvPr>
            <p:cNvSpPr/>
            <p:nvPr/>
          </p:nvSpPr>
          <p:spPr>
            <a:xfrm>
              <a:off x="8335109" y="2519539"/>
              <a:ext cx="3487036" cy="2089332"/>
            </a:xfrm>
            <a:prstGeom prst="round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smtClean="0">
                  <a:solidFill>
                    <a:schemeClr val="accent6">
                      <a:lumMod val="50000"/>
                    </a:schemeClr>
                  </a:solidFill>
                  <a:latin typeface="Cambria" panose="02040503050406030204" pitchFamily="18" charset="0"/>
                  <a:ea typeface="Cambria" panose="02040503050406030204" pitchFamily="18" charset="0"/>
                </a:rPr>
                <a:t>Thoát</a:t>
              </a:r>
              <a:r>
                <a:rPr lang="en-GB" sz="2800" dirty="0" smtClean="0">
                  <a:solidFill>
                    <a:schemeClr val="accent6">
                      <a:lumMod val="50000"/>
                    </a:schemeClr>
                  </a:solidFill>
                  <a:latin typeface="Cambria" panose="02040503050406030204" pitchFamily="18" charset="0"/>
                  <a:ea typeface="Cambria" panose="02040503050406030204" pitchFamily="18" charset="0"/>
                </a:rPr>
                <a:t> </a:t>
              </a:r>
              <a:r>
                <a:rPr lang="en-GB" sz="2800" dirty="0" err="1" smtClean="0">
                  <a:solidFill>
                    <a:schemeClr val="accent6">
                      <a:lumMod val="50000"/>
                    </a:schemeClr>
                  </a:solidFill>
                  <a:latin typeface="Cambria" panose="02040503050406030204" pitchFamily="18" charset="0"/>
                  <a:ea typeface="Cambria" panose="02040503050406030204" pitchFamily="18" charset="0"/>
                </a:rPr>
                <a:t>hơi</a:t>
              </a:r>
              <a:r>
                <a:rPr lang="en-GB" sz="2800" dirty="0" smtClean="0">
                  <a:solidFill>
                    <a:schemeClr val="accent6">
                      <a:lumMod val="50000"/>
                    </a:schemeClr>
                  </a:solidFill>
                  <a:latin typeface="Cambria" panose="02040503050406030204" pitchFamily="18" charset="0"/>
                  <a:ea typeface="Cambria" panose="02040503050406030204" pitchFamily="18" charset="0"/>
                </a:rPr>
                <a:t> </a:t>
              </a:r>
              <a:r>
                <a:rPr lang="en-GB" sz="2800" dirty="0" err="1" smtClean="0">
                  <a:solidFill>
                    <a:schemeClr val="accent6">
                      <a:lumMod val="50000"/>
                    </a:schemeClr>
                  </a:solidFill>
                  <a:latin typeface="Cambria" panose="02040503050406030204" pitchFamily="18" charset="0"/>
                  <a:ea typeface="Cambria" panose="02040503050406030204" pitchFamily="18" charset="0"/>
                </a:rPr>
                <a:t>nước</a:t>
              </a:r>
              <a:endParaRPr lang="en-US" sz="2800" dirty="0">
                <a:solidFill>
                  <a:schemeClr val="accent6">
                    <a:lumMod val="50000"/>
                  </a:schemeClr>
                </a:solidFill>
                <a:latin typeface="Cambria" panose="02040503050406030204" pitchFamily="18" charset="0"/>
                <a:ea typeface="Cambria" panose="02040503050406030204" pitchFamily="18" charset="0"/>
              </a:endParaRPr>
            </a:p>
          </p:txBody>
        </p:sp>
        <p:cxnSp>
          <p:nvCxnSpPr>
            <p:cNvPr id="27" name="Straight Arrow Connector 26">
              <a:extLst>
                <a:ext uri="{FF2B5EF4-FFF2-40B4-BE49-F238E27FC236}">
                  <a16:creationId xmlns:a16="http://schemas.microsoft.com/office/drawing/2014/main" id="{4CB57053-122D-9E41-4155-3D25E2116F5D}"/>
                </a:ext>
              </a:extLst>
            </p:cNvPr>
            <p:cNvCxnSpPr>
              <a:cxnSpLocks/>
              <a:stCxn id="26" idx="1"/>
            </p:cNvCxnSpPr>
            <p:nvPr/>
          </p:nvCxnSpPr>
          <p:spPr>
            <a:xfrm flipH="1" flipV="1">
              <a:off x="7759301" y="952290"/>
              <a:ext cx="575808" cy="2611916"/>
            </a:xfrm>
            <a:prstGeom prst="straightConnector1">
              <a:avLst/>
            </a:prstGeom>
            <a:ln w="57150">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BB2C6533-C68A-C7D7-4BE4-9FD43279F38A}"/>
              </a:ext>
            </a:extLst>
          </p:cNvPr>
          <p:cNvGrpSpPr/>
          <p:nvPr/>
        </p:nvGrpSpPr>
        <p:grpSpPr>
          <a:xfrm>
            <a:off x="817999" y="2993357"/>
            <a:ext cx="3433588" cy="2384834"/>
            <a:chOff x="8584754" y="1469516"/>
            <a:chExt cx="4049220" cy="4153036"/>
          </a:xfrm>
        </p:grpSpPr>
        <p:sp>
          <p:nvSpPr>
            <p:cNvPr id="30" name="Rectangle: Rounded Corners 29">
              <a:extLst>
                <a:ext uri="{FF2B5EF4-FFF2-40B4-BE49-F238E27FC236}">
                  <a16:creationId xmlns:a16="http://schemas.microsoft.com/office/drawing/2014/main" id="{41C25919-4E01-A5AD-2F09-41C4D5701FB7}"/>
                </a:ext>
              </a:extLst>
            </p:cNvPr>
            <p:cNvSpPr/>
            <p:nvPr/>
          </p:nvSpPr>
          <p:spPr>
            <a:xfrm>
              <a:off x="8584754" y="3247841"/>
              <a:ext cx="3487036" cy="2374711"/>
            </a:xfrm>
            <a:prstGeom prst="roundRect">
              <a:avLst/>
            </a:prstGeom>
            <a:solidFill>
              <a:schemeClr val="bg1">
                <a:alpha val="7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smtClean="0">
                  <a:solidFill>
                    <a:schemeClr val="accent6">
                      <a:lumMod val="50000"/>
                    </a:schemeClr>
                  </a:solidFill>
                  <a:latin typeface="Cambria" panose="02040503050406030204" pitchFamily="18" charset="0"/>
                  <a:ea typeface="Cambria" panose="02040503050406030204" pitchFamily="18" charset="0"/>
                </a:rPr>
                <a:t>Hô</a:t>
              </a:r>
              <a:r>
                <a:rPr lang="en-GB" sz="2800" dirty="0" smtClean="0">
                  <a:solidFill>
                    <a:schemeClr val="accent6">
                      <a:lumMod val="50000"/>
                    </a:schemeClr>
                  </a:solidFill>
                  <a:latin typeface="Cambria" panose="02040503050406030204" pitchFamily="18" charset="0"/>
                  <a:ea typeface="Cambria" panose="02040503050406030204" pitchFamily="18" charset="0"/>
                </a:rPr>
                <a:t> </a:t>
              </a:r>
              <a:r>
                <a:rPr lang="en-GB" sz="2800" dirty="0" err="1" smtClean="0">
                  <a:solidFill>
                    <a:schemeClr val="accent6">
                      <a:lumMod val="50000"/>
                    </a:schemeClr>
                  </a:solidFill>
                  <a:latin typeface="Cambria" panose="02040503050406030204" pitchFamily="18" charset="0"/>
                  <a:ea typeface="Cambria" panose="02040503050406030204" pitchFamily="18" charset="0"/>
                </a:rPr>
                <a:t>hấp</a:t>
              </a:r>
              <a:r>
                <a:rPr lang="en-GB" sz="2800" dirty="0" smtClean="0">
                  <a:solidFill>
                    <a:schemeClr val="accent6">
                      <a:lumMod val="50000"/>
                    </a:schemeClr>
                  </a:solidFill>
                  <a:latin typeface="Cambria" panose="02040503050406030204" pitchFamily="18" charset="0"/>
                  <a:ea typeface="Cambria" panose="02040503050406030204" pitchFamily="18" charset="0"/>
                </a:rPr>
                <a:t> </a:t>
              </a:r>
              <a:r>
                <a:rPr lang="en-GB" sz="2800" dirty="0" err="1" smtClean="0">
                  <a:solidFill>
                    <a:schemeClr val="accent6">
                      <a:lumMod val="50000"/>
                    </a:schemeClr>
                  </a:solidFill>
                  <a:latin typeface="Cambria" panose="02040503050406030204" pitchFamily="18" charset="0"/>
                  <a:ea typeface="Cambria" panose="02040503050406030204" pitchFamily="18" charset="0"/>
                </a:rPr>
                <a:t>suốt</a:t>
              </a:r>
              <a:r>
                <a:rPr lang="en-GB" sz="2800" dirty="0" smtClean="0">
                  <a:solidFill>
                    <a:schemeClr val="accent6">
                      <a:lumMod val="50000"/>
                    </a:schemeClr>
                  </a:solidFill>
                  <a:latin typeface="Cambria" panose="02040503050406030204" pitchFamily="18" charset="0"/>
                  <a:ea typeface="Cambria" panose="02040503050406030204" pitchFamily="18" charset="0"/>
                </a:rPr>
                <a:t> </a:t>
              </a:r>
              <a:r>
                <a:rPr lang="en-GB" sz="2800" dirty="0" err="1" smtClean="0">
                  <a:solidFill>
                    <a:schemeClr val="accent6">
                      <a:lumMod val="50000"/>
                    </a:schemeClr>
                  </a:solidFill>
                  <a:latin typeface="Cambria" panose="02040503050406030204" pitchFamily="18" charset="0"/>
                  <a:ea typeface="Cambria" panose="02040503050406030204" pitchFamily="18" charset="0"/>
                </a:rPr>
                <a:t>ngày</a:t>
              </a:r>
              <a:r>
                <a:rPr lang="en-GB" sz="2800" dirty="0" smtClean="0">
                  <a:solidFill>
                    <a:schemeClr val="accent6">
                      <a:lumMod val="50000"/>
                    </a:schemeClr>
                  </a:solidFill>
                  <a:latin typeface="Cambria" panose="02040503050406030204" pitchFamily="18" charset="0"/>
                  <a:ea typeface="Cambria" panose="02040503050406030204" pitchFamily="18" charset="0"/>
                </a:rPr>
                <a:t> </a:t>
              </a:r>
              <a:r>
                <a:rPr lang="en-GB" sz="2800" dirty="0" err="1" smtClean="0">
                  <a:solidFill>
                    <a:schemeClr val="accent6">
                      <a:lumMod val="50000"/>
                    </a:schemeClr>
                  </a:solidFill>
                  <a:latin typeface="Cambria" panose="02040503050406030204" pitchFamily="18" charset="0"/>
                  <a:ea typeface="Cambria" panose="02040503050406030204" pitchFamily="18" charset="0"/>
                </a:rPr>
                <a:t>và</a:t>
              </a:r>
              <a:r>
                <a:rPr lang="en-GB" sz="2800" dirty="0" smtClean="0">
                  <a:solidFill>
                    <a:schemeClr val="accent6">
                      <a:lumMod val="50000"/>
                    </a:schemeClr>
                  </a:solidFill>
                  <a:latin typeface="Cambria" panose="02040503050406030204" pitchFamily="18" charset="0"/>
                  <a:ea typeface="Cambria" panose="02040503050406030204" pitchFamily="18" charset="0"/>
                </a:rPr>
                <a:t> </a:t>
              </a:r>
              <a:r>
                <a:rPr lang="en-GB" sz="2800" dirty="0" err="1" smtClean="0">
                  <a:solidFill>
                    <a:schemeClr val="accent6">
                      <a:lumMod val="50000"/>
                    </a:schemeClr>
                  </a:solidFill>
                  <a:latin typeface="Cambria" panose="02040503050406030204" pitchFamily="18" charset="0"/>
                  <a:ea typeface="Cambria" panose="02040503050406030204" pitchFamily="18" charset="0"/>
                </a:rPr>
                <a:t>đêm</a:t>
              </a:r>
              <a:r>
                <a:rPr lang="vi-VN" sz="2800" dirty="0" smtClean="0">
                  <a:solidFill>
                    <a:schemeClr val="accent6">
                      <a:lumMod val="50000"/>
                    </a:schemeClr>
                  </a:solidFill>
                  <a:latin typeface="Cambria" panose="02040503050406030204" pitchFamily="18" charset="0"/>
                  <a:ea typeface="Cambria" panose="02040503050406030204" pitchFamily="18" charset="0"/>
                </a:rPr>
                <a:t>.</a:t>
              </a:r>
              <a:endParaRPr lang="en-US" sz="2800" dirty="0">
                <a:solidFill>
                  <a:schemeClr val="accent6">
                    <a:lumMod val="50000"/>
                  </a:schemeClr>
                </a:solidFill>
                <a:latin typeface="Cambria" panose="02040503050406030204" pitchFamily="18" charset="0"/>
                <a:ea typeface="Cambria" panose="02040503050406030204" pitchFamily="18" charset="0"/>
              </a:endParaRPr>
            </a:p>
          </p:txBody>
        </p:sp>
        <p:cxnSp>
          <p:nvCxnSpPr>
            <p:cNvPr id="31" name="Straight Arrow Connector 30">
              <a:extLst>
                <a:ext uri="{FF2B5EF4-FFF2-40B4-BE49-F238E27FC236}">
                  <a16:creationId xmlns:a16="http://schemas.microsoft.com/office/drawing/2014/main" id="{CE6D4FE1-90B2-BBF3-4E7C-232F6FCBCD3A}"/>
                </a:ext>
              </a:extLst>
            </p:cNvPr>
            <p:cNvCxnSpPr>
              <a:cxnSpLocks/>
              <a:stCxn id="30" idx="3"/>
            </p:cNvCxnSpPr>
            <p:nvPr/>
          </p:nvCxnSpPr>
          <p:spPr>
            <a:xfrm flipV="1">
              <a:off x="12071790" y="1469516"/>
              <a:ext cx="562184" cy="2965681"/>
            </a:xfrm>
            <a:prstGeom prst="straightConnector1">
              <a:avLst/>
            </a:prstGeom>
            <a:ln w="57150">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BB2C6533-C68A-C7D7-4BE4-9FD43279F38A}"/>
              </a:ext>
            </a:extLst>
          </p:cNvPr>
          <p:cNvGrpSpPr/>
          <p:nvPr/>
        </p:nvGrpSpPr>
        <p:grpSpPr>
          <a:xfrm>
            <a:off x="234067" y="388119"/>
            <a:ext cx="4767518" cy="2979099"/>
            <a:chOff x="8258878" y="506502"/>
            <a:chExt cx="5480379" cy="6768178"/>
          </a:xfrm>
        </p:grpSpPr>
        <p:sp>
          <p:nvSpPr>
            <p:cNvPr id="32" name="Rectangle: Rounded Corners 29">
              <a:extLst>
                <a:ext uri="{FF2B5EF4-FFF2-40B4-BE49-F238E27FC236}">
                  <a16:creationId xmlns:a16="http://schemas.microsoft.com/office/drawing/2014/main" id="{41C25919-4E01-A5AD-2F09-41C4D5701FB7}"/>
                </a:ext>
              </a:extLst>
            </p:cNvPr>
            <p:cNvSpPr/>
            <p:nvPr/>
          </p:nvSpPr>
          <p:spPr>
            <a:xfrm>
              <a:off x="8258878" y="506502"/>
              <a:ext cx="4444655" cy="6768178"/>
            </a:xfrm>
            <a:prstGeom prst="roundRect">
              <a:avLst/>
            </a:prstGeom>
            <a:solidFill>
              <a:schemeClr val="bg1">
                <a:alpha val="7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2400" dirty="0" smtClean="0">
                  <a:solidFill>
                    <a:schemeClr val="accent6">
                      <a:lumMod val="50000"/>
                    </a:schemeClr>
                  </a:solidFill>
                  <a:latin typeface="Cambria" panose="02040503050406030204" pitchFamily="18" charset="0"/>
                  <a:ea typeface="Cambria" panose="02040503050406030204" pitchFamily="18" charset="0"/>
                </a:rPr>
                <a:t>- </a:t>
              </a:r>
              <a:r>
                <a:rPr lang="en-GB" sz="2400" dirty="0" err="1" smtClean="0">
                  <a:solidFill>
                    <a:schemeClr val="accent6">
                      <a:lumMod val="50000"/>
                    </a:schemeClr>
                  </a:solidFill>
                  <a:latin typeface="Cambria" panose="02040503050406030204" pitchFamily="18" charset="0"/>
                  <a:ea typeface="Cambria" panose="02040503050406030204" pitchFamily="18" charset="0"/>
                </a:rPr>
                <a:t>Quá</a:t>
              </a:r>
              <a:r>
                <a:rPr lang="en-GB" sz="2400" dirty="0" smtClean="0">
                  <a:solidFill>
                    <a:schemeClr val="accent6">
                      <a:lumMod val="50000"/>
                    </a:schemeClr>
                  </a:solidFill>
                  <a:latin typeface="Cambria" panose="02040503050406030204" pitchFamily="18" charset="0"/>
                  <a:ea typeface="Cambria" panose="02040503050406030204" pitchFamily="18" charset="0"/>
                </a:rPr>
                <a:t> </a:t>
              </a:r>
              <a:r>
                <a:rPr lang="en-GB" sz="2400" dirty="0" err="1" smtClean="0">
                  <a:solidFill>
                    <a:schemeClr val="accent6">
                      <a:lumMod val="50000"/>
                    </a:schemeClr>
                  </a:solidFill>
                  <a:latin typeface="Cambria" panose="02040503050406030204" pitchFamily="18" charset="0"/>
                  <a:ea typeface="Cambria" panose="02040503050406030204" pitchFamily="18" charset="0"/>
                </a:rPr>
                <a:t>trình</a:t>
              </a:r>
              <a:r>
                <a:rPr lang="en-GB" sz="2400" dirty="0" smtClean="0">
                  <a:solidFill>
                    <a:schemeClr val="accent6">
                      <a:lumMod val="50000"/>
                    </a:schemeClr>
                  </a:solidFill>
                  <a:latin typeface="Cambria" panose="02040503050406030204" pitchFamily="18" charset="0"/>
                  <a:ea typeface="Cambria" panose="02040503050406030204" pitchFamily="18" charset="0"/>
                </a:rPr>
                <a:t> </a:t>
              </a:r>
              <a:r>
                <a:rPr lang="en-GB" sz="2400" dirty="0" err="1" smtClean="0">
                  <a:solidFill>
                    <a:schemeClr val="accent6">
                      <a:lumMod val="50000"/>
                    </a:schemeClr>
                  </a:solidFill>
                  <a:latin typeface="Cambria" panose="02040503050406030204" pitchFamily="18" charset="0"/>
                  <a:ea typeface="Cambria" panose="02040503050406030204" pitchFamily="18" charset="0"/>
                </a:rPr>
                <a:t>quang</a:t>
              </a:r>
              <a:r>
                <a:rPr lang="en-GB" sz="2400" dirty="0" smtClean="0">
                  <a:solidFill>
                    <a:schemeClr val="accent6">
                      <a:lumMod val="50000"/>
                    </a:schemeClr>
                  </a:solidFill>
                  <a:latin typeface="Cambria" panose="02040503050406030204" pitchFamily="18" charset="0"/>
                  <a:ea typeface="Cambria" panose="02040503050406030204" pitchFamily="18" charset="0"/>
                </a:rPr>
                <a:t> </a:t>
              </a:r>
              <a:r>
                <a:rPr lang="en-GB" sz="2400" dirty="0" err="1" smtClean="0">
                  <a:solidFill>
                    <a:schemeClr val="accent6">
                      <a:lumMod val="50000"/>
                    </a:schemeClr>
                  </a:solidFill>
                  <a:latin typeface="Cambria" panose="02040503050406030204" pitchFamily="18" charset="0"/>
                  <a:ea typeface="Cambria" panose="02040503050406030204" pitchFamily="18" charset="0"/>
                </a:rPr>
                <a:t>hợp</a:t>
              </a:r>
              <a:r>
                <a:rPr lang="en-GB" sz="2400" dirty="0" smtClean="0">
                  <a:solidFill>
                    <a:schemeClr val="accent6">
                      <a:lumMod val="50000"/>
                    </a:schemeClr>
                  </a:solidFill>
                  <a:latin typeface="Cambria" panose="02040503050406030204" pitchFamily="18" charset="0"/>
                  <a:ea typeface="Cambria" panose="02040503050406030204" pitchFamily="18" charset="0"/>
                </a:rPr>
                <a:t> </a:t>
              </a:r>
              <a:r>
                <a:rPr lang="en-GB" sz="2400" dirty="0" err="1" smtClean="0">
                  <a:solidFill>
                    <a:schemeClr val="accent6">
                      <a:lumMod val="50000"/>
                    </a:schemeClr>
                  </a:solidFill>
                  <a:latin typeface="Cambria" panose="02040503050406030204" pitchFamily="18" charset="0"/>
                  <a:ea typeface="Cambria" panose="02040503050406030204" pitchFamily="18" charset="0"/>
                </a:rPr>
                <a:t>diễn</a:t>
              </a:r>
              <a:r>
                <a:rPr lang="en-GB" sz="2400" dirty="0" smtClean="0">
                  <a:solidFill>
                    <a:schemeClr val="accent6">
                      <a:lumMod val="50000"/>
                    </a:schemeClr>
                  </a:solidFill>
                  <a:latin typeface="Cambria" panose="02040503050406030204" pitchFamily="18" charset="0"/>
                  <a:ea typeface="Cambria" panose="02040503050406030204" pitchFamily="18" charset="0"/>
                </a:rPr>
                <a:t> </a:t>
              </a:r>
              <a:r>
                <a:rPr lang="en-GB" sz="2400" dirty="0" err="1" smtClean="0">
                  <a:solidFill>
                    <a:schemeClr val="accent6">
                      <a:lumMod val="50000"/>
                    </a:schemeClr>
                  </a:solidFill>
                  <a:latin typeface="Cambria" panose="02040503050406030204" pitchFamily="18" charset="0"/>
                  <a:ea typeface="Cambria" panose="02040503050406030204" pitchFamily="18" charset="0"/>
                </a:rPr>
                <a:t>ra</a:t>
              </a:r>
              <a:r>
                <a:rPr lang="en-GB" sz="2400" dirty="0" smtClean="0">
                  <a:solidFill>
                    <a:schemeClr val="accent6">
                      <a:lumMod val="50000"/>
                    </a:schemeClr>
                  </a:solidFill>
                  <a:latin typeface="Cambria" panose="02040503050406030204" pitchFamily="18" charset="0"/>
                  <a:ea typeface="Cambria" panose="02040503050406030204" pitchFamily="18" charset="0"/>
                </a:rPr>
                <a:t> </a:t>
              </a:r>
              <a:r>
                <a:rPr lang="en-GB" sz="2400" dirty="0" err="1" smtClean="0">
                  <a:solidFill>
                    <a:schemeClr val="accent6">
                      <a:lumMod val="50000"/>
                    </a:schemeClr>
                  </a:solidFill>
                  <a:latin typeface="Cambria" panose="02040503050406030204" pitchFamily="18" charset="0"/>
                  <a:ea typeface="Cambria" panose="02040503050406030204" pitchFamily="18" charset="0"/>
                </a:rPr>
                <a:t>vào</a:t>
              </a:r>
              <a:r>
                <a:rPr lang="en-GB" sz="2400" dirty="0" smtClean="0">
                  <a:solidFill>
                    <a:schemeClr val="accent6">
                      <a:lumMod val="50000"/>
                    </a:schemeClr>
                  </a:solidFill>
                  <a:latin typeface="Cambria" panose="02040503050406030204" pitchFamily="18" charset="0"/>
                  <a:ea typeface="Cambria" panose="02040503050406030204" pitchFamily="18" charset="0"/>
                </a:rPr>
                <a:t> ban </a:t>
              </a:r>
              <a:r>
                <a:rPr lang="en-GB" sz="2400" dirty="0" err="1" smtClean="0">
                  <a:solidFill>
                    <a:schemeClr val="accent6">
                      <a:lumMod val="50000"/>
                    </a:schemeClr>
                  </a:solidFill>
                  <a:latin typeface="Cambria" panose="02040503050406030204" pitchFamily="18" charset="0"/>
                  <a:ea typeface="Cambria" panose="02040503050406030204" pitchFamily="18" charset="0"/>
                </a:rPr>
                <a:t>ngày</a:t>
              </a:r>
              <a:r>
                <a:rPr lang="en-GB" sz="2400" dirty="0" smtClean="0">
                  <a:solidFill>
                    <a:schemeClr val="accent6">
                      <a:lumMod val="50000"/>
                    </a:schemeClr>
                  </a:solidFill>
                  <a:latin typeface="Cambria" panose="02040503050406030204" pitchFamily="18" charset="0"/>
                  <a:ea typeface="Cambria" panose="02040503050406030204" pitchFamily="18" charset="0"/>
                </a:rPr>
                <a:t>.</a:t>
              </a:r>
            </a:p>
            <a:p>
              <a:pPr algn="just"/>
              <a:r>
                <a:rPr lang="en-GB" sz="2400" dirty="0" smtClean="0">
                  <a:solidFill>
                    <a:schemeClr val="accent6">
                      <a:lumMod val="50000"/>
                    </a:schemeClr>
                  </a:solidFill>
                  <a:latin typeface="Cambria" panose="02040503050406030204" pitchFamily="18" charset="0"/>
                  <a:ea typeface="Cambria" panose="02040503050406030204" pitchFamily="18" charset="0"/>
                </a:rPr>
                <a:t>- </a:t>
              </a:r>
              <a:r>
                <a:rPr lang="en-GB" sz="2400" dirty="0" err="1" smtClean="0">
                  <a:solidFill>
                    <a:schemeClr val="accent6">
                      <a:lumMod val="50000"/>
                    </a:schemeClr>
                  </a:solidFill>
                  <a:latin typeface="Cambria" panose="02040503050406030204" pitchFamily="18" charset="0"/>
                  <a:ea typeface="Cambria" panose="02040503050406030204" pitchFamily="18" charset="0"/>
                </a:rPr>
                <a:t>Quá</a:t>
              </a:r>
              <a:r>
                <a:rPr lang="en-GB" sz="2400" dirty="0" smtClean="0">
                  <a:solidFill>
                    <a:schemeClr val="accent6">
                      <a:lumMod val="50000"/>
                    </a:schemeClr>
                  </a:solidFill>
                  <a:latin typeface="Cambria" panose="02040503050406030204" pitchFamily="18" charset="0"/>
                  <a:ea typeface="Cambria" panose="02040503050406030204" pitchFamily="18" charset="0"/>
                </a:rPr>
                <a:t> </a:t>
              </a:r>
              <a:r>
                <a:rPr lang="en-GB" sz="2400" dirty="0" err="1" smtClean="0">
                  <a:solidFill>
                    <a:schemeClr val="accent6">
                      <a:lumMod val="50000"/>
                    </a:schemeClr>
                  </a:solidFill>
                  <a:latin typeface="Cambria" panose="02040503050406030204" pitchFamily="18" charset="0"/>
                  <a:ea typeface="Cambria" panose="02040503050406030204" pitchFamily="18" charset="0"/>
                </a:rPr>
                <a:t>trình</a:t>
              </a:r>
              <a:r>
                <a:rPr lang="en-GB" sz="2400" dirty="0" smtClean="0">
                  <a:solidFill>
                    <a:schemeClr val="accent6">
                      <a:lumMod val="50000"/>
                    </a:schemeClr>
                  </a:solidFill>
                  <a:latin typeface="Cambria" panose="02040503050406030204" pitchFamily="18" charset="0"/>
                  <a:ea typeface="Cambria" panose="02040503050406030204" pitchFamily="18" charset="0"/>
                </a:rPr>
                <a:t> </a:t>
              </a:r>
              <a:r>
                <a:rPr lang="en-GB" sz="2400" dirty="0" err="1" smtClean="0">
                  <a:solidFill>
                    <a:schemeClr val="accent6">
                      <a:lumMod val="50000"/>
                    </a:schemeClr>
                  </a:solidFill>
                  <a:latin typeface="Cambria" panose="02040503050406030204" pitchFamily="18" charset="0"/>
                  <a:ea typeface="Cambria" panose="02040503050406030204" pitchFamily="18" charset="0"/>
                </a:rPr>
                <a:t>hô</a:t>
              </a:r>
              <a:r>
                <a:rPr lang="en-GB" sz="2400" dirty="0" smtClean="0">
                  <a:solidFill>
                    <a:schemeClr val="accent6">
                      <a:lumMod val="50000"/>
                    </a:schemeClr>
                  </a:solidFill>
                  <a:latin typeface="Cambria" panose="02040503050406030204" pitchFamily="18" charset="0"/>
                  <a:ea typeface="Cambria" panose="02040503050406030204" pitchFamily="18" charset="0"/>
                </a:rPr>
                <a:t> </a:t>
              </a:r>
              <a:r>
                <a:rPr lang="en-GB" sz="2400" dirty="0" err="1" smtClean="0">
                  <a:solidFill>
                    <a:schemeClr val="accent6">
                      <a:lumMod val="50000"/>
                    </a:schemeClr>
                  </a:solidFill>
                  <a:latin typeface="Cambria" panose="02040503050406030204" pitchFamily="18" charset="0"/>
                  <a:ea typeface="Cambria" panose="02040503050406030204" pitchFamily="18" charset="0"/>
                </a:rPr>
                <a:t>hấp</a:t>
              </a:r>
              <a:r>
                <a:rPr lang="en-GB" sz="2400" dirty="0" smtClean="0">
                  <a:solidFill>
                    <a:schemeClr val="accent6">
                      <a:lumMod val="50000"/>
                    </a:schemeClr>
                  </a:solidFill>
                  <a:latin typeface="Cambria" panose="02040503050406030204" pitchFamily="18" charset="0"/>
                  <a:ea typeface="Cambria" panose="02040503050406030204" pitchFamily="18" charset="0"/>
                </a:rPr>
                <a:t> </a:t>
              </a:r>
              <a:r>
                <a:rPr lang="en-GB" sz="2400" dirty="0" err="1" smtClean="0">
                  <a:solidFill>
                    <a:schemeClr val="accent6">
                      <a:lumMod val="50000"/>
                    </a:schemeClr>
                  </a:solidFill>
                  <a:latin typeface="Cambria" panose="02040503050406030204" pitchFamily="18" charset="0"/>
                  <a:ea typeface="Cambria" panose="02040503050406030204" pitchFamily="18" charset="0"/>
                </a:rPr>
                <a:t>diễn</a:t>
              </a:r>
              <a:r>
                <a:rPr lang="en-GB" sz="2400" dirty="0" smtClean="0">
                  <a:solidFill>
                    <a:schemeClr val="accent6">
                      <a:lumMod val="50000"/>
                    </a:schemeClr>
                  </a:solidFill>
                  <a:latin typeface="Cambria" panose="02040503050406030204" pitchFamily="18" charset="0"/>
                  <a:ea typeface="Cambria" panose="02040503050406030204" pitchFamily="18" charset="0"/>
                </a:rPr>
                <a:t> </a:t>
              </a:r>
              <a:r>
                <a:rPr lang="en-GB" sz="2400" dirty="0" err="1" smtClean="0">
                  <a:solidFill>
                    <a:schemeClr val="accent6">
                      <a:lumMod val="50000"/>
                    </a:schemeClr>
                  </a:solidFill>
                  <a:latin typeface="Cambria" panose="02040503050406030204" pitchFamily="18" charset="0"/>
                  <a:ea typeface="Cambria" panose="02040503050406030204" pitchFamily="18" charset="0"/>
                </a:rPr>
                <a:t>ra</a:t>
              </a:r>
              <a:r>
                <a:rPr lang="en-GB" sz="2400" dirty="0" smtClean="0">
                  <a:solidFill>
                    <a:schemeClr val="accent6">
                      <a:lumMod val="50000"/>
                    </a:schemeClr>
                  </a:solidFill>
                  <a:latin typeface="Cambria" panose="02040503050406030204" pitchFamily="18" charset="0"/>
                  <a:ea typeface="Cambria" panose="02040503050406030204" pitchFamily="18" charset="0"/>
                </a:rPr>
                <a:t> </a:t>
              </a:r>
              <a:r>
                <a:rPr lang="en-GB" sz="2400" dirty="0" err="1" smtClean="0">
                  <a:solidFill>
                    <a:schemeClr val="accent6">
                      <a:lumMod val="50000"/>
                    </a:schemeClr>
                  </a:solidFill>
                  <a:latin typeface="Cambria" panose="02040503050406030204" pitchFamily="18" charset="0"/>
                  <a:ea typeface="Cambria" panose="02040503050406030204" pitchFamily="18" charset="0"/>
                </a:rPr>
                <a:t>vào</a:t>
              </a:r>
              <a:r>
                <a:rPr lang="en-GB" sz="2400" dirty="0" smtClean="0">
                  <a:solidFill>
                    <a:schemeClr val="accent6">
                      <a:lumMod val="50000"/>
                    </a:schemeClr>
                  </a:solidFill>
                  <a:latin typeface="Cambria" panose="02040503050406030204" pitchFamily="18" charset="0"/>
                  <a:ea typeface="Cambria" panose="02040503050406030204" pitchFamily="18" charset="0"/>
                </a:rPr>
                <a:t> ban </a:t>
              </a:r>
              <a:r>
                <a:rPr lang="en-GB" sz="2400" dirty="0" err="1" smtClean="0">
                  <a:solidFill>
                    <a:schemeClr val="accent6">
                      <a:lumMod val="50000"/>
                    </a:schemeClr>
                  </a:solidFill>
                  <a:latin typeface="Cambria" panose="02040503050406030204" pitchFamily="18" charset="0"/>
                  <a:ea typeface="Cambria" panose="02040503050406030204" pitchFamily="18" charset="0"/>
                </a:rPr>
                <a:t>đêm</a:t>
              </a:r>
              <a:r>
                <a:rPr lang="en-GB" sz="2400" dirty="0" smtClean="0">
                  <a:solidFill>
                    <a:schemeClr val="accent6">
                      <a:lumMod val="50000"/>
                    </a:schemeClr>
                  </a:solidFill>
                  <a:latin typeface="Cambria" panose="02040503050406030204" pitchFamily="18" charset="0"/>
                  <a:ea typeface="Cambria" panose="02040503050406030204" pitchFamily="18" charset="0"/>
                </a:rPr>
                <a:t>.</a:t>
              </a:r>
            </a:p>
            <a:p>
              <a:pPr algn="just"/>
              <a:r>
                <a:rPr lang="en-GB" sz="2400" dirty="0" smtClean="0">
                  <a:solidFill>
                    <a:schemeClr val="accent6">
                      <a:lumMod val="50000"/>
                    </a:schemeClr>
                  </a:solidFill>
                  <a:latin typeface="Cambria" panose="02040503050406030204" pitchFamily="18" charset="0"/>
                  <a:ea typeface="Cambria" panose="02040503050406030204" pitchFamily="18" charset="0"/>
                </a:rPr>
                <a:t>- </a:t>
              </a:r>
              <a:r>
                <a:rPr lang="en-GB" sz="2400" dirty="0" err="1" smtClean="0">
                  <a:solidFill>
                    <a:schemeClr val="accent6">
                      <a:lumMod val="50000"/>
                    </a:schemeClr>
                  </a:solidFill>
                  <a:latin typeface="Cambria" panose="02040503050406030204" pitchFamily="18" charset="0"/>
                  <a:ea typeface="Cambria" panose="02040503050406030204" pitchFamily="18" charset="0"/>
                </a:rPr>
                <a:t>Quá</a:t>
              </a:r>
              <a:r>
                <a:rPr lang="en-GB" sz="2400" dirty="0" smtClean="0">
                  <a:solidFill>
                    <a:schemeClr val="accent6">
                      <a:lumMod val="50000"/>
                    </a:schemeClr>
                  </a:solidFill>
                  <a:latin typeface="Cambria" panose="02040503050406030204" pitchFamily="18" charset="0"/>
                  <a:ea typeface="Cambria" panose="02040503050406030204" pitchFamily="18" charset="0"/>
                </a:rPr>
                <a:t> </a:t>
              </a:r>
              <a:r>
                <a:rPr lang="en-GB" sz="2400" dirty="0" err="1" smtClean="0">
                  <a:solidFill>
                    <a:schemeClr val="accent6">
                      <a:lumMod val="50000"/>
                    </a:schemeClr>
                  </a:solidFill>
                  <a:latin typeface="Cambria" panose="02040503050406030204" pitchFamily="18" charset="0"/>
                  <a:ea typeface="Cambria" panose="02040503050406030204" pitchFamily="18" charset="0"/>
                </a:rPr>
                <a:t>trình</a:t>
              </a:r>
              <a:r>
                <a:rPr lang="en-GB" sz="2400" dirty="0" smtClean="0">
                  <a:solidFill>
                    <a:schemeClr val="accent6">
                      <a:lumMod val="50000"/>
                    </a:schemeClr>
                  </a:solidFill>
                  <a:latin typeface="Cambria" panose="02040503050406030204" pitchFamily="18" charset="0"/>
                  <a:ea typeface="Cambria" panose="02040503050406030204" pitchFamily="18" charset="0"/>
                </a:rPr>
                <a:t> </a:t>
              </a:r>
              <a:r>
                <a:rPr lang="en-GB" sz="2400" dirty="0" err="1" smtClean="0">
                  <a:solidFill>
                    <a:schemeClr val="accent6">
                      <a:lumMod val="50000"/>
                    </a:schemeClr>
                  </a:solidFill>
                  <a:latin typeface="Cambria" panose="02040503050406030204" pitchFamily="18" charset="0"/>
                  <a:ea typeface="Cambria" panose="02040503050406030204" pitchFamily="18" charset="0"/>
                </a:rPr>
                <a:t>thoát</a:t>
              </a:r>
              <a:r>
                <a:rPr lang="en-GB" sz="2400" dirty="0" smtClean="0">
                  <a:solidFill>
                    <a:schemeClr val="accent6">
                      <a:lumMod val="50000"/>
                    </a:schemeClr>
                  </a:solidFill>
                  <a:latin typeface="Cambria" panose="02040503050406030204" pitchFamily="18" charset="0"/>
                  <a:ea typeface="Cambria" panose="02040503050406030204" pitchFamily="18" charset="0"/>
                </a:rPr>
                <a:t> </a:t>
              </a:r>
              <a:r>
                <a:rPr lang="en-GB" sz="2400" dirty="0" err="1" smtClean="0">
                  <a:solidFill>
                    <a:schemeClr val="accent6">
                      <a:lumMod val="50000"/>
                    </a:schemeClr>
                  </a:solidFill>
                  <a:latin typeface="Cambria" panose="02040503050406030204" pitchFamily="18" charset="0"/>
                  <a:ea typeface="Cambria" panose="02040503050406030204" pitchFamily="18" charset="0"/>
                </a:rPr>
                <a:t>hơi</a:t>
              </a:r>
              <a:r>
                <a:rPr lang="en-GB" sz="2400" dirty="0" smtClean="0">
                  <a:solidFill>
                    <a:schemeClr val="accent6">
                      <a:lumMod val="50000"/>
                    </a:schemeClr>
                  </a:solidFill>
                  <a:latin typeface="Cambria" panose="02040503050406030204" pitchFamily="18" charset="0"/>
                  <a:ea typeface="Cambria" panose="02040503050406030204" pitchFamily="18" charset="0"/>
                </a:rPr>
                <a:t> </a:t>
              </a:r>
              <a:r>
                <a:rPr lang="en-GB" sz="2400" dirty="0" err="1" smtClean="0">
                  <a:solidFill>
                    <a:schemeClr val="accent6">
                      <a:lumMod val="50000"/>
                    </a:schemeClr>
                  </a:solidFill>
                  <a:latin typeface="Cambria" panose="02040503050406030204" pitchFamily="18" charset="0"/>
                  <a:ea typeface="Cambria" panose="02040503050406030204" pitchFamily="18" charset="0"/>
                </a:rPr>
                <a:t>nước</a:t>
              </a:r>
              <a:r>
                <a:rPr lang="en-GB" sz="2400" dirty="0" smtClean="0">
                  <a:solidFill>
                    <a:schemeClr val="accent6">
                      <a:lumMod val="50000"/>
                    </a:schemeClr>
                  </a:solidFill>
                  <a:latin typeface="Cambria" panose="02040503050406030204" pitchFamily="18" charset="0"/>
                  <a:ea typeface="Cambria" panose="02040503050406030204" pitchFamily="18" charset="0"/>
                </a:rPr>
                <a:t> </a:t>
              </a:r>
              <a:r>
                <a:rPr lang="en-GB" sz="2400" dirty="0" err="1" smtClean="0">
                  <a:solidFill>
                    <a:schemeClr val="accent6">
                      <a:lumMod val="50000"/>
                    </a:schemeClr>
                  </a:solidFill>
                  <a:latin typeface="Cambria" panose="02040503050406030204" pitchFamily="18" charset="0"/>
                  <a:ea typeface="Cambria" panose="02040503050406030204" pitchFamily="18" charset="0"/>
                </a:rPr>
                <a:t>diễn</a:t>
              </a:r>
              <a:r>
                <a:rPr lang="en-GB" sz="2400" dirty="0" smtClean="0">
                  <a:solidFill>
                    <a:schemeClr val="accent6">
                      <a:lumMod val="50000"/>
                    </a:schemeClr>
                  </a:solidFill>
                  <a:latin typeface="Cambria" panose="02040503050406030204" pitchFamily="18" charset="0"/>
                  <a:ea typeface="Cambria" panose="02040503050406030204" pitchFamily="18" charset="0"/>
                </a:rPr>
                <a:t> </a:t>
              </a:r>
              <a:r>
                <a:rPr lang="en-GB" sz="2400" dirty="0" err="1" smtClean="0">
                  <a:solidFill>
                    <a:schemeClr val="accent6">
                      <a:lumMod val="50000"/>
                    </a:schemeClr>
                  </a:solidFill>
                  <a:latin typeface="Cambria" panose="02040503050406030204" pitchFamily="18" charset="0"/>
                  <a:ea typeface="Cambria" panose="02040503050406030204" pitchFamily="18" charset="0"/>
                </a:rPr>
                <a:t>ra</a:t>
              </a:r>
              <a:r>
                <a:rPr lang="en-GB" sz="2400" dirty="0" smtClean="0">
                  <a:solidFill>
                    <a:schemeClr val="accent6">
                      <a:lumMod val="50000"/>
                    </a:schemeClr>
                  </a:solidFill>
                  <a:latin typeface="Cambria" panose="02040503050406030204" pitchFamily="18" charset="0"/>
                  <a:ea typeface="Cambria" panose="02040503050406030204" pitchFamily="18" charset="0"/>
                </a:rPr>
                <a:t> </a:t>
              </a:r>
              <a:r>
                <a:rPr lang="en-GB" sz="2400" dirty="0" err="1" smtClean="0">
                  <a:solidFill>
                    <a:schemeClr val="accent6">
                      <a:lumMod val="50000"/>
                    </a:schemeClr>
                  </a:solidFill>
                  <a:latin typeface="Cambria" panose="02040503050406030204" pitchFamily="18" charset="0"/>
                  <a:ea typeface="Cambria" panose="02040503050406030204" pitchFamily="18" charset="0"/>
                </a:rPr>
                <a:t>cả</a:t>
              </a:r>
              <a:r>
                <a:rPr lang="en-GB" sz="2400" dirty="0" smtClean="0">
                  <a:solidFill>
                    <a:schemeClr val="accent6">
                      <a:lumMod val="50000"/>
                    </a:schemeClr>
                  </a:solidFill>
                  <a:latin typeface="Cambria" panose="02040503050406030204" pitchFamily="18" charset="0"/>
                  <a:ea typeface="Cambria" panose="02040503050406030204" pitchFamily="18" charset="0"/>
                </a:rPr>
                <a:t> </a:t>
              </a:r>
              <a:r>
                <a:rPr lang="en-GB" sz="2400" dirty="0" err="1" smtClean="0">
                  <a:solidFill>
                    <a:schemeClr val="accent6">
                      <a:lumMod val="50000"/>
                    </a:schemeClr>
                  </a:solidFill>
                  <a:latin typeface="Cambria" panose="02040503050406030204" pitchFamily="18" charset="0"/>
                  <a:ea typeface="Cambria" panose="02040503050406030204" pitchFamily="18" charset="0"/>
                </a:rPr>
                <a:t>ngày</a:t>
              </a:r>
              <a:r>
                <a:rPr lang="en-GB" sz="2400" dirty="0" smtClean="0">
                  <a:solidFill>
                    <a:schemeClr val="accent6">
                      <a:lumMod val="50000"/>
                    </a:schemeClr>
                  </a:solidFill>
                  <a:latin typeface="Cambria" panose="02040503050406030204" pitchFamily="18" charset="0"/>
                  <a:ea typeface="Cambria" panose="02040503050406030204" pitchFamily="18" charset="0"/>
                </a:rPr>
                <a:t> </a:t>
              </a:r>
              <a:r>
                <a:rPr lang="en-GB" sz="2400" dirty="0" err="1" smtClean="0">
                  <a:solidFill>
                    <a:schemeClr val="accent6">
                      <a:lumMod val="50000"/>
                    </a:schemeClr>
                  </a:solidFill>
                  <a:latin typeface="Cambria" panose="02040503050406030204" pitchFamily="18" charset="0"/>
                  <a:ea typeface="Cambria" panose="02040503050406030204" pitchFamily="18" charset="0"/>
                </a:rPr>
                <a:t>và</a:t>
              </a:r>
              <a:r>
                <a:rPr lang="en-GB" sz="2400" dirty="0" smtClean="0">
                  <a:solidFill>
                    <a:schemeClr val="accent6">
                      <a:lumMod val="50000"/>
                    </a:schemeClr>
                  </a:solidFill>
                  <a:latin typeface="Cambria" panose="02040503050406030204" pitchFamily="18" charset="0"/>
                  <a:ea typeface="Cambria" panose="02040503050406030204" pitchFamily="18" charset="0"/>
                </a:rPr>
                <a:t> </a:t>
              </a:r>
              <a:r>
                <a:rPr lang="en-GB" sz="2400" dirty="0" err="1" smtClean="0">
                  <a:solidFill>
                    <a:schemeClr val="accent6">
                      <a:lumMod val="50000"/>
                    </a:schemeClr>
                  </a:solidFill>
                  <a:latin typeface="Cambria" panose="02040503050406030204" pitchFamily="18" charset="0"/>
                  <a:ea typeface="Cambria" panose="02040503050406030204" pitchFamily="18" charset="0"/>
                </a:rPr>
                <a:t>đêm</a:t>
              </a:r>
              <a:r>
                <a:rPr lang="en-GB" sz="2400" dirty="0" smtClean="0">
                  <a:solidFill>
                    <a:schemeClr val="accent6">
                      <a:lumMod val="50000"/>
                    </a:schemeClr>
                  </a:solidFill>
                  <a:latin typeface="Cambria" panose="02040503050406030204" pitchFamily="18" charset="0"/>
                  <a:ea typeface="Cambria" panose="02040503050406030204" pitchFamily="18" charset="0"/>
                </a:rPr>
                <a:t>.</a:t>
              </a:r>
              <a:endParaRPr lang="en-US" sz="2400" dirty="0">
                <a:solidFill>
                  <a:schemeClr val="accent6">
                    <a:lumMod val="50000"/>
                  </a:schemeClr>
                </a:solidFill>
                <a:latin typeface="Cambria" panose="02040503050406030204" pitchFamily="18" charset="0"/>
                <a:ea typeface="Cambria" panose="02040503050406030204" pitchFamily="18" charset="0"/>
              </a:endParaRPr>
            </a:p>
          </p:txBody>
        </p:sp>
        <p:cxnSp>
          <p:nvCxnSpPr>
            <p:cNvPr id="33" name="Straight Arrow Connector 32">
              <a:extLst>
                <a:ext uri="{FF2B5EF4-FFF2-40B4-BE49-F238E27FC236}">
                  <a16:creationId xmlns:a16="http://schemas.microsoft.com/office/drawing/2014/main" id="{CE6D4FE1-90B2-BBF3-4E7C-232F6FCBCD3A}"/>
                </a:ext>
              </a:extLst>
            </p:cNvPr>
            <p:cNvCxnSpPr>
              <a:cxnSpLocks/>
              <a:stCxn id="32" idx="3"/>
            </p:cNvCxnSpPr>
            <p:nvPr/>
          </p:nvCxnSpPr>
          <p:spPr>
            <a:xfrm>
              <a:off x="12703533" y="3890592"/>
              <a:ext cx="1035724" cy="222068"/>
            </a:xfrm>
            <a:prstGeom prst="straightConnector1">
              <a:avLst/>
            </a:prstGeom>
            <a:ln w="57150">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15344359"/>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ppt_x"/>
                                          </p:val>
                                        </p:tav>
                                        <p:tav tm="100000">
                                          <p:val>
                                            <p:strVal val="#ppt_x"/>
                                          </p:val>
                                        </p:tav>
                                      </p:tavLst>
                                    </p:anim>
                                    <p:anim calcmode="lin" valueType="num">
                                      <p:cBhvr additive="base">
                                        <p:cTn id="1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additive="base">
                                        <p:cTn id="20" dur="500" fill="hold"/>
                                        <p:tgtEl>
                                          <p:spTgt spid="25"/>
                                        </p:tgtEl>
                                        <p:attrNameLst>
                                          <p:attrName>ppt_x</p:attrName>
                                        </p:attrNameLst>
                                      </p:cBhvr>
                                      <p:tavLst>
                                        <p:tav tm="0">
                                          <p:val>
                                            <p:strVal val="#ppt_x"/>
                                          </p:val>
                                        </p:tav>
                                        <p:tav tm="100000">
                                          <p:val>
                                            <p:strVal val="#ppt_x"/>
                                          </p:val>
                                        </p:tav>
                                      </p:tavLst>
                                    </p:anim>
                                    <p:anim calcmode="lin" valueType="num">
                                      <p:cBhvr additive="base">
                                        <p:cTn id="21"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9"/>
                                        </p:tgtEl>
                                        <p:attrNameLst>
                                          <p:attrName>style.visibility</p:attrName>
                                        </p:attrNameLst>
                                      </p:cBhvr>
                                      <p:to>
                                        <p:strVal val="visible"/>
                                      </p:to>
                                    </p:set>
                                    <p:anim calcmode="lin" valueType="num">
                                      <p:cBhvr additive="base">
                                        <p:cTn id="26" dur="500" fill="hold"/>
                                        <p:tgtEl>
                                          <p:spTgt spid="29"/>
                                        </p:tgtEl>
                                        <p:attrNameLst>
                                          <p:attrName>ppt_x</p:attrName>
                                        </p:attrNameLst>
                                      </p:cBhvr>
                                      <p:tavLst>
                                        <p:tav tm="0">
                                          <p:val>
                                            <p:strVal val="#ppt_x"/>
                                          </p:val>
                                        </p:tav>
                                        <p:tav tm="100000">
                                          <p:val>
                                            <p:strVal val="#ppt_x"/>
                                          </p:val>
                                        </p:tav>
                                      </p:tavLst>
                                    </p:anim>
                                    <p:anim calcmode="lin" valueType="num">
                                      <p:cBhvr additive="base">
                                        <p:cTn id="27"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down)">
                                      <p:cBhvr>
                                        <p:cTn id="3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60034C3-54A7-4F8E-9DD8-97F4F5525AA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92352" y="3808828"/>
            <a:ext cx="3242096" cy="3242096"/>
          </a:xfrm>
          <a:prstGeom prst="rect">
            <a:avLst/>
          </a:prstGeom>
        </p:spPr>
      </p:pic>
      <p:pic>
        <p:nvPicPr>
          <p:cNvPr id="3" name="图片 11">
            <a:extLst>
              <a:ext uri="{FF2B5EF4-FFF2-40B4-BE49-F238E27FC236}">
                <a16:creationId xmlns:a16="http://schemas.microsoft.com/office/drawing/2014/main" id="{8E5D2A46-3EE3-C0F1-C43D-0BF8AEF51A4B}"/>
              </a:ext>
            </a:extLst>
          </p:cNvPr>
          <p:cNvPicPr>
            <a:picLocks noChangeAspect="1"/>
          </p:cNvPicPr>
          <p:nvPr/>
        </p:nvPicPr>
        <p:blipFill rotWithShape="1">
          <a:blip r:embed="rId4">
            <a:extLst>
              <a:ext uri="{28A0092B-C50C-407E-A947-70E740481C1C}">
                <a14:useLocalDpi xmlns:a14="http://schemas.microsoft.com/office/drawing/2010/main" val="0"/>
              </a:ext>
            </a:extLst>
          </a:blip>
          <a:srcRect b="58889"/>
          <a:stretch/>
        </p:blipFill>
        <p:spPr>
          <a:xfrm>
            <a:off x="0" y="0"/>
            <a:ext cx="12192000" cy="3633893"/>
          </a:xfrm>
          <a:prstGeom prst="rect">
            <a:avLst/>
          </a:prstGeom>
        </p:spPr>
      </p:pic>
      <p:pic>
        <p:nvPicPr>
          <p:cNvPr id="4" name="图片 2">
            <a:extLst>
              <a:ext uri="{FF2B5EF4-FFF2-40B4-BE49-F238E27FC236}">
                <a16:creationId xmlns:a16="http://schemas.microsoft.com/office/drawing/2014/main" id="{5D5F3F4A-B257-A750-DDDD-38029A1C38A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6576" y="4099388"/>
            <a:ext cx="3064771" cy="3064771"/>
          </a:xfrm>
          <a:prstGeom prst="rect">
            <a:avLst/>
          </a:prstGeom>
        </p:spPr>
      </p:pic>
      <p:pic>
        <p:nvPicPr>
          <p:cNvPr id="5" name="图片 213" descr="67">
            <a:extLst>
              <a:ext uri="{FF2B5EF4-FFF2-40B4-BE49-F238E27FC236}">
                <a16:creationId xmlns:a16="http://schemas.microsoft.com/office/drawing/2014/main" id="{22767CE2-C158-3140-6079-F1066F884E74}"/>
              </a:ext>
            </a:extLst>
          </p:cNvPr>
          <p:cNvPicPr>
            <a:picLocks noChangeAspect="1"/>
          </p:cNvPicPr>
          <p:nvPr/>
        </p:nvPicPr>
        <p:blipFill>
          <a:blip r:embed="rId6"/>
          <a:srcRect l="67298" t="19879" b="5079"/>
          <a:stretch>
            <a:fillRect/>
          </a:stretch>
        </p:blipFill>
        <p:spPr>
          <a:xfrm>
            <a:off x="5723596" y="4155114"/>
            <a:ext cx="2132965" cy="2549525"/>
          </a:xfrm>
          <a:prstGeom prst="rect">
            <a:avLst/>
          </a:prstGeom>
        </p:spPr>
      </p:pic>
      <p:pic>
        <p:nvPicPr>
          <p:cNvPr id="6" name="图片 17" descr="千库网_圣诞灯和蓝色礼物盒_元素编号12604598">
            <a:extLst>
              <a:ext uri="{FF2B5EF4-FFF2-40B4-BE49-F238E27FC236}">
                <a16:creationId xmlns:a16="http://schemas.microsoft.com/office/drawing/2014/main" id="{D8DB30FF-B880-1910-F71F-B27D1440FCD9}"/>
              </a:ext>
            </a:extLst>
          </p:cNvPr>
          <p:cNvPicPr>
            <a:picLocks noChangeAspect="1"/>
          </p:cNvPicPr>
          <p:nvPr/>
        </p:nvPicPr>
        <p:blipFill>
          <a:blip r:embed="rId7"/>
          <a:stretch>
            <a:fillRect/>
          </a:stretch>
        </p:blipFill>
        <p:spPr>
          <a:xfrm>
            <a:off x="3521354" y="4762424"/>
            <a:ext cx="2094230" cy="2094230"/>
          </a:xfrm>
          <a:prstGeom prst="rect">
            <a:avLst/>
          </a:prstGeom>
          <a:effectLst>
            <a:outerShdw blurRad="63500" sx="102000" sy="102000" algn="ctr" rotWithShape="0">
              <a:schemeClr val="accent4">
                <a:lumMod val="20000"/>
                <a:lumOff val="80000"/>
                <a:alpha val="40000"/>
              </a:schemeClr>
            </a:outerShdw>
          </a:effectLst>
        </p:spPr>
      </p:pic>
      <p:sp>
        <p:nvSpPr>
          <p:cNvPr id="9" name="TextBox 8"/>
          <p:cNvSpPr txBox="1"/>
          <p:nvPr/>
        </p:nvSpPr>
        <p:spPr>
          <a:xfrm>
            <a:off x="1721405" y="1828835"/>
            <a:ext cx="8225647" cy="2554545"/>
          </a:xfrm>
          <a:prstGeom prst="rect">
            <a:avLst/>
          </a:prstGeom>
          <a:noFill/>
        </p:spPr>
        <p:txBody>
          <a:bodyPr wrap="square" rtlCol="0">
            <a:spAutoFit/>
          </a:bodyPr>
          <a:lstStyle/>
          <a:p>
            <a:pPr algn="just"/>
            <a:r>
              <a:rPr lang="en-GB" sz="3200" dirty="0" smtClean="0">
                <a:solidFill>
                  <a:schemeClr val="bg1"/>
                </a:solidFill>
                <a:latin typeface="Cambria" panose="02040503050406030204" pitchFamily="18" charset="0"/>
                <a:ea typeface="Cambria" panose="02040503050406030204" pitchFamily="18" charset="0"/>
              </a:rPr>
              <a:t>- </a:t>
            </a:r>
            <a:r>
              <a:rPr lang="en-GB" sz="3200" dirty="0" err="1" smtClean="0">
                <a:solidFill>
                  <a:schemeClr val="bg1"/>
                </a:solidFill>
                <a:latin typeface="Cambria" panose="02040503050406030204" pitchFamily="18" charset="0"/>
                <a:ea typeface="Cambria" panose="02040503050406030204" pitchFamily="18" charset="0"/>
              </a:rPr>
              <a:t>Lá</a:t>
            </a:r>
            <a:r>
              <a:rPr lang="en-GB" sz="3200" dirty="0" smtClean="0">
                <a:solidFill>
                  <a:schemeClr val="bg1"/>
                </a:solidFill>
                <a:latin typeface="Cambria" panose="02040503050406030204" pitchFamily="18" charset="0"/>
                <a:ea typeface="Cambria" panose="02040503050406030204" pitchFamily="18" charset="0"/>
              </a:rPr>
              <a:t> </a:t>
            </a:r>
            <a:r>
              <a:rPr lang="en-GB" sz="3200" dirty="0" err="1" smtClean="0">
                <a:solidFill>
                  <a:schemeClr val="bg1"/>
                </a:solidFill>
                <a:latin typeface="Cambria" panose="02040503050406030204" pitchFamily="18" charset="0"/>
                <a:ea typeface="Cambria" panose="02040503050406030204" pitchFamily="18" charset="0"/>
              </a:rPr>
              <a:t>cây</a:t>
            </a:r>
            <a:r>
              <a:rPr lang="en-GB" sz="3200" dirty="0" smtClean="0">
                <a:solidFill>
                  <a:schemeClr val="bg1"/>
                </a:solidFill>
                <a:latin typeface="Cambria" panose="02040503050406030204" pitchFamily="18" charset="0"/>
                <a:ea typeface="Cambria" panose="02040503050406030204" pitchFamily="18" charset="0"/>
              </a:rPr>
              <a:t> </a:t>
            </a:r>
            <a:r>
              <a:rPr lang="en-GB" sz="3200" dirty="0" err="1" smtClean="0">
                <a:solidFill>
                  <a:schemeClr val="bg1"/>
                </a:solidFill>
                <a:latin typeface="Cambria" panose="02040503050406030204" pitchFamily="18" charset="0"/>
                <a:ea typeface="Cambria" panose="02040503050406030204" pitchFamily="18" charset="0"/>
              </a:rPr>
              <a:t>sử</a:t>
            </a:r>
            <a:r>
              <a:rPr lang="en-GB" sz="3200" dirty="0" smtClean="0">
                <a:solidFill>
                  <a:schemeClr val="bg1"/>
                </a:solidFill>
                <a:latin typeface="Cambria" panose="02040503050406030204" pitchFamily="18" charset="0"/>
                <a:ea typeface="Cambria" panose="02040503050406030204" pitchFamily="18" charset="0"/>
              </a:rPr>
              <a:t> </a:t>
            </a:r>
            <a:r>
              <a:rPr lang="en-GB" sz="3200" dirty="0" err="1" smtClean="0">
                <a:solidFill>
                  <a:schemeClr val="bg1"/>
                </a:solidFill>
                <a:latin typeface="Cambria" panose="02040503050406030204" pitchFamily="18" charset="0"/>
                <a:ea typeface="Cambria" panose="02040503050406030204" pitchFamily="18" charset="0"/>
              </a:rPr>
              <a:t>dụng</a:t>
            </a:r>
            <a:r>
              <a:rPr lang="en-GB" sz="3200" dirty="0" smtClean="0">
                <a:solidFill>
                  <a:schemeClr val="bg1"/>
                </a:solidFill>
                <a:latin typeface="Cambria" panose="02040503050406030204" pitchFamily="18" charset="0"/>
                <a:ea typeface="Cambria" panose="02040503050406030204" pitchFamily="18" charset="0"/>
              </a:rPr>
              <a:t> </a:t>
            </a:r>
            <a:r>
              <a:rPr lang="en-GB" sz="3200" dirty="0" err="1" smtClean="0">
                <a:solidFill>
                  <a:schemeClr val="bg1"/>
                </a:solidFill>
                <a:latin typeface="Cambria" panose="02040503050406030204" pitchFamily="18" charset="0"/>
                <a:ea typeface="Cambria" panose="02040503050406030204" pitchFamily="18" charset="0"/>
              </a:rPr>
              <a:t>ánh</a:t>
            </a:r>
            <a:r>
              <a:rPr lang="en-GB" sz="3200" dirty="0" smtClean="0">
                <a:solidFill>
                  <a:schemeClr val="bg1"/>
                </a:solidFill>
                <a:latin typeface="Cambria" panose="02040503050406030204" pitchFamily="18" charset="0"/>
                <a:ea typeface="Cambria" panose="02040503050406030204" pitchFamily="18" charset="0"/>
              </a:rPr>
              <a:t> </a:t>
            </a:r>
            <a:r>
              <a:rPr lang="en-GB" sz="3200" dirty="0" err="1" smtClean="0">
                <a:solidFill>
                  <a:schemeClr val="bg1"/>
                </a:solidFill>
                <a:latin typeface="Cambria" panose="02040503050406030204" pitchFamily="18" charset="0"/>
                <a:ea typeface="Cambria" panose="02040503050406030204" pitchFamily="18" charset="0"/>
              </a:rPr>
              <a:t>sáng</a:t>
            </a:r>
            <a:r>
              <a:rPr lang="en-GB" sz="3200" dirty="0" smtClean="0">
                <a:solidFill>
                  <a:schemeClr val="bg1"/>
                </a:solidFill>
                <a:latin typeface="Cambria" panose="02040503050406030204" pitchFamily="18" charset="0"/>
                <a:ea typeface="Cambria" panose="02040503050406030204" pitchFamily="18" charset="0"/>
              </a:rPr>
              <a:t> </a:t>
            </a:r>
            <a:r>
              <a:rPr lang="en-GB" sz="3200" dirty="0" err="1" smtClean="0">
                <a:solidFill>
                  <a:schemeClr val="bg1"/>
                </a:solidFill>
                <a:latin typeface="Cambria" panose="02040503050406030204" pitchFamily="18" charset="0"/>
                <a:ea typeface="Cambria" panose="02040503050406030204" pitchFamily="18" charset="0"/>
              </a:rPr>
              <a:t>mặt</a:t>
            </a:r>
            <a:r>
              <a:rPr lang="en-GB" sz="3200" dirty="0" smtClean="0">
                <a:solidFill>
                  <a:schemeClr val="bg1"/>
                </a:solidFill>
                <a:latin typeface="Cambria" panose="02040503050406030204" pitchFamily="18" charset="0"/>
                <a:ea typeface="Cambria" panose="02040503050406030204" pitchFamily="18" charset="0"/>
              </a:rPr>
              <a:t> </a:t>
            </a:r>
            <a:r>
              <a:rPr lang="en-GB" sz="3200" dirty="0" err="1" smtClean="0">
                <a:solidFill>
                  <a:schemeClr val="bg1"/>
                </a:solidFill>
                <a:latin typeface="Cambria" panose="02040503050406030204" pitchFamily="18" charset="0"/>
                <a:ea typeface="Cambria" panose="02040503050406030204" pitchFamily="18" charset="0"/>
              </a:rPr>
              <a:t>trời</a:t>
            </a:r>
            <a:r>
              <a:rPr lang="en-GB" sz="3200" dirty="0" smtClean="0">
                <a:solidFill>
                  <a:schemeClr val="bg1"/>
                </a:solidFill>
                <a:latin typeface="Cambria" panose="02040503050406030204" pitchFamily="18" charset="0"/>
                <a:ea typeface="Cambria" panose="02040503050406030204" pitchFamily="18" charset="0"/>
              </a:rPr>
              <a:t>, </a:t>
            </a:r>
            <a:r>
              <a:rPr lang="en-GB" sz="3200" dirty="0" err="1" smtClean="0">
                <a:solidFill>
                  <a:schemeClr val="bg1"/>
                </a:solidFill>
                <a:latin typeface="Cambria" panose="02040503050406030204" pitchFamily="18" charset="0"/>
                <a:ea typeface="Cambria" panose="02040503050406030204" pitchFamily="18" charset="0"/>
              </a:rPr>
              <a:t>khí</a:t>
            </a:r>
            <a:r>
              <a:rPr lang="en-GB" sz="3200" dirty="0" smtClean="0">
                <a:solidFill>
                  <a:schemeClr val="bg1"/>
                </a:solidFill>
                <a:latin typeface="Cambria" panose="02040503050406030204" pitchFamily="18" charset="0"/>
                <a:ea typeface="Cambria" panose="02040503050406030204" pitchFamily="18" charset="0"/>
              </a:rPr>
              <a:t> </a:t>
            </a:r>
            <a:r>
              <a:rPr lang="en-GB" sz="3200" dirty="0" err="1" smtClean="0">
                <a:solidFill>
                  <a:schemeClr val="bg1"/>
                </a:solidFill>
                <a:latin typeface="Cambria" panose="02040503050406030204" pitchFamily="18" charset="0"/>
                <a:ea typeface="Cambria" panose="02040503050406030204" pitchFamily="18" charset="0"/>
              </a:rPr>
              <a:t>các-bô-nic</a:t>
            </a:r>
            <a:r>
              <a:rPr lang="en-GB" sz="3200" dirty="0" smtClean="0">
                <a:solidFill>
                  <a:schemeClr val="bg1"/>
                </a:solidFill>
                <a:latin typeface="Cambria" panose="02040503050406030204" pitchFamily="18" charset="0"/>
                <a:ea typeface="Cambria" panose="02040503050406030204" pitchFamily="18" charset="0"/>
              </a:rPr>
              <a:t> </a:t>
            </a:r>
            <a:r>
              <a:rPr lang="en-GB" sz="3200" dirty="0" err="1" smtClean="0">
                <a:solidFill>
                  <a:schemeClr val="bg1"/>
                </a:solidFill>
                <a:latin typeface="Cambria" panose="02040503050406030204" pitchFamily="18" charset="0"/>
                <a:ea typeface="Cambria" panose="02040503050406030204" pitchFamily="18" charset="0"/>
              </a:rPr>
              <a:t>trong</a:t>
            </a:r>
            <a:r>
              <a:rPr lang="en-GB" sz="3200" dirty="0" smtClean="0">
                <a:solidFill>
                  <a:schemeClr val="bg1"/>
                </a:solidFill>
                <a:latin typeface="Cambria" panose="02040503050406030204" pitchFamily="18" charset="0"/>
                <a:ea typeface="Cambria" panose="02040503050406030204" pitchFamily="18" charset="0"/>
              </a:rPr>
              <a:t> </a:t>
            </a:r>
            <a:r>
              <a:rPr lang="en-GB" sz="3200" dirty="0" err="1" smtClean="0">
                <a:solidFill>
                  <a:schemeClr val="bg1"/>
                </a:solidFill>
                <a:latin typeface="Cambria" panose="02040503050406030204" pitchFamily="18" charset="0"/>
                <a:ea typeface="Cambria" panose="02040503050406030204" pitchFamily="18" charset="0"/>
              </a:rPr>
              <a:t>không</a:t>
            </a:r>
            <a:r>
              <a:rPr lang="en-GB" sz="3200" dirty="0" smtClean="0">
                <a:solidFill>
                  <a:schemeClr val="bg1"/>
                </a:solidFill>
                <a:latin typeface="Cambria" panose="02040503050406030204" pitchFamily="18" charset="0"/>
                <a:ea typeface="Cambria" panose="02040503050406030204" pitchFamily="18" charset="0"/>
              </a:rPr>
              <a:t> </a:t>
            </a:r>
            <a:r>
              <a:rPr lang="en-GB" sz="3200" dirty="0" err="1" smtClean="0">
                <a:solidFill>
                  <a:schemeClr val="bg1"/>
                </a:solidFill>
                <a:latin typeface="Cambria" panose="02040503050406030204" pitchFamily="18" charset="0"/>
                <a:ea typeface="Cambria" panose="02040503050406030204" pitchFamily="18" charset="0"/>
              </a:rPr>
              <a:t>khí</a:t>
            </a:r>
            <a:r>
              <a:rPr lang="en-GB" sz="3200" dirty="0" smtClean="0">
                <a:solidFill>
                  <a:schemeClr val="bg1"/>
                </a:solidFill>
                <a:latin typeface="Cambria" panose="02040503050406030204" pitchFamily="18" charset="0"/>
                <a:ea typeface="Cambria" panose="02040503050406030204" pitchFamily="18" charset="0"/>
              </a:rPr>
              <a:t>, </a:t>
            </a:r>
            <a:r>
              <a:rPr lang="en-GB" sz="3200" dirty="0" err="1" smtClean="0">
                <a:solidFill>
                  <a:schemeClr val="bg1"/>
                </a:solidFill>
                <a:latin typeface="Cambria" panose="02040503050406030204" pitchFamily="18" charset="0"/>
                <a:ea typeface="Cambria" panose="02040503050406030204" pitchFamily="18" charset="0"/>
              </a:rPr>
              <a:t>nước</a:t>
            </a:r>
            <a:r>
              <a:rPr lang="en-GB" sz="3200" dirty="0" smtClean="0">
                <a:solidFill>
                  <a:schemeClr val="bg1"/>
                </a:solidFill>
                <a:latin typeface="Cambria" panose="02040503050406030204" pitchFamily="18" charset="0"/>
                <a:ea typeface="Cambria" panose="02040503050406030204" pitchFamily="18" charset="0"/>
              </a:rPr>
              <a:t> </a:t>
            </a:r>
            <a:r>
              <a:rPr lang="en-GB" sz="3200" dirty="0" err="1" smtClean="0">
                <a:solidFill>
                  <a:schemeClr val="bg1"/>
                </a:solidFill>
                <a:latin typeface="Cambria" panose="02040503050406030204" pitchFamily="18" charset="0"/>
                <a:ea typeface="Cambria" panose="02040503050406030204" pitchFamily="18" charset="0"/>
              </a:rPr>
              <a:t>để</a:t>
            </a:r>
            <a:r>
              <a:rPr lang="en-GB" sz="3200" dirty="0" smtClean="0">
                <a:solidFill>
                  <a:schemeClr val="bg1"/>
                </a:solidFill>
                <a:latin typeface="Cambria" panose="02040503050406030204" pitchFamily="18" charset="0"/>
                <a:ea typeface="Cambria" panose="02040503050406030204" pitchFamily="18" charset="0"/>
              </a:rPr>
              <a:t> </a:t>
            </a:r>
            <a:r>
              <a:rPr lang="en-GB" sz="3200" dirty="0" err="1" smtClean="0">
                <a:solidFill>
                  <a:schemeClr val="bg1"/>
                </a:solidFill>
                <a:latin typeface="Cambria" panose="02040503050406030204" pitchFamily="18" charset="0"/>
                <a:ea typeface="Cambria" panose="02040503050406030204" pitchFamily="18" charset="0"/>
              </a:rPr>
              <a:t>tạo</a:t>
            </a:r>
            <a:r>
              <a:rPr lang="en-GB" sz="3200" dirty="0" smtClean="0">
                <a:solidFill>
                  <a:schemeClr val="bg1"/>
                </a:solidFill>
                <a:latin typeface="Cambria" panose="02040503050406030204" pitchFamily="18" charset="0"/>
                <a:ea typeface="Cambria" panose="02040503050406030204" pitchFamily="18" charset="0"/>
              </a:rPr>
              <a:t> </a:t>
            </a:r>
            <a:r>
              <a:rPr lang="en-GB" sz="3200" dirty="0" err="1" smtClean="0">
                <a:solidFill>
                  <a:schemeClr val="bg1"/>
                </a:solidFill>
                <a:latin typeface="Cambria" panose="02040503050406030204" pitchFamily="18" charset="0"/>
                <a:ea typeface="Cambria" panose="02040503050406030204" pitchFamily="18" charset="0"/>
              </a:rPr>
              <a:t>ra</a:t>
            </a:r>
            <a:r>
              <a:rPr lang="en-GB" sz="3200" dirty="0" smtClean="0">
                <a:solidFill>
                  <a:schemeClr val="bg1"/>
                </a:solidFill>
                <a:latin typeface="Cambria" panose="02040503050406030204" pitchFamily="18" charset="0"/>
                <a:ea typeface="Cambria" panose="02040503050406030204" pitchFamily="18" charset="0"/>
              </a:rPr>
              <a:t> </a:t>
            </a:r>
            <a:r>
              <a:rPr lang="en-GB" sz="3200" dirty="0" err="1" smtClean="0">
                <a:solidFill>
                  <a:schemeClr val="bg1"/>
                </a:solidFill>
                <a:latin typeface="Cambria" panose="02040503050406030204" pitchFamily="18" charset="0"/>
                <a:ea typeface="Cambria" panose="02040503050406030204" pitchFamily="18" charset="0"/>
              </a:rPr>
              <a:t>các</a:t>
            </a:r>
            <a:r>
              <a:rPr lang="en-GB" sz="3200" dirty="0" smtClean="0">
                <a:solidFill>
                  <a:schemeClr val="bg1"/>
                </a:solidFill>
                <a:latin typeface="Cambria" panose="02040503050406030204" pitchFamily="18" charset="0"/>
                <a:ea typeface="Cambria" panose="02040503050406030204" pitchFamily="18" charset="0"/>
              </a:rPr>
              <a:t> </a:t>
            </a:r>
            <a:r>
              <a:rPr lang="en-GB" sz="3200" dirty="0" err="1" smtClean="0">
                <a:solidFill>
                  <a:schemeClr val="bg1"/>
                </a:solidFill>
                <a:latin typeface="Cambria" panose="02040503050406030204" pitchFamily="18" charset="0"/>
                <a:ea typeface="Cambria" panose="02040503050406030204" pitchFamily="18" charset="0"/>
              </a:rPr>
              <a:t>chất</a:t>
            </a:r>
            <a:r>
              <a:rPr lang="en-GB" sz="3200" dirty="0" smtClean="0">
                <a:solidFill>
                  <a:schemeClr val="bg1"/>
                </a:solidFill>
                <a:latin typeface="Cambria" panose="02040503050406030204" pitchFamily="18" charset="0"/>
                <a:ea typeface="Cambria" panose="02040503050406030204" pitchFamily="18" charset="0"/>
              </a:rPr>
              <a:t> </a:t>
            </a:r>
            <a:r>
              <a:rPr lang="en-GB" sz="3200" dirty="0" err="1" smtClean="0">
                <a:solidFill>
                  <a:schemeClr val="bg1"/>
                </a:solidFill>
                <a:latin typeface="Cambria" panose="02040503050406030204" pitchFamily="18" charset="0"/>
                <a:ea typeface="Cambria" panose="02040503050406030204" pitchFamily="18" charset="0"/>
              </a:rPr>
              <a:t>dinh</a:t>
            </a:r>
            <a:r>
              <a:rPr lang="en-GB" sz="3200" dirty="0" smtClean="0">
                <a:solidFill>
                  <a:schemeClr val="bg1"/>
                </a:solidFill>
                <a:latin typeface="Cambria" panose="02040503050406030204" pitchFamily="18" charset="0"/>
                <a:ea typeface="Cambria" panose="02040503050406030204" pitchFamily="18" charset="0"/>
              </a:rPr>
              <a:t> </a:t>
            </a:r>
            <a:r>
              <a:rPr lang="en-GB" sz="3200" dirty="0" err="1" smtClean="0">
                <a:solidFill>
                  <a:schemeClr val="bg1"/>
                </a:solidFill>
                <a:latin typeface="Cambria" panose="02040503050406030204" pitchFamily="18" charset="0"/>
                <a:ea typeface="Cambria" panose="02040503050406030204" pitchFamily="18" charset="0"/>
              </a:rPr>
              <a:t>dưỡng</a:t>
            </a:r>
            <a:r>
              <a:rPr lang="en-GB" sz="3200" dirty="0" smtClean="0">
                <a:solidFill>
                  <a:schemeClr val="bg1"/>
                </a:solidFill>
                <a:latin typeface="Cambria" panose="02040503050406030204" pitchFamily="18" charset="0"/>
                <a:ea typeface="Cambria" panose="02040503050406030204" pitchFamily="18" charset="0"/>
              </a:rPr>
              <a:t> </a:t>
            </a:r>
            <a:r>
              <a:rPr lang="en-GB" sz="3200" dirty="0" err="1" smtClean="0">
                <a:solidFill>
                  <a:schemeClr val="bg1"/>
                </a:solidFill>
                <a:latin typeface="Cambria" panose="02040503050406030204" pitchFamily="18" charset="0"/>
                <a:ea typeface="Cambria" panose="02040503050406030204" pitchFamily="18" charset="0"/>
              </a:rPr>
              <a:t>nuôi</a:t>
            </a:r>
            <a:r>
              <a:rPr lang="en-GB" sz="3200" dirty="0" smtClean="0">
                <a:solidFill>
                  <a:schemeClr val="bg1"/>
                </a:solidFill>
                <a:latin typeface="Cambria" panose="02040503050406030204" pitchFamily="18" charset="0"/>
                <a:ea typeface="Cambria" panose="02040503050406030204" pitchFamily="18" charset="0"/>
              </a:rPr>
              <a:t> </a:t>
            </a:r>
            <a:r>
              <a:rPr lang="en-GB" sz="3200" dirty="0" err="1" smtClean="0">
                <a:solidFill>
                  <a:schemeClr val="bg1"/>
                </a:solidFill>
                <a:latin typeface="Cambria" panose="02040503050406030204" pitchFamily="18" charset="0"/>
                <a:ea typeface="Cambria" panose="02040503050406030204" pitchFamily="18" charset="0"/>
              </a:rPr>
              <a:t>cây</a:t>
            </a:r>
            <a:r>
              <a:rPr lang="en-GB" sz="3200" dirty="0" smtClean="0">
                <a:solidFill>
                  <a:schemeClr val="bg1"/>
                </a:solidFill>
                <a:latin typeface="Cambria" panose="02040503050406030204" pitchFamily="18" charset="0"/>
                <a:ea typeface="Cambria" panose="02040503050406030204" pitchFamily="18" charset="0"/>
              </a:rPr>
              <a:t> </a:t>
            </a:r>
            <a:r>
              <a:rPr lang="en-GB" sz="3200" dirty="0" err="1" smtClean="0">
                <a:solidFill>
                  <a:schemeClr val="bg1"/>
                </a:solidFill>
                <a:latin typeface="Cambria" panose="02040503050406030204" pitchFamily="18" charset="0"/>
                <a:ea typeface="Cambria" panose="02040503050406030204" pitchFamily="18" charset="0"/>
              </a:rPr>
              <a:t>và</a:t>
            </a:r>
            <a:r>
              <a:rPr lang="en-GB" sz="3200" dirty="0" smtClean="0">
                <a:solidFill>
                  <a:schemeClr val="bg1"/>
                </a:solidFill>
                <a:latin typeface="Cambria" panose="02040503050406030204" pitchFamily="18" charset="0"/>
                <a:ea typeface="Cambria" panose="02040503050406030204" pitchFamily="18" charset="0"/>
              </a:rPr>
              <a:t> </a:t>
            </a:r>
            <a:r>
              <a:rPr lang="en-GB" sz="3200" dirty="0" err="1" smtClean="0">
                <a:solidFill>
                  <a:schemeClr val="bg1"/>
                </a:solidFill>
                <a:latin typeface="Cambria" panose="02040503050406030204" pitchFamily="18" charset="0"/>
                <a:ea typeface="Cambria" panose="02040503050406030204" pitchFamily="18" charset="0"/>
              </a:rPr>
              <a:t>khí</a:t>
            </a:r>
            <a:r>
              <a:rPr lang="en-GB" sz="3200" dirty="0" smtClean="0">
                <a:solidFill>
                  <a:schemeClr val="bg1"/>
                </a:solidFill>
                <a:latin typeface="Cambria" panose="02040503050406030204" pitchFamily="18" charset="0"/>
                <a:ea typeface="Cambria" panose="02040503050406030204" pitchFamily="18" charset="0"/>
              </a:rPr>
              <a:t> ô-xi</a:t>
            </a:r>
          </a:p>
          <a:p>
            <a:pPr algn="just"/>
            <a:r>
              <a:rPr lang="en-GB" sz="3200" dirty="0" smtClean="0">
                <a:solidFill>
                  <a:schemeClr val="bg1"/>
                </a:solidFill>
                <a:latin typeface="Cambria" panose="02040503050406030204" pitchFamily="18" charset="0"/>
                <a:ea typeface="Cambria" panose="02040503050406030204" pitchFamily="18" charset="0"/>
              </a:rPr>
              <a:t>- </a:t>
            </a:r>
            <a:r>
              <a:rPr lang="en-GB" sz="3200" dirty="0" err="1" smtClean="0">
                <a:solidFill>
                  <a:schemeClr val="bg1"/>
                </a:solidFill>
                <a:latin typeface="Cambria" panose="02040503050406030204" pitchFamily="18" charset="0"/>
                <a:ea typeface="Cambria" panose="02040503050406030204" pitchFamily="18" charset="0"/>
              </a:rPr>
              <a:t>Ngoài</a:t>
            </a:r>
            <a:r>
              <a:rPr lang="en-GB" sz="3200" dirty="0" smtClean="0">
                <a:solidFill>
                  <a:schemeClr val="bg1"/>
                </a:solidFill>
                <a:latin typeface="Cambria" panose="02040503050406030204" pitchFamily="18" charset="0"/>
                <a:ea typeface="Cambria" panose="02040503050406030204" pitchFamily="18" charset="0"/>
              </a:rPr>
              <a:t> </a:t>
            </a:r>
            <a:r>
              <a:rPr lang="en-GB" sz="3200" dirty="0" err="1" smtClean="0">
                <a:solidFill>
                  <a:schemeClr val="bg1"/>
                </a:solidFill>
                <a:latin typeface="Cambria" panose="02040503050406030204" pitchFamily="18" charset="0"/>
                <a:ea typeface="Cambria" panose="02040503050406030204" pitchFamily="18" charset="0"/>
              </a:rPr>
              <a:t>ra</a:t>
            </a:r>
            <a:r>
              <a:rPr lang="en-GB" sz="3200" dirty="0" smtClean="0">
                <a:solidFill>
                  <a:schemeClr val="bg1"/>
                </a:solidFill>
                <a:latin typeface="Cambria" panose="02040503050406030204" pitchFamily="18" charset="0"/>
                <a:ea typeface="Cambria" panose="02040503050406030204" pitchFamily="18" charset="0"/>
              </a:rPr>
              <a:t> </a:t>
            </a:r>
            <a:r>
              <a:rPr lang="en-GB" sz="3200" dirty="0" err="1" smtClean="0">
                <a:solidFill>
                  <a:schemeClr val="bg1"/>
                </a:solidFill>
                <a:latin typeface="Cambria" panose="02040503050406030204" pitchFamily="18" charset="0"/>
                <a:ea typeface="Cambria" panose="02040503050406030204" pitchFamily="18" charset="0"/>
              </a:rPr>
              <a:t>việc</a:t>
            </a:r>
            <a:r>
              <a:rPr lang="en-GB" sz="3200" dirty="0" smtClean="0">
                <a:solidFill>
                  <a:schemeClr val="bg1"/>
                </a:solidFill>
                <a:latin typeface="Cambria" panose="02040503050406030204" pitchFamily="18" charset="0"/>
                <a:ea typeface="Cambria" panose="02040503050406030204" pitchFamily="18" charset="0"/>
              </a:rPr>
              <a:t> </a:t>
            </a:r>
            <a:r>
              <a:rPr lang="en-GB" sz="3200" dirty="0" err="1" smtClean="0">
                <a:solidFill>
                  <a:schemeClr val="bg1"/>
                </a:solidFill>
                <a:latin typeface="Cambria" panose="02040503050406030204" pitchFamily="18" charset="0"/>
                <a:ea typeface="Cambria" panose="02040503050406030204" pitchFamily="18" charset="0"/>
              </a:rPr>
              <a:t>tạo</a:t>
            </a:r>
            <a:r>
              <a:rPr lang="en-GB" sz="3200" dirty="0" smtClean="0">
                <a:solidFill>
                  <a:schemeClr val="bg1"/>
                </a:solidFill>
                <a:latin typeface="Cambria" panose="02040503050406030204" pitchFamily="18" charset="0"/>
                <a:ea typeface="Cambria" panose="02040503050406030204" pitchFamily="18" charset="0"/>
              </a:rPr>
              <a:t> </a:t>
            </a:r>
            <a:r>
              <a:rPr lang="en-GB" sz="3200" dirty="0" err="1" smtClean="0">
                <a:solidFill>
                  <a:schemeClr val="bg1"/>
                </a:solidFill>
                <a:latin typeface="Cambria" panose="02040503050406030204" pitchFamily="18" charset="0"/>
                <a:ea typeface="Cambria" panose="02040503050406030204" pitchFamily="18" charset="0"/>
              </a:rPr>
              <a:t>khí</a:t>
            </a:r>
            <a:r>
              <a:rPr lang="en-GB" sz="3200" dirty="0" smtClean="0">
                <a:solidFill>
                  <a:schemeClr val="bg1"/>
                </a:solidFill>
                <a:latin typeface="Cambria" panose="02040503050406030204" pitchFamily="18" charset="0"/>
                <a:ea typeface="Cambria" panose="02040503050406030204" pitchFamily="18" charset="0"/>
              </a:rPr>
              <a:t> ô-xi, </a:t>
            </a:r>
            <a:r>
              <a:rPr lang="en-GB" sz="3200" dirty="0" err="1" smtClean="0">
                <a:solidFill>
                  <a:schemeClr val="bg1"/>
                </a:solidFill>
                <a:latin typeface="Cambria" panose="02040503050406030204" pitchFamily="18" charset="0"/>
                <a:ea typeface="Cambria" panose="02040503050406030204" pitchFamily="18" charset="0"/>
              </a:rPr>
              <a:t>cây</a:t>
            </a:r>
            <a:r>
              <a:rPr lang="en-GB" sz="3200" dirty="0" smtClean="0">
                <a:solidFill>
                  <a:schemeClr val="bg1"/>
                </a:solidFill>
                <a:latin typeface="Cambria" panose="02040503050406030204" pitchFamily="18" charset="0"/>
                <a:ea typeface="Cambria" panose="02040503050406030204" pitchFamily="18" charset="0"/>
              </a:rPr>
              <a:t> </a:t>
            </a:r>
            <a:r>
              <a:rPr lang="en-GB" sz="3200" dirty="0" err="1" smtClean="0">
                <a:solidFill>
                  <a:schemeClr val="bg1"/>
                </a:solidFill>
                <a:latin typeface="Cambria" panose="02040503050406030204" pitchFamily="18" charset="0"/>
                <a:ea typeface="Cambria" panose="02040503050406030204" pitchFamily="18" charset="0"/>
              </a:rPr>
              <a:t>xanh</a:t>
            </a:r>
            <a:r>
              <a:rPr lang="en-GB" sz="3200" dirty="0" smtClean="0">
                <a:solidFill>
                  <a:schemeClr val="bg1"/>
                </a:solidFill>
                <a:latin typeface="Cambria" panose="02040503050406030204" pitchFamily="18" charset="0"/>
                <a:ea typeface="Cambria" panose="02040503050406030204" pitchFamily="18" charset="0"/>
              </a:rPr>
              <a:t> </a:t>
            </a:r>
            <a:r>
              <a:rPr lang="en-GB" sz="3200" dirty="0" err="1" smtClean="0">
                <a:solidFill>
                  <a:schemeClr val="bg1"/>
                </a:solidFill>
                <a:latin typeface="Cambria" panose="02040503050406030204" pitchFamily="18" charset="0"/>
                <a:ea typeface="Cambria" panose="02040503050406030204" pitchFamily="18" charset="0"/>
              </a:rPr>
              <a:t>còn</a:t>
            </a:r>
            <a:r>
              <a:rPr lang="en-GB" sz="3200" dirty="0" smtClean="0">
                <a:solidFill>
                  <a:schemeClr val="bg1"/>
                </a:solidFill>
                <a:latin typeface="Cambria" panose="02040503050406030204" pitchFamily="18" charset="0"/>
                <a:ea typeface="Cambria" panose="02040503050406030204" pitchFamily="18" charset="0"/>
              </a:rPr>
              <a:t> </a:t>
            </a:r>
            <a:r>
              <a:rPr lang="en-GB" sz="3200" dirty="0" err="1" smtClean="0">
                <a:solidFill>
                  <a:schemeClr val="bg1"/>
                </a:solidFill>
                <a:latin typeface="Cambria" panose="02040503050406030204" pitchFamily="18" charset="0"/>
                <a:ea typeface="Cambria" panose="02040503050406030204" pitchFamily="18" charset="0"/>
              </a:rPr>
              <a:t>giúp</a:t>
            </a:r>
            <a:r>
              <a:rPr lang="en-GB" sz="3200" dirty="0" smtClean="0">
                <a:solidFill>
                  <a:schemeClr val="bg1"/>
                </a:solidFill>
                <a:latin typeface="Cambria" panose="02040503050406030204" pitchFamily="18" charset="0"/>
                <a:ea typeface="Cambria" panose="02040503050406030204" pitchFamily="18" charset="0"/>
              </a:rPr>
              <a:t> </a:t>
            </a:r>
            <a:r>
              <a:rPr lang="en-GB" sz="3200" dirty="0" err="1" smtClean="0">
                <a:solidFill>
                  <a:schemeClr val="bg1"/>
                </a:solidFill>
                <a:latin typeface="Cambria" panose="02040503050406030204" pitchFamily="18" charset="0"/>
                <a:ea typeface="Cambria" panose="02040503050406030204" pitchFamily="18" charset="0"/>
              </a:rPr>
              <a:t>làm</a:t>
            </a:r>
            <a:r>
              <a:rPr lang="en-GB" sz="3200" dirty="0" smtClean="0">
                <a:solidFill>
                  <a:schemeClr val="bg1"/>
                </a:solidFill>
                <a:latin typeface="Cambria" panose="02040503050406030204" pitchFamily="18" charset="0"/>
                <a:ea typeface="Cambria" panose="02040503050406030204" pitchFamily="18" charset="0"/>
              </a:rPr>
              <a:t> </a:t>
            </a:r>
            <a:r>
              <a:rPr lang="en-GB" sz="3200" dirty="0" err="1" smtClean="0">
                <a:solidFill>
                  <a:schemeClr val="bg1"/>
                </a:solidFill>
                <a:latin typeface="Cambria" panose="02040503050406030204" pitchFamily="18" charset="0"/>
                <a:ea typeface="Cambria" panose="02040503050406030204" pitchFamily="18" charset="0"/>
              </a:rPr>
              <a:t>sạch</a:t>
            </a:r>
            <a:r>
              <a:rPr lang="en-GB" sz="3200" dirty="0" smtClean="0">
                <a:solidFill>
                  <a:schemeClr val="bg1"/>
                </a:solidFill>
                <a:latin typeface="Cambria" panose="02040503050406030204" pitchFamily="18" charset="0"/>
                <a:ea typeface="Cambria" panose="02040503050406030204" pitchFamily="18" charset="0"/>
              </a:rPr>
              <a:t> </a:t>
            </a:r>
            <a:r>
              <a:rPr lang="en-GB" sz="3200" dirty="0" err="1" smtClean="0">
                <a:solidFill>
                  <a:schemeClr val="bg1"/>
                </a:solidFill>
                <a:latin typeface="Cambria" panose="02040503050406030204" pitchFamily="18" charset="0"/>
                <a:ea typeface="Cambria" panose="02040503050406030204" pitchFamily="18" charset="0"/>
              </a:rPr>
              <a:t>không</a:t>
            </a:r>
            <a:r>
              <a:rPr lang="en-GB" sz="3200" dirty="0" smtClean="0">
                <a:solidFill>
                  <a:schemeClr val="bg1"/>
                </a:solidFill>
                <a:latin typeface="Cambria" panose="02040503050406030204" pitchFamily="18" charset="0"/>
                <a:ea typeface="Cambria" panose="02040503050406030204" pitchFamily="18" charset="0"/>
              </a:rPr>
              <a:t> </a:t>
            </a:r>
            <a:r>
              <a:rPr lang="en-GB" sz="3200" dirty="0" err="1" smtClean="0">
                <a:solidFill>
                  <a:schemeClr val="bg1"/>
                </a:solidFill>
                <a:latin typeface="Cambria" panose="02040503050406030204" pitchFamily="18" charset="0"/>
                <a:ea typeface="Cambria" panose="02040503050406030204" pitchFamily="18" charset="0"/>
              </a:rPr>
              <a:t>khí</a:t>
            </a:r>
            <a:r>
              <a:rPr lang="en-GB" sz="3200" dirty="0" smtClean="0">
                <a:solidFill>
                  <a:schemeClr val="bg1"/>
                </a:solidFill>
                <a:latin typeface="Cambria" panose="02040503050406030204" pitchFamily="18" charset="0"/>
                <a:ea typeface="Cambria" panose="02040503050406030204" pitchFamily="18" charset="0"/>
              </a:rPr>
              <a:t>.</a:t>
            </a:r>
            <a:endParaRPr lang="en-GB" sz="3200" dirty="0">
              <a:solidFill>
                <a:schemeClr val="bg1"/>
              </a:solidFill>
              <a:latin typeface="Cambria" panose="02040503050406030204" pitchFamily="18" charset="0"/>
              <a:ea typeface="Cambria" panose="02040503050406030204" pitchFamily="18" charset="0"/>
            </a:endParaRPr>
          </a:p>
        </p:txBody>
      </p:sp>
      <p:pic>
        <p:nvPicPr>
          <p:cNvPr id="10" name="Picture 9"/>
          <p:cNvPicPr>
            <a:picLocks noChangeAspect="1"/>
          </p:cNvPicPr>
          <p:nvPr/>
        </p:nvPicPr>
        <p:blipFill>
          <a:blip r:embed="rId8"/>
          <a:stretch>
            <a:fillRect/>
          </a:stretch>
        </p:blipFill>
        <p:spPr>
          <a:xfrm>
            <a:off x="2164118" y="824772"/>
            <a:ext cx="7340220" cy="829128"/>
          </a:xfrm>
          <a:prstGeom prst="rect">
            <a:avLst/>
          </a:prstGeom>
        </p:spPr>
      </p:pic>
    </p:spTree>
    <p:extLst>
      <p:ext uri="{BB962C8B-B14F-4D97-AF65-F5344CB8AC3E}">
        <p14:creationId xmlns:p14="http://schemas.microsoft.com/office/powerpoint/2010/main" val="130269825"/>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43AEB63-2863-42B5-9D71-E9FDFFEBEA46}"/>
              </a:ext>
            </a:extLst>
          </p:cNvPr>
          <p:cNvPicPr>
            <a:picLocks noChangeAspect="1"/>
          </p:cNvPicPr>
          <p:nvPr/>
        </p:nvPicPr>
        <p:blipFill rotWithShape="1">
          <a:blip r:embed="rId3">
            <a:extLst>
              <a:ext uri="{28A0092B-C50C-407E-A947-70E740481C1C}">
                <a14:useLocalDpi xmlns:a14="http://schemas.microsoft.com/office/drawing/2010/main" val="0"/>
              </a:ext>
            </a:extLst>
          </a:blip>
          <a:srcRect b="58889"/>
          <a:stretch/>
        </p:blipFill>
        <p:spPr>
          <a:xfrm>
            <a:off x="-1" y="-2"/>
            <a:ext cx="12192000" cy="3633893"/>
          </a:xfrm>
          <a:prstGeom prst="rect">
            <a:avLst/>
          </a:prstGeom>
        </p:spPr>
      </p:pic>
      <p:pic>
        <p:nvPicPr>
          <p:cNvPr id="16" name="图片 15">
            <a:extLst>
              <a:ext uri="{FF2B5EF4-FFF2-40B4-BE49-F238E27FC236}">
                <a16:creationId xmlns:a16="http://schemas.microsoft.com/office/drawing/2014/main" id="{4F4BCEBA-9C2C-4F80-B539-BEA6A54837A2}"/>
              </a:ext>
            </a:extLst>
          </p:cNvPr>
          <p:cNvPicPr>
            <a:picLocks noChangeAspect="1"/>
          </p:cNvPicPr>
          <p:nvPr/>
        </p:nvPicPr>
        <p:blipFill rotWithShape="1">
          <a:blip r:embed="rId4">
            <a:extLst>
              <a:ext uri="{28A0092B-C50C-407E-A947-70E740481C1C}">
                <a14:useLocalDpi xmlns:a14="http://schemas.microsoft.com/office/drawing/2010/main" val="0"/>
              </a:ext>
            </a:extLst>
          </a:blip>
          <a:srcRect t="72778" b="4722"/>
          <a:stretch/>
        </p:blipFill>
        <p:spPr>
          <a:xfrm>
            <a:off x="-2" y="5314950"/>
            <a:ext cx="12192001" cy="1543050"/>
          </a:xfrm>
          <a:prstGeom prst="rect">
            <a:avLst/>
          </a:prstGeom>
        </p:spPr>
      </p:pic>
      <p:pic>
        <p:nvPicPr>
          <p:cNvPr id="6" name="图片 5">
            <a:extLst>
              <a:ext uri="{FF2B5EF4-FFF2-40B4-BE49-F238E27FC236}">
                <a16:creationId xmlns:a16="http://schemas.microsoft.com/office/drawing/2014/main" id="{9C380D50-DC21-4602-8245-3871AFA863E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577231" y="261733"/>
            <a:ext cx="5157310" cy="5157310"/>
          </a:xfrm>
          <a:prstGeom prst="rect">
            <a:avLst/>
          </a:prstGeom>
        </p:spPr>
      </p:pic>
      <p:grpSp>
        <p:nvGrpSpPr>
          <p:cNvPr id="19" name="组合 18">
            <a:extLst>
              <a:ext uri="{FF2B5EF4-FFF2-40B4-BE49-F238E27FC236}">
                <a16:creationId xmlns:a16="http://schemas.microsoft.com/office/drawing/2014/main" id="{0337B447-CB2E-4612-9ECF-02067B1C1580}"/>
              </a:ext>
            </a:extLst>
          </p:cNvPr>
          <p:cNvGrpSpPr/>
          <p:nvPr/>
        </p:nvGrpSpPr>
        <p:grpSpPr>
          <a:xfrm>
            <a:off x="-23485" y="1146848"/>
            <a:ext cx="12215484" cy="6405192"/>
            <a:chOff x="-23485" y="1146848"/>
            <a:chExt cx="12215484" cy="6405192"/>
          </a:xfrm>
        </p:grpSpPr>
        <p:pic>
          <p:nvPicPr>
            <p:cNvPr id="21" name="图片 20">
              <a:extLst>
                <a:ext uri="{FF2B5EF4-FFF2-40B4-BE49-F238E27FC236}">
                  <a16:creationId xmlns:a16="http://schemas.microsoft.com/office/drawing/2014/main" id="{FCED44CC-B931-404C-A008-07B0A300C0BE}"/>
                </a:ext>
              </a:extLst>
            </p:cNvPr>
            <p:cNvPicPr>
              <a:picLocks noChangeAspect="1"/>
            </p:cNvPicPr>
            <p:nvPr/>
          </p:nvPicPr>
          <p:blipFill rotWithShape="1">
            <a:blip r:embed="rId4">
              <a:extLst>
                <a:ext uri="{28A0092B-C50C-407E-A947-70E740481C1C}">
                  <a14:useLocalDpi xmlns:a14="http://schemas.microsoft.com/office/drawing/2010/main" val="0"/>
                </a:ext>
              </a:extLst>
            </a:blip>
            <a:srcRect t="72778" b="4722"/>
            <a:stretch/>
          </p:blipFill>
          <p:spPr>
            <a:xfrm>
              <a:off x="-2" y="5314950"/>
              <a:ext cx="12192001" cy="1543050"/>
            </a:xfrm>
            <a:prstGeom prst="rect">
              <a:avLst/>
            </a:prstGeom>
          </p:spPr>
        </p:pic>
        <p:pic>
          <p:nvPicPr>
            <p:cNvPr id="25" name="图片 24">
              <a:extLst>
                <a:ext uri="{FF2B5EF4-FFF2-40B4-BE49-F238E27FC236}">
                  <a16:creationId xmlns:a16="http://schemas.microsoft.com/office/drawing/2014/main" id="{FF62790B-4C73-4386-90E6-3AC3EA7F1DE7}"/>
                </a:ext>
              </a:extLst>
            </p:cNvPr>
            <p:cNvPicPr>
              <a:picLocks noChangeAspect="1"/>
            </p:cNvPicPr>
            <p:nvPr/>
          </p:nvPicPr>
          <p:blipFill rotWithShape="1">
            <a:blip r:embed="rId6">
              <a:extLst>
                <a:ext uri="{28A0092B-C50C-407E-A947-70E740481C1C}">
                  <a14:useLocalDpi xmlns:a14="http://schemas.microsoft.com/office/drawing/2010/main" val="0"/>
                </a:ext>
              </a:extLst>
            </a:blip>
            <a:srcRect t="61498"/>
            <a:stretch/>
          </p:blipFill>
          <p:spPr>
            <a:xfrm>
              <a:off x="1269920" y="4349444"/>
              <a:ext cx="9586766" cy="2676016"/>
            </a:xfrm>
            <a:prstGeom prst="rect">
              <a:avLst/>
            </a:prstGeom>
          </p:spPr>
        </p:pic>
        <p:pic>
          <p:nvPicPr>
            <p:cNvPr id="27" name="图片 26">
              <a:extLst>
                <a:ext uri="{FF2B5EF4-FFF2-40B4-BE49-F238E27FC236}">
                  <a16:creationId xmlns:a16="http://schemas.microsoft.com/office/drawing/2014/main" id="{DA9D5C5B-185F-46CF-97F7-98362EF4F98F}"/>
                </a:ext>
              </a:extLst>
            </p:cNvPr>
            <p:cNvPicPr>
              <a:picLocks noChangeAspect="1"/>
            </p:cNvPicPr>
            <p:nvPr/>
          </p:nvPicPr>
          <p:blipFill rotWithShape="1">
            <a:blip r:embed="rId7">
              <a:extLst>
                <a:ext uri="{28A0092B-C50C-407E-A947-70E740481C1C}">
                  <a14:useLocalDpi xmlns:a14="http://schemas.microsoft.com/office/drawing/2010/main" val="0"/>
                </a:ext>
              </a:extLst>
            </a:blip>
            <a:srcRect t="41528" r="67118"/>
            <a:stretch/>
          </p:blipFill>
          <p:spPr>
            <a:xfrm>
              <a:off x="-23485" y="1146848"/>
              <a:ext cx="4968233" cy="6405192"/>
            </a:xfrm>
            <a:prstGeom prst="rect">
              <a:avLst/>
            </a:prstGeom>
          </p:spPr>
        </p:pic>
        <p:pic>
          <p:nvPicPr>
            <p:cNvPr id="30" name="图片 29">
              <a:extLst>
                <a:ext uri="{FF2B5EF4-FFF2-40B4-BE49-F238E27FC236}">
                  <a16:creationId xmlns:a16="http://schemas.microsoft.com/office/drawing/2014/main" id="{2CF37497-87E7-44CA-8542-4DAB1B9FF5FD}"/>
                </a:ext>
              </a:extLst>
            </p:cNvPr>
            <p:cNvPicPr>
              <a:picLocks noChangeAspect="1"/>
            </p:cNvPicPr>
            <p:nvPr/>
          </p:nvPicPr>
          <p:blipFill rotWithShape="1">
            <a:blip r:embed="rId8">
              <a:extLst>
                <a:ext uri="{28A0092B-C50C-407E-A947-70E740481C1C}">
                  <a14:useLocalDpi xmlns:a14="http://schemas.microsoft.com/office/drawing/2010/main" val="0"/>
                </a:ext>
              </a:extLst>
            </a:blip>
            <a:srcRect l="67339" t="52988"/>
            <a:stretch/>
          </p:blipFill>
          <p:spPr>
            <a:xfrm>
              <a:off x="8860064" y="4017612"/>
              <a:ext cx="3089541" cy="3224109"/>
            </a:xfrm>
            <a:prstGeom prst="rect">
              <a:avLst/>
            </a:prstGeom>
          </p:spPr>
        </p:pic>
      </p:grpSp>
      <p:pic>
        <p:nvPicPr>
          <p:cNvPr id="3" name="Picture 2"/>
          <p:cNvPicPr>
            <a:picLocks noChangeAspect="1"/>
          </p:cNvPicPr>
          <p:nvPr/>
        </p:nvPicPr>
        <p:blipFill>
          <a:blip r:embed="rId9"/>
          <a:stretch>
            <a:fillRect/>
          </a:stretch>
        </p:blipFill>
        <p:spPr>
          <a:xfrm>
            <a:off x="5003859" y="1487626"/>
            <a:ext cx="4304054" cy="2861818"/>
          </a:xfrm>
          <a:prstGeom prst="rect">
            <a:avLst/>
          </a:prstGeom>
        </p:spPr>
      </p:pic>
    </p:spTree>
    <p:extLst>
      <p:ext uri="{BB962C8B-B14F-4D97-AF65-F5344CB8AC3E}">
        <p14:creationId xmlns:p14="http://schemas.microsoft.com/office/powerpoint/2010/main" val="3973861535"/>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BDDBF36-6D79-6FB5-91F1-80B961280595}"/>
              </a:ext>
            </a:extLst>
          </p:cNvPr>
          <p:cNvSpPr txBox="1"/>
          <p:nvPr/>
        </p:nvSpPr>
        <p:spPr>
          <a:xfrm>
            <a:off x="1596787" y="146780"/>
            <a:ext cx="8557147" cy="830997"/>
          </a:xfrm>
          <a:prstGeom prst="rect">
            <a:avLst/>
          </a:prstGeom>
          <a:noFill/>
        </p:spPr>
        <p:txBody>
          <a:bodyPr wrap="square" rtlCol="0">
            <a:spAutoFit/>
          </a:bodyPr>
          <a:lstStyle/>
          <a:p>
            <a:pPr algn="ctr"/>
            <a:r>
              <a:rPr lang="vi-VN" sz="4800" b="1" dirty="0">
                <a:solidFill>
                  <a:schemeClr val="bg1"/>
                </a:solidFill>
                <a:latin typeface="Cambria" panose="02040503050406030204" pitchFamily="18" charset="0"/>
                <a:ea typeface="Cambria" panose="02040503050406030204" pitchFamily="18" charset="0"/>
              </a:rPr>
              <a:t>Chuẩn bị</a:t>
            </a:r>
            <a:endParaRPr lang="en-US" sz="4800" b="1" dirty="0">
              <a:solidFill>
                <a:schemeClr val="bg1"/>
              </a:solidFill>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13A7ED72-92A4-2557-AA4C-0381BB58EAAA}"/>
              </a:ext>
            </a:extLst>
          </p:cNvPr>
          <p:cNvPicPr>
            <a:picLocks noChangeAspect="1"/>
          </p:cNvPicPr>
          <p:nvPr/>
        </p:nvPicPr>
        <p:blipFill rotWithShape="1">
          <a:blip r:embed="rId3"/>
          <a:srcRect r="4514"/>
          <a:stretch/>
        </p:blipFill>
        <p:spPr>
          <a:xfrm>
            <a:off x="915355" y="1403069"/>
            <a:ext cx="4310525" cy="3123809"/>
          </a:xfrm>
          <a:prstGeom prst="rect">
            <a:avLst/>
          </a:prstGeom>
          <a:ln>
            <a:noFill/>
          </a:ln>
          <a:effectLst>
            <a:softEdge rad="112500"/>
          </a:effectLst>
        </p:spPr>
      </p:pic>
      <p:sp>
        <p:nvSpPr>
          <p:cNvPr id="12" name="Rectangle: Rounded Corners 11">
            <a:extLst>
              <a:ext uri="{FF2B5EF4-FFF2-40B4-BE49-F238E27FC236}">
                <a16:creationId xmlns:a16="http://schemas.microsoft.com/office/drawing/2014/main" id="{3172B3E0-B0D3-A222-2895-B1C936B33C3D}"/>
              </a:ext>
            </a:extLst>
          </p:cNvPr>
          <p:cNvSpPr/>
          <p:nvPr/>
        </p:nvSpPr>
        <p:spPr>
          <a:xfrm>
            <a:off x="5588758" y="1885005"/>
            <a:ext cx="5302156" cy="2159935"/>
          </a:xfrm>
          <a:prstGeom prst="roundRect">
            <a:avLst/>
          </a:prstGeom>
          <a:solidFill>
            <a:schemeClr val="bg1">
              <a:alpha val="68000"/>
            </a:schemeClr>
          </a:solidFill>
          <a:ln w="2857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buFontTx/>
              <a:buChar char="-"/>
            </a:pPr>
            <a:r>
              <a:rPr lang="vi-VN" sz="4000" dirty="0">
                <a:solidFill>
                  <a:schemeClr val="accent6">
                    <a:lumMod val="50000"/>
                  </a:schemeClr>
                </a:solidFill>
                <a:latin typeface="Cambria" panose="02040503050406030204" pitchFamily="18" charset="0"/>
                <a:ea typeface="Cambria" panose="02040503050406030204" pitchFamily="18" charset="0"/>
              </a:rPr>
              <a:t>Một lọ chứa nước.</a:t>
            </a:r>
          </a:p>
          <a:p>
            <a:pPr marL="571500" indent="-571500" algn="just">
              <a:buFontTx/>
              <a:buChar char="-"/>
            </a:pPr>
            <a:r>
              <a:rPr lang="vi-VN" sz="4000" dirty="0">
                <a:solidFill>
                  <a:schemeClr val="accent6">
                    <a:lumMod val="50000"/>
                  </a:schemeClr>
                </a:solidFill>
                <a:latin typeface="Cambria" panose="02040503050406030204" pitchFamily="18" charset="0"/>
                <a:ea typeface="Cambria" panose="02040503050406030204" pitchFamily="18" charset="0"/>
              </a:rPr>
              <a:t>Một nhánh hoa cúc bị héo.</a:t>
            </a:r>
            <a:endParaRPr lang="en-US" sz="4000" dirty="0">
              <a:solidFill>
                <a:schemeClr val="accent6">
                  <a:lumMod val="50000"/>
                </a:schemeClr>
              </a:solidFill>
              <a:latin typeface="Cambria" panose="02040503050406030204" pitchFamily="18" charset="0"/>
              <a:ea typeface="Cambria" panose="02040503050406030204" pitchFamily="18" charset="0"/>
            </a:endParaRPr>
          </a:p>
        </p:txBody>
      </p:sp>
      <p:pic>
        <p:nvPicPr>
          <p:cNvPr id="6" name="图片 2">
            <a:extLst>
              <a:ext uri="{FF2B5EF4-FFF2-40B4-BE49-F238E27FC236}">
                <a16:creationId xmlns:a16="http://schemas.microsoft.com/office/drawing/2014/main" id="{5D5F3F4A-B257-A750-DDDD-38029A1C38A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29494" y="4356756"/>
            <a:ext cx="2668099" cy="2668099"/>
          </a:xfrm>
          <a:prstGeom prst="rect">
            <a:avLst/>
          </a:prstGeom>
        </p:spPr>
      </p:pic>
      <p:pic>
        <p:nvPicPr>
          <p:cNvPr id="7" name="图片 213" descr="67">
            <a:extLst>
              <a:ext uri="{FF2B5EF4-FFF2-40B4-BE49-F238E27FC236}">
                <a16:creationId xmlns:a16="http://schemas.microsoft.com/office/drawing/2014/main" id="{22767CE2-C158-3140-6079-F1066F884E74}"/>
              </a:ext>
            </a:extLst>
          </p:cNvPr>
          <p:cNvPicPr>
            <a:picLocks noChangeAspect="1"/>
          </p:cNvPicPr>
          <p:nvPr/>
        </p:nvPicPr>
        <p:blipFill>
          <a:blip r:embed="rId5"/>
          <a:srcRect l="67298" t="19879" b="5079"/>
          <a:stretch>
            <a:fillRect/>
          </a:stretch>
        </p:blipFill>
        <p:spPr>
          <a:xfrm>
            <a:off x="8757949" y="4070367"/>
            <a:ext cx="2132965" cy="2549525"/>
          </a:xfrm>
          <a:prstGeom prst="rect">
            <a:avLst/>
          </a:prstGeom>
        </p:spPr>
      </p:pic>
      <p:pic>
        <p:nvPicPr>
          <p:cNvPr id="8" name="图片 17" descr="千库网_圣诞灯和蓝色礼物盒_元素编号12604598">
            <a:extLst>
              <a:ext uri="{FF2B5EF4-FFF2-40B4-BE49-F238E27FC236}">
                <a16:creationId xmlns:a16="http://schemas.microsoft.com/office/drawing/2014/main" id="{D8DB30FF-B880-1910-F71F-B27D1440FCD9}"/>
              </a:ext>
            </a:extLst>
          </p:cNvPr>
          <p:cNvPicPr>
            <a:picLocks noChangeAspect="1"/>
          </p:cNvPicPr>
          <p:nvPr/>
        </p:nvPicPr>
        <p:blipFill>
          <a:blip r:embed="rId6"/>
          <a:stretch>
            <a:fillRect/>
          </a:stretch>
        </p:blipFill>
        <p:spPr>
          <a:xfrm>
            <a:off x="5588758" y="4640342"/>
            <a:ext cx="2094230" cy="2094230"/>
          </a:xfrm>
          <a:prstGeom prst="rect">
            <a:avLst/>
          </a:prstGeom>
          <a:effectLst>
            <a:outerShdw blurRad="63500" sx="102000" sy="102000" algn="ctr" rotWithShape="0">
              <a:schemeClr val="accent4">
                <a:lumMod val="20000"/>
                <a:lumOff val="80000"/>
                <a:alpha val="40000"/>
              </a:schemeClr>
            </a:outerShdw>
          </a:effectLst>
        </p:spPr>
      </p:pic>
      <p:pic>
        <p:nvPicPr>
          <p:cNvPr id="9" name="图片 6">
            <a:extLst>
              <a:ext uri="{FF2B5EF4-FFF2-40B4-BE49-F238E27FC236}">
                <a16:creationId xmlns:a16="http://schemas.microsoft.com/office/drawing/2014/main" id="{104F5884-8F20-86B4-52FF-856185694F8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793573" y="4767771"/>
            <a:ext cx="2058302" cy="2058302"/>
          </a:xfrm>
          <a:prstGeom prst="rect">
            <a:avLst/>
          </a:prstGeom>
        </p:spPr>
      </p:pic>
    </p:spTree>
    <p:extLst>
      <p:ext uri="{BB962C8B-B14F-4D97-AF65-F5344CB8AC3E}">
        <p14:creationId xmlns:p14="http://schemas.microsoft.com/office/powerpoint/2010/main" val="2618475196"/>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BDDBF36-6D79-6FB5-91F1-80B961280595}"/>
              </a:ext>
            </a:extLst>
          </p:cNvPr>
          <p:cNvSpPr txBox="1"/>
          <p:nvPr/>
        </p:nvSpPr>
        <p:spPr>
          <a:xfrm>
            <a:off x="1596787" y="146780"/>
            <a:ext cx="8557147" cy="830997"/>
          </a:xfrm>
          <a:prstGeom prst="rect">
            <a:avLst/>
          </a:prstGeom>
          <a:noFill/>
        </p:spPr>
        <p:txBody>
          <a:bodyPr wrap="square" rtlCol="0">
            <a:spAutoFit/>
          </a:bodyPr>
          <a:lstStyle/>
          <a:p>
            <a:pPr algn="ctr"/>
            <a:r>
              <a:rPr lang="vi-VN" sz="4800" b="1" dirty="0">
                <a:solidFill>
                  <a:schemeClr val="bg1"/>
                </a:solidFill>
                <a:latin typeface="Cambria" panose="02040503050406030204" pitchFamily="18" charset="0"/>
                <a:ea typeface="Cambria" panose="02040503050406030204" pitchFamily="18" charset="0"/>
              </a:rPr>
              <a:t>Nhiệm vụ</a:t>
            </a:r>
            <a:endParaRPr lang="en-US" sz="4800" b="1" dirty="0">
              <a:solidFill>
                <a:schemeClr val="bg1"/>
              </a:solidFill>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13A7ED72-92A4-2557-AA4C-0381BB58EAAA}"/>
              </a:ext>
            </a:extLst>
          </p:cNvPr>
          <p:cNvPicPr>
            <a:picLocks noChangeAspect="1"/>
          </p:cNvPicPr>
          <p:nvPr/>
        </p:nvPicPr>
        <p:blipFill rotWithShape="1">
          <a:blip r:embed="rId3"/>
          <a:srcRect r="4514"/>
          <a:stretch/>
        </p:blipFill>
        <p:spPr>
          <a:xfrm>
            <a:off x="263858" y="1550129"/>
            <a:ext cx="4310525" cy="3123809"/>
          </a:xfrm>
          <a:prstGeom prst="rect">
            <a:avLst/>
          </a:prstGeom>
          <a:ln>
            <a:noFill/>
          </a:ln>
          <a:effectLst>
            <a:softEdge rad="112500"/>
          </a:effectLst>
        </p:spPr>
      </p:pic>
      <p:sp>
        <p:nvSpPr>
          <p:cNvPr id="6" name="TextBox 5">
            <a:extLst>
              <a:ext uri="{FF2B5EF4-FFF2-40B4-BE49-F238E27FC236}">
                <a16:creationId xmlns:a16="http://schemas.microsoft.com/office/drawing/2014/main" id="{557BA3B4-03B9-C8B7-3FA0-027A33366A87}"/>
              </a:ext>
            </a:extLst>
          </p:cNvPr>
          <p:cNvSpPr txBox="1"/>
          <p:nvPr/>
        </p:nvSpPr>
        <p:spPr>
          <a:xfrm>
            <a:off x="4697213" y="1228397"/>
            <a:ext cx="7091072" cy="4401205"/>
          </a:xfrm>
          <a:prstGeom prst="rect">
            <a:avLst/>
          </a:prstGeom>
          <a:noFill/>
        </p:spPr>
        <p:txBody>
          <a:bodyPr wrap="square" rtlCol="0">
            <a:spAutoFit/>
          </a:bodyPr>
          <a:lstStyle/>
          <a:p>
            <a:pPr marL="685800" indent="-685800" algn="just">
              <a:buFontTx/>
              <a:buChar char="-"/>
            </a:pPr>
            <a:r>
              <a:rPr lang="vi-VN" sz="2800" b="1" dirty="0">
                <a:solidFill>
                  <a:schemeClr val="bg1"/>
                </a:solidFill>
                <a:latin typeface="Cambria" panose="02040503050406030204" pitchFamily="18" charset="0"/>
                <a:ea typeface="Cambria" panose="02040503050406030204" pitchFamily="18" charset="0"/>
              </a:rPr>
              <a:t>Làm việc theo nhóm 4.</a:t>
            </a:r>
          </a:p>
          <a:p>
            <a:pPr marL="685800" indent="-685800" algn="just">
              <a:buFontTx/>
              <a:buChar char="-"/>
            </a:pPr>
            <a:r>
              <a:rPr lang="vi-VN" sz="2800" b="1" dirty="0">
                <a:solidFill>
                  <a:schemeClr val="bg1"/>
                </a:solidFill>
                <a:latin typeface="Cambria" panose="02040503050406030204" pitchFamily="18" charset="0"/>
                <a:ea typeface="Cambria" panose="02040503050406030204" pitchFamily="18" charset="0"/>
              </a:rPr>
              <a:t>Quan sát, ghi chép đặc điểm của cành, lá, hoa trước khi cắm vào nước.</a:t>
            </a:r>
          </a:p>
          <a:p>
            <a:pPr marL="685800" indent="-685800" algn="just">
              <a:buFontTx/>
              <a:buChar char="-"/>
            </a:pPr>
            <a:r>
              <a:rPr lang="vi-VN" sz="2800" b="1" dirty="0">
                <a:solidFill>
                  <a:schemeClr val="bg1"/>
                </a:solidFill>
                <a:latin typeface="Cambria" panose="02040503050406030204" pitchFamily="18" charset="0"/>
                <a:ea typeface="Cambria" panose="02040503050406030204" pitchFamily="18" charset="0"/>
              </a:rPr>
              <a:t>Tiến hành cắm cành cúc héo vào lọ nước ngập 2/3 thân.</a:t>
            </a:r>
          </a:p>
          <a:p>
            <a:pPr marL="685800" indent="-685800" algn="just">
              <a:buFontTx/>
              <a:buChar char="-"/>
            </a:pPr>
            <a:r>
              <a:rPr lang="vi-VN" sz="2800" b="1" dirty="0">
                <a:solidFill>
                  <a:schemeClr val="bg1"/>
                </a:solidFill>
                <a:latin typeface="Cambria" panose="02040503050406030204" pitchFamily="18" charset="0"/>
                <a:ea typeface="Cambria" panose="02040503050406030204" pitchFamily="18" charset="0"/>
              </a:rPr>
              <a:t>Ghi chép thời gian và dự đoán kết quả.</a:t>
            </a:r>
          </a:p>
          <a:p>
            <a:pPr marL="685800" indent="-685800" algn="just">
              <a:buFontTx/>
              <a:buChar char="-"/>
            </a:pPr>
            <a:r>
              <a:rPr lang="vi-VN" sz="2800" b="1" dirty="0">
                <a:solidFill>
                  <a:schemeClr val="bg1"/>
                </a:solidFill>
                <a:latin typeface="Cambria" panose="02040503050406030204" pitchFamily="18" charset="0"/>
                <a:ea typeface="Cambria" panose="02040503050406030204" pitchFamily="18" charset="0"/>
              </a:rPr>
              <a:t>Quan sát cành hoa sau khi tươi trở lại.</a:t>
            </a:r>
          </a:p>
          <a:p>
            <a:pPr marL="685800" indent="-685800" algn="just">
              <a:buFontTx/>
              <a:buChar char="-"/>
            </a:pPr>
            <a:r>
              <a:rPr lang="vi-VN" sz="2800" b="1" dirty="0">
                <a:solidFill>
                  <a:schemeClr val="bg1"/>
                </a:solidFill>
                <a:latin typeface="Cambria" panose="02040503050406030204" pitchFamily="18" charset="0"/>
                <a:ea typeface="Cambria" panose="02040503050406030204" pitchFamily="18" charset="0"/>
              </a:rPr>
              <a:t>Đưa ra nhận xét và giải thích kết quả.</a:t>
            </a:r>
          </a:p>
          <a:p>
            <a:pPr marL="685800" indent="-685800" algn="just">
              <a:buFontTx/>
              <a:buChar char="-"/>
            </a:pPr>
            <a:endParaRPr lang="en-US" sz="2800" b="1" dirty="0">
              <a:solidFill>
                <a:schemeClr val="bg1"/>
              </a:solidFill>
              <a:latin typeface="Cambria" panose="02040503050406030204" pitchFamily="18" charset="0"/>
              <a:ea typeface="Cambria" panose="02040503050406030204" pitchFamily="18" charset="0"/>
            </a:endParaRPr>
          </a:p>
        </p:txBody>
      </p:sp>
      <p:pic>
        <p:nvPicPr>
          <p:cNvPr id="7" name="图片 2">
            <a:extLst>
              <a:ext uri="{FF2B5EF4-FFF2-40B4-BE49-F238E27FC236}">
                <a16:creationId xmlns:a16="http://schemas.microsoft.com/office/drawing/2014/main" id="{5D5F3F4A-B257-A750-DDDD-38029A1C38A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10748" y="4480184"/>
            <a:ext cx="2668099" cy="2668099"/>
          </a:xfrm>
          <a:prstGeom prst="rect">
            <a:avLst/>
          </a:prstGeom>
        </p:spPr>
      </p:pic>
      <p:pic>
        <p:nvPicPr>
          <p:cNvPr id="8" name="图片 17" descr="千库网_圣诞灯和蓝色礼物盒_元素编号12604598">
            <a:extLst>
              <a:ext uri="{FF2B5EF4-FFF2-40B4-BE49-F238E27FC236}">
                <a16:creationId xmlns:a16="http://schemas.microsoft.com/office/drawing/2014/main" id="{D8DB30FF-B880-1910-F71F-B27D1440FCD9}"/>
              </a:ext>
            </a:extLst>
          </p:cNvPr>
          <p:cNvPicPr>
            <a:picLocks noChangeAspect="1"/>
          </p:cNvPicPr>
          <p:nvPr/>
        </p:nvPicPr>
        <p:blipFill>
          <a:blip r:embed="rId5"/>
          <a:stretch>
            <a:fillRect/>
          </a:stretch>
        </p:blipFill>
        <p:spPr>
          <a:xfrm>
            <a:off x="2803028" y="4763770"/>
            <a:ext cx="2094230" cy="2094230"/>
          </a:xfrm>
          <a:prstGeom prst="rect">
            <a:avLst/>
          </a:prstGeom>
          <a:effectLst>
            <a:outerShdw blurRad="63500" sx="102000" sy="102000" algn="ctr" rotWithShape="0">
              <a:schemeClr val="accent4">
                <a:lumMod val="20000"/>
                <a:lumOff val="80000"/>
                <a:alpha val="40000"/>
              </a:schemeClr>
            </a:outerShdw>
          </a:effectLst>
        </p:spPr>
      </p:pic>
      <p:pic>
        <p:nvPicPr>
          <p:cNvPr id="9" name="图片 6">
            <a:extLst>
              <a:ext uri="{FF2B5EF4-FFF2-40B4-BE49-F238E27FC236}">
                <a16:creationId xmlns:a16="http://schemas.microsoft.com/office/drawing/2014/main" id="{104F5884-8F20-86B4-52FF-856185694F8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07969" y="4763770"/>
            <a:ext cx="2058302" cy="2058302"/>
          </a:xfrm>
          <a:prstGeom prst="rect">
            <a:avLst/>
          </a:prstGeom>
        </p:spPr>
      </p:pic>
      <p:pic>
        <p:nvPicPr>
          <p:cNvPr id="10" name="图片 6">
            <a:extLst>
              <a:ext uri="{FF2B5EF4-FFF2-40B4-BE49-F238E27FC236}">
                <a16:creationId xmlns:a16="http://schemas.microsoft.com/office/drawing/2014/main" id="{104F5884-8F20-86B4-52FF-856185694F8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496614" y="4799698"/>
            <a:ext cx="2058302" cy="2058302"/>
          </a:xfrm>
          <a:prstGeom prst="rect">
            <a:avLst/>
          </a:prstGeom>
        </p:spPr>
      </p:pic>
    </p:spTree>
    <p:extLst>
      <p:ext uri="{BB962C8B-B14F-4D97-AF65-F5344CB8AC3E}">
        <p14:creationId xmlns:p14="http://schemas.microsoft.com/office/powerpoint/2010/main" val="1209050963"/>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43AEB63-2863-42B5-9D71-E9FDFFEBEA46}"/>
              </a:ext>
            </a:extLst>
          </p:cNvPr>
          <p:cNvPicPr>
            <a:picLocks noChangeAspect="1"/>
          </p:cNvPicPr>
          <p:nvPr/>
        </p:nvPicPr>
        <p:blipFill rotWithShape="1">
          <a:blip r:embed="rId3">
            <a:extLst>
              <a:ext uri="{28A0092B-C50C-407E-A947-70E740481C1C}">
                <a14:useLocalDpi xmlns:a14="http://schemas.microsoft.com/office/drawing/2010/main" val="0"/>
              </a:ext>
            </a:extLst>
          </a:blip>
          <a:srcRect b="58889"/>
          <a:stretch/>
        </p:blipFill>
        <p:spPr>
          <a:xfrm>
            <a:off x="-1" y="-2"/>
            <a:ext cx="12192000" cy="3633893"/>
          </a:xfrm>
          <a:prstGeom prst="rect">
            <a:avLst/>
          </a:prstGeom>
        </p:spPr>
      </p:pic>
      <p:pic>
        <p:nvPicPr>
          <p:cNvPr id="16" name="图片 15">
            <a:extLst>
              <a:ext uri="{FF2B5EF4-FFF2-40B4-BE49-F238E27FC236}">
                <a16:creationId xmlns:a16="http://schemas.microsoft.com/office/drawing/2014/main" id="{4F4BCEBA-9C2C-4F80-B539-BEA6A54837A2}"/>
              </a:ext>
            </a:extLst>
          </p:cNvPr>
          <p:cNvPicPr>
            <a:picLocks noChangeAspect="1"/>
          </p:cNvPicPr>
          <p:nvPr/>
        </p:nvPicPr>
        <p:blipFill rotWithShape="1">
          <a:blip r:embed="rId4">
            <a:extLst>
              <a:ext uri="{28A0092B-C50C-407E-A947-70E740481C1C}">
                <a14:useLocalDpi xmlns:a14="http://schemas.microsoft.com/office/drawing/2010/main" val="0"/>
              </a:ext>
            </a:extLst>
          </a:blip>
          <a:srcRect t="72778" b="4722"/>
          <a:stretch/>
        </p:blipFill>
        <p:spPr>
          <a:xfrm>
            <a:off x="-2" y="5314950"/>
            <a:ext cx="12192001" cy="1543050"/>
          </a:xfrm>
          <a:prstGeom prst="rect">
            <a:avLst/>
          </a:prstGeom>
        </p:spPr>
      </p:pic>
      <p:pic>
        <p:nvPicPr>
          <p:cNvPr id="6" name="图片 5">
            <a:extLst>
              <a:ext uri="{FF2B5EF4-FFF2-40B4-BE49-F238E27FC236}">
                <a16:creationId xmlns:a16="http://schemas.microsoft.com/office/drawing/2014/main" id="{9C380D50-DC21-4602-8245-3871AFA863E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577231" y="261733"/>
            <a:ext cx="5157310" cy="5157310"/>
          </a:xfrm>
          <a:prstGeom prst="rect">
            <a:avLst/>
          </a:prstGeom>
        </p:spPr>
      </p:pic>
      <p:grpSp>
        <p:nvGrpSpPr>
          <p:cNvPr id="19" name="组合 18">
            <a:extLst>
              <a:ext uri="{FF2B5EF4-FFF2-40B4-BE49-F238E27FC236}">
                <a16:creationId xmlns:a16="http://schemas.microsoft.com/office/drawing/2014/main" id="{0337B447-CB2E-4612-9ECF-02067B1C1580}"/>
              </a:ext>
            </a:extLst>
          </p:cNvPr>
          <p:cNvGrpSpPr/>
          <p:nvPr/>
        </p:nvGrpSpPr>
        <p:grpSpPr>
          <a:xfrm>
            <a:off x="-23485" y="1146848"/>
            <a:ext cx="12215484" cy="6405192"/>
            <a:chOff x="-23485" y="1146848"/>
            <a:chExt cx="12215484" cy="6405192"/>
          </a:xfrm>
        </p:grpSpPr>
        <p:pic>
          <p:nvPicPr>
            <p:cNvPr id="21" name="图片 20">
              <a:extLst>
                <a:ext uri="{FF2B5EF4-FFF2-40B4-BE49-F238E27FC236}">
                  <a16:creationId xmlns:a16="http://schemas.microsoft.com/office/drawing/2014/main" id="{FCED44CC-B931-404C-A008-07B0A300C0BE}"/>
                </a:ext>
              </a:extLst>
            </p:cNvPr>
            <p:cNvPicPr>
              <a:picLocks noChangeAspect="1"/>
            </p:cNvPicPr>
            <p:nvPr/>
          </p:nvPicPr>
          <p:blipFill rotWithShape="1">
            <a:blip r:embed="rId4">
              <a:extLst>
                <a:ext uri="{28A0092B-C50C-407E-A947-70E740481C1C}">
                  <a14:useLocalDpi xmlns:a14="http://schemas.microsoft.com/office/drawing/2010/main" val="0"/>
                </a:ext>
              </a:extLst>
            </a:blip>
            <a:srcRect t="72778" b="4722"/>
            <a:stretch/>
          </p:blipFill>
          <p:spPr>
            <a:xfrm>
              <a:off x="-2" y="5314950"/>
              <a:ext cx="12192001" cy="1543050"/>
            </a:xfrm>
            <a:prstGeom prst="rect">
              <a:avLst/>
            </a:prstGeom>
          </p:spPr>
        </p:pic>
        <p:pic>
          <p:nvPicPr>
            <p:cNvPr id="25" name="图片 24">
              <a:extLst>
                <a:ext uri="{FF2B5EF4-FFF2-40B4-BE49-F238E27FC236}">
                  <a16:creationId xmlns:a16="http://schemas.microsoft.com/office/drawing/2014/main" id="{FF62790B-4C73-4386-90E6-3AC3EA7F1DE7}"/>
                </a:ext>
              </a:extLst>
            </p:cNvPr>
            <p:cNvPicPr>
              <a:picLocks noChangeAspect="1"/>
            </p:cNvPicPr>
            <p:nvPr/>
          </p:nvPicPr>
          <p:blipFill rotWithShape="1">
            <a:blip r:embed="rId6">
              <a:extLst>
                <a:ext uri="{28A0092B-C50C-407E-A947-70E740481C1C}">
                  <a14:useLocalDpi xmlns:a14="http://schemas.microsoft.com/office/drawing/2010/main" val="0"/>
                </a:ext>
              </a:extLst>
            </a:blip>
            <a:srcRect t="61498"/>
            <a:stretch/>
          </p:blipFill>
          <p:spPr>
            <a:xfrm>
              <a:off x="1269920" y="4349444"/>
              <a:ext cx="9586766" cy="2676016"/>
            </a:xfrm>
            <a:prstGeom prst="rect">
              <a:avLst/>
            </a:prstGeom>
          </p:spPr>
        </p:pic>
        <p:pic>
          <p:nvPicPr>
            <p:cNvPr id="27" name="图片 26">
              <a:extLst>
                <a:ext uri="{FF2B5EF4-FFF2-40B4-BE49-F238E27FC236}">
                  <a16:creationId xmlns:a16="http://schemas.microsoft.com/office/drawing/2014/main" id="{DA9D5C5B-185F-46CF-97F7-98362EF4F98F}"/>
                </a:ext>
              </a:extLst>
            </p:cNvPr>
            <p:cNvPicPr>
              <a:picLocks noChangeAspect="1"/>
            </p:cNvPicPr>
            <p:nvPr/>
          </p:nvPicPr>
          <p:blipFill rotWithShape="1">
            <a:blip r:embed="rId7">
              <a:extLst>
                <a:ext uri="{28A0092B-C50C-407E-A947-70E740481C1C}">
                  <a14:useLocalDpi xmlns:a14="http://schemas.microsoft.com/office/drawing/2010/main" val="0"/>
                </a:ext>
              </a:extLst>
            </a:blip>
            <a:srcRect t="41528" r="67118"/>
            <a:stretch/>
          </p:blipFill>
          <p:spPr>
            <a:xfrm>
              <a:off x="-23485" y="1146848"/>
              <a:ext cx="4968233" cy="6405192"/>
            </a:xfrm>
            <a:prstGeom prst="rect">
              <a:avLst/>
            </a:prstGeom>
          </p:spPr>
        </p:pic>
        <p:pic>
          <p:nvPicPr>
            <p:cNvPr id="30" name="图片 29">
              <a:extLst>
                <a:ext uri="{FF2B5EF4-FFF2-40B4-BE49-F238E27FC236}">
                  <a16:creationId xmlns:a16="http://schemas.microsoft.com/office/drawing/2014/main" id="{2CF37497-87E7-44CA-8542-4DAB1B9FF5FD}"/>
                </a:ext>
              </a:extLst>
            </p:cNvPr>
            <p:cNvPicPr>
              <a:picLocks noChangeAspect="1"/>
            </p:cNvPicPr>
            <p:nvPr/>
          </p:nvPicPr>
          <p:blipFill rotWithShape="1">
            <a:blip r:embed="rId8">
              <a:extLst>
                <a:ext uri="{28A0092B-C50C-407E-A947-70E740481C1C}">
                  <a14:useLocalDpi xmlns:a14="http://schemas.microsoft.com/office/drawing/2010/main" val="0"/>
                </a:ext>
              </a:extLst>
            </a:blip>
            <a:srcRect l="67339" t="52988"/>
            <a:stretch/>
          </p:blipFill>
          <p:spPr>
            <a:xfrm>
              <a:off x="8860064" y="4017612"/>
              <a:ext cx="3089541" cy="3224109"/>
            </a:xfrm>
            <a:prstGeom prst="rect">
              <a:avLst/>
            </a:prstGeom>
          </p:spPr>
        </p:pic>
      </p:grpSp>
      <p:pic>
        <p:nvPicPr>
          <p:cNvPr id="3" name="Picture 2"/>
          <p:cNvPicPr>
            <a:picLocks noChangeAspect="1"/>
          </p:cNvPicPr>
          <p:nvPr/>
        </p:nvPicPr>
        <p:blipFill>
          <a:blip r:embed="rId9"/>
          <a:stretch>
            <a:fillRect/>
          </a:stretch>
        </p:blipFill>
        <p:spPr>
          <a:xfrm>
            <a:off x="5385043" y="1657171"/>
            <a:ext cx="3475021" cy="2584928"/>
          </a:xfrm>
          <a:prstGeom prst="rect">
            <a:avLst/>
          </a:prstGeom>
        </p:spPr>
      </p:pic>
    </p:spTree>
    <p:extLst>
      <p:ext uri="{BB962C8B-B14F-4D97-AF65-F5344CB8AC3E}">
        <p14:creationId xmlns:p14="http://schemas.microsoft.com/office/powerpoint/2010/main" val="2878012042"/>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BDDBF36-6D79-6FB5-91F1-80B961280595}"/>
              </a:ext>
            </a:extLst>
          </p:cNvPr>
          <p:cNvSpPr txBox="1"/>
          <p:nvPr/>
        </p:nvSpPr>
        <p:spPr>
          <a:xfrm>
            <a:off x="1596787" y="146780"/>
            <a:ext cx="8557147" cy="830997"/>
          </a:xfrm>
          <a:prstGeom prst="rect">
            <a:avLst/>
          </a:prstGeom>
          <a:noFill/>
        </p:spPr>
        <p:txBody>
          <a:bodyPr wrap="square" rtlCol="0">
            <a:spAutoFit/>
          </a:bodyPr>
          <a:lstStyle/>
          <a:p>
            <a:pPr algn="ctr"/>
            <a:r>
              <a:rPr lang="vi-VN" sz="4800" b="1" dirty="0">
                <a:solidFill>
                  <a:schemeClr val="bg1"/>
                </a:solidFill>
                <a:latin typeface="Cambria" panose="02040503050406030204" pitchFamily="18" charset="0"/>
                <a:ea typeface="Cambria" panose="02040503050406030204" pitchFamily="18" charset="0"/>
              </a:rPr>
              <a:t>Kết quả</a:t>
            </a:r>
            <a:endParaRPr lang="en-US" sz="4800" b="1" dirty="0">
              <a:solidFill>
                <a:schemeClr val="bg1"/>
              </a:solidFill>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3172B3E0-B0D3-A222-2895-B1C936B33C3D}"/>
              </a:ext>
            </a:extLst>
          </p:cNvPr>
          <p:cNvSpPr/>
          <p:nvPr/>
        </p:nvSpPr>
        <p:spPr>
          <a:xfrm>
            <a:off x="5819089" y="1577302"/>
            <a:ext cx="5660148" cy="3554442"/>
          </a:xfrm>
          <a:prstGeom prst="roundRect">
            <a:avLst/>
          </a:prstGeom>
          <a:solidFill>
            <a:schemeClr val="bg1">
              <a:alpha val="68000"/>
            </a:schemeClr>
          </a:solidFill>
          <a:ln w="2857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buFontTx/>
              <a:buChar char="-"/>
            </a:pPr>
            <a:r>
              <a:rPr lang="vi-VN" sz="3200" dirty="0">
                <a:solidFill>
                  <a:schemeClr val="accent6">
                    <a:lumMod val="50000"/>
                  </a:schemeClr>
                </a:solidFill>
                <a:latin typeface="Cambria" panose="02040503050406030204" pitchFamily="18" charset="0"/>
                <a:ea typeface="Cambria" panose="02040503050406030204" pitchFamily="18" charset="0"/>
              </a:rPr>
              <a:t>Khi cắm một cành hoa cúc bị héo vào lọ nước, sau một thời gian cành hoa cúc sẽ tươi trở lại. Vì thân cây hoa đã hút nước rồi vận chuyển lên lá và hoa</a:t>
            </a:r>
            <a:r>
              <a:rPr lang="vi-VN" sz="3200" dirty="0" smtClean="0">
                <a:solidFill>
                  <a:schemeClr val="accent6">
                    <a:lumMod val="50000"/>
                  </a:schemeClr>
                </a:solidFill>
                <a:latin typeface="Cambria" panose="02040503050406030204" pitchFamily="18" charset="0"/>
                <a:ea typeface="Cambria" panose="02040503050406030204" pitchFamily="18" charset="0"/>
              </a:rPr>
              <a:t>.</a:t>
            </a:r>
            <a:endParaRPr lang="vi-VN" sz="3200" dirty="0">
              <a:solidFill>
                <a:schemeClr val="accent6">
                  <a:lumMod val="50000"/>
                </a:schemeClr>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26A03E56-31E6-116A-95BE-C123F389FDC3}"/>
              </a:ext>
            </a:extLst>
          </p:cNvPr>
          <p:cNvPicPr>
            <a:picLocks noChangeAspect="1"/>
          </p:cNvPicPr>
          <p:nvPr/>
        </p:nvPicPr>
        <p:blipFill>
          <a:blip r:embed="rId3"/>
          <a:stretch>
            <a:fillRect/>
          </a:stretch>
        </p:blipFill>
        <p:spPr>
          <a:xfrm>
            <a:off x="786001" y="1577302"/>
            <a:ext cx="4352381" cy="3266667"/>
          </a:xfrm>
          <a:prstGeom prst="rect">
            <a:avLst/>
          </a:prstGeom>
          <a:ln>
            <a:noFill/>
          </a:ln>
          <a:effectLst>
            <a:softEdge rad="112500"/>
          </a:effectLst>
        </p:spPr>
      </p:pic>
      <p:pic>
        <p:nvPicPr>
          <p:cNvPr id="6" name="图片 2">
            <a:extLst>
              <a:ext uri="{FF2B5EF4-FFF2-40B4-BE49-F238E27FC236}">
                <a16:creationId xmlns:a16="http://schemas.microsoft.com/office/drawing/2014/main" id="{5D5F3F4A-B257-A750-DDDD-38029A1C38A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10748" y="4480184"/>
            <a:ext cx="2668099" cy="2668099"/>
          </a:xfrm>
          <a:prstGeom prst="rect">
            <a:avLst/>
          </a:prstGeom>
        </p:spPr>
      </p:pic>
      <p:pic>
        <p:nvPicPr>
          <p:cNvPr id="7" name="图片 17" descr="千库网_圣诞灯和蓝色礼物盒_元素编号12604598">
            <a:extLst>
              <a:ext uri="{FF2B5EF4-FFF2-40B4-BE49-F238E27FC236}">
                <a16:creationId xmlns:a16="http://schemas.microsoft.com/office/drawing/2014/main" id="{D8DB30FF-B880-1910-F71F-B27D1440FCD9}"/>
              </a:ext>
            </a:extLst>
          </p:cNvPr>
          <p:cNvPicPr>
            <a:picLocks noChangeAspect="1"/>
          </p:cNvPicPr>
          <p:nvPr/>
        </p:nvPicPr>
        <p:blipFill>
          <a:blip r:embed="rId5"/>
          <a:stretch>
            <a:fillRect/>
          </a:stretch>
        </p:blipFill>
        <p:spPr>
          <a:xfrm>
            <a:off x="2803028" y="4763770"/>
            <a:ext cx="2094230" cy="2094230"/>
          </a:xfrm>
          <a:prstGeom prst="rect">
            <a:avLst/>
          </a:prstGeom>
          <a:effectLst>
            <a:outerShdw blurRad="63500" sx="102000" sy="102000" algn="ctr" rotWithShape="0">
              <a:schemeClr val="accent4">
                <a:lumMod val="20000"/>
                <a:lumOff val="80000"/>
                <a:alpha val="40000"/>
              </a:schemeClr>
            </a:outerShdw>
          </a:effectLst>
        </p:spPr>
      </p:pic>
      <p:pic>
        <p:nvPicPr>
          <p:cNvPr id="8" name="图片 6">
            <a:extLst>
              <a:ext uri="{FF2B5EF4-FFF2-40B4-BE49-F238E27FC236}">
                <a16:creationId xmlns:a16="http://schemas.microsoft.com/office/drawing/2014/main" id="{104F5884-8F20-86B4-52FF-856185694F8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07969" y="4763770"/>
            <a:ext cx="2058302" cy="2058302"/>
          </a:xfrm>
          <a:prstGeom prst="rect">
            <a:avLst/>
          </a:prstGeom>
        </p:spPr>
      </p:pic>
      <p:pic>
        <p:nvPicPr>
          <p:cNvPr id="9" name="图片 6">
            <a:extLst>
              <a:ext uri="{FF2B5EF4-FFF2-40B4-BE49-F238E27FC236}">
                <a16:creationId xmlns:a16="http://schemas.microsoft.com/office/drawing/2014/main" id="{104F5884-8F20-86B4-52FF-856185694F8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496614" y="4799698"/>
            <a:ext cx="2058302" cy="2058302"/>
          </a:xfrm>
          <a:prstGeom prst="rect">
            <a:avLst/>
          </a:prstGeom>
        </p:spPr>
      </p:pic>
    </p:spTree>
    <p:extLst>
      <p:ext uri="{BB962C8B-B14F-4D97-AF65-F5344CB8AC3E}">
        <p14:creationId xmlns:p14="http://schemas.microsoft.com/office/powerpoint/2010/main" val="273003591"/>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43AEB63-2863-42B5-9D71-E9FDFFEBEA46}"/>
              </a:ext>
            </a:extLst>
          </p:cNvPr>
          <p:cNvPicPr>
            <a:picLocks noChangeAspect="1"/>
          </p:cNvPicPr>
          <p:nvPr/>
        </p:nvPicPr>
        <p:blipFill rotWithShape="1">
          <a:blip r:embed="rId3">
            <a:extLst>
              <a:ext uri="{28A0092B-C50C-407E-A947-70E740481C1C}">
                <a14:useLocalDpi xmlns:a14="http://schemas.microsoft.com/office/drawing/2010/main" val="0"/>
              </a:ext>
            </a:extLst>
          </a:blip>
          <a:srcRect b="58889"/>
          <a:stretch/>
        </p:blipFill>
        <p:spPr>
          <a:xfrm>
            <a:off x="-1" y="-2"/>
            <a:ext cx="12192000" cy="3633893"/>
          </a:xfrm>
          <a:prstGeom prst="rect">
            <a:avLst/>
          </a:prstGeom>
        </p:spPr>
      </p:pic>
      <p:pic>
        <p:nvPicPr>
          <p:cNvPr id="16" name="图片 15">
            <a:extLst>
              <a:ext uri="{FF2B5EF4-FFF2-40B4-BE49-F238E27FC236}">
                <a16:creationId xmlns:a16="http://schemas.microsoft.com/office/drawing/2014/main" id="{4F4BCEBA-9C2C-4F80-B539-BEA6A54837A2}"/>
              </a:ext>
            </a:extLst>
          </p:cNvPr>
          <p:cNvPicPr>
            <a:picLocks noChangeAspect="1"/>
          </p:cNvPicPr>
          <p:nvPr/>
        </p:nvPicPr>
        <p:blipFill rotWithShape="1">
          <a:blip r:embed="rId4">
            <a:extLst>
              <a:ext uri="{28A0092B-C50C-407E-A947-70E740481C1C}">
                <a14:useLocalDpi xmlns:a14="http://schemas.microsoft.com/office/drawing/2010/main" val="0"/>
              </a:ext>
            </a:extLst>
          </a:blip>
          <a:srcRect t="72778" b="4722"/>
          <a:stretch/>
        </p:blipFill>
        <p:spPr>
          <a:xfrm>
            <a:off x="-2" y="5314950"/>
            <a:ext cx="12192001" cy="1543050"/>
          </a:xfrm>
          <a:prstGeom prst="rect">
            <a:avLst/>
          </a:prstGeom>
        </p:spPr>
      </p:pic>
      <p:pic>
        <p:nvPicPr>
          <p:cNvPr id="6" name="图片 5">
            <a:extLst>
              <a:ext uri="{FF2B5EF4-FFF2-40B4-BE49-F238E27FC236}">
                <a16:creationId xmlns:a16="http://schemas.microsoft.com/office/drawing/2014/main" id="{9C380D50-DC21-4602-8245-3871AFA863E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577231" y="261733"/>
            <a:ext cx="5157310" cy="5157310"/>
          </a:xfrm>
          <a:prstGeom prst="rect">
            <a:avLst/>
          </a:prstGeom>
        </p:spPr>
      </p:pic>
      <p:grpSp>
        <p:nvGrpSpPr>
          <p:cNvPr id="19" name="组合 18">
            <a:extLst>
              <a:ext uri="{FF2B5EF4-FFF2-40B4-BE49-F238E27FC236}">
                <a16:creationId xmlns:a16="http://schemas.microsoft.com/office/drawing/2014/main" id="{0337B447-CB2E-4612-9ECF-02067B1C1580}"/>
              </a:ext>
            </a:extLst>
          </p:cNvPr>
          <p:cNvGrpSpPr/>
          <p:nvPr/>
        </p:nvGrpSpPr>
        <p:grpSpPr>
          <a:xfrm>
            <a:off x="-23485" y="1146848"/>
            <a:ext cx="12215484" cy="6405192"/>
            <a:chOff x="-23485" y="1146848"/>
            <a:chExt cx="12215484" cy="6405192"/>
          </a:xfrm>
        </p:grpSpPr>
        <p:pic>
          <p:nvPicPr>
            <p:cNvPr id="21" name="图片 20">
              <a:extLst>
                <a:ext uri="{FF2B5EF4-FFF2-40B4-BE49-F238E27FC236}">
                  <a16:creationId xmlns:a16="http://schemas.microsoft.com/office/drawing/2014/main" id="{FCED44CC-B931-404C-A008-07B0A300C0BE}"/>
                </a:ext>
              </a:extLst>
            </p:cNvPr>
            <p:cNvPicPr>
              <a:picLocks noChangeAspect="1"/>
            </p:cNvPicPr>
            <p:nvPr/>
          </p:nvPicPr>
          <p:blipFill rotWithShape="1">
            <a:blip r:embed="rId4">
              <a:extLst>
                <a:ext uri="{28A0092B-C50C-407E-A947-70E740481C1C}">
                  <a14:useLocalDpi xmlns:a14="http://schemas.microsoft.com/office/drawing/2010/main" val="0"/>
                </a:ext>
              </a:extLst>
            </a:blip>
            <a:srcRect t="72778" b="4722"/>
            <a:stretch/>
          </p:blipFill>
          <p:spPr>
            <a:xfrm>
              <a:off x="-2" y="5314950"/>
              <a:ext cx="12192001" cy="1543050"/>
            </a:xfrm>
            <a:prstGeom prst="rect">
              <a:avLst/>
            </a:prstGeom>
          </p:spPr>
        </p:pic>
        <p:pic>
          <p:nvPicPr>
            <p:cNvPr id="25" name="图片 24">
              <a:extLst>
                <a:ext uri="{FF2B5EF4-FFF2-40B4-BE49-F238E27FC236}">
                  <a16:creationId xmlns:a16="http://schemas.microsoft.com/office/drawing/2014/main" id="{FF62790B-4C73-4386-90E6-3AC3EA7F1DE7}"/>
                </a:ext>
              </a:extLst>
            </p:cNvPr>
            <p:cNvPicPr>
              <a:picLocks noChangeAspect="1"/>
            </p:cNvPicPr>
            <p:nvPr/>
          </p:nvPicPr>
          <p:blipFill rotWithShape="1">
            <a:blip r:embed="rId6">
              <a:extLst>
                <a:ext uri="{28A0092B-C50C-407E-A947-70E740481C1C}">
                  <a14:useLocalDpi xmlns:a14="http://schemas.microsoft.com/office/drawing/2010/main" val="0"/>
                </a:ext>
              </a:extLst>
            </a:blip>
            <a:srcRect t="61498"/>
            <a:stretch/>
          </p:blipFill>
          <p:spPr>
            <a:xfrm>
              <a:off x="1269920" y="4349444"/>
              <a:ext cx="9586766" cy="2676016"/>
            </a:xfrm>
            <a:prstGeom prst="rect">
              <a:avLst/>
            </a:prstGeom>
          </p:spPr>
        </p:pic>
        <p:pic>
          <p:nvPicPr>
            <p:cNvPr id="27" name="图片 26">
              <a:extLst>
                <a:ext uri="{FF2B5EF4-FFF2-40B4-BE49-F238E27FC236}">
                  <a16:creationId xmlns:a16="http://schemas.microsoft.com/office/drawing/2014/main" id="{DA9D5C5B-185F-46CF-97F7-98362EF4F98F}"/>
                </a:ext>
              </a:extLst>
            </p:cNvPr>
            <p:cNvPicPr>
              <a:picLocks noChangeAspect="1"/>
            </p:cNvPicPr>
            <p:nvPr/>
          </p:nvPicPr>
          <p:blipFill rotWithShape="1">
            <a:blip r:embed="rId7">
              <a:extLst>
                <a:ext uri="{28A0092B-C50C-407E-A947-70E740481C1C}">
                  <a14:useLocalDpi xmlns:a14="http://schemas.microsoft.com/office/drawing/2010/main" val="0"/>
                </a:ext>
              </a:extLst>
            </a:blip>
            <a:srcRect t="41528" r="67118"/>
            <a:stretch/>
          </p:blipFill>
          <p:spPr>
            <a:xfrm>
              <a:off x="-23485" y="1146848"/>
              <a:ext cx="4968233" cy="6405192"/>
            </a:xfrm>
            <a:prstGeom prst="rect">
              <a:avLst/>
            </a:prstGeom>
          </p:spPr>
        </p:pic>
        <p:pic>
          <p:nvPicPr>
            <p:cNvPr id="30" name="图片 29">
              <a:extLst>
                <a:ext uri="{FF2B5EF4-FFF2-40B4-BE49-F238E27FC236}">
                  <a16:creationId xmlns:a16="http://schemas.microsoft.com/office/drawing/2014/main" id="{2CF37497-87E7-44CA-8542-4DAB1B9FF5FD}"/>
                </a:ext>
              </a:extLst>
            </p:cNvPr>
            <p:cNvPicPr>
              <a:picLocks noChangeAspect="1"/>
            </p:cNvPicPr>
            <p:nvPr/>
          </p:nvPicPr>
          <p:blipFill rotWithShape="1">
            <a:blip r:embed="rId8">
              <a:extLst>
                <a:ext uri="{28A0092B-C50C-407E-A947-70E740481C1C}">
                  <a14:useLocalDpi xmlns:a14="http://schemas.microsoft.com/office/drawing/2010/main" val="0"/>
                </a:ext>
              </a:extLst>
            </a:blip>
            <a:srcRect l="67339" t="52988"/>
            <a:stretch/>
          </p:blipFill>
          <p:spPr>
            <a:xfrm>
              <a:off x="8860064" y="4017612"/>
              <a:ext cx="3089541" cy="3224109"/>
            </a:xfrm>
            <a:prstGeom prst="rect">
              <a:avLst/>
            </a:prstGeom>
          </p:spPr>
        </p:pic>
      </p:grpSp>
      <p:pic>
        <p:nvPicPr>
          <p:cNvPr id="3" name="Picture 2"/>
          <p:cNvPicPr>
            <a:picLocks noChangeAspect="1"/>
          </p:cNvPicPr>
          <p:nvPr/>
        </p:nvPicPr>
        <p:blipFill>
          <a:blip r:embed="rId9"/>
          <a:stretch>
            <a:fillRect/>
          </a:stretch>
        </p:blipFill>
        <p:spPr>
          <a:xfrm>
            <a:off x="5372502" y="1681084"/>
            <a:ext cx="3468925" cy="2310584"/>
          </a:xfrm>
          <a:prstGeom prst="rect">
            <a:avLst/>
          </a:prstGeom>
        </p:spPr>
      </p:pic>
    </p:spTree>
    <p:extLst>
      <p:ext uri="{BB962C8B-B14F-4D97-AF65-F5344CB8AC3E}">
        <p14:creationId xmlns:p14="http://schemas.microsoft.com/office/powerpoint/2010/main" val="3470354430"/>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60034C3-54A7-4F8E-9DD8-97F4F5525AA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92352" y="3808828"/>
            <a:ext cx="3242096" cy="3242096"/>
          </a:xfrm>
          <a:prstGeom prst="rect">
            <a:avLst/>
          </a:prstGeom>
        </p:spPr>
      </p:pic>
      <p:pic>
        <p:nvPicPr>
          <p:cNvPr id="3" name="图片 11">
            <a:extLst>
              <a:ext uri="{FF2B5EF4-FFF2-40B4-BE49-F238E27FC236}">
                <a16:creationId xmlns:a16="http://schemas.microsoft.com/office/drawing/2014/main" id="{8E5D2A46-3EE3-C0F1-C43D-0BF8AEF51A4B}"/>
              </a:ext>
            </a:extLst>
          </p:cNvPr>
          <p:cNvPicPr>
            <a:picLocks noChangeAspect="1"/>
          </p:cNvPicPr>
          <p:nvPr/>
        </p:nvPicPr>
        <p:blipFill rotWithShape="1">
          <a:blip r:embed="rId4">
            <a:extLst>
              <a:ext uri="{28A0092B-C50C-407E-A947-70E740481C1C}">
                <a14:useLocalDpi xmlns:a14="http://schemas.microsoft.com/office/drawing/2010/main" val="0"/>
              </a:ext>
            </a:extLst>
          </a:blip>
          <a:srcRect b="58889"/>
          <a:stretch/>
        </p:blipFill>
        <p:spPr>
          <a:xfrm>
            <a:off x="0" y="0"/>
            <a:ext cx="12192000" cy="3633893"/>
          </a:xfrm>
          <a:prstGeom prst="rect">
            <a:avLst/>
          </a:prstGeom>
        </p:spPr>
      </p:pic>
      <p:pic>
        <p:nvPicPr>
          <p:cNvPr id="4" name="图片 2">
            <a:extLst>
              <a:ext uri="{FF2B5EF4-FFF2-40B4-BE49-F238E27FC236}">
                <a16:creationId xmlns:a16="http://schemas.microsoft.com/office/drawing/2014/main" id="{5D5F3F4A-B257-A750-DDDD-38029A1C38A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6576" y="4099388"/>
            <a:ext cx="3064771" cy="3064771"/>
          </a:xfrm>
          <a:prstGeom prst="rect">
            <a:avLst/>
          </a:prstGeom>
        </p:spPr>
      </p:pic>
      <p:pic>
        <p:nvPicPr>
          <p:cNvPr id="5" name="图片 213" descr="67">
            <a:extLst>
              <a:ext uri="{FF2B5EF4-FFF2-40B4-BE49-F238E27FC236}">
                <a16:creationId xmlns:a16="http://schemas.microsoft.com/office/drawing/2014/main" id="{22767CE2-C158-3140-6079-F1066F884E74}"/>
              </a:ext>
            </a:extLst>
          </p:cNvPr>
          <p:cNvPicPr>
            <a:picLocks noChangeAspect="1"/>
          </p:cNvPicPr>
          <p:nvPr/>
        </p:nvPicPr>
        <p:blipFill>
          <a:blip r:embed="rId6"/>
          <a:srcRect l="67298" t="19879" b="5079"/>
          <a:stretch>
            <a:fillRect/>
          </a:stretch>
        </p:blipFill>
        <p:spPr>
          <a:xfrm>
            <a:off x="5723596" y="4155114"/>
            <a:ext cx="2132965" cy="2549525"/>
          </a:xfrm>
          <a:prstGeom prst="rect">
            <a:avLst/>
          </a:prstGeom>
        </p:spPr>
      </p:pic>
      <p:pic>
        <p:nvPicPr>
          <p:cNvPr id="6" name="图片 17" descr="千库网_圣诞灯和蓝色礼物盒_元素编号12604598">
            <a:extLst>
              <a:ext uri="{FF2B5EF4-FFF2-40B4-BE49-F238E27FC236}">
                <a16:creationId xmlns:a16="http://schemas.microsoft.com/office/drawing/2014/main" id="{D8DB30FF-B880-1910-F71F-B27D1440FCD9}"/>
              </a:ext>
            </a:extLst>
          </p:cNvPr>
          <p:cNvPicPr>
            <a:picLocks noChangeAspect="1"/>
          </p:cNvPicPr>
          <p:nvPr/>
        </p:nvPicPr>
        <p:blipFill>
          <a:blip r:embed="rId7"/>
          <a:stretch>
            <a:fillRect/>
          </a:stretch>
        </p:blipFill>
        <p:spPr>
          <a:xfrm>
            <a:off x="3521354" y="4762424"/>
            <a:ext cx="2094230" cy="2094230"/>
          </a:xfrm>
          <a:prstGeom prst="rect">
            <a:avLst/>
          </a:prstGeom>
          <a:effectLst>
            <a:outerShdw blurRad="63500" sx="102000" sy="102000" algn="ctr" rotWithShape="0">
              <a:schemeClr val="accent4">
                <a:lumMod val="20000"/>
                <a:lumOff val="80000"/>
                <a:alpha val="40000"/>
              </a:schemeClr>
            </a:outerShdw>
          </a:effectLst>
        </p:spPr>
      </p:pic>
      <p:sp>
        <p:nvSpPr>
          <p:cNvPr id="9" name="TextBox 8"/>
          <p:cNvSpPr txBox="1"/>
          <p:nvPr/>
        </p:nvSpPr>
        <p:spPr>
          <a:xfrm>
            <a:off x="1610772" y="2064233"/>
            <a:ext cx="8225647" cy="1569660"/>
          </a:xfrm>
          <a:prstGeom prst="rect">
            <a:avLst/>
          </a:prstGeom>
          <a:noFill/>
        </p:spPr>
        <p:txBody>
          <a:bodyPr wrap="square" rtlCol="0">
            <a:spAutoFit/>
          </a:bodyPr>
          <a:lstStyle/>
          <a:p>
            <a:pPr algn="just"/>
            <a:r>
              <a:rPr lang="en-GB" sz="3200" dirty="0" smtClean="0">
                <a:solidFill>
                  <a:schemeClr val="bg1"/>
                </a:solidFill>
                <a:latin typeface="Cambria" panose="02040503050406030204" pitchFamily="18" charset="0"/>
                <a:ea typeface="Cambria" panose="02040503050406030204" pitchFamily="18" charset="0"/>
              </a:rPr>
              <a:t>G</a:t>
            </a:r>
            <a:r>
              <a:rPr lang="vi-VN" sz="3200" dirty="0" smtClean="0">
                <a:solidFill>
                  <a:schemeClr val="bg1"/>
                </a:solidFill>
                <a:latin typeface="Cambria" panose="02040503050406030204" pitchFamily="18" charset="0"/>
                <a:ea typeface="Cambria" panose="02040503050406030204" pitchFamily="18" charset="0"/>
              </a:rPr>
              <a:t>iải </a:t>
            </a:r>
            <a:r>
              <a:rPr lang="vi-VN" sz="3200" dirty="0">
                <a:solidFill>
                  <a:schemeClr val="bg1"/>
                </a:solidFill>
                <a:latin typeface="Cambria" panose="02040503050406030204" pitchFamily="18" charset="0"/>
                <a:ea typeface="Cambria" panose="02040503050406030204" pitchFamily="18" charset="0"/>
              </a:rPr>
              <a:t>thích vì sao khi chụp một túi ni-lông khô, không màu lên cây, sau một khoảng thời gian, sờ vào bên trong túi thấy ẩm ướt.</a:t>
            </a:r>
            <a:endParaRPr lang="en-GB" sz="3200" dirty="0">
              <a:solidFill>
                <a:schemeClr val="bg1"/>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8"/>
          <a:stretch>
            <a:fillRect/>
          </a:stretch>
        </p:blipFill>
        <p:spPr>
          <a:xfrm>
            <a:off x="2428938" y="769610"/>
            <a:ext cx="7334124" cy="829128"/>
          </a:xfrm>
          <a:prstGeom prst="rect">
            <a:avLst/>
          </a:prstGeom>
        </p:spPr>
      </p:pic>
    </p:spTree>
    <p:extLst>
      <p:ext uri="{BB962C8B-B14F-4D97-AF65-F5344CB8AC3E}">
        <p14:creationId xmlns:p14="http://schemas.microsoft.com/office/powerpoint/2010/main" val="2875424111"/>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43AEB63-2863-42B5-9D71-E9FDFFEBEA46}"/>
              </a:ext>
            </a:extLst>
          </p:cNvPr>
          <p:cNvPicPr>
            <a:picLocks noChangeAspect="1"/>
          </p:cNvPicPr>
          <p:nvPr/>
        </p:nvPicPr>
        <p:blipFill rotWithShape="1">
          <a:blip r:embed="rId3">
            <a:extLst>
              <a:ext uri="{28A0092B-C50C-407E-A947-70E740481C1C}">
                <a14:useLocalDpi xmlns:a14="http://schemas.microsoft.com/office/drawing/2010/main" val="0"/>
              </a:ext>
            </a:extLst>
          </a:blip>
          <a:srcRect b="58889"/>
          <a:stretch/>
        </p:blipFill>
        <p:spPr>
          <a:xfrm>
            <a:off x="-1" y="-2"/>
            <a:ext cx="12192000" cy="3633893"/>
          </a:xfrm>
          <a:prstGeom prst="rect">
            <a:avLst/>
          </a:prstGeom>
        </p:spPr>
      </p:pic>
      <p:pic>
        <p:nvPicPr>
          <p:cNvPr id="16" name="图片 15">
            <a:extLst>
              <a:ext uri="{FF2B5EF4-FFF2-40B4-BE49-F238E27FC236}">
                <a16:creationId xmlns:a16="http://schemas.microsoft.com/office/drawing/2014/main" id="{4F4BCEBA-9C2C-4F80-B539-BEA6A54837A2}"/>
              </a:ext>
            </a:extLst>
          </p:cNvPr>
          <p:cNvPicPr>
            <a:picLocks noChangeAspect="1"/>
          </p:cNvPicPr>
          <p:nvPr/>
        </p:nvPicPr>
        <p:blipFill rotWithShape="1">
          <a:blip r:embed="rId4">
            <a:extLst>
              <a:ext uri="{28A0092B-C50C-407E-A947-70E740481C1C}">
                <a14:useLocalDpi xmlns:a14="http://schemas.microsoft.com/office/drawing/2010/main" val="0"/>
              </a:ext>
            </a:extLst>
          </a:blip>
          <a:srcRect t="72778" b="4722"/>
          <a:stretch/>
        </p:blipFill>
        <p:spPr>
          <a:xfrm>
            <a:off x="-2" y="5314950"/>
            <a:ext cx="12192001" cy="1543050"/>
          </a:xfrm>
          <a:prstGeom prst="rect">
            <a:avLst/>
          </a:prstGeom>
        </p:spPr>
      </p:pic>
      <p:pic>
        <p:nvPicPr>
          <p:cNvPr id="6" name="图片 5">
            <a:extLst>
              <a:ext uri="{FF2B5EF4-FFF2-40B4-BE49-F238E27FC236}">
                <a16:creationId xmlns:a16="http://schemas.microsoft.com/office/drawing/2014/main" id="{9C380D50-DC21-4602-8245-3871AFA863E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577231" y="261733"/>
            <a:ext cx="6302938" cy="4836956"/>
          </a:xfrm>
          <a:prstGeom prst="rect">
            <a:avLst/>
          </a:prstGeom>
        </p:spPr>
      </p:pic>
      <p:grpSp>
        <p:nvGrpSpPr>
          <p:cNvPr id="19" name="组合 18">
            <a:extLst>
              <a:ext uri="{FF2B5EF4-FFF2-40B4-BE49-F238E27FC236}">
                <a16:creationId xmlns:a16="http://schemas.microsoft.com/office/drawing/2014/main" id="{0337B447-CB2E-4612-9ECF-02067B1C1580}"/>
              </a:ext>
            </a:extLst>
          </p:cNvPr>
          <p:cNvGrpSpPr/>
          <p:nvPr/>
        </p:nvGrpSpPr>
        <p:grpSpPr>
          <a:xfrm>
            <a:off x="-23485" y="1146848"/>
            <a:ext cx="12215484" cy="6405192"/>
            <a:chOff x="-23485" y="1146848"/>
            <a:chExt cx="12215484" cy="6405192"/>
          </a:xfrm>
        </p:grpSpPr>
        <p:pic>
          <p:nvPicPr>
            <p:cNvPr id="21" name="图片 20">
              <a:extLst>
                <a:ext uri="{FF2B5EF4-FFF2-40B4-BE49-F238E27FC236}">
                  <a16:creationId xmlns:a16="http://schemas.microsoft.com/office/drawing/2014/main" id="{FCED44CC-B931-404C-A008-07B0A300C0BE}"/>
                </a:ext>
              </a:extLst>
            </p:cNvPr>
            <p:cNvPicPr>
              <a:picLocks noChangeAspect="1"/>
            </p:cNvPicPr>
            <p:nvPr/>
          </p:nvPicPr>
          <p:blipFill rotWithShape="1">
            <a:blip r:embed="rId4">
              <a:extLst>
                <a:ext uri="{28A0092B-C50C-407E-A947-70E740481C1C}">
                  <a14:useLocalDpi xmlns:a14="http://schemas.microsoft.com/office/drawing/2010/main" val="0"/>
                </a:ext>
              </a:extLst>
            </a:blip>
            <a:srcRect t="72778" b="4722"/>
            <a:stretch/>
          </p:blipFill>
          <p:spPr>
            <a:xfrm>
              <a:off x="-2" y="5314950"/>
              <a:ext cx="12192001" cy="1543050"/>
            </a:xfrm>
            <a:prstGeom prst="rect">
              <a:avLst/>
            </a:prstGeom>
          </p:spPr>
        </p:pic>
        <p:pic>
          <p:nvPicPr>
            <p:cNvPr id="25" name="图片 24">
              <a:extLst>
                <a:ext uri="{FF2B5EF4-FFF2-40B4-BE49-F238E27FC236}">
                  <a16:creationId xmlns:a16="http://schemas.microsoft.com/office/drawing/2014/main" id="{FF62790B-4C73-4386-90E6-3AC3EA7F1DE7}"/>
                </a:ext>
              </a:extLst>
            </p:cNvPr>
            <p:cNvPicPr>
              <a:picLocks noChangeAspect="1"/>
            </p:cNvPicPr>
            <p:nvPr/>
          </p:nvPicPr>
          <p:blipFill rotWithShape="1">
            <a:blip r:embed="rId6">
              <a:extLst>
                <a:ext uri="{28A0092B-C50C-407E-A947-70E740481C1C}">
                  <a14:useLocalDpi xmlns:a14="http://schemas.microsoft.com/office/drawing/2010/main" val="0"/>
                </a:ext>
              </a:extLst>
            </a:blip>
            <a:srcRect t="61498"/>
            <a:stretch/>
          </p:blipFill>
          <p:spPr>
            <a:xfrm>
              <a:off x="1269920" y="4349444"/>
              <a:ext cx="9586766" cy="2676016"/>
            </a:xfrm>
            <a:prstGeom prst="rect">
              <a:avLst/>
            </a:prstGeom>
          </p:spPr>
        </p:pic>
        <p:pic>
          <p:nvPicPr>
            <p:cNvPr id="27" name="图片 26">
              <a:extLst>
                <a:ext uri="{FF2B5EF4-FFF2-40B4-BE49-F238E27FC236}">
                  <a16:creationId xmlns:a16="http://schemas.microsoft.com/office/drawing/2014/main" id="{DA9D5C5B-185F-46CF-97F7-98362EF4F98F}"/>
                </a:ext>
              </a:extLst>
            </p:cNvPr>
            <p:cNvPicPr>
              <a:picLocks noChangeAspect="1"/>
            </p:cNvPicPr>
            <p:nvPr/>
          </p:nvPicPr>
          <p:blipFill rotWithShape="1">
            <a:blip r:embed="rId7">
              <a:extLst>
                <a:ext uri="{28A0092B-C50C-407E-A947-70E740481C1C}">
                  <a14:useLocalDpi xmlns:a14="http://schemas.microsoft.com/office/drawing/2010/main" val="0"/>
                </a:ext>
              </a:extLst>
            </a:blip>
            <a:srcRect t="41528" r="67118"/>
            <a:stretch/>
          </p:blipFill>
          <p:spPr>
            <a:xfrm>
              <a:off x="-23485" y="1146848"/>
              <a:ext cx="4968233" cy="6405192"/>
            </a:xfrm>
            <a:prstGeom prst="rect">
              <a:avLst/>
            </a:prstGeom>
          </p:spPr>
        </p:pic>
        <p:pic>
          <p:nvPicPr>
            <p:cNvPr id="30" name="图片 29">
              <a:extLst>
                <a:ext uri="{FF2B5EF4-FFF2-40B4-BE49-F238E27FC236}">
                  <a16:creationId xmlns:a16="http://schemas.microsoft.com/office/drawing/2014/main" id="{2CF37497-87E7-44CA-8542-4DAB1B9FF5FD}"/>
                </a:ext>
              </a:extLst>
            </p:cNvPr>
            <p:cNvPicPr>
              <a:picLocks noChangeAspect="1"/>
            </p:cNvPicPr>
            <p:nvPr/>
          </p:nvPicPr>
          <p:blipFill rotWithShape="1">
            <a:blip r:embed="rId8">
              <a:extLst>
                <a:ext uri="{28A0092B-C50C-407E-A947-70E740481C1C}">
                  <a14:useLocalDpi xmlns:a14="http://schemas.microsoft.com/office/drawing/2010/main" val="0"/>
                </a:ext>
              </a:extLst>
            </a:blip>
            <a:srcRect l="67339" t="52988"/>
            <a:stretch/>
          </p:blipFill>
          <p:spPr>
            <a:xfrm>
              <a:off x="8860064" y="4017612"/>
              <a:ext cx="3089541" cy="3224109"/>
            </a:xfrm>
            <a:prstGeom prst="rect">
              <a:avLst/>
            </a:prstGeom>
          </p:spPr>
        </p:pic>
      </p:grpSp>
      <p:sp>
        <p:nvSpPr>
          <p:cNvPr id="3" name="Rectangle 1"/>
          <p:cNvSpPr>
            <a:spLocks noChangeArrowheads="1"/>
          </p:cNvSpPr>
          <p:nvPr/>
        </p:nvSpPr>
        <p:spPr bwMode="auto">
          <a:xfrm>
            <a:off x="5865622" y="1424531"/>
            <a:ext cx="3726155"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err="1" smtClean="0">
                <a:ln>
                  <a:noFill/>
                </a:ln>
                <a:solidFill>
                  <a:schemeClr val="bg1"/>
                </a:solidFill>
                <a:effectLst/>
                <a:latin typeface="Cambria" panose="02040503050406030204" pitchFamily="18" charset="0"/>
                <a:ea typeface="Cambria" panose="02040503050406030204" pitchFamily="18" charset="0"/>
              </a:rPr>
              <a:t>Sau</a:t>
            </a:r>
            <a:r>
              <a:rPr kumimoji="0" lang="en-US" altLang="en-US" sz="3200" b="0" i="0" u="none" strike="noStrike" cap="none" normalizeH="0" baseline="0" dirty="0" smtClean="0">
                <a:ln>
                  <a:noFill/>
                </a:ln>
                <a:solidFill>
                  <a:schemeClr val="bg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smtClean="0">
                <a:ln>
                  <a:noFill/>
                </a:ln>
                <a:solidFill>
                  <a:schemeClr val="bg1"/>
                </a:solidFill>
                <a:effectLst/>
                <a:latin typeface="Cambria" panose="02040503050406030204" pitchFamily="18" charset="0"/>
                <a:ea typeface="Cambria" panose="02040503050406030204" pitchFamily="18" charset="0"/>
              </a:rPr>
              <a:t>một</a:t>
            </a:r>
            <a:r>
              <a:rPr kumimoji="0" lang="en-US" altLang="en-US" sz="3200" b="0" i="0" u="none" strike="noStrike" cap="none" normalizeH="0" baseline="0" dirty="0" smtClean="0">
                <a:ln>
                  <a:noFill/>
                </a:ln>
                <a:solidFill>
                  <a:schemeClr val="bg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smtClean="0">
                <a:ln>
                  <a:noFill/>
                </a:ln>
                <a:solidFill>
                  <a:schemeClr val="bg1"/>
                </a:solidFill>
                <a:effectLst/>
                <a:latin typeface="Cambria" panose="02040503050406030204" pitchFamily="18" charset="0"/>
                <a:ea typeface="Cambria" panose="02040503050406030204" pitchFamily="18" charset="0"/>
              </a:rPr>
              <a:t>thời</a:t>
            </a:r>
            <a:r>
              <a:rPr kumimoji="0" lang="en-US" altLang="en-US" sz="3200" b="0" i="0" u="none" strike="noStrike" cap="none" normalizeH="0" baseline="0" dirty="0" smtClean="0">
                <a:ln>
                  <a:noFill/>
                </a:ln>
                <a:solidFill>
                  <a:schemeClr val="bg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smtClean="0">
                <a:ln>
                  <a:noFill/>
                </a:ln>
                <a:solidFill>
                  <a:schemeClr val="bg1"/>
                </a:solidFill>
                <a:effectLst/>
                <a:latin typeface="Cambria" panose="02040503050406030204" pitchFamily="18" charset="0"/>
                <a:ea typeface="Cambria" panose="02040503050406030204" pitchFamily="18" charset="0"/>
              </a:rPr>
              <a:t>gian</a:t>
            </a:r>
            <a:r>
              <a:rPr kumimoji="0" lang="en-US" altLang="en-US" sz="3200" b="0" i="0" u="none" strike="noStrike" cap="none" normalizeH="0" baseline="0" dirty="0" smtClean="0">
                <a:ln>
                  <a:noFill/>
                </a:ln>
                <a:solidFill>
                  <a:schemeClr val="bg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smtClean="0">
                <a:ln>
                  <a:noFill/>
                </a:ln>
                <a:solidFill>
                  <a:schemeClr val="bg1"/>
                </a:solidFill>
                <a:effectLst/>
                <a:latin typeface="Cambria" panose="02040503050406030204" pitchFamily="18" charset="0"/>
                <a:ea typeface="Cambria" panose="02040503050406030204" pitchFamily="18" charset="0"/>
              </a:rPr>
              <a:t>chụp</a:t>
            </a:r>
            <a:r>
              <a:rPr kumimoji="0" lang="en-US" altLang="en-US" sz="3200" b="0" i="0" u="none" strike="noStrike" cap="none" normalizeH="0" baseline="0" dirty="0" smtClean="0">
                <a:ln>
                  <a:noFill/>
                </a:ln>
                <a:solidFill>
                  <a:schemeClr val="bg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smtClean="0">
                <a:ln>
                  <a:noFill/>
                </a:ln>
                <a:solidFill>
                  <a:schemeClr val="bg1"/>
                </a:solidFill>
                <a:effectLst/>
                <a:latin typeface="Cambria" panose="02040503050406030204" pitchFamily="18" charset="0"/>
                <a:ea typeface="Cambria" panose="02040503050406030204" pitchFamily="18" charset="0"/>
              </a:rPr>
              <a:t>một</a:t>
            </a:r>
            <a:r>
              <a:rPr kumimoji="0" lang="en-US" altLang="en-US" sz="3200" b="0" i="0" u="none" strike="noStrike" cap="none" normalizeH="0" baseline="0" dirty="0" smtClean="0">
                <a:ln>
                  <a:noFill/>
                </a:ln>
                <a:solidFill>
                  <a:schemeClr val="bg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smtClean="0">
                <a:ln>
                  <a:noFill/>
                </a:ln>
                <a:solidFill>
                  <a:schemeClr val="bg1"/>
                </a:solidFill>
                <a:effectLst/>
                <a:latin typeface="Cambria" panose="02040503050406030204" pitchFamily="18" charset="0"/>
                <a:ea typeface="Cambria" panose="02040503050406030204" pitchFamily="18" charset="0"/>
              </a:rPr>
              <a:t>túi</a:t>
            </a:r>
            <a:r>
              <a:rPr kumimoji="0" lang="en-US" altLang="en-US" sz="3200" b="0" i="0" u="none" strike="noStrike" cap="none" normalizeH="0" baseline="0" dirty="0" smtClean="0">
                <a:ln>
                  <a:noFill/>
                </a:ln>
                <a:solidFill>
                  <a:schemeClr val="bg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smtClean="0">
                <a:ln>
                  <a:noFill/>
                </a:ln>
                <a:solidFill>
                  <a:schemeClr val="bg1"/>
                </a:solidFill>
                <a:effectLst/>
                <a:latin typeface="Cambria" panose="02040503050406030204" pitchFamily="18" charset="0"/>
                <a:ea typeface="Cambria" panose="02040503050406030204" pitchFamily="18" charset="0"/>
              </a:rPr>
              <a:t>ni-lông</a:t>
            </a:r>
            <a:r>
              <a:rPr kumimoji="0" lang="en-US" altLang="en-US" sz="3200" b="0" i="0" u="none" strike="noStrike" cap="none" normalizeH="0" baseline="0" dirty="0" smtClean="0">
                <a:ln>
                  <a:noFill/>
                </a:ln>
                <a:solidFill>
                  <a:schemeClr val="bg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smtClean="0">
                <a:ln>
                  <a:noFill/>
                </a:ln>
                <a:solidFill>
                  <a:schemeClr val="bg1"/>
                </a:solidFill>
                <a:effectLst/>
                <a:latin typeface="Cambria" panose="02040503050406030204" pitchFamily="18" charset="0"/>
                <a:ea typeface="Cambria" panose="02040503050406030204" pitchFamily="18" charset="0"/>
              </a:rPr>
              <a:t>lên</a:t>
            </a:r>
            <a:r>
              <a:rPr kumimoji="0" lang="en-US" altLang="en-US" sz="3200" b="0" i="0" u="none" strike="noStrike" cap="none" normalizeH="0" baseline="0" dirty="0" smtClean="0">
                <a:ln>
                  <a:noFill/>
                </a:ln>
                <a:solidFill>
                  <a:schemeClr val="bg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smtClean="0">
                <a:ln>
                  <a:noFill/>
                </a:ln>
                <a:solidFill>
                  <a:schemeClr val="bg1"/>
                </a:solidFill>
                <a:effectLst/>
                <a:latin typeface="Cambria" panose="02040503050406030204" pitchFamily="18" charset="0"/>
                <a:ea typeface="Cambria" panose="02040503050406030204" pitchFamily="18" charset="0"/>
              </a:rPr>
              <a:t>cây</a:t>
            </a:r>
            <a:r>
              <a:rPr kumimoji="0" lang="en-US" altLang="en-US" sz="3200" b="0" i="0" u="none" strike="noStrike" cap="none" normalizeH="0" baseline="0" dirty="0" smtClean="0">
                <a:ln>
                  <a:noFill/>
                </a:ln>
                <a:solidFill>
                  <a:schemeClr val="bg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smtClean="0">
                <a:ln>
                  <a:noFill/>
                </a:ln>
                <a:solidFill>
                  <a:schemeClr val="bg1"/>
                </a:solidFill>
                <a:effectLst/>
                <a:latin typeface="Cambria" panose="02040503050406030204" pitchFamily="18" charset="0"/>
                <a:ea typeface="Cambria" panose="02040503050406030204" pitchFamily="18" charset="0"/>
              </a:rPr>
              <a:t>sờ</a:t>
            </a:r>
            <a:r>
              <a:rPr kumimoji="0" lang="en-US" altLang="en-US" sz="3200" b="0" i="0" u="none" strike="noStrike" cap="none" normalizeH="0" baseline="0" dirty="0" smtClean="0">
                <a:ln>
                  <a:noFill/>
                </a:ln>
                <a:solidFill>
                  <a:schemeClr val="bg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smtClean="0">
                <a:ln>
                  <a:noFill/>
                </a:ln>
                <a:solidFill>
                  <a:schemeClr val="bg1"/>
                </a:solidFill>
                <a:effectLst/>
                <a:latin typeface="Cambria" panose="02040503050406030204" pitchFamily="18" charset="0"/>
                <a:ea typeface="Cambria" panose="02040503050406030204" pitchFamily="18" charset="0"/>
              </a:rPr>
              <a:t>vào</a:t>
            </a:r>
            <a:r>
              <a:rPr kumimoji="0" lang="en-US" altLang="en-US" sz="3200" b="0" i="0" u="none" strike="noStrike" cap="none" normalizeH="0" baseline="0" dirty="0" smtClean="0">
                <a:ln>
                  <a:noFill/>
                </a:ln>
                <a:solidFill>
                  <a:schemeClr val="bg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smtClean="0">
                <a:ln>
                  <a:noFill/>
                </a:ln>
                <a:solidFill>
                  <a:schemeClr val="bg1"/>
                </a:solidFill>
                <a:effectLst/>
                <a:latin typeface="Cambria" panose="02040503050406030204" pitchFamily="18" charset="0"/>
                <a:ea typeface="Cambria" panose="02040503050406030204" pitchFamily="18" charset="0"/>
              </a:rPr>
              <a:t>bên</a:t>
            </a:r>
            <a:r>
              <a:rPr kumimoji="0" lang="en-US" altLang="en-US" sz="3200" b="0" i="0" u="none" strike="noStrike" cap="none" normalizeH="0" baseline="0" dirty="0" smtClean="0">
                <a:ln>
                  <a:noFill/>
                </a:ln>
                <a:solidFill>
                  <a:schemeClr val="bg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smtClean="0">
                <a:ln>
                  <a:noFill/>
                </a:ln>
                <a:solidFill>
                  <a:schemeClr val="bg1"/>
                </a:solidFill>
                <a:effectLst/>
                <a:latin typeface="Cambria" panose="02040503050406030204" pitchFamily="18" charset="0"/>
                <a:ea typeface="Cambria" panose="02040503050406030204" pitchFamily="18" charset="0"/>
              </a:rPr>
              <a:t>trong</a:t>
            </a:r>
            <a:r>
              <a:rPr kumimoji="0" lang="en-US" altLang="en-US" sz="3200" b="0" i="0" u="none" strike="noStrike" cap="none" normalizeH="0" baseline="0" dirty="0" smtClean="0">
                <a:ln>
                  <a:noFill/>
                </a:ln>
                <a:solidFill>
                  <a:schemeClr val="bg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smtClean="0">
                <a:ln>
                  <a:noFill/>
                </a:ln>
                <a:solidFill>
                  <a:schemeClr val="bg1"/>
                </a:solidFill>
                <a:effectLst/>
                <a:latin typeface="Cambria" panose="02040503050406030204" pitchFamily="18" charset="0"/>
                <a:ea typeface="Cambria" panose="02040503050406030204" pitchFamily="18" charset="0"/>
              </a:rPr>
              <a:t>ẩm</a:t>
            </a:r>
            <a:r>
              <a:rPr kumimoji="0" lang="en-US" altLang="en-US" sz="3200" b="0" i="0" u="none" strike="noStrike" cap="none" normalizeH="0" baseline="0" dirty="0" smtClean="0">
                <a:ln>
                  <a:noFill/>
                </a:ln>
                <a:solidFill>
                  <a:schemeClr val="bg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smtClean="0">
                <a:ln>
                  <a:noFill/>
                </a:ln>
                <a:solidFill>
                  <a:schemeClr val="bg1"/>
                </a:solidFill>
                <a:effectLst/>
                <a:latin typeface="Cambria" panose="02040503050406030204" pitchFamily="18" charset="0"/>
                <a:ea typeface="Cambria" panose="02040503050406030204" pitchFamily="18" charset="0"/>
              </a:rPr>
              <a:t>ướt</a:t>
            </a:r>
            <a:r>
              <a:rPr kumimoji="0" lang="en-US" altLang="en-US" sz="3200" b="0" i="0" u="none" strike="noStrike" cap="none" normalizeH="0" baseline="0" dirty="0" smtClean="0">
                <a:ln>
                  <a:noFill/>
                </a:ln>
                <a:solidFill>
                  <a:schemeClr val="bg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smtClean="0">
                <a:ln>
                  <a:noFill/>
                </a:ln>
                <a:solidFill>
                  <a:schemeClr val="bg1"/>
                </a:solidFill>
                <a:effectLst/>
                <a:latin typeface="Cambria" panose="02040503050406030204" pitchFamily="18" charset="0"/>
                <a:ea typeface="Cambria" panose="02040503050406030204" pitchFamily="18" charset="0"/>
              </a:rPr>
              <a:t>vì</a:t>
            </a:r>
            <a:r>
              <a:rPr kumimoji="0" lang="en-US" altLang="en-US" sz="3200" b="0" i="0" u="none" strike="noStrike" cap="none" normalizeH="0" baseline="0" dirty="0" smtClean="0">
                <a:ln>
                  <a:noFill/>
                </a:ln>
                <a:solidFill>
                  <a:schemeClr val="bg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smtClean="0">
                <a:ln>
                  <a:noFill/>
                </a:ln>
                <a:solidFill>
                  <a:schemeClr val="bg1"/>
                </a:solidFill>
                <a:effectLst/>
                <a:latin typeface="Cambria" panose="02040503050406030204" pitchFamily="18" charset="0"/>
                <a:ea typeface="Cambria" panose="02040503050406030204" pitchFamily="18" charset="0"/>
              </a:rPr>
              <a:t>lá</a:t>
            </a:r>
            <a:r>
              <a:rPr kumimoji="0" lang="en-US" altLang="en-US" sz="3200" b="0" i="0" u="none" strike="noStrike" cap="none" normalizeH="0" baseline="0" dirty="0" smtClean="0">
                <a:ln>
                  <a:noFill/>
                </a:ln>
                <a:solidFill>
                  <a:schemeClr val="bg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smtClean="0">
                <a:ln>
                  <a:noFill/>
                </a:ln>
                <a:solidFill>
                  <a:schemeClr val="bg1"/>
                </a:solidFill>
                <a:effectLst/>
                <a:latin typeface="Cambria" panose="02040503050406030204" pitchFamily="18" charset="0"/>
                <a:ea typeface="Cambria" panose="02040503050406030204" pitchFamily="18" charset="0"/>
              </a:rPr>
              <a:t>cây</a:t>
            </a:r>
            <a:r>
              <a:rPr kumimoji="0" lang="en-US" altLang="en-US" sz="3200" b="0" i="0" u="none" strike="noStrike" cap="none" normalizeH="0" baseline="0" dirty="0" smtClean="0">
                <a:ln>
                  <a:noFill/>
                </a:ln>
                <a:solidFill>
                  <a:schemeClr val="bg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smtClean="0">
                <a:ln>
                  <a:noFill/>
                </a:ln>
                <a:solidFill>
                  <a:schemeClr val="bg1"/>
                </a:solidFill>
                <a:effectLst/>
                <a:latin typeface="Cambria" panose="02040503050406030204" pitchFamily="18" charset="0"/>
                <a:ea typeface="Cambria" panose="02040503050406030204" pitchFamily="18" charset="0"/>
              </a:rPr>
              <a:t>thoát</a:t>
            </a:r>
            <a:r>
              <a:rPr kumimoji="0" lang="en-US" altLang="en-US" sz="3200" b="0" i="0" u="none" strike="noStrike" cap="none" normalizeH="0" baseline="0" dirty="0" smtClean="0">
                <a:ln>
                  <a:noFill/>
                </a:ln>
                <a:solidFill>
                  <a:schemeClr val="bg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smtClean="0">
                <a:ln>
                  <a:noFill/>
                </a:ln>
                <a:solidFill>
                  <a:schemeClr val="bg1"/>
                </a:solidFill>
                <a:effectLst/>
                <a:latin typeface="Cambria" panose="02040503050406030204" pitchFamily="18" charset="0"/>
                <a:ea typeface="Cambria" panose="02040503050406030204" pitchFamily="18" charset="0"/>
              </a:rPr>
              <a:t>hơi</a:t>
            </a:r>
            <a:r>
              <a:rPr kumimoji="0" lang="en-US" altLang="en-US" sz="3200" b="0" i="0" u="none" strike="noStrike" cap="none" normalizeH="0" baseline="0" dirty="0" smtClean="0">
                <a:ln>
                  <a:noFill/>
                </a:ln>
                <a:solidFill>
                  <a:schemeClr val="bg1"/>
                </a:solidFill>
                <a:effectLst/>
                <a:latin typeface="Cambria" panose="02040503050406030204" pitchFamily="18" charset="0"/>
                <a:ea typeface="Cambria" panose="02040503050406030204" pitchFamily="18" charset="0"/>
              </a:rPr>
              <a:t> </a:t>
            </a:r>
            <a:r>
              <a:rPr kumimoji="0" lang="en-US" altLang="en-US" sz="3200" b="0" i="0" u="none" strike="noStrike" cap="none" normalizeH="0" baseline="0" dirty="0" err="1" smtClean="0">
                <a:ln>
                  <a:noFill/>
                </a:ln>
                <a:solidFill>
                  <a:schemeClr val="bg1"/>
                </a:solidFill>
                <a:effectLst/>
                <a:latin typeface="Cambria" panose="02040503050406030204" pitchFamily="18" charset="0"/>
                <a:ea typeface="Cambria" panose="02040503050406030204" pitchFamily="18" charset="0"/>
              </a:rPr>
              <a:t>nước</a:t>
            </a:r>
            <a:r>
              <a:rPr kumimoji="0" lang="en-US" altLang="en-US" sz="3200" b="0" i="0" u="none" strike="noStrike" cap="none" normalizeH="0" baseline="0" dirty="0" smtClean="0">
                <a:ln>
                  <a:noFill/>
                </a:ln>
                <a:solidFill>
                  <a:schemeClr val="bg1"/>
                </a:solidFill>
                <a:effectLst/>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126524839"/>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43AEB63-2863-42B5-9D71-E9FDFFEBEA46}"/>
              </a:ext>
            </a:extLst>
          </p:cNvPr>
          <p:cNvPicPr>
            <a:picLocks noChangeAspect="1"/>
          </p:cNvPicPr>
          <p:nvPr/>
        </p:nvPicPr>
        <p:blipFill rotWithShape="1">
          <a:blip r:embed="rId3">
            <a:extLst>
              <a:ext uri="{28A0092B-C50C-407E-A947-70E740481C1C}">
                <a14:useLocalDpi xmlns:a14="http://schemas.microsoft.com/office/drawing/2010/main" val="0"/>
              </a:ext>
            </a:extLst>
          </a:blip>
          <a:srcRect b="58889"/>
          <a:stretch/>
        </p:blipFill>
        <p:spPr>
          <a:xfrm>
            <a:off x="-1" y="-2"/>
            <a:ext cx="12192000" cy="3633893"/>
          </a:xfrm>
          <a:prstGeom prst="rect">
            <a:avLst/>
          </a:prstGeom>
        </p:spPr>
      </p:pic>
      <p:pic>
        <p:nvPicPr>
          <p:cNvPr id="16" name="图片 15">
            <a:extLst>
              <a:ext uri="{FF2B5EF4-FFF2-40B4-BE49-F238E27FC236}">
                <a16:creationId xmlns:a16="http://schemas.microsoft.com/office/drawing/2014/main" id="{4F4BCEBA-9C2C-4F80-B539-BEA6A54837A2}"/>
              </a:ext>
            </a:extLst>
          </p:cNvPr>
          <p:cNvPicPr>
            <a:picLocks noChangeAspect="1"/>
          </p:cNvPicPr>
          <p:nvPr/>
        </p:nvPicPr>
        <p:blipFill rotWithShape="1">
          <a:blip r:embed="rId4">
            <a:extLst>
              <a:ext uri="{28A0092B-C50C-407E-A947-70E740481C1C}">
                <a14:useLocalDpi xmlns:a14="http://schemas.microsoft.com/office/drawing/2010/main" val="0"/>
              </a:ext>
            </a:extLst>
          </a:blip>
          <a:srcRect t="72778" b="4722"/>
          <a:stretch/>
        </p:blipFill>
        <p:spPr>
          <a:xfrm>
            <a:off x="-2" y="5314950"/>
            <a:ext cx="12192001" cy="1543050"/>
          </a:xfrm>
          <a:prstGeom prst="rect">
            <a:avLst/>
          </a:prstGeom>
        </p:spPr>
      </p:pic>
      <p:pic>
        <p:nvPicPr>
          <p:cNvPr id="6" name="图片 5">
            <a:extLst>
              <a:ext uri="{FF2B5EF4-FFF2-40B4-BE49-F238E27FC236}">
                <a16:creationId xmlns:a16="http://schemas.microsoft.com/office/drawing/2014/main" id="{9C380D50-DC21-4602-8245-3871AFA863E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577231" y="261733"/>
            <a:ext cx="5157310" cy="5157310"/>
          </a:xfrm>
          <a:prstGeom prst="rect">
            <a:avLst/>
          </a:prstGeom>
        </p:spPr>
      </p:pic>
      <p:grpSp>
        <p:nvGrpSpPr>
          <p:cNvPr id="19" name="组合 18">
            <a:extLst>
              <a:ext uri="{FF2B5EF4-FFF2-40B4-BE49-F238E27FC236}">
                <a16:creationId xmlns:a16="http://schemas.microsoft.com/office/drawing/2014/main" id="{0337B447-CB2E-4612-9ECF-02067B1C1580}"/>
              </a:ext>
            </a:extLst>
          </p:cNvPr>
          <p:cNvGrpSpPr/>
          <p:nvPr/>
        </p:nvGrpSpPr>
        <p:grpSpPr>
          <a:xfrm>
            <a:off x="-23485" y="1146848"/>
            <a:ext cx="12215484" cy="6405192"/>
            <a:chOff x="-23485" y="1146848"/>
            <a:chExt cx="12215484" cy="6405192"/>
          </a:xfrm>
        </p:grpSpPr>
        <p:pic>
          <p:nvPicPr>
            <p:cNvPr id="21" name="图片 20">
              <a:extLst>
                <a:ext uri="{FF2B5EF4-FFF2-40B4-BE49-F238E27FC236}">
                  <a16:creationId xmlns:a16="http://schemas.microsoft.com/office/drawing/2014/main" id="{FCED44CC-B931-404C-A008-07B0A300C0BE}"/>
                </a:ext>
              </a:extLst>
            </p:cNvPr>
            <p:cNvPicPr>
              <a:picLocks noChangeAspect="1"/>
            </p:cNvPicPr>
            <p:nvPr/>
          </p:nvPicPr>
          <p:blipFill rotWithShape="1">
            <a:blip r:embed="rId4">
              <a:extLst>
                <a:ext uri="{28A0092B-C50C-407E-A947-70E740481C1C}">
                  <a14:useLocalDpi xmlns:a14="http://schemas.microsoft.com/office/drawing/2010/main" val="0"/>
                </a:ext>
              </a:extLst>
            </a:blip>
            <a:srcRect t="72778" b="4722"/>
            <a:stretch/>
          </p:blipFill>
          <p:spPr>
            <a:xfrm>
              <a:off x="-2" y="5314950"/>
              <a:ext cx="12192001" cy="1543050"/>
            </a:xfrm>
            <a:prstGeom prst="rect">
              <a:avLst/>
            </a:prstGeom>
          </p:spPr>
        </p:pic>
        <p:pic>
          <p:nvPicPr>
            <p:cNvPr id="25" name="图片 24">
              <a:extLst>
                <a:ext uri="{FF2B5EF4-FFF2-40B4-BE49-F238E27FC236}">
                  <a16:creationId xmlns:a16="http://schemas.microsoft.com/office/drawing/2014/main" id="{FF62790B-4C73-4386-90E6-3AC3EA7F1DE7}"/>
                </a:ext>
              </a:extLst>
            </p:cNvPr>
            <p:cNvPicPr>
              <a:picLocks noChangeAspect="1"/>
            </p:cNvPicPr>
            <p:nvPr/>
          </p:nvPicPr>
          <p:blipFill rotWithShape="1">
            <a:blip r:embed="rId6">
              <a:extLst>
                <a:ext uri="{28A0092B-C50C-407E-A947-70E740481C1C}">
                  <a14:useLocalDpi xmlns:a14="http://schemas.microsoft.com/office/drawing/2010/main" val="0"/>
                </a:ext>
              </a:extLst>
            </a:blip>
            <a:srcRect t="61498"/>
            <a:stretch/>
          </p:blipFill>
          <p:spPr>
            <a:xfrm>
              <a:off x="1269920" y="4349444"/>
              <a:ext cx="9586766" cy="2676016"/>
            </a:xfrm>
            <a:prstGeom prst="rect">
              <a:avLst/>
            </a:prstGeom>
          </p:spPr>
        </p:pic>
        <p:pic>
          <p:nvPicPr>
            <p:cNvPr id="27" name="图片 26">
              <a:extLst>
                <a:ext uri="{FF2B5EF4-FFF2-40B4-BE49-F238E27FC236}">
                  <a16:creationId xmlns:a16="http://schemas.microsoft.com/office/drawing/2014/main" id="{DA9D5C5B-185F-46CF-97F7-98362EF4F98F}"/>
                </a:ext>
              </a:extLst>
            </p:cNvPr>
            <p:cNvPicPr>
              <a:picLocks noChangeAspect="1"/>
            </p:cNvPicPr>
            <p:nvPr/>
          </p:nvPicPr>
          <p:blipFill rotWithShape="1">
            <a:blip r:embed="rId7">
              <a:extLst>
                <a:ext uri="{28A0092B-C50C-407E-A947-70E740481C1C}">
                  <a14:useLocalDpi xmlns:a14="http://schemas.microsoft.com/office/drawing/2010/main" val="0"/>
                </a:ext>
              </a:extLst>
            </a:blip>
            <a:srcRect t="41528" r="67118"/>
            <a:stretch/>
          </p:blipFill>
          <p:spPr>
            <a:xfrm>
              <a:off x="-23485" y="1146848"/>
              <a:ext cx="4968233" cy="6405192"/>
            </a:xfrm>
            <a:prstGeom prst="rect">
              <a:avLst/>
            </a:prstGeom>
          </p:spPr>
        </p:pic>
        <p:pic>
          <p:nvPicPr>
            <p:cNvPr id="30" name="图片 29">
              <a:extLst>
                <a:ext uri="{FF2B5EF4-FFF2-40B4-BE49-F238E27FC236}">
                  <a16:creationId xmlns:a16="http://schemas.microsoft.com/office/drawing/2014/main" id="{2CF37497-87E7-44CA-8542-4DAB1B9FF5FD}"/>
                </a:ext>
              </a:extLst>
            </p:cNvPr>
            <p:cNvPicPr>
              <a:picLocks noChangeAspect="1"/>
            </p:cNvPicPr>
            <p:nvPr/>
          </p:nvPicPr>
          <p:blipFill rotWithShape="1">
            <a:blip r:embed="rId8">
              <a:extLst>
                <a:ext uri="{28A0092B-C50C-407E-A947-70E740481C1C}">
                  <a14:useLocalDpi xmlns:a14="http://schemas.microsoft.com/office/drawing/2010/main" val="0"/>
                </a:ext>
              </a:extLst>
            </a:blip>
            <a:srcRect l="67339" t="52988"/>
            <a:stretch/>
          </p:blipFill>
          <p:spPr>
            <a:xfrm>
              <a:off x="8860064" y="4017612"/>
              <a:ext cx="3089541" cy="3224109"/>
            </a:xfrm>
            <a:prstGeom prst="rect">
              <a:avLst/>
            </a:prstGeom>
          </p:spPr>
        </p:pic>
      </p:grpSp>
      <p:pic>
        <p:nvPicPr>
          <p:cNvPr id="3" name="Picture 2"/>
          <p:cNvPicPr>
            <a:picLocks noChangeAspect="1"/>
          </p:cNvPicPr>
          <p:nvPr/>
        </p:nvPicPr>
        <p:blipFill>
          <a:blip r:embed="rId9"/>
          <a:stretch>
            <a:fillRect/>
          </a:stretch>
        </p:blipFill>
        <p:spPr>
          <a:xfrm>
            <a:off x="4968232" y="1536171"/>
            <a:ext cx="4216890" cy="2803862"/>
          </a:xfrm>
          <a:prstGeom prst="rect">
            <a:avLst/>
          </a:prstGeom>
        </p:spPr>
      </p:pic>
    </p:spTree>
    <p:extLst>
      <p:ext uri="{BB962C8B-B14F-4D97-AF65-F5344CB8AC3E}">
        <p14:creationId xmlns:p14="http://schemas.microsoft.com/office/powerpoint/2010/main" val="405730920"/>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60034C3-54A7-4F8E-9DD8-97F4F5525AA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92352" y="3808828"/>
            <a:ext cx="3242096" cy="3242096"/>
          </a:xfrm>
          <a:prstGeom prst="rect">
            <a:avLst/>
          </a:prstGeom>
        </p:spPr>
      </p:pic>
      <p:pic>
        <p:nvPicPr>
          <p:cNvPr id="3" name="图片 11">
            <a:extLst>
              <a:ext uri="{FF2B5EF4-FFF2-40B4-BE49-F238E27FC236}">
                <a16:creationId xmlns:a16="http://schemas.microsoft.com/office/drawing/2014/main" id="{8E5D2A46-3EE3-C0F1-C43D-0BF8AEF51A4B}"/>
              </a:ext>
            </a:extLst>
          </p:cNvPr>
          <p:cNvPicPr>
            <a:picLocks noChangeAspect="1"/>
          </p:cNvPicPr>
          <p:nvPr/>
        </p:nvPicPr>
        <p:blipFill rotWithShape="1">
          <a:blip r:embed="rId4">
            <a:extLst>
              <a:ext uri="{28A0092B-C50C-407E-A947-70E740481C1C}">
                <a14:useLocalDpi xmlns:a14="http://schemas.microsoft.com/office/drawing/2010/main" val="0"/>
              </a:ext>
            </a:extLst>
          </a:blip>
          <a:srcRect b="58889"/>
          <a:stretch/>
        </p:blipFill>
        <p:spPr>
          <a:xfrm>
            <a:off x="0" y="0"/>
            <a:ext cx="12192000" cy="3633893"/>
          </a:xfrm>
          <a:prstGeom prst="rect">
            <a:avLst/>
          </a:prstGeom>
        </p:spPr>
      </p:pic>
      <p:pic>
        <p:nvPicPr>
          <p:cNvPr id="4" name="图片 2">
            <a:extLst>
              <a:ext uri="{FF2B5EF4-FFF2-40B4-BE49-F238E27FC236}">
                <a16:creationId xmlns:a16="http://schemas.microsoft.com/office/drawing/2014/main" id="{5D5F3F4A-B257-A750-DDDD-38029A1C38A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6576" y="4099388"/>
            <a:ext cx="3064771" cy="3064771"/>
          </a:xfrm>
          <a:prstGeom prst="rect">
            <a:avLst/>
          </a:prstGeom>
        </p:spPr>
      </p:pic>
      <p:pic>
        <p:nvPicPr>
          <p:cNvPr id="5" name="图片 213" descr="67">
            <a:extLst>
              <a:ext uri="{FF2B5EF4-FFF2-40B4-BE49-F238E27FC236}">
                <a16:creationId xmlns:a16="http://schemas.microsoft.com/office/drawing/2014/main" id="{22767CE2-C158-3140-6079-F1066F884E74}"/>
              </a:ext>
            </a:extLst>
          </p:cNvPr>
          <p:cNvPicPr>
            <a:picLocks noChangeAspect="1"/>
          </p:cNvPicPr>
          <p:nvPr/>
        </p:nvPicPr>
        <p:blipFill>
          <a:blip r:embed="rId6"/>
          <a:srcRect l="67298" t="19879" b="5079"/>
          <a:stretch>
            <a:fillRect/>
          </a:stretch>
        </p:blipFill>
        <p:spPr>
          <a:xfrm>
            <a:off x="5723596" y="4155114"/>
            <a:ext cx="2132965" cy="2549525"/>
          </a:xfrm>
          <a:prstGeom prst="rect">
            <a:avLst/>
          </a:prstGeom>
        </p:spPr>
      </p:pic>
      <p:pic>
        <p:nvPicPr>
          <p:cNvPr id="6" name="图片 17" descr="千库网_圣诞灯和蓝色礼物盒_元素编号12604598">
            <a:extLst>
              <a:ext uri="{FF2B5EF4-FFF2-40B4-BE49-F238E27FC236}">
                <a16:creationId xmlns:a16="http://schemas.microsoft.com/office/drawing/2014/main" id="{D8DB30FF-B880-1910-F71F-B27D1440FCD9}"/>
              </a:ext>
            </a:extLst>
          </p:cNvPr>
          <p:cNvPicPr>
            <a:picLocks noChangeAspect="1"/>
          </p:cNvPicPr>
          <p:nvPr/>
        </p:nvPicPr>
        <p:blipFill>
          <a:blip r:embed="rId7"/>
          <a:stretch>
            <a:fillRect/>
          </a:stretch>
        </p:blipFill>
        <p:spPr>
          <a:xfrm>
            <a:off x="3521354" y="4762424"/>
            <a:ext cx="2094230" cy="2094230"/>
          </a:xfrm>
          <a:prstGeom prst="rect">
            <a:avLst/>
          </a:prstGeom>
          <a:effectLst>
            <a:outerShdw blurRad="63500" sx="102000" sy="102000" algn="ctr" rotWithShape="0">
              <a:schemeClr val="accent4">
                <a:lumMod val="20000"/>
                <a:lumOff val="80000"/>
                <a:alpha val="40000"/>
              </a:schemeClr>
            </a:outerShdw>
          </a:effectLst>
        </p:spPr>
      </p:pic>
      <p:sp>
        <p:nvSpPr>
          <p:cNvPr id="9" name="TextBox 8"/>
          <p:cNvSpPr txBox="1"/>
          <p:nvPr/>
        </p:nvSpPr>
        <p:spPr>
          <a:xfrm>
            <a:off x="2419408" y="1397391"/>
            <a:ext cx="6608376" cy="2800767"/>
          </a:xfrm>
          <a:prstGeom prst="rect">
            <a:avLst/>
          </a:prstGeom>
          <a:noFill/>
        </p:spPr>
        <p:txBody>
          <a:bodyPr wrap="square" rtlCol="0">
            <a:spAutoFit/>
          </a:bodyPr>
          <a:lstStyle/>
          <a:p>
            <a:pPr marL="457200" indent="-457200" algn="just">
              <a:buFontTx/>
              <a:buChar char="-"/>
            </a:pPr>
            <a:r>
              <a:rPr lang="en-GB" sz="4400" dirty="0" err="1" smtClean="0">
                <a:solidFill>
                  <a:schemeClr val="bg1"/>
                </a:solidFill>
                <a:latin typeface="Cambria" panose="02040503050406030204" pitchFamily="18" charset="0"/>
                <a:ea typeface="Cambria" panose="02040503050406030204" pitchFamily="18" charset="0"/>
              </a:rPr>
              <a:t>Nêu</a:t>
            </a:r>
            <a:r>
              <a:rPr lang="en-GB" sz="4400" dirty="0" smtClean="0">
                <a:solidFill>
                  <a:schemeClr val="bg1"/>
                </a:solidFill>
                <a:latin typeface="Cambria" panose="02040503050406030204" pitchFamily="18" charset="0"/>
                <a:ea typeface="Cambria" panose="02040503050406030204" pitchFamily="18" charset="0"/>
              </a:rPr>
              <a:t> </a:t>
            </a:r>
            <a:r>
              <a:rPr lang="en-GB" sz="4400" dirty="0" err="1" smtClean="0">
                <a:solidFill>
                  <a:schemeClr val="bg1"/>
                </a:solidFill>
                <a:latin typeface="Cambria" panose="02040503050406030204" pitchFamily="18" charset="0"/>
                <a:ea typeface="Cambria" panose="02040503050406030204" pitchFamily="18" charset="0"/>
              </a:rPr>
              <a:t>lại</a:t>
            </a:r>
            <a:r>
              <a:rPr lang="en-GB" sz="4400" dirty="0" smtClean="0">
                <a:solidFill>
                  <a:schemeClr val="bg1"/>
                </a:solidFill>
                <a:latin typeface="Cambria" panose="02040503050406030204" pitchFamily="18" charset="0"/>
                <a:ea typeface="Cambria" panose="02040503050406030204" pitchFamily="18" charset="0"/>
              </a:rPr>
              <a:t> </a:t>
            </a:r>
            <a:r>
              <a:rPr lang="en-GB" sz="4400" dirty="0" err="1" smtClean="0">
                <a:solidFill>
                  <a:schemeClr val="bg1"/>
                </a:solidFill>
                <a:latin typeface="Cambria" panose="02040503050406030204" pitchFamily="18" charset="0"/>
                <a:ea typeface="Cambria" panose="02040503050406030204" pitchFamily="18" charset="0"/>
              </a:rPr>
              <a:t>chức</a:t>
            </a:r>
            <a:r>
              <a:rPr lang="en-GB" sz="4400" dirty="0" smtClean="0">
                <a:solidFill>
                  <a:schemeClr val="bg1"/>
                </a:solidFill>
                <a:latin typeface="Cambria" panose="02040503050406030204" pitchFamily="18" charset="0"/>
                <a:ea typeface="Cambria" panose="02040503050406030204" pitchFamily="18" charset="0"/>
              </a:rPr>
              <a:t> </a:t>
            </a:r>
            <a:r>
              <a:rPr lang="en-GB" sz="4400" dirty="0" err="1" smtClean="0">
                <a:solidFill>
                  <a:schemeClr val="bg1"/>
                </a:solidFill>
                <a:latin typeface="Cambria" panose="02040503050406030204" pitchFamily="18" charset="0"/>
                <a:ea typeface="Cambria" panose="02040503050406030204" pitchFamily="18" charset="0"/>
              </a:rPr>
              <a:t>năng</a:t>
            </a:r>
            <a:r>
              <a:rPr lang="en-GB" sz="4400" dirty="0" smtClean="0">
                <a:solidFill>
                  <a:schemeClr val="bg1"/>
                </a:solidFill>
                <a:latin typeface="Cambria" panose="02040503050406030204" pitchFamily="18" charset="0"/>
                <a:ea typeface="Cambria" panose="02040503050406030204" pitchFamily="18" charset="0"/>
              </a:rPr>
              <a:t> </a:t>
            </a:r>
            <a:r>
              <a:rPr lang="en-GB" sz="4400" dirty="0" err="1" smtClean="0">
                <a:solidFill>
                  <a:schemeClr val="bg1"/>
                </a:solidFill>
                <a:latin typeface="Cambria" panose="02040503050406030204" pitchFamily="18" charset="0"/>
                <a:ea typeface="Cambria" panose="02040503050406030204" pitchFamily="18" charset="0"/>
              </a:rPr>
              <a:t>của</a:t>
            </a:r>
            <a:r>
              <a:rPr lang="en-GB" sz="4400" dirty="0" smtClean="0">
                <a:solidFill>
                  <a:schemeClr val="bg1"/>
                </a:solidFill>
                <a:latin typeface="Cambria" panose="02040503050406030204" pitchFamily="18" charset="0"/>
                <a:ea typeface="Cambria" panose="02040503050406030204" pitchFamily="18" charset="0"/>
              </a:rPr>
              <a:t> </a:t>
            </a:r>
            <a:r>
              <a:rPr lang="en-GB" sz="4400" dirty="0" err="1" smtClean="0">
                <a:solidFill>
                  <a:schemeClr val="bg1"/>
                </a:solidFill>
                <a:latin typeface="Cambria" panose="02040503050406030204" pitchFamily="18" charset="0"/>
                <a:ea typeface="Cambria" panose="02040503050406030204" pitchFamily="18" charset="0"/>
              </a:rPr>
              <a:t>thân</a:t>
            </a:r>
            <a:r>
              <a:rPr lang="en-GB" sz="4400" dirty="0" smtClean="0">
                <a:solidFill>
                  <a:schemeClr val="bg1"/>
                </a:solidFill>
                <a:latin typeface="Cambria" panose="02040503050406030204" pitchFamily="18" charset="0"/>
                <a:ea typeface="Cambria" panose="02040503050406030204" pitchFamily="18" charset="0"/>
              </a:rPr>
              <a:t>, </a:t>
            </a:r>
            <a:r>
              <a:rPr lang="en-GB" sz="4400" dirty="0" err="1" smtClean="0">
                <a:solidFill>
                  <a:schemeClr val="bg1"/>
                </a:solidFill>
                <a:latin typeface="Cambria" panose="02040503050406030204" pitchFamily="18" charset="0"/>
                <a:ea typeface="Cambria" panose="02040503050406030204" pitchFamily="18" charset="0"/>
              </a:rPr>
              <a:t>rễ</a:t>
            </a:r>
            <a:r>
              <a:rPr lang="en-GB" sz="4400" dirty="0" smtClean="0">
                <a:solidFill>
                  <a:schemeClr val="bg1"/>
                </a:solidFill>
                <a:latin typeface="Cambria" panose="02040503050406030204" pitchFamily="18" charset="0"/>
                <a:ea typeface="Cambria" panose="02040503050406030204" pitchFamily="18" charset="0"/>
              </a:rPr>
              <a:t> </a:t>
            </a:r>
            <a:r>
              <a:rPr lang="en-GB" sz="4400" dirty="0" err="1" smtClean="0">
                <a:solidFill>
                  <a:schemeClr val="bg1"/>
                </a:solidFill>
                <a:latin typeface="Cambria" panose="02040503050406030204" pitchFamily="18" charset="0"/>
                <a:ea typeface="Cambria" panose="02040503050406030204" pitchFamily="18" charset="0"/>
              </a:rPr>
              <a:t>và</a:t>
            </a:r>
            <a:r>
              <a:rPr lang="en-GB" sz="4400" dirty="0" smtClean="0">
                <a:solidFill>
                  <a:schemeClr val="bg1"/>
                </a:solidFill>
                <a:latin typeface="Cambria" panose="02040503050406030204" pitchFamily="18" charset="0"/>
                <a:ea typeface="Cambria" panose="02040503050406030204" pitchFamily="18" charset="0"/>
              </a:rPr>
              <a:t> </a:t>
            </a:r>
            <a:r>
              <a:rPr lang="en-GB" sz="4400" dirty="0" err="1" smtClean="0">
                <a:solidFill>
                  <a:schemeClr val="bg1"/>
                </a:solidFill>
                <a:latin typeface="Cambria" panose="02040503050406030204" pitchFamily="18" charset="0"/>
                <a:ea typeface="Cambria" panose="02040503050406030204" pitchFamily="18" charset="0"/>
              </a:rPr>
              <a:t>lá</a:t>
            </a:r>
            <a:r>
              <a:rPr lang="en-GB" sz="4400" dirty="0" smtClean="0">
                <a:solidFill>
                  <a:schemeClr val="bg1"/>
                </a:solidFill>
                <a:latin typeface="Cambria" panose="02040503050406030204" pitchFamily="18" charset="0"/>
                <a:ea typeface="Cambria" panose="02040503050406030204" pitchFamily="18" charset="0"/>
              </a:rPr>
              <a:t> </a:t>
            </a:r>
            <a:r>
              <a:rPr lang="en-GB" sz="4400" dirty="0" err="1" smtClean="0">
                <a:solidFill>
                  <a:schemeClr val="bg1"/>
                </a:solidFill>
                <a:latin typeface="Cambria" panose="02040503050406030204" pitchFamily="18" charset="0"/>
                <a:ea typeface="Cambria" panose="02040503050406030204" pitchFamily="18" charset="0"/>
              </a:rPr>
              <a:t>cây</a:t>
            </a:r>
            <a:endParaRPr lang="en-GB" sz="4400" dirty="0" smtClean="0">
              <a:solidFill>
                <a:schemeClr val="bg1"/>
              </a:solidFill>
              <a:latin typeface="Cambria" panose="02040503050406030204" pitchFamily="18" charset="0"/>
              <a:ea typeface="Cambria" panose="02040503050406030204" pitchFamily="18" charset="0"/>
            </a:endParaRPr>
          </a:p>
          <a:p>
            <a:pPr marL="457200" indent="-457200" algn="just">
              <a:buFontTx/>
              <a:buChar char="-"/>
            </a:pPr>
            <a:r>
              <a:rPr lang="en-GB" sz="4400" dirty="0" err="1" smtClean="0">
                <a:solidFill>
                  <a:schemeClr val="bg1"/>
                </a:solidFill>
                <a:latin typeface="Cambria" panose="02040503050406030204" pitchFamily="18" charset="0"/>
                <a:ea typeface="Cambria" panose="02040503050406030204" pitchFamily="18" charset="0"/>
              </a:rPr>
              <a:t>Em</a:t>
            </a:r>
            <a:r>
              <a:rPr lang="en-GB" sz="4400" dirty="0" smtClean="0">
                <a:solidFill>
                  <a:schemeClr val="bg1"/>
                </a:solidFill>
                <a:latin typeface="Cambria" panose="02040503050406030204" pitchFamily="18" charset="0"/>
                <a:ea typeface="Cambria" panose="02040503050406030204" pitchFamily="18" charset="0"/>
              </a:rPr>
              <a:t> </a:t>
            </a:r>
            <a:r>
              <a:rPr lang="en-GB" sz="4400" dirty="0" err="1" smtClean="0">
                <a:solidFill>
                  <a:schemeClr val="bg1"/>
                </a:solidFill>
                <a:latin typeface="Cambria" panose="02040503050406030204" pitchFamily="18" charset="0"/>
                <a:ea typeface="Cambria" panose="02040503050406030204" pitchFamily="18" charset="0"/>
              </a:rPr>
              <a:t>đã</a:t>
            </a:r>
            <a:r>
              <a:rPr lang="en-GB" sz="4400" dirty="0" smtClean="0">
                <a:solidFill>
                  <a:schemeClr val="bg1"/>
                </a:solidFill>
                <a:latin typeface="Cambria" panose="02040503050406030204" pitchFamily="18" charset="0"/>
                <a:ea typeface="Cambria" panose="02040503050406030204" pitchFamily="18" charset="0"/>
              </a:rPr>
              <a:t> </a:t>
            </a:r>
            <a:r>
              <a:rPr lang="en-GB" sz="4400" dirty="0" err="1" smtClean="0">
                <a:solidFill>
                  <a:schemeClr val="bg1"/>
                </a:solidFill>
                <a:latin typeface="Cambria" panose="02040503050406030204" pitchFamily="18" charset="0"/>
                <a:ea typeface="Cambria" panose="02040503050406030204" pitchFamily="18" charset="0"/>
              </a:rPr>
              <a:t>làm</a:t>
            </a:r>
            <a:r>
              <a:rPr lang="en-GB" sz="4400" dirty="0" smtClean="0">
                <a:solidFill>
                  <a:schemeClr val="bg1"/>
                </a:solidFill>
                <a:latin typeface="Cambria" panose="02040503050406030204" pitchFamily="18" charset="0"/>
                <a:ea typeface="Cambria" panose="02040503050406030204" pitchFamily="18" charset="0"/>
              </a:rPr>
              <a:t> </a:t>
            </a:r>
            <a:r>
              <a:rPr lang="en-GB" sz="4400" dirty="0" err="1" smtClean="0">
                <a:solidFill>
                  <a:schemeClr val="bg1"/>
                </a:solidFill>
                <a:latin typeface="Cambria" panose="02040503050406030204" pitchFamily="18" charset="0"/>
                <a:ea typeface="Cambria" panose="02040503050406030204" pitchFamily="18" charset="0"/>
              </a:rPr>
              <a:t>gì</a:t>
            </a:r>
            <a:r>
              <a:rPr lang="en-GB" sz="4400" dirty="0" smtClean="0">
                <a:solidFill>
                  <a:schemeClr val="bg1"/>
                </a:solidFill>
                <a:latin typeface="Cambria" panose="02040503050406030204" pitchFamily="18" charset="0"/>
                <a:ea typeface="Cambria" panose="02040503050406030204" pitchFamily="18" charset="0"/>
              </a:rPr>
              <a:t> </a:t>
            </a:r>
            <a:r>
              <a:rPr lang="en-GB" sz="4400" dirty="0" err="1" smtClean="0">
                <a:solidFill>
                  <a:schemeClr val="bg1"/>
                </a:solidFill>
                <a:latin typeface="Cambria" panose="02040503050406030204" pitchFamily="18" charset="0"/>
                <a:ea typeface="Cambria" panose="02040503050406030204" pitchFamily="18" charset="0"/>
              </a:rPr>
              <a:t>để</a:t>
            </a:r>
            <a:r>
              <a:rPr lang="en-GB" sz="4400" dirty="0" smtClean="0">
                <a:solidFill>
                  <a:schemeClr val="bg1"/>
                </a:solidFill>
                <a:latin typeface="Cambria" panose="02040503050406030204" pitchFamily="18" charset="0"/>
                <a:ea typeface="Cambria" panose="02040503050406030204" pitchFamily="18" charset="0"/>
              </a:rPr>
              <a:t> </a:t>
            </a:r>
            <a:r>
              <a:rPr lang="en-GB" sz="4400" dirty="0" err="1" smtClean="0">
                <a:solidFill>
                  <a:schemeClr val="bg1"/>
                </a:solidFill>
                <a:latin typeface="Cambria" panose="02040503050406030204" pitchFamily="18" charset="0"/>
                <a:ea typeface="Cambria" panose="02040503050406030204" pitchFamily="18" charset="0"/>
              </a:rPr>
              <a:t>bảo</a:t>
            </a:r>
            <a:r>
              <a:rPr lang="en-GB" sz="4400" dirty="0" smtClean="0">
                <a:solidFill>
                  <a:schemeClr val="bg1"/>
                </a:solidFill>
                <a:latin typeface="Cambria" panose="02040503050406030204" pitchFamily="18" charset="0"/>
                <a:ea typeface="Cambria" panose="02040503050406030204" pitchFamily="18" charset="0"/>
              </a:rPr>
              <a:t> </a:t>
            </a:r>
            <a:r>
              <a:rPr lang="en-GB" sz="4400" dirty="0" err="1" smtClean="0">
                <a:solidFill>
                  <a:schemeClr val="bg1"/>
                </a:solidFill>
                <a:latin typeface="Cambria" panose="02040503050406030204" pitchFamily="18" charset="0"/>
                <a:ea typeface="Cambria" panose="02040503050406030204" pitchFamily="18" charset="0"/>
              </a:rPr>
              <a:t>vệ</a:t>
            </a:r>
            <a:r>
              <a:rPr lang="en-GB" sz="4400" dirty="0" smtClean="0">
                <a:solidFill>
                  <a:schemeClr val="bg1"/>
                </a:solidFill>
                <a:latin typeface="Cambria" panose="02040503050406030204" pitchFamily="18" charset="0"/>
                <a:ea typeface="Cambria" panose="02040503050406030204" pitchFamily="18" charset="0"/>
              </a:rPr>
              <a:t> </a:t>
            </a:r>
            <a:r>
              <a:rPr lang="en-GB" sz="4400" dirty="0" err="1" smtClean="0">
                <a:solidFill>
                  <a:schemeClr val="bg1"/>
                </a:solidFill>
                <a:latin typeface="Cambria" panose="02040503050406030204" pitchFamily="18" charset="0"/>
                <a:ea typeface="Cambria" panose="02040503050406030204" pitchFamily="18" charset="0"/>
              </a:rPr>
              <a:t>cây</a:t>
            </a:r>
            <a:r>
              <a:rPr lang="en-GB" sz="4400" dirty="0" smtClean="0">
                <a:solidFill>
                  <a:schemeClr val="bg1"/>
                </a:solidFill>
                <a:latin typeface="Cambria" panose="02040503050406030204" pitchFamily="18" charset="0"/>
                <a:ea typeface="Cambria" panose="02040503050406030204" pitchFamily="18" charset="0"/>
              </a:rPr>
              <a:t> </a:t>
            </a:r>
            <a:r>
              <a:rPr lang="en-GB" sz="4400" dirty="0" err="1" smtClean="0">
                <a:solidFill>
                  <a:schemeClr val="bg1"/>
                </a:solidFill>
                <a:latin typeface="Cambria" panose="02040503050406030204" pitchFamily="18" charset="0"/>
                <a:ea typeface="Cambria" panose="02040503050406030204" pitchFamily="18" charset="0"/>
              </a:rPr>
              <a:t>xanh</a:t>
            </a:r>
            <a:r>
              <a:rPr lang="en-GB" sz="4400" dirty="0" smtClean="0">
                <a:solidFill>
                  <a:schemeClr val="bg1"/>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635331537"/>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60034C3-54A7-4F8E-9DD8-97F4F5525AA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92352" y="3808828"/>
            <a:ext cx="3242096" cy="3242096"/>
          </a:xfrm>
          <a:prstGeom prst="rect">
            <a:avLst/>
          </a:prstGeom>
        </p:spPr>
      </p:pic>
      <p:pic>
        <p:nvPicPr>
          <p:cNvPr id="3" name="图片 11">
            <a:extLst>
              <a:ext uri="{FF2B5EF4-FFF2-40B4-BE49-F238E27FC236}">
                <a16:creationId xmlns:a16="http://schemas.microsoft.com/office/drawing/2014/main" id="{8E5D2A46-3EE3-C0F1-C43D-0BF8AEF51A4B}"/>
              </a:ext>
            </a:extLst>
          </p:cNvPr>
          <p:cNvPicPr>
            <a:picLocks noChangeAspect="1"/>
          </p:cNvPicPr>
          <p:nvPr/>
        </p:nvPicPr>
        <p:blipFill rotWithShape="1">
          <a:blip r:embed="rId4">
            <a:extLst>
              <a:ext uri="{28A0092B-C50C-407E-A947-70E740481C1C}">
                <a14:useLocalDpi xmlns:a14="http://schemas.microsoft.com/office/drawing/2010/main" val="0"/>
              </a:ext>
            </a:extLst>
          </a:blip>
          <a:srcRect b="58889"/>
          <a:stretch/>
        </p:blipFill>
        <p:spPr>
          <a:xfrm>
            <a:off x="0" y="0"/>
            <a:ext cx="12192000" cy="3633893"/>
          </a:xfrm>
          <a:prstGeom prst="rect">
            <a:avLst/>
          </a:prstGeom>
        </p:spPr>
      </p:pic>
      <p:pic>
        <p:nvPicPr>
          <p:cNvPr id="4" name="图片 2">
            <a:extLst>
              <a:ext uri="{FF2B5EF4-FFF2-40B4-BE49-F238E27FC236}">
                <a16:creationId xmlns:a16="http://schemas.microsoft.com/office/drawing/2014/main" id="{5D5F3F4A-B257-A750-DDDD-38029A1C38A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6576" y="4099388"/>
            <a:ext cx="3064771" cy="3064771"/>
          </a:xfrm>
          <a:prstGeom prst="rect">
            <a:avLst/>
          </a:prstGeom>
        </p:spPr>
      </p:pic>
      <p:pic>
        <p:nvPicPr>
          <p:cNvPr id="5" name="图片 213" descr="67">
            <a:extLst>
              <a:ext uri="{FF2B5EF4-FFF2-40B4-BE49-F238E27FC236}">
                <a16:creationId xmlns:a16="http://schemas.microsoft.com/office/drawing/2014/main" id="{22767CE2-C158-3140-6079-F1066F884E74}"/>
              </a:ext>
            </a:extLst>
          </p:cNvPr>
          <p:cNvPicPr>
            <a:picLocks noChangeAspect="1"/>
          </p:cNvPicPr>
          <p:nvPr/>
        </p:nvPicPr>
        <p:blipFill>
          <a:blip r:embed="rId6"/>
          <a:srcRect l="67298" t="19879" b="5079"/>
          <a:stretch>
            <a:fillRect/>
          </a:stretch>
        </p:blipFill>
        <p:spPr>
          <a:xfrm>
            <a:off x="5723596" y="4155114"/>
            <a:ext cx="2132965" cy="2549525"/>
          </a:xfrm>
          <a:prstGeom prst="rect">
            <a:avLst/>
          </a:prstGeom>
        </p:spPr>
      </p:pic>
      <p:pic>
        <p:nvPicPr>
          <p:cNvPr id="6" name="图片 17" descr="千库网_圣诞灯和蓝色礼物盒_元素编号12604598">
            <a:extLst>
              <a:ext uri="{FF2B5EF4-FFF2-40B4-BE49-F238E27FC236}">
                <a16:creationId xmlns:a16="http://schemas.microsoft.com/office/drawing/2014/main" id="{D8DB30FF-B880-1910-F71F-B27D1440FCD9}"/>
              </a:ext>
            </a:extLst>
          </p:cNvPr>
          <p:cNvPicPr>
            <a:picLocks noChangeAspect="1"/>
          </p:cNvPicPr>
          <p:nvPr/>
        </p:nvPicPr>
        <p:blipFill>
          <a:blip r:embed="rId7"/>
          <a:stretch>
            <a:fillRect/>
          </a:stretch>
        </p:blipFill>
        <p:spPr>
          <a:xfrm>
            <a:off x="3521354" y="4762424"/>
            <a:ext cx="2094230" cy="2094230"/>
          </a:xfrm>
          <a:prstGeom prst="rect">
            <a:avLst/>
          </a:prstGeom>
          <a:effectLst>
            <a:outerShdw blurRad="63500" sx="102000" sy="102000" algn="ctr" rotWithShape="0">
              <a:schemeClr val="accent4">
                <a:lumMod val="20000"/>
                <a:lumOff val="80000"/>
                <a:alpha val="40000"/>
              </a:schemeClr>
            </a:outerShdw>
          </a:effectLst>
        </p:spPr>
      </p:pic>
      <p:sp>
        <p:nvSpPr>
          <p:cNvPr id="9" name="TextBox 8"/>
          <p:cNvSpPr txBox="1"/>
          <p:nvPr/>
        </p:nvSpPr>
        <p:spPr>
          <a:xfrm>
            <a:off x="2419408" y="1397391"/>
            <a:ext cx="6608376" cy="2800767"/>
          </a:xfrm>
          <a:prstGeom prst="rect">
            <a:avLst/>
          </a:prstGeom>
          <a:noFill/>
        </p:spPr>
        <p:txBody>
          <a:bodyPr wrap="square" rtlCol="0">
            <a:spAutoFit/>
          </a:bodyPr>
          <a:lstStyle/>
          <a:p>
            <a:pPr marL="457200" indent="-457200" algn="just">
              <a:buFontTx/>
              <a:buChar char="-"/>
            </a:pPr>
            <a:r>
              <a:rPr lang="en-GB" sz="4400" dirty="0" err="1" smtClean="0">
                <a:solidFill>
                  <a:schemeClr val="bg1"/>
                </a:solidFill>
                <a:latin typeface="Cambria" panose="02040503050406030204" pitchFamily="18" charset="0"/>
                <a:ea typeface="Cambria" panose="02040503050406030204" pitchFamily="18" charset="0"/>
              </a:rPr>
              <a:t>Ghi</a:t>
            </a:r>
            <a:r>
              <a:rPr lang="en-GB" sz="4400" dirty="0" smtClean="0">
                <a:solidFill>
                  <a:schemeClr val="bg1"/>
                </a:solidFill>
                <a:latin typeface="Cambria" panose="02040503050406030204" pitchFamily="18" charset="0"/>
                <a:ea typeface="Cambria" panose="02040503050406030204" pitchFamily="18" charset="0"/>
              </a:rPr>
              <a:t> </a:t>
            </a:r>
            <a:r>
              <a:rPr lang="en-GB" sz="4400" dirty="0" err="1" smtClean="0">
                <a:solidFill>
                  <a:schemeClr val="bg1"/>
                </a:solidFill>
                <a:latin typeface="Cambria" panose="02040503050406030204" pitchFamily="18" charset="0"/>
                <a:ea typeface="Cambria" panose="02040503050406030204" pitchFamily="18" charset="0"/>
              </a:rPr>
              <a:t>nhớ</a:t>
            </a:r>
            <a:r>
              <a:rPr lang="en-GB" sz="4400" dirty="0" smtClean="0">
                <a:solidFill>
                  <a:schemeClr val="bg1"/>
                </a:solidFill>
                <a:latin typeface="Cambria" panose="02040503050406030204" pitchFamily="18" charset="0"/>
                <a:ea typeface="Cambria" panose="02040503050406030204" pitchFamily="18" charset="0"/>
              </a:rPr>
              <a:t> </a:t>
            </a:r>
            <a:r>
              <a:rPr lang="en-GB" sz="4400" dirty="0" err="1" smtClean="0">
                <a:solidFill>
                  <a:schemeClr val="bg1"/>
                </a:solidFill>
                <a:latin typeface="Cambria" panose="02040503050406030204" pitchFamily="18" charset="0"/>
                <a:ea typeface="Cambria" panose="02040503050406030204" pitchFamily="18" charset="0"/>
              </a:rPr>
              <a:t>chức</a:t>
            </a:r>
            <a:r>
              <a:rPr lang="en-GB" sz="4400" dirty="0" smtClean="0">
                <a:solidFill>
                  <a:schemeClr val="bg1"/>
                </a:solidFill>
                <a:latin typeface="Cambria" panose="02040503050406030204" pitchFamily="18" charset="0"/>
                <a:ea typeface="Cambria" panose="02040503050406030204" pitchFamily="18" charset="0"/>
              </a:rPr>
              <a:t> </a:t>
            </a:r>
            <a:r>
              <a:rPr lang="en-GB" sz="4400" dirty="0" err="1" smtClean="0">
                <a:solidFill>
                  <a:schemeClr val="bg1"/>
                </a:solidFill>
                <a:latin typeface="Cambria" panose="02040503050406030204" pitchFamily="18" charset="0"/>
                <a:ea typeface="Cambria" panose="02040503050406030204" pitchFamily="18" charset="0"/>
              </a:rPr>
              <a:t>năng</a:t>
            </a:r>
            <a:r>
              <a:rPr lang="en-GB" sz="4400" dirty="0" smtClean="0">
                <a:solidFill>
                  <a:schemeClr val="bg1"/>
                </a:solidFill>
                <a:latin typeface="Cambria" panose="02040503050406030204" pitchFamily="18" charset="0"/>
                <a:ea typeface="Cambria" panose="02040503050406030204" pitchFamily="18" charset="0"/>
              </a:rPr>
              <a:t> </a:t>
            </a:r>
            <a:r>
              <a:rPr lang="en-GB" sz="4400" dirty="0" err="1" smtClean="0">
                <a:solidFill>
                  <a:schemeClr val="bg1"/>
                </a:solidFill>
                <a:latin typeface="Cambria" panose="02040503050406030204" pitchFamily="18" charset="0"/>
                <a:ea typeface="Cambria" panose="02040503050406030204" pitchFamily="18" charset="0"/>
              </a:rPr>
              <a:t>các</a:t>
            </a:r>
            <a:r>
              <a:rPr lang="en-GB" sz="4400" dirty="0" smtClean="0">
                <a:solidFill>
                  <a:schemeClr val="bg1"/>
                </a:solidFill>
                <a:latin typeface="Cambria" panose="02040503050406030204" pitchFamily="18" charset="0"/>
                <a:ea typeface="Cambria" panose="02040503050406030204" pitchFamily="18" charset="0"/>
              </a:rPr>
              <a:t> </a:t>
            </a:r>
            <a:r>
              <a:rPr lang="en-GB" sz="4400" dirty="0" err="1" smtClean="0">
                <a:solidFill>
                  <a:schemeClr val="bg1"/>
                </a:solidFill>
                <a:latin typeface="Cambria" panose="02040503050406030204" pitchFamily="18" charset="0"/>
                <a:ea typeface="Cambria" panose="02040503050406030204" pitchFamily="18" charset="0"/>
              </a:rPr>
              <a:t>bộ</a:t>
            </a:r>
            <a:r>
              <a:rPr lang="en-GB" sz="4400" dirty="0" smtClean="0">
                <a:solidFill>
                  <a:schemeClr val="bg1"/>
                </a:solidFill>
                <a:latin typeface="Cambria" panose="02040503050406030204" pitchFamily="18" charset="0"/>
                <a:ea typeface="Cambria" panose="02040503050406030204" pitchFamily="18" charset="0"/>
              </a:rPr>
              <a:t> </a:t>
            </a:r>
            <a:r>
              <a:rPr lang="en-GB" sz="4400" dirty="0" err="1" smtClean="0">
                <a:solidFill>
                  <a:schemeClr val="bg1"/>
                </a:solidFill>
                <a:latin typeface="Cambria" panose="02040503050406030204" pitchFamily="18" charset="0"/>
                <a:ea typeface="Cambria" panose="02040503050406030204" pitchFamily="18" charset="0"/>
              </a:rPr>
              <a:t>phận</a:t>
            </a:r>
            <a:r>
              <a:rPr lang="en-GB" sz="4400" dirty="0" smtClean="0">
                <a:solidFill>
                  <a:schemeClr val="bg1"/>
                </a:solidFill>
                <a:latin typeface="Cambria" panose="02040503050406030204" pitchFamily="18" charset="0"/>
                <a:ea typeface="Cambria" panose="02040503050406030204" pitchFamily="18" charset="0"/>
              </a:rPr>
              <a:t> </a:t>
            </a:r>
            <a:r>
              <a:rPr lang="en-GB" sz="4400" dirty="0" err="1" smtClean="0">
                <a:solidFill>
                  <a:schemeClr val="bg1"/>
                </a:solidFill>
                <a:latin typeface="Cambria" panose="02040503050406030204" pitchFamily="18" charset="0"/>
                <a:ea typeface="Cambria" panose="02040503050406030204" pitchFamily="18" charset="0"/>
              </a:rPr>
              <a:t>của</a:t>
            </a:r>
            <a:r>
              <a:rPr lang="en-GB" sz="4400" dirty="0" smtClean="0">
                <a:solidFill>
                  <a:schemeClr val="bg1"/>
                </a:solidFill>
                <a:latin typeface="Cambria" panose="02040503050406030204" pitchFamily="18" charset="0"/>
                <a:ea typeface="Cambria" panose="02040503050406030204" pitchFamily="18" charset="0"/>
              </a:rPr>
              <a:t> </a:t>
            </a:r>
            <a:r>
              <a:rPr lang="en-GB" sz="4400" dirty="0" err="1" smtClean="0">
                <a:solidFill>
                  <a:schemeClr val="bg1"/>
                </a:solidFill>
                <a:latin typeface="Cambria" panose="02040503050406030204" pitchFamily="18" charset="0"/>
                <a:ea typeface="Cambria" panose="02040503050406030204" pitchFamily="18" charset="0"/>
              </a:rPr>
              <a:t>thực</a:t>
            </a:r>
            <a:r>
              <a:rPr lang="en-GB" sz="4400" dirty="0" smtClean="0">
                <a:solidFill>
                  <a:schemeClr val="bg1"/>
                </a:solidFill>
                <a:latin typeface="Cambria" panose="02040503050406030204" pitchFamily="18" charset="0"/>
                <a:ea typeface="Cambria" panose="02040503050406030204" pitchFamily="18" charset="0"/>
              </a:rPr>
              <a:t> </a:t>
            </a:r>
            <a:r>
              <a:rPr lang="en-GB" sz="4400" dirty="0" err="1" smtClean="0">
                <a:solidFill>
                  <a:schemeClr val="bg1"/>
                </a:solidFill>
                <a:latin typeface="Cambria" panose="02040503050406030204" pitchFamily="18" charset="0"/>
                <a:ea typeface="Cambria" panose="02040503050406030204" pitchFamily="18" charset="0"/>
              </a:rPr>
              <a:t>vật</a:t>
            </a:r>
            <a:r>
              <a:rPr lang="en-GB" sz="4400" dirty="0" smtClean="0">
                <a:solidFill>
                  <a:schemeClr val="bg1"/>
                </a:solidFill>
                <a:latin typeface="Cambria" panose="02040503050406030204" pitchFamily="18" charset="0"/>
                <a:ea typeface="Cambria" panose="02040503050406030204" pitchFamily="18" charset="0"/>
              </a:rPr>
              <a:t>.;</a:t>
            </a:r>
          </a:p>
          <a:p>
            <a:pPr marL="457200" indent="-457200" algn="just">
              <a:buFontTx/>
              <a:buChar char="-"/>
            </a:pPr>
            <a:r>
              <a:rPr lang="en-GB" sz="4400" dirty="0" err="1" smtClean="0">
                <a:solidFill>
                  <a:schemeClr val="bg1"/>
                </a:solidFill>
                <a:latin typeface="Cambria" panose="02040503050406030204" pitchFamily="18" charset="0"/>
                <a:ea typeface="Cambria" panose="02040503050406030204" pitchFamily="18" charset="0"/>
              </a:rPr>
              <a:t>Chuẩn</a:t>
            </a:r>
            <a:r>
              <a:rPr lang="en-GB" sz="4400" dirty="0" smtClean="0">
                <a:solidFill>
                  <a:schemeClr val="bg1"/>
                </a:solidFill>
                <a:latin typeface="Cambria" panose="02040503050406030204" pitchFamily="18" charset="0"/>
                <a:ea typeface="Cambria" panose="02040503050406030204" pitchFamily="18" charset="0"/>
              </a:rPr>
              <a:t> </a:t>
            </a:r>
            <a:r>
              <a:rPr lang="en-GB" sz="4400" dirty="0" err="1" smtClean="0">
                <a:solidFill>
                  <a:schemeClr val="bg1"/>
                </a:solidFill>
                <a:latin typeface="Cambria" panose="02040503050406030204" pitchFamily="18" charset="0"/>
                <a:ea typeface="Cambria" panose="02040503050406030204" pitchFamily="18" charset="0"/>
              </a:rPr>
              <a:t>bị</a:t>
            </a:r>
            <a:r>
              <a:rPr lang="en-GB" sz="4400" dirty="0" smtClean="0">
                <a:solidFill>
                  <a:schemeClr val="bg1"/>
                </a:solidFill>
                <a:latin typeface="Cambria" panose="02040503050406030204" pitchFamily="18" charset="0"/>
                <a:ea typeface="Cambria" panose="02040503050406030204" pitchFamily="18" charset="0"/>
              </a:rPr>
              <a:t> </a:t>
            </a:r>
            <a:r>
              <a:rPr lang="en-GB" sz="4400" dirty="0" err="1" smtClean="0">
                <a:solidFill>
                  <a:schemeClr val="bg1"/>
                </a:solidFill>
                <a:latin typeface="Cambria" panose="02040503050406030204" pitchFamily="18" charset="0"/>
                <a:ea typeface="Cambria" panose="02040503050406030204" pitchFamily="18" charset="0"/>
              </a:rPr>
              <a:t>đồ</a:t>
            </a:r>
            <a:r>
              <a:rPr lang="en-GB" sz="4400" dirty="0" smtClean="0">
                <a:solidFill>
                  <a:schemeClr val="bg1"/>
                </a:solidFill>
                <a:latin typeface="Cambria" panose="02040503050406030204" pitchFamily="18" charset="0"/>
                <a:ea typeface="Cambria" panose="02040503050406030204" pitchFamily="18" charset="0"/>
              </a:rPr>
              <a:t> </a:t>
            </a:r>
            <a:r>
              <a:rPr lang="en-GB" sz="4400" dirty="0" err="1" smtClean="0">
                <a:solidFill>
                  <a:schemeClr val="bg1"/>
                </a:solidFill>
                <a:latin typeface="Cambria" panose="02040503050406030204" pitchFamily="18" charset="0"/>
                <a:ea typeface="Cambria" panose="02040503050406030204" pitchFamily="18" charset="0"/>
              </a:rPr>
              <a:t>dùng</a:t>
            </a:r>
            <a:r>
              <a:rPr lang="en-GB" sz="4400" dirty="0" smtClean="0">
                <a:solidFill>
                  <a:schemeClr val="bg1"/>
                </a:solidFill>
                <a:latin typeface="Cambria" panose="02040503050406030204" pitchFamily="18" charset="0"/>
                <a:ea typeface="Cambria" panose="02040503050406030204" pitchFamily="18" charset="0"/>
              </a:rPr>
              <a:t> </a:t>
            </a:r>
            <a:r>
              <a:rPr lang="en-GB" sz="4400" dirty="0" err="1" smtClean="0">
                <a:solidFill>
                  <a:schemeClr val="bg1"/>
                </a:solidFill>
                <a:latin typeface="Cambria" panose="02040503050406030204" pitchFamily="18" charset="0"/>
                <a:ea typeface="Cambria" panose="02040503050406030204" pitchFamily="18" charset="0"/>
              </a:rPr>
              <a:t>cho</a:t>
            </a:r>
            <a:r>
              <a:rPr lang="en-GB" sz="4400" dirty="0" smtClean="0">
                <a:solidFill>
                  <a:schemeClr val="bg1"/>
                </a:solidFill>
                <a:latin typeface="Cambria" panose="02040503050406030204" pitchFamily="18" charset="0"/>
                <a:ea typeface="Cambria" panose="02040503050406030204" pitchFamily="18" charset="0"/>
              </a:rPr>
              <a:t> </a:t>
            </a:r>
            <a:r>
              <a:rPr lang="en-GB" sz="4400" dirty="0" err="1" smtClean="0">
                <a:solidFill>
                  <a:schemeClr val="bg1"/>
                </a:solidFill>
                <a:latin typeface="Cambria" panose="02040503050406030204" pitchFamily="18" charset="0"/>
                <a:ea typeface="Cambria" panose="02040503050406030204" pitchFamily="18" charset="0"/>
              </a:rPr>
              <a:t>tiết</a:t>
            </a:r>
            <a:r>
              <a:rPr lang="en-GB" sz="4400" dirty="0" smtClean="0">
                <a:solidFill>
                  <a:schemeClr val="bg1"/>
                </a:solidFill>
                <a:latin typeface="Cambria" panose="02040503050406030204" pitchFamily="18" charset="0"/>
                <a:ea typeface="Cambria" panose="02040503050406030204" pitchFamily="18" charset="0"/>
              </a:rPr>
              <a:t> </a:t>
            </a:r>
            <a:r>
              <a:rPr lang="en-GB" sz="4400" dirty="0" err="1" smtClean="0">
                <a:solidFill>
                  <a:schemeClr val="bg1"/>
                </a:solidFill>
                <a:latin typeface="Cambria" panose="02040503050406030204" pitchFamily="18" charset="0"/>
                <a:ea typeface="Cambria" panose="02040503050406030204" pitchFamily="18" charset="0"/>
              </a:rPr>
              <a:t>học</a:t>
            </a:r>
            <a:r>
              <a:rPr lang="en-GB" sz="4400" dirty="0" smtClean="0">
                <a:solidFill>
                  <a:schemeClr val="bg1"/>
                </a:solidFill>
                <a:latin typeface="Cambria" panose="02040503050406030204" pitchFamily="18" charset="0"/>
                <a:ea typeface="Cambria" panose="02040503050406030204" pitchFamily="18" charset="0"/>
              </a:rPr>
              <a:t> </a:t>
            </a:r>
            <a:r>
              <a:rPr lang="en-GB" sz="4400" dirty="0" err="1" smtClean="0">
                <a:solidFill>
                  <a:schemeClr val="bg1"/>
                </a:solidFill>
                <a:latin typeface="Cambria" panose="02040503050406030204" pitchFamily="18" charset="0"/>
                <a:ea typeface="Cambria" panose="02040503050406030204" pitchFamily="18" charset="0"/>
              </a:rPr>
              <a:t>sau</a:t>
            </a:r>
            <a:r>
              <a:rPr lang="en-GB" sz="4400" dirty="0" smtClean="0">
                <a:solidFill>
                  <a:schemeClr val="bg1"/>
                </a:solidFill>
                <a:latin typeface="Cambria" panose="02040503050406030204" pitchFamily="18" charset="0"/>
                <a:ea typeface="Cambria" panose="02040503050406030204" pitchFamily="18" charset="0"/>
              </a:rPr>
              <a:t>.</a:t>
            </a:r>
          </a:p>
        </p:txBody>
      </p:sp>
      <p:pic>
        <p:nvPicPr>
          <p:cNvPr id="2" name="Picture 1"/>
          <p:cNvPicPr>
            <a:picLocks noChangeAspect="1"/>
          </p:cNvPicPr>
          <p:nvPr/>
        </p:nvPicPr>
        <p:blipFill>
          <a:blip r:embed="rId8"/>
          <a:stretch>
            <a:fillRect/>
          </a:stretch>
        </p:blipFill>
        <p:spPr>
          <a:xfrm>
            <a:off x="3876348" y="476815"/>
            <a:ext cx="3694496" cy="920576"/>
          </a:xfrm>
          <a:prstGeom prst="rect">
            <a:avLst/>
          </a:prstGeom>
        </p:spPr>
      </p:pic>
    </p:spTree>
    <p:extLst>
      <p:ext uri="{BB962C8B-B14F-4D97-AF65-F5344CB8AC3E}">
        <p14:creationId xmlns:p14="http://schemas.microsoft.com/office/powerpoint/2010/main" val="864394192"/>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35C837E-3055-8E50-4C0C-71381A4835EE}"/>
              </a:ext>
            </a:extLst>
          </p:cNvPr>
          <p:cNvSpPr/>
          <p:nvPr/>
        </p:nvSpPr>
        <p:spPr>
          <a:xfrm>
            <a:off x="-419739" y="3010320"/>
            <a:ext cx="13680376" cy="690449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 name="Freeform: Shape 1">
            <a:extLst>
              <a:ext uri="{FF2B5EF4-FFF2-40B4-BE49-F238E27FC236}">
                <a16:creationId xmlns:a16="http://schemas.microsoft.com/office/drawing/2014/main" id="{7FA83EA8-EFE2-6A5A-76DB-8CC29E9F8F6C}"/>
              </a:ext>
            </a:extLst>
          </p:cNvPr>
          <p:cNvSpPr/>
          <p:nvPr/>
        </p:nvSpPr>
        <p:spPr>
          <a:xfrm>
            <a:off x="-587079" y="2253587"/>
            <a:ext cx="12802985" cy="46044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39325"/>
          <a:stretch/>
        </p:blipFill>
        <p:spPr>
          <a:xfrm>
            <a:off x="9497229" y="3741571"/>
            <a:ext cx="3138417" cy="3238192"/>
          </a:xfrm>
          <a:prstGeom prst="rect">
            <a:avLst/>
          </a:prstGeom>
        </p:spPr>
      </p:pic>
      <p:sp>
        <p:nvSpPr>
          <p:cNvPr id="10" name="Title 1">
            <a:extLst>
              <a:ext uri="{FF2B5EF4-FFF2-40B4-BE49-F238E27FC236}">
                <a16:creationId xmlns:a16="http://schemas.microsoft.com/office/drawing/2014/main" id="{A49B2F85-1F36-8233-A1FC-540CBAA07DFC}"/>
              </a:ext>
            </a:extLst>
          </p:cNvPr>
          <p:cNvSpPr txBox="1">
            <a:spLocks/>
          </p:cNvSpPr>
          <p:nvPr/>
        </p:nvSpPr>
        <p:spPr>
          <a:xfrm>
            <a:off x="-868593" y="3389762"/>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1" y="5108352"/>
            <a:ext cx="10346724" cy="1323632"/>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43671B"/>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MĂNG NON – TÀI LIỆU TIỂU HỌC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Mời</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truy</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cập</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 </a:t>
            </a:r>
            <a:r>
              <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hlinkClick r:id="rId3">
                  <a:extLst>
                    <a:ext uri="{A12FA001-AC4F-418D-AE19-62706E023703}">
                      <ahyp:hlinkClr xmlns:ahyp="http://schemas.microsoft.com/office/drawing/2018/hyperlinkcolor" xmlns="" val="tx"/>
                    </a:ext>
                  </a:extLst>
                </a:hlinkClick>
              </a:rPr>
              <a:t>MĂNG NON- TÀI LIỆU TIỂU HỌC | Facebook</a:t>
            </a:r>
            <a:endPar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ZALO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Arial"/>
                <a:sym typeface="Arial"/>
              </a:rPr>
              <a:t>0382348780</a:t>
            </a:r>
            <a:r>
              <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Arial"/>
                <a:sym typeface="Arial"/>
              </a:rPr>
              <a:t>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94E71926-8BF3-F518-3047-A9C5F7475B81}"/>
              </a:ext>
            </a:extLst>
          </p:cNvPr>
          <p:cNvPicPr>
            <a:picLocks noChangeAspect="1"/>
          </p:cNvPicPr>
          <p:nvPr/>
        </p:nvPicPr>
        <p:blipFill>
          <a:blip r:embed="rId4"/>
          <a:stretch>
            <a:fillRect/>
          </a:stretch>
        </p:blipFill>
        <p:spPr>
          <a:xfrm>
            <a:off x="401843" y="1626439"/>
            <a:ext cx="11388315" cy="1926503"/>
          </a:xfrm>
          <a:prstGeom prst="rect">
            <a:avLst/>
          </a:prstGeom>
        </p:spPr>
      </p:pic>
      <p:pic>
        <p:nvPicPr>
          <p:cNvPr id="11" name="Picture 10">
            <a:extLst>
              <a:ext uri="{FF2B5EF4-FFF2-40B4-BE49-F238E27FC236}">
                <a16:creationId xmlns:a16="http://schemas.microsoft.com/office/drawing/2014/main" id="{CBC623E4-8592-CDC4-D892-473045F2495A}"/>
              </a:ext>
            </a:extLst>
          </p:cNvPr>
          <p:cNvPicPr>
            <a:picLocks noChangeAspect="1"/>
          </p:cNvPicPr>
          <p:nvPr/>
        </p:nvPicPr>
        <p:blipFill>
          <a:blip r:embed="rId5"/>
          <a:stretch>
            <a:fillRect/>
          </a:stretch>
        </p:blipFill>
        <p:spPr>
          <a:xfrm>
            <a:off x="-2592631" y="629695"/>
            <a:ext cx="17195357" cy="996744"/>
          </a:xfrm>
          <a:prstGeom prst="rect">
            <a:avLst/>
          </a:prstGeom>
        </p:spPr>
      </p:pic>
    </p:spTree>
    <p:extLst>
      <p:ext uri="{BB962C8B-B14F-4D97-AF65-F5344CB8AC3E}">
        <p14:creationId xmlns:p14="http://schemas.microsoft.com/office/powerpoint/2010/main" val="2721171898"/>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3000" fill="hold"/>
                                        <p:tgtEl>
                                          <p:spTgt spid="10"/>
                                        </p:tgtEl>
                                        <p:attrNameLst>
                                          <p:attrName>ppt_w</p:attrName>
                                        </p:attrNameLst>
                                      </p:cBhvr>
                                      <p:tavLst>
                                        <p:tav tm="0">
                                          <p:val>
                                            <p:strVal val="#ppt_w+.3"/>
                                          </p:val>
                                        </p:tav>
                                        <p:tav tm="100000">
                                          <p:val>
                                            <p:strVal val="#ppt_w"/>
                                          </p:val>
                                        </p:tav>
                                      </p:tavLst>
                                    </p:anim>
                                    <p:anim calcmode="lin" valueType="num">
                                      <p:cBhvr>
                                        <p:cTn id="12" dur="3000" fill="hold"/>
                                        <p:tgtEl>
                                          <p:spTgt spid="10"/>
                                        </p:tgtEl>
                                        <p:attrNameLst>
                                          <p:attrName>ppt_h</p:attrName>
                                        </p:attrNameLst>
                                      </p:cBhvr>
                                      <p:tavLst>
                                        <p:tav tm="0">
                                          <p:val>
                                            <p:strVal val="#ppt_h"/>
                                          </p:val>
                                        </p:tav>
                                        <p:tav tm="100000">
                                          <p:val>
                                            <p:strVal val="#ppt_h"/>
                                          </p:val>
                                        </p:tav>
                                      </p:tavLst>
                                    </p:anim>
                                    <p:animEffect transition="in" filter="fade">
                                      <p:cBhvr>
                                        <p:cTn id="13" dur="3000"/>
                                        <p:tgtEl>
                                          <p:spTgt spid="10"/>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500" fill="hold"/>
                                        <p:tgtEl>
                                          <p:spTgt spid="15"/>
                                        </p:tgtEl>
                                        <p:attrNameLst>
                                          <p:attrName>ppt_x</p:attrName>
                                        </p:attrNameLst>
                                      </p:cBhvr>
                                      <p:tavLst>
                                        <p:tav tm="0">
                                          <p:val>
                                            <p:strVal val="#ppt_x"/>
                                          </p:val>
                                        </p:tav>
                                        <p:tav tm="100000">
                                          <p:val>
                                            <p:strVal val="#ppt_x"/>
                                          </p:val>
                                        </p:tav>
                                      </p:tavLst>
                                    </p:anim>
                                    <p:anim calcmode="lin" valueType="num">
                                      <p:cBhvr additive="base">
                                        <p:cTn id="17"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m yêu cây xanh- Bài hát cực hay cho thiếu nhi về môi trường">
            <a:hlinkClick r:id="" action="ppaction://media"/>
            <a:extLst>
              <a:ext uri="{FF2B5EF4-FFF2-40B4-BE49-F238E27FC236}">
                <a16:creationId xmlns:a16="http://schemas.microsoft.com/office/drawing/2014/main" id="{77A46ADB-A2A2-2C7B-6127-0031F47371B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14651" y="0"/>
            <a:ext cx="9921922" cy="6141493"/>
          </a:xfrm>
          <a:prstGeom prst="rect">
            <a:avLst/>
          </a:prstGeom>
        </p:spPr>
      </p:pic>
    </p:spTree>
    <p:extLst>
      <p:ext uri="{BB962C8B-B14F-4D97-AF65-F5344CB8AC3E}">
        <p14:creationId xmlns:p14="http://schemas.microsoft.com/office/powerpoint/2010/main" val="417110329"/>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5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60034C3-54A7-4F8E-9DD8-97F4F5525AA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601802" y="2545662"/>
            <a:ext cx="4590197" cy="4590197"/>
          </a:xfrm>
          <a:prstGeom prst="rect">
            <a:avLst/>
          </a:prstGeom>
        </p:spPr>
      </p:pic>
      <p:sp>
        <p:nvSpPr>
          <p:cNvPr id="2" name="Rectangle: Rounded Corners 1">
            <a:extLst>
              <a:ext uri="{FF2B5EF4-FFF2-40B4-BE49-F238E27FC236}">
                <a16:creationId xmlns:a16="http://schemas.microsoft.com/office/drawing/2014/main" id="{BC50BDD0-EE9A-1C36-D373-188369D4BB08}"/>
              </a:ext>
            </a:extLst>
          </p:cNvPr>
          <p:cNvSpPr/>
          <p:nvPr/>
        </p:nvSpPr>
        <p:spPr>
          <a:xfrm>
            <a:off x="2865460" y="1504842"/>
            <a:ext cx="6217693" cy="2159935"/>
          </a:xfrm>
          <a:prstGeom prst="roundRect">
            <a:avLst/>
          </a:prstGeom>
          <a:solidFill>
            <a:schemeClr val="bg1">
              <a:alpha val="68000"/>
            </a:schemeClr>
          </a:solidFill>
          <a:ln w="2857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accent6">
                    <a:lumMod val="50000"/>
                  </a:schemeClr>
                </a:solidFill>
                <a:latin typeface="Cambria" panose="02040503050406030204" pitchFamily="18" charset="0"/>
                <a:ea typeface="Cambria" panose="02040503050406030204" pitchFamily="18" charset="0"/>
              </a:rPr>
              <a:t>Theo em, vì sao người ta cần tưới nước cho cây? </a:t>
            </a:r>
            <a:endParaRPr lang="en-US" sz="4400" dirty="0">
              <a:solidFill>
                <a:schemeClr val="accent6">
                  <a:lumMod val="50000"/>
                </a:schemeClr>
              </a:solidFill>
              <a:latin typeface="Cambria" panose="02040503050406030204" pitchFamily="18" charset="0"/>
              <a:ea typeface="Cambria" panose="02040503050406030204" pitchFamily="18" charset="0"/>
            </a:endParaRPr>
          </a:p>
        </p:txBody>
      </p:sp>
      <p:pic>
        <p:nvPicPr>
          <p:cNvPr id="3" name="图片 11">
            <a:extLst>
              <a:ext uri="{FF2B5EF4-FFF2-40B4-BE49-F238E27FC236}">
                <a16:creationId xmlns:a16="http://schemas.microsoft.com/office/drawing/2014/main" id="{8E5D2A46-3EE3-C0F1-C43D-0BF8AEF51A4B}"/>
              </a:ext>
            </a:extLst>
          </p:cNvPr>
          <p:cNvPicPr>
            <a:picLocks noChangeAspect="1"/>
          </p:cNvPicPr>
          <p:nvPr/>
        </p:nvPicPr>
        <p:blipFill rotWithShape="1">
          <a:blip r:embed="rId4">
            <a:extLst>
              <a:ext uri="{28A0092B-C50C-407E-A947-70E740481C1C}">
                <a14:useLocalDpi xmlns:a14="http://schemas.microsoft.com/office/drawing/2010/main" val="0"/>
              </a:ext>
            </a:extLst>
          </a:blip>
          <a:srcRect b="58889"/>
          <a:stretch/>
        </p:blipFill>
        <p:spPr>
          <a:xfrm>
            <a:off x="-1" y="-10103"/>
            <a:ext cx="12192000" cy="3633893"/>
          </a:xfrm>
          <a:prstGeom prst="rect">
            <a:avLst/>
          </a:prstGeom>
        </p:spPr>
      </p:pic>
      <p:pic>
        <p:nvPicPr>
          <p:cNvPr id="4" name="图片 2">
            <a:extLst>
              <a:ext uri="{FF2B5EF4-FFF2-40B4-BE49-F238E27FC236}">
                <a16:creationId xmlns:a16="http://schemas.microsoft.com/office/drawing/2014/main" id="{5D5F3F4A-B257-A750-DDDD-38029A1C38A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15050" y="3222761"/>
            <a:ext cx="3972216" cy="3972216"/>
          </a:xfrm>
          <a:prstGeom prst="rect">
            <a:avLst/>
          </a:prstGeom>
        </p:spPr>
      </p:pic>
      <p:pic>
        <p:nvPicPr>
          <p:cNvPr id="5" name="图片 213" descr="67">
            <a:extLst>
              <a:ext uri="{FF2B5EF4-FFF2-40B4-BE49-F238E27FC236}">
                <a16:creationId xmlns:a16="http://schemas.microsoft.com/office/drawing/2014/main" id="{22767CE2-C158-3140-6079-F1066F884E74}"/>
              </a:ext>
            </a:extLst>
          </p:cNvPr>
          <p:cNvPicPr>
            <a:picLocks noChangeAspect="1"/>
          </p:cNvPicPr>
          <p:nvPr/>
        </p:nvPicPr>
        <p:blipFill>
          <a:blip r:embed="rId6"/>
          <a:srcRect l="67298" t="19879" b="5079"/>
          <a:stretch>
            <a:fillRect/>
          </a:stretch>
        </p:blipFill>
        <p:spPr>
          <a:xfrm>
            <a:off x="5723596" y="4155114"/>
            <a:ext cx="2132965" cy="2549525"/>
          </a:xfrm>
          <a:prstGeom prst="rect">
            <a:avLst/>
          </a:prstGeom>
        </p:spPr>
      </p:pic>
      <p:pic>
        <p:nvPicPr>
          <p:cNvPr id="6" name="图片 17" descr="千库网_圣诞灯和蓝色礼物盒_元素编号12604598">
            <a:extLst>
              <a:ext uri="{FF2B5EF4-FFF2-40B4-BE49-F238E27FC236}">
                <a16:creationId xmlns:a16="http://schemas.microsoft.com/office/drawing/2014/main" id="{D8DB30FF-B880-1910-F71F-B27D1440FCD9}"/>
              </a:ext>
            </a:extLst>
          </p:cNvPr>
          <p:cNvPicPr>
            <a:picLocks noChangeAspect="1"/>
          </p:cNvPicPr>
          <p:nvPr/>
        </p:nvPicPr>
        <p:blipFill>
          <a:blip r:embed="rId7"/>
          <a:stretch>
            <a:fillRect/>
          </a:stretch>
        </p:blipFill>
        <p:spPr>
          <a:xfrm>
            <a:off x="3521354" y="4762424"/>
            <a:ext cx="2094230" cy="2094230"/>
          </a:xfrm>
          <a:prstGeom prst="rect">
            <a:avLst/>
          </a:prstGeom>
          <a:effectLst>
            <a:outerShdw blurRad="63500" sx="102000" sy="102000" algn="ctr" rotWithShape="0">
              <a:schemeClr val="accent4">
                <a:lumMod val="20000"/>
                <a:lumOff val="80000"/>
                <a:alpha val="40000"/>
              </a:schemeClr>
            </a:outerShdw>
          </a:effectLst>
        </p:spPr>
      </p:pic>
    </p:spTree>
    <p:extLst>
      <p:ext uri="{BB962C8B-B14F-4D97-AF65-F5344CB8AC3E}">
        <p14:creationId xmlns:p14="http://schemas.microsoft.com/office/powerpoint/2010/main" val="4106650029"/>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inVertical)">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a:extLst>
              <a:ext uri="{FF2B5EF4-FFF2-40B4-BE49-F238E27FC236}">
                <a16:creationId xmlns:a16="http://schemas.microsoft.com/office/drawing/2014/main" id="{28BE8E36-86A3-421E-9905-3BDE2CD6D200}"/>
              </a:ext>
            </a:extLst>
          </p:cNvPr>
          <p:cNvGrpSpPr/>
          <p:nvPr/>
        </p:nvGrpSpPr>
        <p:grpSpPr>
          <a:xfrm>
            <a:off x="0" y="0"/>
            <a:ext cx="12312739" cy="3633893"/>
            <a:chOff x="-1" y="-2"/>
            <a:chExt cx="12312739" cy="3633893"/>
          </a:xfrm>
        </p:grpSpPr>
        <p:pic>
          <p:nvPicPr>
            <p:cNvPr id="10" name="图片 9">
              <a:extLst>
                <a:ext uri="{FF2B5EF4-FFF2-40B4-BE49-F238E27FC236}">
                  <a16:creationId xmlns:a16="http://schemas.microsoft.com/office/drawing/2014/main" id="{0271263D-2D90-4442-AB97-A13476277AA2}"/>
                </a:ext>
              </a:extLst>
            </p:cNvPr>
            <p:cNvPicPr>
              <a:picLocks noChangeAspect="1"/>
            </p:cNvPicPr>
            <p:nvPr/>
          </p:nvPicPr>
          <p:blipFill rotWithShape="1">
            <a:blip r:embed="rId4">
              <a:extLst>
                <a:ext uri="{28A0092B-C50C-407E-A947-70E740481C1C}">
                  <a14:useLocalDpi xmlns:a14="http://schemas.microsoft.com/office/drawing/2010/main" val="0"/>
                </a:ext>
              </a:extLst>
            </a:blip>
            <a:srcRect b="62222"/>
            <a:stretch/>
          </p:blipFill>
          <p:spPr>
            <a:xfrm>
              <a:off x="0" y="-1"/>
              <a:ext cx="12192000" cy="3339253"/>
            </a:xfrm>
            <a:prstGeom prst="rect">
              <a:avLst/>
            </a:prstGeom>
          </p:spPr>
        </p:pic>
        <p:pic>
          <p:nvPicPr>
            <p:cNvPr id="14" name="图片 13">
              <a:extLst>
                <a:ext uri="{FF2B5EF4-FFF2-40B4-BE49-F238E27FC236}">
                  <a16:creationId xmlns:a16="http://schemas.microsoft.com/office/drawing/2014/main" id="{C4F1EBB6-456C-4C10-B678-BBBCFCFAA417}"/>
                </a:ext>
              </a:extLst>
            </p:cNvPr>
            <p:cNvPicPr>
              <a:picLocks noChangeAspect="1"/>
            </p:cNvPicPr>
            <p:nvPr/>
          </p:nvPicPr>
          <p:blipFill rotWithShape="1">
            <a:blip r:embed="rId5">
              <a:extLst>
                <a:ext uri="{28A0092B-C50C-407E-A947-70E740481C1C}">
                  <a14:useLocalDpi xmlns:a14="http://schemas.microsoft.com/office/drawing/2010/main" val="0"/>
                </a:ext>
              </a:extLst>
            </a:blip>
            <a:srcRect b="66389"/>
            <a:stretch/>
          </p:blipFill>
          <p:spPr>
            <a:xfrm>
              <a:off x="0" y="236112"/>
              <a:ext cx="12312738" cy="3000375"/>
            </a:xfrm>
            <a:prstGeom prst="rect">
              <a:avLst/>
            </a:prstGeom>
          </p:spPr>
        </p:pic>
        <p:pic>
          <p:nvPicPr>
            <p:cNvPr id="12" name="图片 11">
              <a:extLst>
                <a:ext uri="{FF2B5EF4-FFF2-40B4-BE49-F238E27FC236}">
                  <a16:creationId xmlns:a16="http://schemas.microsoft.com/office/drawing/2014/main" id="{A43AEB63-2863-42B5-9D71-E9FDFFEBEA46}"/>
                </a:ext>
              </a:extLst>
            </p:cNvPr>
            <p:cNvPicPr>
              <a:picLocks noChangeAspect="1"/>
            </p:cNvPicPr>
            <p:nvPr/>
          </p:nvPicPr>
          <p:blipFill rotWithShape="1">
            <a:blip r:embed="rId6">
              <a:extLst>
                <a:ext uri="{28A0092B-C50C-407E-A947-70E740481C1C}">
                  <a14:useLocalDpi xmlns:a14="http://schemas.microsoft.com/office/drawing/2010/main" val="0"/>
                </a:ext>
              </a:extLst>
            </a:blip>
            <a:srcRect b="58889"/>
            <a:stretch/>
          </p:blipFill>
          <p:spPr>
            <a:xfrm>
              <a:off x="-1" y="-2"/>
              <a:ext cx="12192000" cy="3633893"/>
            </a:xfrm>
            <a:prstGeom prst="rect">
              <a:avLst/>
            </a:prstGeom>
          </p:spPr>
        </p:pic>
      </p:grpSp>
      <p:grpSp>
        <p:nvGrpSpPr>
          <p:cNvPr id="23" name="组合 22">
            <a:extLst>
              <a:ext uri="{FF2B5EF4-FFF2-40B4-BE49-F238E27FC236}">
                <a16:creationId xmlns:a16="http://schemas.microsoft.com/office/drawing/2014/main" id="{6E525F17-F0F1-4B71-9B69-71FA12004C0F}"/>
              </a:ext>
            </a:extLst>
          </p:cNvPr>
          <p:cNvGrpSpPr/>
          <p:nvPr/>
        </p:nvGrpSpPr>
        <p:grpSpPr>
          <a:xfrm>
            <a:off x="-2" y="3323386"/>
            <a:ext cx="12192001" cy="3983127"/>
            <a:chOff x="-2" y="3323386"/>
            <a:chExt cx="12192001" cy="3983127"/>
          </a:xfrm>
        </p:grpSpPr>
        <p:pic>
          <p:nvPicPr>
            <p:cNvPr id="16" name="图片 15">
              <a:extLst>
                <a:ext uri="{FF2B5EF4-FFF2-40B4-BE49-F238E27FC236}">
                  <a16:creationId xmlns:a16="http://schemas.microsoft.com/office/drawing/2014/main" id="{4F4BCEBA-9C2C-4F80-B539-BEA6A54837A2}"/>
                </a:ext>
              </a:extLst>
            </p:cNvPr>
            <p:cNvPicPr>
              <a:picLocks noChangeAspect="1"/>
            </p:cNvPicPr>
            <p:nvPr/>
          </p:nvPicPr>
          <p:blipFill rotWithShape="1">
            <a:blip r:embed="rId7">
              <a:extLst>
                <a:ext uri="{28A0092B-C50C-407E-A947-70E740481C1C}">
                  <a14:useLocalDpi xmlns:a14="http://schemas.microsoft.com/office/drawing/2010/main" val="0"/>
                </a:ext>
              </a:extLst>
            </a:blip>
            <a:srcRect t="72778" b="4722"/>
            <a:stretch/>
          </p:blipFill>
          <p:spPr>
            <a:xfrm>
              <a:off x="-2" y="5314950"/>
              <a:ext cx="12192001" cy="1543050"/>
            </a:xfrm>
            <a:prstGeom prst="rect">
              <a:avLst/>
            </a:prstGeom>
          </p:spPr>
        </p:pic>
        <p:pic>
          <p:nvPicPr>
            <p:cNvPr id="20" name="图片 19">
              <a:extLst>
                <a:ext uri="{FF2B5EF4-FFF2-40B4-BE49-F238E27FC236}">
                  <a16:creationId xmlns:a16="http://schemas.microsoft.com/office/drawing/2014/main" id="{A56C4A67-8FB8-465F-81D8-F6AE8696C56C}"/>
                </a:ext>
              </a:extLst>
            </p:cNvPr>
            <p:cNvPicPr>
              <a:picLocks noChangeAspect="1"/>
            </p:cNvPicPr>
            <p:nvPr/>
          </p:nvPicPr>
          <p:blipFill rotWithShape="1">
            <a:blip r:embed="rId8">
              <a:extLst>
                <a:ext uri="{28A0092B-C50C-407E-A947-70E740481C1C}">
                  <a14:useLocalDpi xmlns:a14="http://schemas.microsoft.com/office/drawing/2010/main" val="0"/>
                </a:ext>
              </a:extLst>
            </a:blip>
            <a:srcRect t="61498"/>
            <a:stretch/>
          </p:blipFill>
          <p:spPr>
            <a:xfrm>
              <a:off x="1269920" y="4349444"/>
              <a:ext cx="9586766" cy="2676016"/>
            </a:xfrm>
            <a:prstGeom prst="rect">
              <a:avLst/>
            </a:prstGeom>
          </p:spPr>
        </p:pic>
        <p:pic>
          <p:nvPicPr>
            <p:cNvPr id="18" name="图片 17">
              <a:extLst>
                <a:ext uri="{FF2B5EF4-FFF2-40B4-BE49-F238E27FC236}">
                  <a16:creationId xmlns:a16="http://schemas.microsoft.com/office/drawing/2014/main" id="{BE276239-53B7-4C5B-B059-7BBDC05C7823}"/>
                </a:ext>
              </a:extLst>
            </p:cNvPr>
            <p:cNvPicPr>
              <a:picLocks noChangeAspect="1"/>
            </p:cNvPicPr>
            <p:nvPr/>
          </p:nvPicPr>
          <p:blipFill rotWithShape="1">
            <a:blip r:embed="rId9">
              <a:extLst>
                <a:ext uri="{28A0092B-C50C-407E-A947-70E740481C1C}">
                  <a14:useLocalDpi xmlns:a14="http://schemas.microsoft.com/office/drawing/2010/main" val="0"/>
                </a:ext>
              </a:extLst>
            </a:blip>
            <a:srcRect t="41528" r="67118"/>
            <a:stretch/>
          </p:blipFill>
          <p:spPr>
            <a:xfrm>
              <a:off x="242396" y="3323386"/>
              <a:ext cx="3089541" cy="3983127"/>
            </a:xfrm>
            <a:prstGeom prst="rect">
              <a:avLst/>
            </a:prstGeom>
          </p:spPr>
        </p:pic>
        <p:pic>
          <p:nvPicPr>
            <p:cNvPr id="22" name="图片 21">
              <a:extLst>
                <a:ext uri="{FF2B5EF4-FFF2-40B4-BE49-F238E27FC236}">
                  <a16:creationId xmlns:a16="http://schemas.microsoft.com/office/drawing/2014/main" id="{D98A4571-243B-4259-A1B7-8C58C7C1D95B}"/>
                </a:ext>
              </a:extLst>
            </p:cNvPr>
            <p:cNvPicPr>
              <a:picLocks noChangeAspect="1"/>
            </p:cNvPicPr>
            <p:nvPr/>
          </p:nvPicPr>
          <p:blipFill rotWithShape="1">
            <a:blip r:embed="rId10">
              <a:extLst>
                <a:ext uri="{28A0092B-C50C-407E-A947-70E740481C1C}">
                  <a14:useLocalDpi xmlns:a14="http://schemas.microsoft.com/office/drawing/2010/main" val="0"/>
                </a:ext>
              </a:extLst>
            </a:blip>
            <a:srcRect l="67339" t="52988"/>
            <a:stretch/>
          </p:blipFill>
          <p:spPr>
            <a:xfrm>
              <a:off x="8860064" y="4017612"/>
              <a:ext cx="3089541" cy="3224109"/>
            </a:xfrm>
            <a:prstGeom prst="rect">
              <a:avLst/>
            </a:prstGeom>
          </p:spPr>
        </p:pic>
      </p:grpSp>
      <p:pic>
        <p:nvPicPr>
          <p:cNvPr id="3" name="Picture 2">
            <a:extLst>
              <a:ext uri="{FF2B5EF4-FFF2-40B4-BE49-F238E27FC236}">
                <a16:creationId xmlns:a16="http://schemas.microsoft.com/office/drawing/2014/main" id="{8406E4FE-1B1E-BC84-E098-3268814281E5}"/>
              </a:ext>
            </a:extLst>
          </p:cNvPr>
          <p:cNvPicPr>
            <a:picLocks noChangeAspect="1"/>
          </p:cNvPicPr>
          <p:nvPr/>
        </p:nvPicPr>
        <p:blipFill>
          <a:blip r:embed="rId11"/>
          <a:stretch>
            <a:fillRect/>
          </a:stretch>
        </p:blipFill>
        <p:spPr>
          <a:xfrm>
            <a:off x="470979" y="319080"/>
            <a:ext cx="902457" cy="893522"/>
          </a:xfrm>
          <a:prstGeom prst="rect">
            <a:avLst/>
          </a:prstGeom>
        </p:spPr>
      </p:pic>
      <p:sp>
        <p:nvSpPr>
          <p:cNvPr id="4" name="Google Shape;1910;p31">
            <a:extLst>
              <a:ext uri="{FF2B5EF4-FFF2-40B4-BE49-F238E27FC236}">
                <a16:creationId xmlns:a16="http://schemas.microsoft.com/office/drawing/2014/main" id="{27EDCCBA-C672-25FE-E505-2B4D15BA08C6}"/>
              </a:ext>
            </a:extLst>
          </p:cNvPr>
          <p:cNvSpPr txBox="1">
            <a:spLocks/>
          </p:cNvSpPr>
          <p:nvPr/>
        </p:nvSpPr>
        <p:spPr>
          <a:xfrm>
            <a:off x="160409" y="353583"/>
            <a:ext cx="1523596" cy="215758"/>
          </a:xfrm>
          <a:prstGeom prst="rect">
            <a:avLst/>
          </a:prstGeom>
          <a:noFill/>
          <a:ln>
            <a:noFill/>
          </a:ln>
        </p:spPr>
        <p:txBody>
          <a:bodyPr spcFirstLastPara="1" wrap="square" lIns="121900" tIns="121900" rIns="121900" bIns="121900" numCol="1" anchor="ctr" anchorCtr="0">
            <a:prstTxWarp prst="textArchUp">
              <a:avLst/>
            </a:prstTxWarp>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defTabSz="1219170">
              <a:buClr>
                <a:srgbClr val="FF8E77"/>
              </a:buClr>
            </a:pPr>
            <a:r>
              <a:rPr lang="en-US" sz="6000" b="1" kern="0" dirty="0" err="1">
                <a:solidFill>
                  <a:schemeClr val="accent6">
                    <a:lumMod val="60000"/>
                    <a:lumOff val="40000"/>
                  </a:schemeClr>
                </a:solidFill>
                <a:effectLst>
                  <a:outerShdw blurRad="38100" dist="38100" dir="2700000" algn="tl">
                    <a:srgbClr val="000000">
                      <a:alpha val="43137"/>
                    </a:srgbClr>
                  </a:outerShdw>
                </a:effectLst>
                <a:latin typeface="#9Slide05 Aphrodite Pro" panose="02000000000000000000" pitchFamily="2" charset="0"/>
              </a:rPr>
              <a:t>Tự</a:t>
            </a:r>
            <a:r>
              <a:rPr lang="en-US" sz="6000" b="1" kern="0" dirty="0">
                <a:solidFill>
                  <a:schemeClr val="accent6">
                    <a:lumMod val="60000"/>
                    <a:lumOff val="40000"/>
                  </a:schemeClr>
                </a:solidFill>
                <a:effectLst>
                  <a:outerShdw blurRad="38100" dist="38100" dir="2700000" algn="tl">
                    <a:srgbClr val="000000">
                      <a:alpha val="43137"/>
                    </a:srgbClr>
                  </a:outerShdw>
                </a:effectLst>
                <a:latin typeface="#9Slide05 Aphrodite Pro" panose="02000000000000000000" pitchFamily="2" charset="0"/>
              </a:rPr>
              <a:t> </a:t>
            </a:r>
            <a:r>
              <a:rPr lang="en-US" sz="6000" b="1" kern="0" dirty="0" err="1">
                <a:solidFill>
                  <a:schemeClr val="accent6">
                    <a:lumMod val="60000"/>
                    <a:lumOff val="40000"/>
                  </a:schemeClr>
                </a:solidFill>
                <a:effectLst>
                  <a:outerShdw blurRad="38100" dist="38100" dir="2700000" algn="tl">
                    <a:srgbClr val="000000">
                      <a:alpha val="43137"/>
                    </a:srgbClr>
                  </a:outerShdw>
                </a:effectLst>
                <a:latin typeface="#9Slide05 Aphrodite Pro" panose="02000000000000000000" pitchFamily="2" charset="0"/>
              </a:rPr>
              <a:t>nhiên</a:t>
            </a:r>
            <a:r>
              <a:rPr lang="en-US" sz="6000" b="1" kern="0" dirty="0">
                <a:solidFill>
                  <a:schemeClr val="accent6">
                    <a:lumMod val="60000"/>
                    <a:lumOff val="40000"/>
                  </a:schemeClr>
                </a:solidFill>
                <a:effectLst>
                  <a:outerShdw blurRad="38100" dist="38100" dir="2700000" algn="tl">
                    <a:srgbClr val="000000">
                      <a:alpha val="43137"/>
                    </a:srgbClr>
                  </a:outerShdw>
                </a:effectLst>
                <a:latin typeface="#9Slide05 Aphrodite Pro" panose="02000000000000000000" pitchFamily="2" charset="0"/>
              </a:rPr>
              <a:t> </a:t>
            </a:r>
            <a:r>
              <a:rPr lang="en-US" sz="6000" b="1" kern="0" dirty="0" err="1">
                <a:solidFill>
                  <a:schemeClr val="accent6">
                    <a:lumMod val="60000"/>
                    <a:lumOff val="40000"/>
                  </a:schemeClr>
                </a:solidFill>
                <a:effectLst>
                  <a:outerShdw blurRad="38100" dist="38100" dir="2700000" algn="tl">
                    <a:srgbClr val="000000">
                      <a:alpha val="43137"/>
                    </a:srgbClr>
                  </a:outerShdw>
                </a:effectLst>
                <a:latin typeface="#9Slide05 Aphrodite Pro" panose="02000000000000000000" pitchFamily="2" charset="0"/>
              </a:rPr>
              <a:t>xã</a:t>
            </a:r>
            <a:r>
              <a:rPr lang="en-US" sz="6000" b="1" kern="0" dirty="0">
                <a:solidFill>
                  <a:schemeClr val="accent6">
                    <a:lumMod val="60000"/>
                    <a:lumOff val="40000"/>
                  </a:schemeClr>
                </a:solidFill>
                <a:effectLst>
                  <a:outerShdw blurRad="38100" dist="38100" dir="2700000" algn="tl">
                    <a:srgbClr val="000000">
                      <a:alpha val="43137"/>
                    </a:srgbClr>
                  </a:outerShdw>
                </a:effectLst>
                <a:latin typeface="#9Slide05 Aphrodite Pro" panose="02000000000000000000" pitchFamily="2" charset="0"/>
              </a:rPr>
              <a:t> </a:t>
            </a:r>
            <a:r>
              <a:rPr lang="en-US" sz="6000" b="1" kern="0" dirty="0" err="1">
                <a:solidFill>
                  <a:schemeClr val="accent6">
                    <a:lumMod val="60000"/>
                    <a:lumOff val="40000"/>
                  </a:schemeClr>
                </a:solidFill>
                <a:effectLst>
                  <a:outerShdw blurRad="38100" dist="38100" dir="2700000" algn="tl">
                    <a:srgbClr val="000000">
                      <a:alpha val="43137"/>
                    </a:srgbClr>
                  </a:outerShdw>
                </a:effectLst>
                <a:latin typeface="#9Slide05 Aphrodite Pro" panose="02000000000000000000" pitchFamily="2" charset="0"/>
              </a:rPr>
              <a:t>hội</a:t>
            </a:r>
            <a:r>
              <a:rPr lang="en-US" sz="6000" b="1" kern="0" dirty="0">
                <a:solidFill>
                  <a:schemeClr val="accent6">
                    <a:lumMod val="60000"/>
                    <a:lumOff val="40000"/>
                  </a:schemeClr>
                </a:solidFill>
                <a:effectLst>
                  <a:outerShdw blurRad="38100" dist="38100" dir="2700000" algn="tl">
                    <a:srgbClr val="000000">
                      <a:alpha val="43137"/>
                    </a:srgbClr>
                  </a:outerShdw>
                </a:effectLst>
                <a:latin typeface="#9Slide05 Aphrodite Pro" panose="02000000000000000000" pitchFamily="2" charset="0"/>
              </a:rPr>
              <a:t> 3</a:t>
            </a:r>
          </a:p>
        </p:txBody>
      </p:sp>
      <p:pic>
        <p:nvPicPr>
          <p:cNvPr id="8" name="Picture 7"/>
          <p:cNvPicPr>
            <a:picLocks noChangeAspect="1"/>
          </p:cNvPicPr>
          <p:nvPr/>
        </p:nvPicPr>
        <p:blipFill>
          <a:blip r:embed="rId12"/>
          <a:stretch>
            <a:fillRect/>
          </a:stretch>
        </p:blipFill>
        <p:spPr>
          <a:xfrm>
            <a:off x="1240116" y="2332872"/>
            <a:ext cx="9711770" cy="3084843"/>
          </a:xfrm>
          <a:prstGeom prst="rect">
            <a:avLst/>
          </a:prstGeom>
        </p:spPr>
      </p:pic>
    </p:spTree>
    <p:extLst>
      <p:ext uri="{BB962C8B-B14F-4D97-AF65-F5344CB8AC3E}">
        <p14:creationId xmlns:p14="http://schemas.microsoft.com/office/powerpoint/2010/main" val="2660829420"/>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43680C3-B1DF-1878-E664-99B39BAB38B2}"/>
              </a:ext>
            </a:extLst>
          </p:cNvPr>
          <p:cNvSpPr txBox="1"/>
          <p:nvPr/>
        </p:nvSpPr>
        <p:spPr>
          <a:xfrm>
            <a:off x="349049" y="738754"/>
            <a:ext cx="11563435" cy="5262979"/>
          </a:xfrm>
          <a:prstGeom prst="rect">
            <a:avLst/>
          </a:prstGeom>
          <a:noFill/>
        </p:spPr>
        <p:txBody>
          <a:bodyPr wrap="square" rtlCol="0">
            <a:spAutoFit/>
          </a:bodyPr>
          <a:lstStyle/>
          <a:p>
            <a:pPr algn="just"/>
            <a:r>
              <a:rPr lang="vi-VN" sz="2800" b="1" dirty="0">
                <a:solidFill>
                  <a:schemeClr val="bg1"/>
                </a:solidFill>
                <a:latin typeface="Cambria" panose="02040503050406030204" pitchFamily="18" charset="0"/>
                <a:ea typeface="Cambria" panose="02040503050406030204" pitchFamily="18" charset="0"/>
              </a:rPr>
              <a:t>1. Năng lực đặc thù: </a:t>
            </a:r>
            <a:r>
              <a:rPr lang="vi-VN" sz="2800" dirty="0">
                <a:solidFill>
                  <a:schemeClr val="bg1"/>
                </a:solidFill>
                <a:latin typeface="Cambria" panose="02040503050406030204" pitchFamily="18" charset="0"/>
                <a:ea typeface="Cambria" panose="02040503050406030204" pitchFamily="18" charset="0"/>
              </a:rPr>
              <a:t>Sau khi học, học sinh sẽ:</a:t>
            </a:r>
          </a:p>
          <a:p>
            <a:pPr algn="just"/>
            <a:r>
              <a:rPr lang="vi-VN" sz="2800" dirty="0">
                <a:solidFill>
                  <a:schemeClr val="bg1"/>
                </a:solidFill>
                <a:latin typeface="Cambria" panose="02040503050406030204" pitchFamily="18" charset="0"/>
                <a:ea typeface="Cambria" panose="02040503050406030204" pitchFamily="18" charset="0"/>
              </a:rPr>
              <a:t>- Trình bày được chức năng một số bộ phận của thực vật ( sử dụng sơ đồ, tranh ảnh) </a:t>
            </a:r>
          </a:p>
          <a:p>
            <a:pPr algn="just"/>
            <a:r>
              <a:rPr lang="vi-VN" sz="2800" b="1" dirty="0">
                <a:solidFill>
                  <a:schemeClr val="bg1"/>
                </a:solidFill>
                <a:latin typeface="Cambria" panose="02040503050406030204" pitchFamily="18" charset="0"/>
                <a:ea typeface="Cambria" panose="02040503050406030204" pitchFamily="18" charset="0"/>
              </a:rPr>
              <a:t>2. Năng lực chung.</a:t>
            </a:r>
          </a:p>
          <a:p>
            <a:pPr algn="just"/>
            <a:r>
              <a:rPr lang="vi-VN" sz="2800" dirty="0">
                <a:solidFill>
                  <a:schemeClr val="bg1"/>
                </a:solidFill>
                <a:latin typeface="Cambria" panose="02040503050406030204" pitchFamily="18" charset="0"/>
                <a:ea typeface="Cambria" panose="02040503050406030204" pitchFamily="18" charset="0"/>
              </a:rPr>
              <a:t>- Năng lực tự chủ, tự học: Có biểu hiện chú ý học tập, tự giác tìm hiểu bài để hoàn thành tốt nội dung tiết học.</a:t>
            </a:r>
          </a:p>
          <a:p>
            <a:pPr algn="just"/>
            <a:r>
              <a:rPr lang="vi-VN" sz="2800" dirty="0">
                <a:solidFill>
                  <a:schemeClr val="bg1"/>
                </a:solidFill>
                <a:latin typeface="Cambria" panose="02040503050406030204" pitchFamily="18" charset="0"/>
                <a:ea typeface="Cambria" panose="02040503050406030204" pitchFamily="18" charset="0"/>
              </a:rPr>
              <a:t>- Năng lực giải quyết vấn đề và sáng tạo: Có biểu hiện tích cực, sáng tạo trong các hoạt động học tập, trò chơi, vận dụng.</a:t>
            </a:r>
          </a:p>
          <a:p>
            <a:pPr marL="457200" indent="-457200" algn="just">
              <a:buFontTx/>
              <a:buChar char="-"/>
            </a:pPr>
            <a:r>
              <a:rPr lang="vi-VN" sz="2800" dirty="0" smtClean="0">
                <a:solidFill>
                  <a:schemeClr val="bg1"/>
                </a:solidFill>
                <a:latin typeface="Cambria" panose="02040503050406030204" pitchFamily="18" charset="0"/>
                <a:ea typeface="Cambria" panose="02040503050406030204" pitchFamily="18" charset="0"/>
              </a:rPr>
              <a:t>Năng </a:t>
            </a:r>
            <a:r>
              <a:rPr lang="vi-VN" sz="2800" dirty="0">
                <a:solidFill>
                  <a:schemeClr val="bg1"/>
                </a:solidFill>
                <a:latin typeface="Cambria" panose="02040503050406030204" pitchFamily="18" charset="0"/>
                <a:ea typeface="Cambria" panose="02040503050406030204" pitchFamily="18" charset="0"/>
              </a:rPr>
              <a:t>lực giao tiếp và hợp tác: Có biểu hiện tích cực, sôi nổi và nhiệt tình trong hoạt động nhóm. </a:t>
            </a:r>
            <a:endParaRPr lang="en-GB" sz="2800" dirty="0" smtClean="0">
              <a:solidFill>
                <a:schemeClr val="bg1"/>
              </a:solidFill>
              <a:latin typeface="Cambria" panose="02040503050406030204" pitchFamily="18" charset="0"/>
              <a:ea typeface="Cambria" panose="02040503050406030204" pitchFamily="18" charset="0"/>
            </a:endParaRPr>
          </a:p>
          <a:p>
            <a:pPr marL="457200" indent="-457200" algn="just">
              <a:buFontTx/>
              <a:buChar char="-"/>
            </a:pPr>
            <a:r>
              <a:rPr lang="vi-VN" sz="2800" b="1" dirty="0" smtClean="0">
                <a:solidFill>
                  <a:schemeClr val="bg1"/>
                </a:solidFill>
                <a:latin typeface="Cambria" panose="02040503050406030204" pitchFamily="18" charset="0"/>
                <a:ea typeface="Cambria" panose="02040503050406030204" pitchFamily="18" charset="0"/>
              </a:rPr>
              <a:t>3</a:t>
            </a:r>
            <a:r>
              <a:rPr lang="vi-VN" sz="2800" b="1" dirty="0">
                <a:solidFill>
                  <a:schemeClr val="bg1"/>
                </a:solidFill>
                <a:latin typeface="Cambria" panose="02040503050406030204" pitchFamily="18" charset="0"/>
                <a:ea typeface="Cambria" panose="02040503050406030204" pitchFamily="18" charset="0"/>
              </a:rPr>
              <a:t>. Phẩm chất.</a:t>
            </a:r>
          </a:p>
          <a:p>
            <a:pPr algn="just"/>
            <a:r>
              <a:rPr lang="vi-VN" sz="2800" dirty="0">
                <a:solidFill>
                  <a:schemeClr val="bg1"/>
                </a:solidFill>
                <a:latin typeface="Cambria" panose="02040503050406030204" pitchFamily="18" charset="0"/>
                <a:ea typeface="Cambria" panose="02040503050406030204" pitchFamily="18" charset="0"/>
              </a:rPr>
              <a:t>- Phẩm chất nhân </a:t>
            </a:r>
            <a:r>
              <a:rPr lang="vi-VN" sz="2800" dirty="0" smtClean="0">
                <a:solidFill>
                  <a:schemeClr val="bg1"/>
                </a:solidFill>
                <a:latin typeface="Cambria" panose="02040503050406030204" pitchFamily="18" charset="0"/>
                <a:ea typeface="Cambria" panose="02040503050406030204" pitchFamily="18" charset="0"/>
              </a:rPr>
              <a:t>ái</a:t>
            </a:r>
            <a:r>
              <a:rPr lang="en-GB" sz="2800" dirty="0" smtClean="0">
                <a:solidFill>
                  <a:schemeClr val="bg1"/>
                </a:solidFill>
                <a:latin typeface="Cambria" panose="02040503050406030204" pitchFamily="18" charset="0"/>
                <a:ea typeface="Cambria" panose="02040503050406030204" pitchFamily="18" charset="0"/>
              </a:rPr>
              <a:t>, </a:t>
            </a:r>
            <a:r>
              <a:rPr lang="vi-VN" sz="2800" dirty="0" smtClean="0">
                <a:solidFill>
                  <a:schemeClr val="bg1"/>
                </a:solidFill>
                <a:latin typeface="Cambria" panose="02040503050406030204" pitchFamily="18" charset="0"/>
                <a:ea typeface="Cambria" panose="02040503050406030204" pitchFamily="18" charset="0"/>
              </a:rPr>
              <a:t>chăm chỉ</a:t>
            </a:r>
            <a:r>
              <a:rPr lang="en-GB" sz="2800" dirty="0" smtClean="0">
                <a:solidFill>
                  <a:schemeClr val="bg1"/>
                </a:solidFill>
                <a:latin typeface="Cambria" panose="02040503050406030204" pitchFamily="18" charset="0"/>
                <a:ea typeface="Cambria" panose="02040503050406030204" pitchFamily="18" charset="0"/>
              </a:rPr>
              <a:t>, </a:t>
            </a:r>
            <a:r>
              <a:rPr lang="vi-VN" sz="2800" dirty="0" smtClean="0">
                <a:solidFill>
                  <a:schemeClr val="bg1"/>
                </a:solidFill>
                <a:latin typeface="Cambria" panose="02040503050406030204" pitchFamily="18" charset="0"/>
                <a:ea typeface="Cambria" panose="02040503050406030204" pitchFamily="18" charset="0"/>
              </a:rPr>
              <a:t>trách nhiệm</a:t>
            </a:r>
            <a:endParaRPr lang="vi-VN" sz="2800" dirty="0">
              <a:solidFill>
                <a:schemeClr val="bg1"/>
              </a:solidFill>
              <a:latin typeface="Cambria" panose="02040503050406030204" pitchFamily="18" charset="0"/>
              <a:ea typeface="Cambria" panose="02040503050406030204" pitchFamily="18" charset="0"/>
            </a:endParaRPr>
          </a:p>
        </p:txBody>
      </p:sp>
      <p:pic>
        <p:nvPicPr>
          <p:cNvPr id="14" name="图片 17">
            <a:extLst>
              <a:ext uri="{FF2B5EF4-FFF2-40B4-BE49-F238E27FC236}">
                <a16:creationId xmlns:a16="http://schemas.microsoft.com/office/drawing/2014/main" id="{3FFEAAC1-8FCC-DDD4-D14B-3F71B61E56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95234" y="0"/>
            <a:ext cx="1121065" cy="934221"/>
          </a:xfrm>
          <a:prstGeom prst="rect">
            <a:avLst/>
          </a:prstGeom>
        </p:spPr>
      </p:pic>
      <p:pic>
        <p:nvPicPr>
          <p:cNvPr id="15" name="图片 17">
            <a:extLst>
              <a:ext uri="{FF2B5EF4-FFF2-40B4-BE49-F238E27FC236}">
                <a16:creationId xmlns:a16="http://schemas.microsoft.com/office/drawing/2014/main" id="{4D0331FF-1B5A-B470-9B49-59DFC6E435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218" y="35369"/>
            <a:ext cx="1121065" cy="934221"/>
          </a:xfrm>
          <a:prstGeom prst="rect">
            <a:avLst/>
          </a:prstGeom>
        </p:spPr>
      </p:pic>
      <p:sp>
        <p:nvSpPr>
          <p:cNvPr id="17" name="TextBox 16">
            <a:extLst>
              <a:ext uri="{FF2B5EF4-FFF2-40B4-BE49-F238E27FC236}">
                <a16:creationId xmlns:a16="http://schemas.microsoft.com/office/drawing/2014/main" id="{F7D2D78D-CAFE-371F-B26E-A78E95F6873C}"/>
              </a:ext>
            </a:extLst>
          </p:cNvPr>
          <p:cNvSpPr txBox="1"/>
          <p:nvPr/>
        </p:nvSpPr>
        <p:spPr>
          <a:xfrm>
            <a:off x="2324069" y="30868"/>
            <a:ext cx="7613397" cy="707886"/>
          </a:xfrm>
          <a:prstGeom prst="rect">
            <a:avLst/>
          </a:prstGeom>
          <a:noFill/>
        </p:spPr>
        <p:txBody>
          <a:bodyPr wrap="square" rtlCol="0">
            <a:spAutoFit/>
          </a:bodyPr>
          <a:lstStyle/>
          <a:p>
            <a:pPr algn="ctr"/>
            <a:r>
              <a:rPr lang="en-GB" sz="4000" dirty="0" err="1" smtClean="0">
                <a:ln w="19050">
                  <a:solidFill>
                    <a:schemeClr val="bg1"/>
                  </a:solidFill>
                  <a:prstDash val="sysDash"/>
                </a:ln>
                <a:gradFill>
                  <a:gsLst>
                    <a:gs pos="20183">
                      <a:schemeClr val="accent5"/>
                    </a:gs>
                    <a:gs pos="76000">
                      <a:srgbClr val="FFD46D"/>
                    </a:gs>
                    <a:gs pos="53000">
                      <a:srgbClr val="FFFF00"/>
                    </a:gs>
                  </a:gsLst>
                  <a:lin ang="5400000" scaled="1"/>
                </a:gradFill>
                <a:latin typeface="#9Slide03 IcielPanton Black" panose="00000A00000000000000" pitchFamily="2" charset="0"/>
              </a:rPr>
              <a:t>Yêu</a:t>
            </a:r>
            <a:r>
              <a:rPr lang="en-GB" sz="4000" dirty="0" smtClean="0">
                <a:ln w="19050">
                  <a:solidFill>
                    <a:schemeClr val="bg1"/>
                  </a:solidFill>
                  <a:prstDash val="sysDash"/>
                </a:ln>
                <a:gradFill>
                  <a:gsLst>
                    <a:gs pos="20183">
                      <a:schemeClr val="accent5"/>
                    </a:gs>
                    <a:gs pos="76000">
                      <a:srgbClr val="FFD46D"/>
                    </a:gs>
                    <a:gs pos="53000">
                      <a:srgbClr val="FFFF00"/>
                    </a:gs>
                  </a:gsLst>
                  <a:lin ang="5400000" scaled="1"/>
                </a:gradFill>
                <a:latin typeface="#9Slide03 IcielPanton Black" panose="00000A00000000000000" pitchFamily="2" charset="0"/>
              </a:rPr>
              <a:t> </a:t>
            </a:r>
            <a:r>
              <a:rPr lang="en-GB" sz="4000" dirty="0" err="1" smtClean="0">
                <a:ln w="19050">
                  <a:solidFill>
                    <a:schemeClr val="bg1"/>
                  </a:solidFill>
                  <a:prstDash val="sysDash"/>
                </a:ln>
                <a:gradFill>
                  <a:gsLst>
                    <a:gs pos="20183">
                      <a:schemeClr val="accent5"/>
                    </a:gs>
                    <a:gs pos="76000">
                      <a:srgbClr val="FFD46D"/>
                    </a:gs>
                    <a:gs pos="53000">
                      <a:srgbClr val="FFFF00"/>
                    </a:gs>
                  </a:gsLst>
                  <a:lin ang="5400000" scaled="1"/>
                </a:gradFill>
                <a:latin typeface="#9Slide03 IcielPanton Black" panose="00000A00000000000000" pitchFamily="2" charset="0"/>
              </a:rPr>
              <a:t>cầu</a:t>
            </a:r>
            <a:r>
              <a:rPr lang="en-GB" sz="4000" dirty="0" smtClean="0">
                <a:ln w="19050">
                  <a:solidFill>
                    <a:schemeClr val="bg1"/>
                  </a:solidFill>
                  <a:prstDash val="sysDash"/>
                </a:ln>
                <a:gradFill>
                  <a:gsLst>
                    <a:gs pos="20183">
                      <a:schemeClr val="accent5"/>
                    </a:gs>
                    <a:gs pos="76000">
                      <a:srgbClr val="FFD46D"/>
                    </a:gs>
                    <a:gs pos="53000">
                      <a:srgbClr val="FFFF00"/>
                    </a:gs>
                  </a:gsLst>
                  <a:lin ang="5400000" scaled="1"/>
                </a:gradFill>
                <a:latin typeface="#9Slide03 IcielPanton Black" panose="00000A00000000000000" pitchFamily="2" charset="0"/>
              </a:rPr>
              <a:t> </a:t>
            </a:r>
            <a:r>
              <a:rPr lang="en-GB" sz="4000" dirty="0" err="1" smtClean="0">
                <a:ln w="19050">
                  <a:solidFill>
                    <a:schemeClr val="bg1"/>
                  </a:solidFill>
                  <a:prstDash val="sysDash"/>
                </a:ln>
                <a:gradFill>
                  <a:gsLst>
                    <a:gs pos="20183">
                      <a:schemeClr val="accent5"/>
                    </a:gs>
                    <a:gs pos="76000">
                      <a:srgbClr val="FFD46D"/>
                    </a:gs>
                    <a:gs pos="53000">
                      <a:srgbClr val="FFFF00"/>
                    </a:gs>
                  </a:gsLst>
                  <a:lin ang="5400000" scaled="1"/>
                </a:gradFill>
                <a:latin typeface="#9Slide03 IcielPanton Black" panose="00000A00000000000000" pitchFamily="2" charset="0"/>
              </a:rPr>
              <a:t>cần</a:t>
            </a:r>
            <a:r>
              <a:rPr lang="en-GB" sz="4000" dirty="0" smtClean="0">
                <a:ln w="19050">
                  <a:solidFill>
                    <a:schemeClr val="bg1"/>
                  </a:solidFill>
                  <a:prstDash val="sysDash"/>
                </a:ln>
                <a:gradFill>
                  <a:gsLst>
                    <a:gs pos="20183">
                      <a:schemeClr val="accent5"/>
                    </a:gs>
                    <a:gs pos="76000">
                      <a:srgbClr val="FFD46D"/>
                    </a:gs>
                    <a:gs pos="53000">
                      <a:srgbClr val="FFFF00"/>
                    </a:gs>
                  </a:gsLst>
                  <a:lin ang="5400000" scaled="1"/>
                </a:gradFill>
                <a:latin typeface="#9Slide03 IcielPanton Black" panose="00000A00000000000000" pitchFamily="2" charset="0"/>
              </a:rPr>
              <a:t> </a:t>
            </a:r>
            <a:r>
              <a:rPr lang="en-GB" sz="4000" dirty="0" err="1" smtClean="0">
                <a:ln w="19050">
                  <a:solidFill>
                    <a:schemeClr val="bg1"/>
                  </a:solidFill>
                  <a:prstDash val="sysDash"/>
                </a:ln>
                <a:gradFill>
                  <a:gsLst>
                    <a:gs pos="20183">
                      <a:schemeClr val="accent5"/>
                    </a:gs>
                    <a:gs pos="76000">
                      <a:srgbClr val="FFD46D"/>
                    </a:gs>
                    <a:gs pos="53000">
                      <a:srgbClr val="FFFF00"/>
                    </a:gs>
                  </a:gsLst>
                  <a:lin ang="5400000" scaled="1"/>
                </a:gradFill>
                <a:latin typeface="#9Slide03 IcielPanton Black" panose="00000A00000000000000" pitchFamily="2" charset="0"/>
              </a:rPr>
              <a:t>đạt</a:t>
            </a:r>
            <a:endParaRPr lang="en-US" sz="4000" dirty="0">
              <a:ln w="19050">
                <a:solidFill>
                  <a:schemeClr val="bg1"/>
                </a:solidFill>
                <a:prstDash val="sysDash"/>
              </a:ln>
              <a:gradFill>
                <a:gsLst>
                  <a:gs pos="20183">
                    <a:schemeClr val="accent5"/>
                  </a:gs>
                  <a:gs pos="76000">
                    <a:srgbClr val="FFD46D"/>
                  </a:gs>
                  <a:gs pos="53000">
                    <a:srgbClr val="FFFF00"/>
                  </a:gs>
                </a:gsLst>
                <a:lin ang="5400000" scaled="1"/>
              </a:gradFill>
              <a:latin typeface="#9Slide03 IcielPanton Black" panose="00000A00000000000000" pitchFamily="2" charset="0"/>
            </a:endParaRPr>
          </a:p>
        </p:txBody>
      </p:sp>
    </p:spTree>
    <p:extLst>
      <p:ext uri="{BB962C8B-B14F-4D97-AF65-F5344CB8AC3E}">
        <p14:creationId xmlns:p14="http://schemas.microsoft.com/office/powerpoint/2010/main" val="3260127026"/>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43AEB63-2863-42B5-9D71-E9FDFFEBEA46}"/>
              </a:ext>
            </a:extLst>
          </p:cNvPr>
          <p:cNvPicPr>
            <a:picLocks noChangeAspect="1"/>
          </p:cNvPicPr>
          <p:nvPr/>
        </p:nvPicPr>
        <p:blipFill rotWithShape="1">
          <a:blip r:embed="rId3">
            <a:extLst>
              <a:ext uri="{28A0092B-C50C-407E-A947-70E740481C1C}">
                <a14:useLocalDpi xmlns:a14="http://schemas.microsoft.com/office/drawing/2010/main" val="0"/>
              </a:ext>
            </a:extLst>
          </a:blip>
          <a:srcRect b="58889"/>
          <a:stretch/>
        </p:blipFill>
        <p:spPr>
          <a:xfrm>
            <a:off x="-1" y="-2"/>
            <a:ext cx="12192000" cy="3633893"/>
          </a:xfrm>
          <a:prstGeom prst="rect">
            <a:avLst/>
          </a:prstGeom>
        </p:spPr>
      </p:pic>
      <p:pic>
        <p:nvPicPr>
          <p:cNvPr id="16" name="图片 15">
            <a:extLst>
              <a:ext uri="{FF2B5EF4-FFF2-40B4-BE49-F238E27FC236}">
                <a16:creationId xmlns:a16="http://schemas.microsoft.com/office/drawing/2014/main" id="{4F4BCEBA-9C2C-4F80-B539-BEA6A54837A2}"/>
              </a:ext>
            </a:extLst>
          </p:cNvPr>
          <p:cNvPicPr>
            <a:picLocks noChangeAspect="1"/>
          </p:cNvPicPr>
          <p:nvPr/>
        </p:nvPicPr>
        <p:blipFill rotWithShape="1">
          <a:blip r:embed="rId4">
            <a:extLst>
              <a:ext uri="{28A0092B-C50C-407E-A947-70E740481C1C}">
                <a14:useLocalDpi xmlns:a14="http://schemas.microsoft.com/office/drawing/2010/main" val="0"/>
              </a:ext>
            </a:extLst>
          </a:blip>
          <a:srcRect t="72778" b="4722"/>
          <a:stretch/>
        </p:blipFill>
        <p:spPr>
          <a:xfrm>
            <a:off x="-2" y="5314950"/>
            <a:ext cx="12192001" cy="1543050"/>
          </a:xfrm>
          <a:prstGeom prst="rect">
            <a:avLst/>
          </a:prstGeom>
        </p:spPr>
      </p:pic>
      <p:pic>
        <p:nvPicPr>
          <p:cNvPr id="6" name="图片 5">
            <a:extLst>
              <a:ext uri="{FF2B5EF4-FFF2-40B4-BE49-F238E27FC236}">
                <a16:creationId xmlns:a16="http://schemas.microsoft.com/office/drawing/2014/main" id="{9C380D50-DC21-4602-8245-3871AFA863E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577231" y="261733"/>
            <a:ext cx="5157310" cy="5157310"/>
          </a:xfrm>
          <a:prstGeom prst="rect">
            <a:avLst/>
          </a:prstGeom>
        </p:spPr>
      </p:pic>
      <p:grpSp>
        <p:nvGrpSpPr>
          <p:cNvPr id="19" name="组合 18">
            <a:extLst>
              <a:ext uri="{FF2B5EF4-FFF2-40B4-BE49-F238E27FC236}">
                <a16:creationId xmlns:a16="http://schemas.microsoft.com/office/drawing/2014/main" id="{0337B447-CB2E-4612-9ECF-02067B1C1580}"/>
              </a:ext>
            </a:extLst>
          </p:cNvPr>
          <p:cNvGrpSpPr/>
          <p:nvPr/>
        </p:nvGrpSpPr>
        <p:grpSpPr>
          <a:xfrm>
            <a:off x="-23485" y="1146848"/>
            <a:ext cx="12215484" cy="6405192"/>
            <a:chOff x="-23485" y="1146848"/>
            <a:chExt cx="12215484" cy="6405192"/>
          </a:xfrm>
        </p:grpSpPr>
        <p:pic>
          <p:nvPicPr>
            <p:cNvPr id="21" name="图片 20">
              <a:extLst>
                <a:ext uri="{FF2B5EF4-FFF2-40B4-BE49-F238E27FC236}">
                  <a16:creationId xmlns:a16="http://schemas.microsoft.com/office/drawing/2014/main" id="{FCED44CC-B931-404C-A008-07B0A300C0BE}"/>
                </a:ext>
              </a:extLst>
            </p:cNvPr>
            <p:cNvPicPr>
              <a:picLocks noChangeAspect="1"/>
            </p:cNvPicPr>
            <p:nvPr/>
          </p:nvPicPr>
          <p:blipFill rotWithShape="1">
            <a:blip r:embed="rId4">
              <a:extLst>
                <a:ext uri="{28A0092B-C50C-407E-A947-70E740481C1C}">
                  <a14:useLocalDpi xmlns:a14="http://schemas.microsoft.com/office/drawing/2010/main" val="0"/>
                </a:ext>
              </a:extLst>
            </a:blip>
            <a:srcRect t="72778" b="4722"/>
            <a:stretch/>
          </p:blipFill>
          <p:spPr>
            <a:xfrm>
              <a:off x="-2" y="5314950"/>
              <a:ext cx="12192001" cy="1543050"/>
            </a:xfrm>
            <a:prstGeom prst="rect">
              <a:avLst/>
            </a:prstGeom>
          </p:spPr>
        </p:pic>
        <p:pic>
          <p:nvPicPr>
            <p:cNvPr id="25" name="图片 24">
              <a:extLst>
                <a:ext uri="{FF2B5EF4-FFF2-40B4-BE49-F238E27FC236}">
                  <a16:creationId xmlns:a16="http://schemas.microsoft.com/office/drawing/2014/main" id="{FF62790B-4C73-4386-90E6-3AC3EA7F1DE7}"/>
                </a:ext>
              </a:extLst>
            </p:cNvPr>
            <p:cNvPicPr>
              <a:picLocks noChangeAspect="1"/>
            </p:cNvPicPr>
            <p:nvPr/>
          </p:nvPicPr>
          <p:blipFill rotWithShape="1">
            <a:blip r:embed="rId6">
              <a:extLst>
                <a:ext uri="{28A0092B-C50C-407E-A947-70E740481C1C}">
                  <a14:useLocalDpi xmlns:a14="http://schemas.microsoft.com/office/drawing/2010/main" val="0"/>
                </a:ext>
              </a:extLst>
            </a:blip>
            <a:srcRect t="61498"/>
            <a:stretch/>
          </p:blipFill>
          <p:spPr>
            <a:xfrm>
              <a:off x="1269920" y="4349444"/>
              <a:ext cx="9586766" cy="2676016"/>
            </a:xfrm>
            <a:prstGeom prst="rect">
              <a:avLst/>
            </a:prstGeom>
          </p:spPr>
        </p:pic>
        <p:pic>
          <p:nvPicPr>
            <p:cNvPr id="27" name="图片 26">
              <a:extLst>
                <a:ext uri="{FF2B5EF4-FFF2-40B4-BE49-F238E27FC236}">
                  <a16:creationId xmlns:a16="http://schemas.microsoft.com/office/drawing/2014/main" id="{DA9D5C5B-185F-46CF-97F7-98362EF4F98F}"/>
                </a:ext>
              </a:extLst>
            </p:cNvPr>
            <p:cNvPicPr>
              <a:picLocks noChangeAspect="1"/>
            </p:cNvPicPr>
            <p:nvPr/>
          </p:nvPicPr>
          <p:blipFill rotWithShape="1">
            <a:blip r:embed="rId7">
              <a:extLst>
                <a:ext uri="{28A0092B-C50C-407E-A947-70E740481C1C}">
                  <a14:useLocalDpi xmlns:a14="http://schemas.microsoft.com/office/drawing/2010/main" val="0"/>
                </a:ext>
              </a:extLst>
            </a:blip>
            <a:srcRect t="41528" r="67118"/>
            <a:stretch/>
          </p:blipFill>
          <p:spPr>
            <a:xfrm>
              <a:off x="-23485" y="1146848"/>
              <a:ext cx="4968233" cy="6405192"/>
            </a:xfrm>
            <a:prstGeom prst="rect">
              <a:avLst/>
            </a:prstGeom>
          </p:spPr>
        </p:pic>
        <p:pic>
          <p:nvPicPr>
            <p:cNvPr id="30" name="图片 29">
              <a:extLst>
                <a:ext uri="{FF2B5EF4-FFF2-40B4-BE49-F238E27FC236}">
                  <a16:creationId xmlns:a16="http://schemas.microsoft.com/office/drawing/2014/main" id="{2CF37497-87E7-44CA-8542-4DAB1B9FF5FD}"/>
                </a:ext>
              </a:extLst>
            </p:cNvPr>
            <p:cNvPicPr>
              <a:picLocks noChangeAspect="1"/>
            </p:cNvPicPr>
            <p:nvPr/>
          </p:nvPicPr>
          <p:blipFill rotWithShape="1">
            <a:blip r:embed="rId8">
              <a:extLst>
                <a:ext uri="{28A0092B-C50C-407E-A947-70E740481C1C}">
                  <a14:useLocalDpi xmlns:a14="http://schemas.microsoft.com/office/drawing/2010/main" val="0"/>
                </a:ext>
              </a:extLst>
            </a:blip>
            <a:srcRect l="67339" t="52988"/>
            <a:stretch/>
          </p:blipFill>
          <p:spPr>
            <a:xfrm>
              <a:off x="8860064" y="4017612"/>
              <a:ext cx="3089541" cy="3224109"/>
            </a:xfrm>
            <a:prstGeom prst="rect">
              <a:avLst/>
            </a:prstGeom>
          </p:spPr>
        </p:pic>
      </p:grpSp>
      <p:pic>
        <p:nvPicPr>
          <p:cNvPr id="3" name="Picture 2"/>
          <p:cNvPicPr>
            <a:picLocks noChangeAspect="1"/>
          </p:cNvPicPr>
          <p:nvPr/>
        </p:nvPicPr>
        <p:blipFill>
          <a:blip r:embed="rId9"/>
          <a:stretch>
            <a:fillRect/>
          </a:stretch>
        </p:blipFill>
        <p:spPr>
          <a:xfrm>
            <a:off x="5067792" y="1697623"/>
            <a:ext cx="4176187" cy="2776798"/>
          </a:xfrm>
          <a:prstGeom prst="rect">
            <a:avLst/>
          </a:prstGeom>
        </p:spPr>
      </p:pic>
    </p:spTree>
    <p:extLst>
      <p:ext uri="{BB962C8B-B14F-4D97-AF65-F5344CB8AC3E}">
        <p14:creationId xmlns:p14="http://schemas.microsoft.com/office/powerpoint/2010/main" val="2723541731"/>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60034C3-54A7-4F8E-9DD8-97F4F5525AA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601802" y="2545662"/>
            <a:ext cx="4590197" cy="4590197"/>
          </a:xfrm>
          <a:prstGeom prst="rect">
            <a:avLst/>
          </a:prstGeom>
        </p:spPr>
      </p:pic>
      <p:pic>
        <p:nvPicPr>
          <p:cNvPr id="3" name="图片 11">
            <a:extLst>
              <a:ext uri="{FF2B5EF4-FFF2-40B4-BE49-F238E27FC236}">
                <a16:creationId xmlns:a16="http://schemas.microsoft.com/office/drawing/2014/main" id="{8E5D2A46-3EE3-C0F1-C43D-0BF8AEF51A4B}"/>
              </a:ext>
            </a:extLst>
          </p:cNvPr>
          <p:cNvPicPr>
            <a:picLocks noChangeAspect="1"/>
          </p:cNvPicPr>
          <p:nvPr/>
        </p:nvPicPr>
        <p:blipFill rotWithShape="1">
          <a:blip r:embed="rId4">
            <a:extLst>
              <a:ext uri="{28A0092B-C50C-407E-A947-70E740481C1C}">
                <a14:useLocalDpi xmlns:a14="http://schemas.microsoft.com/office/drawing/2010/main" val="0"/>
              </a:ext>
            </a:extLst>
          </a:blip>
          <a:srcRect b="58889"/>
          <a:stretch/>
        </p:blipFill>
        <p:spPr>
          <a:xfrm>
            <a:off x="10497" y="811"/>
            <a:ext cx="12192000" cy="3633893"/>
          </a:xfrm>
          <a:prstGeom prst="rect">
            <a:avLst/>
          </a:prstGeom>
        </p:spPr>
      </p:pic>
      <p:pic>
        <p:nvPicPr>
          <p:cNvPr id="4" name="图片 2">
            <a:extLst>
              <a:ext uri="{FF2B5EF4-FFF2-40B4-BE49-F238E27FC236}">
                <a16:creationId xmlns:a16="http://schemas.microsoft.com/office/drawing/2014/main" id="{5D5F3F4A-B257-A750-DDDD-38029A1C38A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15050" y="3222761"/>
            <a:ext cx="3972216" cy="3972216"/>
          </a:xfrm>
          <a:prstGeom prst="rect">
            <a:avLst/>
          </a:prstGeom>
        </p:spPr>
      </p:pic>
      <p:pic>
        <p:nvPicPr>
          <p:cNvPr id="5" name="图片 213" descr="67">
            <a:extLst>
              <a:ext uri="{FF2B5EF4-FFF2-40B4-BE49-F238E27FC236}">
                <a16:creationId xmlns:a16="http://schemas.microsoft.com/office/drawing/2014/main" id="{22767CE2-C158-3140-6079-F1066F884E74}"/>
              </a:ext>
            </a:extLst>
          </p:cNvPr>
          <p:cNvPicPr>
            <a:picLocks noChangeAspect="1"/>
          </p:cNvPicPr>
          <p:nvPr/>
        </p:nvPicPr>
        <p:blipFill>
          <a:blip r:embed="rId6"/>
          <a:srcRect l="67298" t="19879" b="5079"/>
          <a:stretch>
            <a:fillRect/>
          </a:stretch>
        </p:blipFill>
        <p:spPr>
          <a:xfrm>
            <a:off x="5723596" y="4155114"/>
            <a:ext cx="2132965" cy="2549525"/>
          </a:xfrm>
          <a:prstGeom prst="rect">
            <a:avLst/>
          </a:prstGeom>
        </p:spPr>
      </p:pic>
      <p:pic>
        <p:nvPicPr>
          <p:cNvPr id="6" name="图片 17" descr="千库网_圣诞灯和蓝色礼物盒_元素编号12604598">
            <a:extLst>
              <a:ext uri="{FF2B5EF4-FFF2-40B4-BE49-F238E27FC236}">
                <a16:creationId xmlns:a16="http://schemas.microsoft.com/office/drawing/2014/main" id="{D8DB30FF-B880-1910-F71F-B27D1440FCD9}"/>
              </a:ext>
            </a:extLst>
          </p:cNvPr>
          <p:cNvPicPr>
            <a:picLocks noChangeAspect="1"/>
          </p:cNvPicPr>
          <p:nvPr/>
        </p:nvPicPr>
        <p:blipFill>
          <a:blip r:embed="rId7"/>
          <a:stretch>
            <a:fillRect/>
          </a:stretch>
        </p:blipFill>
        <p:spPr>
          <a:xfrm>
            <a:off x="3521354" y="4762424"/>
            <a:ext cx="2094230" cy="2094230"/>
          </a:xfrm>
          <a:prstGeom prst="rect">
            <a:avLst/>
          </a:prstGeom>
          <a:effectLst>
            <a:outerShdw blurRad="63500" sx="102000" sy="102000" algn="ctr" rotWithShape="0">
              <a:schemeClr val="accent4">
                <a:lumMod val="20000"/>
                <a:lumOff val="80000"/>
                <a:alpha val="40000"/>
              </a:schemeClr>
            </a:outerShdw>
          </a:effectLst>
        </p:spPr>
      </p:pic>
      <p:pic>
        <p:nvPicPr>
          <p:cNvPr id="9" name="Picture 8"/>
          <p:cNvPicPr>
            <a:picLocks noChangeAspect="1"/>
          </p:cNvPicPr>
          <p:nvPr/>
        </p:nvPicPr>
        <p:blipFill>
          <a:blip r:embed="rId8"/>
          <a:stretch>
            <a:fillRect/>
          </a:stretch>
        </p:blipFill>
        <p:spPr>
          <a:xfrm>
            <a:off x="389823" y="1305763"/>
            <a:ext cx="10707122" cy="2285491"/>
          </a:xfrm>
          <a:prstGeom prst="rect">
            <a:avLst/>
          </a:prstGeom>
        </p:spPr>
      </p:pic>
    </p:spTree>
    <p:extLst>
      <p:ext uri="{BB962C8B-B14F-4D97-AF65-F5344CB8AC3E}">
        <p14:creationId xmlns:p14="http://schemas.microsoft.com/office/powerpoint/2010/main" val="1042608820"/>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C77EE5-9E50-B7AC-9693-72A1AEA76897}"/>
              </a:ext>
            </a:extLst>
          </p:cNvPr>
          <p:cNvPicPr>
            <a:picLocks noChangeAspect="1"/>
          </p:cNvPicPr>
          <p:nvPr/>
        </p:nvPicPr>
        <p:blipFill rotWithShape="1">
          <a:blip r:embed="rId3"/>
          <a:srcRect l="11914" t="6878" r="10074" b="42630"/>
          <a:stretch/>
        </p:blipFill>
        <p:spPr>
          <a:xfrm>
            <a:off x="919308" y="1211133"/>
            <a:ext cx="6864826" cy="4435734"/>
          </a:xfrm>
          <a:prstGeom prst="rect">
            <a:avLst/>
          </a:prstGeom>
          <a:ln>
            <a:noFill/>
          </a:ln>
          <a:effectLst>
            <a:softEdge rad="112500"/>
          </a:effectLst>
        </p:spPr>
      </p:pic>
      <p:sp>
        <p:nvSpPr>
          <p:cNvPr id="5" name="TextBox 4">
            <a:extLst>
              <a:ext uri="{FF2B5EF4-FFF2-40B4-BE49-F238E27FC236}">
                <a16:creationId xmlns:a16="http://schemas.microsoft.com/office/drawing/2014/main" id="{643680C3-B1DF-1878-E664-99B39BAB38B2}"/>
              </a:ext>
            </a:extLst>
          </p:cNvPr>
          <p:cNvSpPr txBox="1"/>
          <p:nvPr/>
        </p:nvSpPr>
        <p:spPr>
          <a:xfrm>
            <a:off x="1364775" y="0"/>
            <a:ext cx="8557147" cy="1077218"/>
          </a:xfrm>
          <a:prstGeom prst="rect">
            <a:avLst/>
          </a:prstGeom>
          <a:noFill/>
        </p:spPr>
        <p:txBody>
          <a:bodyPr wrap="square" rtlCol="0">
            <a:spAutoFit/>
          </a:bodyPr>
          <a:lstStyle/>
          <a:p>
            <a:pPr algn="ctr"/>
            <a:r>
              <a:rPr lang="vi-VN" sz="3200" b="1" dirty="0">
                <a:solidFill>
                  <a:schemeClr val="bg1"/>
                </a:solidFill>
                <a:latin typeface="Cambria" panose="02040503050406030204" pitchFamily="18" charset="0"/>
                <a:ea typeface="Cambria" panose="02040503050406030204" pitchFamily="18" charset="0"/>
              </a:rPr>
              <a:t>Quan sát hình 1, chỉ và nói về chức năng của rễ, thân đối với cây</a:t>
            </a:r>
            <a:endParaRPr lang="en-US" sz="3200" b="1" dirty="0">
              <a:solidFill>
                <a:schemeClr val="bg1"/>
              </a:solidFill>
              <a:latin typeface="Cambria" panose="02040503050406030204" pitchFamily="18" charset="0"/>
              <a:ea typeface="Cambria" panose="02040503050406030204" pitchFamily="18" charset="0"/>
            </a:endParaRPr>
          </a:p>
        </p:txBody>
      </p:sp>
      <p:grpSp>
        <p:nvGrpSpPr>
          <p:cNvPr id="12" name="Group 11">
            <a:extLst>
              <a:ext uri="{FF2B5EF4-FFF2-40B4-BE49-F238E27FC236}">
                <a16:creationId xmlns:a16="http://schemas.microsoft.com/office/drawing/2014/main" id="{BD231FDA-8AD1-728E-54B7-B86D9FFE9CBF}"/>
              </a:ext>
            </a:extLst>
          </p:cNvPr>
          <p:cNvGrpSpPr/>
          <p:nvPr/>
        </p:nvGrpSpPr>
        <p:grpSpPr>
          <a:xfrm>
            <a:off x="7922166" y="1077218"/>
            <a:ext cx="3439235" cy="2722943"/>
            <a:chOff x="8202304" y="2067528"/>
            <a:chExt cx="3439235" cy="2722943"/>
          </a:xfrm>
        </p:grpSpPr>
        <p:grpSp>
          <p:nvGrpSpPr>
            <p:cNvPr id="8" name="Group 7">
              <a:extLst>
                <a:ext uri="{FF2B5EF4-FFF2-40B4-BE49-F238E27FC236}">
                  <a16:creationId xmlns:a16="http://schemas.microsoft.com/office/drawing/2014/main" id="{96821A3D-F95A-D134-FF91-59374A2A3125}"/>
                </a:ext>
              </a:extLst>
            </p:cNvPr>
            <p:cNvGrpSpPr/>
            <p:nvPr/>
          </p:nvGrpSpPr>
          <p:grpSpPr>
            <a:xfrm>
              <a:off x="8202304" y="2067528"/>
              <a:ext cx="3439235" cy="2722943"/>
              <a:chOff x="8161362" y="2193877"/>
              <a:chExt cx="3439235" cy="2722943"/>
            </a:xfrm>
          </p:grpSpPr>
          <p:sp>
            <p:nvSpPr>
              <p:cNvPr id="6" name="Cloud 5">
                <a:extLst>
                  <a:ext uri="{FF2B5EF4-FFF2-40B4-BE49-F238E27FC236}">
                    <a16:creationId xmlns:a16="http://schemas.microsoft.com/office/drawing/2014/main" id="{468DA398-853A-1E1D-9320-71655F19E3A8}"/>
                  </a:ext>
                </a:extLst>
              </p:cNvPr>
              <p:cNvSpPr/>
              <p:nvPr/>
            </p:nvSpPr>
            <p:spPr>
              <a:xfrm>
                <a:off x="8161362" y="2193877"/>
                <a:ext cx="3411940" cy="2470245"/>
              </a:xfrm>
              <a:prstGeom prst="cloud">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loud 6">
                <a:extLst>
                  <a:ext uri="{FF2B5EF4-FFF2-40B4-BE49-F238E27FC236}">
                    <a16:creationId xmlns:a16="http://schemas.microsoft.com/office/drawing/2014/main" id="{940B320D-05DE-CFBB-B0C3-337905A53295}"/>
                  </a:ext>
                </a:extLst>
              </p:cNvPr>
              <p:cNvSpPr/>
              <p:nvPr/>
            </p:nvSpPr>
            <p:spPr>
              <a:xfrm>
                <a:off x="8188657" y="2320226"/>
                <a:ext cx="3411940" cy="2470245"/>
              </a:xfrm>
              <a:prstGeom prst="cloud">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loud 8">
                <a:extLst>
                  <a:ext uri="{FF2B5EF4-FFF2-40B4-BE49-F238E27FC236}">
                    <a16:creationId xmlns:a16="http://schemas.microsoft.com/office/drawing/2014/main" id="{E3CF2E8C-4331-8C22-733C-4263BBC1A9B3}"/>
                  </a:ext>
                </a:extLst>
              </p:cNvPr>
              <p:cNvSpPr/>
              <p:nvPr/>
            </p:nvSpPr>
            <p:spPr>
              <a:xfrm>
                <a:off x="8161362" y="2446575"/>
                <a:ext cx="3411940" cy="2470245"/>
              </a:xfrm>
              <a:prstGeom prst="cloud">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311C3B3E-85F5-45FE-59CF-8A2B777C73B5}"/>
                </a:ext>
              </a:extLst>
            </p:cNvPr>
            <p:cNvSpPr txBox="1"/>
            <p:nvPr/>
          </p:nvSpPr>
          <p:spPr>
            <a:xfrm>
              <a:off x="8717505" y="2828834"/>
              <a:ext cx="2436127" cy="1200329"/>
            </a:xfrm>
            <a:prstGeom prst="rect">
              <a:avLst/>
            </a:prstGeom>
            <a:noFill/>
          </p:spPr>
          <p:txBody>
            <a:bodyPr wrap="square" rtlCol="0">
              <a:spAutoFit/>
            </a:bodyPr>
            <a:lstStyle/>
            <a:p>
              <a:pPr algn="ctr"/>
              <a:r>
                <a:rPr lang="vi-VN" sz="3600" b="1" dirty="0">
                  <a:solidFill>
                    <a:schemeClr val="accent6">
                      <a:lumMod val="50000"/>
                    </a:schemeClr>
                  </a:solidFill>
                  <a:latin typeface="Cambria" panose="02040503050406030204" pitchFamily="18" charset="0"/>
                  <a:ea typeface="Cambria" panose="02040503050406030204" pitchFamily="18" charset="0"/>
                </a:rPr>
                <a:t>Thảo luận nhóm 2</a:t>
              </a:r>
              <a:endParaRPr lang="en-US" sz="3600" b="1" dirty="0">
                <a:solidFill>
                  <a:schemeClr val="accent6">
                    <a:lumMod val="50000"/>
                  </a:schemeClr>
                </a:solidFill>
                <a:latin typeface="Cambria" panose="02040503050406030204" pitchFamily="18" charset="0"/>
                <a:ea typeface="Cambria" panose="02040503050406030204" pitchFamily="18" charset="0"/>
              </a:endParaRPr>
            </a:p>
          </p:txBody>
        </p:sp>
      </p:grpSp>
      <p:pic>
        <p:nvPicPr>
          <p:cNvPr id="13" name="图片 2">
            <a:extLst>
              <a:ext uri="{FF2B5EF4-FFF2-40B4-BE49-F238E27FC236}">
                <a16:creationId xmlns:a16="http://schemas.microsoft.com/office/drawing/2014/main" id="{EB80D322-9174-21F7-06AC-A0885307D72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922166" y="3281712"/>
            <a:ext cx="3972216" cy="3972216"/>
          </a:xfrm>
          <a:prstGeom prst="rect">
            <a:avLst/>
          </a:prstGeom>
        </p:spPr>
      </p:pic>
      <p:pic>
        <p:nvPicPr>
          <p:cNvPr id="14" name="图片 17">
            <a:extLst>
              <a:ext uri="{FF2B5EF4-FFF2-40B4-BE49-F238E27FC236}">
                <a16:creationId xmlns:a16="http://schemas.microsoft.com/office/drawing/2014/main" id="{3FFEAAC1-8FCC-DDD4-D14B-3F71B61E561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23639" y="92425"/>
            <a:ext cx="1292660" cy="1077217"/>
          </a:xfrm>
          <a:prstGeom prst="rect">
            <a:avLst/>
          </a:prstGeom>
        </p:spPr>
      </p:pic>
      <p:pic>
        <p:nvPicPr>
          <p:cNvPr id="15" name="图片 17">
            <a:extLst>
              <a:ext uri="{FF2B5EF4-FFF2-40B4-BE49-F238E27FC236}">
                <a16:creationId xmlns:a16="http://schemas.microsoft.com/office/drawing/2014/main" id="{4D0331FF-1B5A-B470-9B49-59DFC6E435C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5237" y="92425"/>
            <a:ext cx="1292660" cy="1077217"/>
          </a:xfrm>
          <a:prstGeom prst="rect">
            <a:avLst/>
          </a:prstGeom>
        </p:spPr>
      </p:pic>
      <p:pic>
        <p:nvPicPr>
          <p:cNvPr id="16" name="图片 6">
            <a:extLst>
              <a:ext uri="{FF2B5EF4-FFF2-40B4-BE49-F238E27FC236}">
                <a16:creationId xmlns:a16="http://schemas.microsoft.com/office/drawing/2014/main" id="{104F5884-8F20-86B4-52FF-856185694F8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5004329"/>
            <a:ext cx="2058302" cy="2058302"/>
          </a:xfrm>
          <a:prstGeom prst="rect">
            <a:avLst/>
          </a:prstGeom>
        </p:spPr>
      </p:pic>
    </p:spTree>
    <p:extLst>
      <p:ext uri="{BB962C8B-B14F-4D97-AF65-F5344CB8AC3E}">
        <p14:creationId xmlns:p14="http://schemas.microsoft.com/office/powerpoint/2010/main" val="501694090"/>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094D42"/>
      </a:accent1>
      <a:accent2>
        <a:srgbClr val="DE3520"/>
      </a:accent2>
      <a:accent3>
        <a:srgbClr val="880B00"/>
      </a:accent3>
      <a:accent4>
        <a:srgbClr val="AA2F32"/>
      </a:accent4>
      <a:accent5>
        <a:srgbClr val="F2E3A6"/>
      </a:accent5>
      <a:accent6>
        <a:srgbClr val="257655"/>
      </a:accent6>
      <a:hlink>
        <a:srgbClr val="0563C1"/>
      </a:hlink>
      <a:folHlink>
        <a:srgbClr val="954F72"/>
      </a:folHlink>
    </a:clrScheme>
    <a:fontScheme name="Temp">
      <a:majorFont>
        <a:latin typeface="Arial" panose="020F0302020204030204"/>
        <a:ea typeface="思源黑体 CN Normal"/>
        <a:cs typeface=""/>
      </a:majorFont>
      <a:minorFont>
        <a:latin typeface="Arial" panose="020F0502020204030204"/>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94D42"/>
      </a:accent1>
      <a:accent2>
        <a:srgbClr val="DE3520"/>
      </a:accent2>
      <a:accent3>
        <a:srgbClr val="880B00"/>
      </a:accent3>
      <a:accent4>
        <a:srgbClr val="AA2F32"/>
      </a:accent4>
      <a:accent5>
        <a:srgbClr val="F2E3A6"/>
      </a:accent5>
      <a:accent6>
        <a:srgbClr val="257655"/>
      </a:accent6>
      <a:hlink>
        <a:srgbClr val="0563C1"/>
      </a:hlink>
      <a:folHlink>
        <a:srgbClr val="954F72"/>
      </a:folHlink>
    </a:clrScheme>
    <a:fontScheme name="Temp">
      <a:majorFont>
        <a:latin typeface="Arial" panose="020F0302020204030204"/>
        <a:ea typeface="思源黑体 CN Normal"/>
        <a:cs typeface=""/>
      </a:majorFont>
      <a:minorFont>
        <a:latin typeface="Arial" panose="020F0502020204030204"/>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44546A"/>
    </a:dk2>
    <a:lt2>
      <a:srgbClr val="E7E6E6"/>
    </a:lt2>
    <a:accent1>
      <a:srgbClr val="094D42"/>
    </a:accent1>
    <a:accent2>
      <a:srgbClr val="DE3520"/>
    </a:accent2>
    <a:accent3>
      <a:srgbClr val="880B00"/>
    </a:accent3>
    <a:accent4>
      <a:srgbClr val="AA2F32"/>
    </a:accent4>
    <a:accent5>
      <a:srgbClr val="F2E3A6"/>
    </a:accent5>
    <a:accent6>
      <a:srgbClr val="257655"/>
    </a:accent6>
    <a:hlink>
      <a:srgbClr val="0563C1"/>
    </a:hlink>
    <a:folHlink>
      <a:srgbClr val="954F72"/>
    </a:folHlink>
  </a:clrScheme>
</a:themeOverride>
</file>

<file path=ppt/theme/themeOverride2.xml><?xml version="1.0" encoding="utf-8"?>
<a:themeOverride xmlns:a="http://schemas.openxmlformats.org/drawingml/2006/main">
  <a:clrScheme name="Office">
    <a:dk1>
      <a:srgbClr val="000000"/>
    </a:dk1>
    <a:lt1>
      <a:srgbClr val="FFFFFF"/>
    </a:lt1>
    <a:dk2>
      <a:srgbClr val="44546A"/>
    </a:dk2>
    <a:lt2>
      <a:srgbClr val="E7E6E6"/>
    </a:lt2>
    <a:accent1>
      <a:srgbClr val="094D42"/>
    </a:accent1>
    <a:accent2>
      <a:srgbClr val="DE3520"/>
    </a:accent2>
    <a:accent3>
      <a:srgbClr val="880B00"/>
    </a:accent3>
    <a:accent4>
      <a:srgbClr val="AA2F32"/>
    </a:accent4>
    <a:accent5>
      <a:srgbClr val="F2E3A6"/>
    </a:accent5>
    <a:accent6>
      <a:srgbClr val="257655"/>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Office Theme</Template>
  <TotalTime>169</TotalTime>
  <Words>674</Words>
  <Application>Microsoft Office PowerPoint</Application>
  <PresentationFormat>Widescreen</PresentationFormat>
  <Paragraphs>77</Paragraphs>
  <Slides>25</Slides>
  <Notes>24</Notes>
  <HiddenSlides>0</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25</vt:i4>
      </vt:variant>
    </vt:vector>
  </HeadingPairs>
  <TitlesOfParts>
    <vt:vector size="39" baseType="lpstr">
      <vt:lpstr>#9Slide03 IcielPanton Black</vt:lpstr>
      <vt:lpstr>#9Slide05 Aphrodite Pro</vt:lpstr>
      <vt:lpstr>#9Slide05 Bodega Script</vt:lpstr>
      <vt:lpstr>Arial</vt:lpstr>
      <vt:lpstr>Calibri</vt:lpstr>
      <vt:lpstr>Cambria</vt:lpstr>
      <vt:lpstr>Chango</vt:lpstr>
      <vt:lpstr>DengXian</vt:lpstr>
      <vt:lpstr>SVN-Dancing Script</vt:lpstr>
      <vt:lpstr>Times New Roman</vt:lpstr>
      <vt:lpstr>UTM Aristote</vt:lpstr>
      <vt:lpstr>思源黑体 CN Normal</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12</cp:revision>
  <dcterms:created xsi:type="dcterms:W3CDTF">2022-11-23T11:55:07Z</dcterms:created>
  <dcterms:modified xsi:type="dcterms:W3CDTF">2022-11-24T15:20:01Z</dcterms:modified>
</cp:coreProperties>
</file>