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256" r:id="rId3"/>
    <p:sldId id="2007577121" r:id="rId4"/>
    <p:sldId id="295" r:id="rId5"/>
    <p:sldId id="293" r:id="rId6"/>
    <p:sldId id="284" r:id="rId7"/>
    <p:sldId id="285" r:id="rId8"/>
    <p:sldId id="294" r:id="rId9"/>
    <p:sldId id="287" r:id="rId10"/>
    <p:sldId id="288" r:id="rId11"/>
    <p:sldId id="2007577122" r:id="rId12"/>
    <p:sldId id="1108841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3FB7-87CB-4DF1-A28A-6797922983C5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F37E3-CA15-4722-ABD5-559F24ED8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4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4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77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52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35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32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27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25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391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69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4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898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6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4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03" r:id="rId26"/>
    <p:sldLayoutId id="2147483704" r:id="rId27"/>
    <p:sldLayoutId id="214748370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07/relationships/hdphoto" Target="../media/hdphoto1.wdp"/><Relationship Id="rId7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microsoft.com/office/2007/relationships/hdphoto" Target="../media/hdphoto4.wdp"/><Relationship Id="rId10" Type="http://schemas.openxmlformats.org/officeDocument/2006/relationships/image" Target="../media/image150.png"/><Relationship Id="rId4" Type="http://schemas.openxmlformats.org/officeDocument/2006/relationships/image" Target="../media/image17.png"/><Relationship Id="rId9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26493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9701" y="206880"/>
              <a:ext cx="2110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126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35229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hai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17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vi-VN" sz="3047" b="1" dirty="0">
                <a:latin typeface="HP001 4 hàng" pitchFamily="34" charset="0"/>
              </a:rPr>
              <a:t>1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8026" y="222805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3047" b="1" dirty="0">
                <a:latin typeface="HP001 4 hàng" pitchFamily="34" charset="0"/>
                <a:cs typeface="Times New Roman" pitchFamily="18" charset="0"/>
              </a:rPr>
              <a:t>Bài 37: Phép nhân (Tiết 1 – Trang 4</a:t>
            </a:r>
            <a:r>
              <a:rPr lang="vi-VN" sz="3047" b="1">
                <a:latin typeface="HP001 4 hàng" pitchFamily="34" charset="0"/>
                <a:cs typeface="Times New Roman" pitchFamily="18" charset="0"/>
              </a:rPr>
              <a:t>, 5)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250939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1143495"/>
            <a:chOff x="774356" y="888444"/>
            <a:chExt cx="10056923" cy="114349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Nhận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biết khái niệm ban đầu về phép nhân, đọc, viết phép nhân.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hiện được phép nhân dựa vào tổng các số hạng bằng nhau.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936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749721" y="2191642"/>
            <a:ext cx="4203395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KHÁM PHÁ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7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36881" y="2191642"/>
            <a:ext cx="4829079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HOẠT ĐỘNG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9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449</Words>
  <Application>Microsoft Office PowerPoint</Application>
  <PresentationFormat>Widescreen</PresentationFormat>
  <Paragraphs>105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HP001 4 hàng</vt:lpstr>
      <vt:lpstr>iCiel Cadena</vt:lpstr>
      <vt:lpstr>UTM Cookies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 Thuy</cp:lastModifiedBy>
  <cp:revision>143</cp:revision>
  <dcterms:created xsi:type="dcterms:W3CDTF">2021-06-02T01:34:28Z</dcterms:created>
  <dcterms:modified xsi:type="dcterms:W3CDTF">2022-01-06T13:52:09Z</dcterms:modified>
</cp:coreProperties>
</file>