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6" r:id="rId4"/>
    <p:sldId id="267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855AD-09D7-44F8-8F16-DED8EB0425A5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83B7A-533E-40AB-A0B2-A8FE2573D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08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236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baseline="0" dirty="0"/>
              <a:t>Slide Show mode, select the arrows to visit links.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596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32F8-D679-479F-A40B-58127C29F9FB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2928-B191-4338-B0E1-BAE7A822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09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32F8-D679-479F-A40B-58127C29F9FB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2928-B191-4338-B0E1-BAE7A822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7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32F8-D679-479F-A40B-58127C29F9FB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2928-B191-4338-B0E1-BAE7A822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39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9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32F8-D679-479F-A40B-58127C29F9FB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2928-B191-4338-B0E1-BAE7A822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3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32F8-D679-479F-A40B-58127C29F9FB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2928-B191-4338-B0E1-BAE7A822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32F8-D679-479F-A40B-58127C29F9FB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2928-B191-4338-B0E1-BAE7A822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4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32F8-D679-479F-A40B-58127C29F9FB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2928-B191-4338-B0E1-BAE7A822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2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32F8-D679-479F-A40B-58127C29F9FB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2928-B191-4338-B0E1-BAE7A822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8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32F8-D679-479F-A40B-58127C29F9FB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2928-B191-4338-B0E1-BAE7A822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5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32F8-D679-479F-A40B-58127C29F9FB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2928-B191-4338-B0E1-BAE7A822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11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32F8-D679-479F-A40B-58127C29F9FB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2928-B191-4338-B0E1-BAE7A822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2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032F8-D679-479F-A40B-58127C29F9FB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F2928-B191-4338-B0E1-BAE7A822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7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5535" y="617622"/>
            <a:ext cx="3633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Trebuchet MS" panose="020B0603020202020204"/>
              </a:rPr>
              <a:t>Trường Tiểu học </a:t>
            </a:r>
            <a:r>
              <a:rPr lang="vi-VN" sz="2400" dirty="0" err="1">
                <a:solidFill>
                  <a:prstClr val="black"/>
                </a:solidFill>
                <a:latin typeface="Trebuchet MS" panose="020B0603020202020204"/>
              </a:rPr>
              <a:t>Sài</a:t>
            </a:r>
            <a:r>
              <a:rPr lang="vi-VN" sz="24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rebuchet MS" panose="020B0603020202020204"/>
              </a:rPr>
              <a:t>Đồng</a:t>
            </a:r>
            <a:endParaRPr lang="en-US" sz="24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5028" y="1227909"/>
            <a:ext cx="10774019" cy="28215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Tên bài: </a:t>
            </a:r>
            <a:r>
              <a:rPr lang="en-US" sz="4400" dirty="0">
                <a:solidFill>
                  <a:srgbClr val="00B0F0"/>
                </a:solidFill>
              </a:rPr>
              <a:t>ÔN ĐỘI HÌNH ĐỘI NGŨ</a:t>
            </a:r>
          </a:p>
          <a:p>
            <a:pPr lvl="0" algn="ctr">
              <a:defRPr/>
            </a:pPr>
            <a:r>
              <a:rPr lang="en-US" sz="4400" dirty="0">
                <a:solidFill>
                  <a:srgbClr val="00B0F0"/>
                </a:solidFill>
              </a:rPr>
              <a:t> – TRÒ CHƠI: “BỎ KHĂN”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29339" y="4694432"/>
            <a:ext cx="2023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000" dirty="0">
                <a:solidFill>
                  <a:prstClr val="black"/>
                </a:solidFill>
                <a:latin typeface="Trebuchet MS" panose="020B0603020202020204"/>
              </a:rPr>
              <a:t>THỂ DỤC LỚP 4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90091" y="5184278"/>
            <a:ext cx="5068956" cy="455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Giáo viên: </a:t>
            </a:r>
            <a:r>
              <a:rPr lang="en-US" sz="2400" dirty="0">
                <a:solidFill>
                  <a:srgbClr val="FFFF00"/>
                </a:solidFill>
                <a:latin typeface="Trebuchet MS" panose="020B0603020202020204"/>
              </a:rPr>
              <a:t>Nguyễn </a:t>
            </a:r>
            <a:r>
              <a:rPr lang="vi-VN" sz="2400" dirty="0">
                <a:solidFill>
                  <a:srgbClr val="FFFF00"/>
                </a:solidFill>
                <a:latin typeface="Trebuchet MS" panose="020B0603020202020204"/>
              </a:rPr>
              <a:t>Văn Thanh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340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34720" y="568960"/>
            <a:ext cx="295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Book Antiqua" panose="02040602050305030304" pitchFamily="18" charset="0"/>
              </a:rPr>
              <a:t>KHỞI ĐỘNG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4900" y="1442720"/>
            <a:ext cx="534416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err="1">
                <a:solidFill>
                  <a:srgbClr val="002060"/>
                </a:solidFill>
              </a:rPr>
              <a:t>Thực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hiện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khởi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động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xoay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các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khớp</a:t>
            </a:r>
            <a:r>
              <a:rPr lang="en-US" sz="2400" i="1" dirty="0">
                <a:solidFill>
                  <a:srgbClr val="002060"/>
                </a:solidFill>
              </a:rPr>
              <a:t>:</a:t>
            </a:r>
          </a:p>
          <a:p>
            <a:r>
              <a:rPr lang="en-US" sz="2400" i="1" dirty="0">
                <a:solidFill>
                  <a:srgbClr val="002060"/>
                </a:solidFill>
              </a:rPr>
              <a:t>+ Cổ                                         + Hông</a:t>
            </a:r>
          </a:p>
          <a:p>
            <a:r>
              <a:rPr lang="en-US" sz="2400" i="1" dirty="0">
                <a:solidFill>
                  <a:srgbClr val="002060"/>
                </a:solidFill>
              </a:rPr>
              <a:t>+ Cổ tay, cổ chân                   + Đầu gối</a:t>
            </a:r>
          </a:p>
          <a:p>
            <a:r>
              <a:rPr lang="en-US" sz="2400" i="1" dirty="0">
                <a:solidFill>
                  <a:srgbClr val="002060"/>
                </a:solidFill>
              </a:rPr>
              <a:t>+ Vai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20" y="3012380"/>
            <a:ext cx="5679112" cy="331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7520" y="582751"/>
            <a:ext cx="11328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VẬN ĐỘNG: ĐÈN XANH ĐÈN ĐỎ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960" y="1136552"/>
            <a:ext cx="5936344" cy="47089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984956" y="1702732"/>
            <a:ext cx="4013972" cy="411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960" y="690880"/>
            <a:ext cx="1080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TẬP HỢP HÀNG NGANG, DÓNG HÀNG, ĐIỂM SỐ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5131" y="3547518"/>
            <a:ext cx="5904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HÌNH HÀNG NGANG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KHẨU LỆNH: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THÀNH 4 HÀNG NGANG  -  TẬP HỢP.</a:t>
            </a:r>
          </a:p>
        </p:txBody>
      </p:sp>
      <p:pic>
        <p:nvPicPr>
          <p:cNvPr id="9" name="image173.jpg" descr="tập hợp hàng nga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777" y="1250129"/>
            <a:ext cx="3687355" cy="219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304.jpg" descr="dóng  hàng nga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3315" y="1152545"/>
            <a:ext cx="3566160" cy="252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004301" y="3686017"/>
            <a:ext cx="4136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DÓNG HÀNG NGANG</a:t>
            </a:r>
          </a:p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KHẨU LỆNH: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“NHÌN PHẢI – THẲNG”</a:t>
            </a:r>
          </a:p>
        </p:txBody>
      </p:sp>
      <p:pic>
        <p:nvPicPr>
          <p:cNvPr id="12" name="image306.jpg" descr="điểm số  hàng nga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1" y="4715691"/>
            <a:ext cx="4585062" cy="2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63237" y="5643154"/>
            <a:ext cx="4671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SỐ </a:t>
            </a:r>
          </a:p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KHẨU LỆNH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 TỪ 1 ĐẾN HẾT – ĐIỂM SỐ”</a:t>
            </a:r>
          </a:p>
        </p:txBody>
      </p:sp>
    </p:spTree>
    <p:extLst>
      <p:ext uri="{BB962C8B-B14F-4D97-AF65-F5344CB8AC3E}">
        <p14:creationId xmlns:p14="http://schemas.microsoft.com/office/powerpoint/2010/main" val="248417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960" y="690880"/>
            <a:ext cx="1080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QUAY SAU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837142" y="829795"/>
            <a:ext cx="4336677" cy="5810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8963" y="1362379"/>
            <a:ext cx="55313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 LỆNH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ĐẰNG SAU – QUAY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DÙNG GÓT CHÂN PHẢI LÀM TRỤ VÀ NỬA TRÊN BÀN CHÂN TRÁI LÀM ĐIỂM TÌ, QUAY NGƯỜI SANG PHẢI – RA SAU, ĐƯA CHÂN TRÁI VỀ TƯ THẾ ĐỨNG NGHIÊM.</a:t>
            </a:r>
          </a:p>
        </p:txBody>
      </p:sp>
    </p:spTree>
    <p:extLst>
      <p:ext uri="{BB962C8B-B14F-4D97-AF65-F5344CB8AC3E}">
        <p14:creationId xmlns:p14="http://schemas.microsoft.com/office/powerpoint/2010/main" val="355527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960" y="690880"/>
            <a:ext cx="1080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GIẬM CHÂN TẠI CHỖ, ĐỨNG LẠI</a:t>
            </a:r>
            <a:r>
              <a:rPr lang="en-US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8960" y="3875203"/>
            <a:ext cx="5531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</a:rPr>
              <a:t>GIẬM CHÂN TẠI CHỖ, ĐI ĐỀU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TTCB: </a:t>
            </a:r>
            <a:r>
              <a:rPr lang="en-US" sz="2000" dirty="0" err="1"/>
              <a:t>Đứng</a:t>
            </a:r>
            <a:r>
              <a:rPr lang="en-US" sz="2000" dirty="0"/>
              <a:t> </a:t>
            </a:r>
            <a:r>
              <a:rPr lang="en-US" sz="2000" dirty="0" err="1"/>
              <a:t>nghiêm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lệnh</a:t>
            </a:r>
            <a:r>
              <a:rPr lang="en-US" sz="2000" dirty="0"/>
              <a:t>: - </a:t>
            </a:r>
            <a:r>
              <a:rPr lang="en-US" sz="2000" u="sng" dirty="0">
                <a:solidFill>
                  <a:srgbClr val="FF0000"/>
                </a:solidFill>
              </a:rPr>
              <a:t>“</a:t>
            </a:r>
            <a:r>
              <a:rPr lang="en-US" sz="2000" u="sng" dirty="0" err="1">
                <a:solidFill>
                  <a:srgbClr val="FF0000"/>
                </a:solidFill>
              </a:rPr>
              <a:t>Giậm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chân</a:t>
            </a:r>
            <a:r>
              <a:rPr lang="en-US" sz="2000" u="sng" dirty="0">
                <a:solidFill>
                  <a:srgbClr val="FF0000"/>
                </a:solidFill>
              </a:rPr>
              <a:t>  – </a:t>
            </a:r>
            <a:r>
              <a:rPr lang="en-US" sz="2000" u="sng" dirty="0" err="1">
                <a:solidFill>
                  <a:srgbClr val="FF0000"/>
                </a:solidFill>
              </a:rPr>
              <a:t>Giậm</a:t>
            </a:r>
            <a:r>
              <a:rPr lang="en-US" sz="2000" u="sng" dirty="0">
                <a:solidFill>
                  <a:srgbClr val="FF0000"/>
                </a:solidFill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dirty="0"/>
              <a:t>                  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68038" y="4119097"/>
            <a:ext cx="5432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ĐỨNG LẠI</a:t>
            </a:r>
          </a:p>
          <a:p>
            <a:r>
              <a:rPr lang="en-US" sz="2000" dirty="0"/>
              <a:t>-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lệnh</a:t>
            </a:r>
            <a:r>
              <a:rPr lang="en-US" sz="2000" dirty="0"/>
              <a:t>: “ </a:t>
            </a:r>
            <a:r>
              <a:rPr lang="en-US" sz="2000" u="sng" dirty="0" err="1">
                <a:solidFill>
                  <a:srgbClr val="FF0000"/>
                </a:solidFill>
              </a:rPr>
              <a:t>Đứng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lại</a:t>
            </a:r>
            <a:r>
              <a:rPr lang="en-US" sz="2000" u="sng" dirty="0">
                <a:solidFill>
                  <a:srgbClr val="FF0000"/>
                </a:solidFill>
              </a:rPr>
              <a:t> – </a:t>
            </a:r>
            <a:r>
              <a:rPr lang="en-US" sz="2000" u="sng" dirty="0" err="1">
                <a:solidFill>
                  <a:srgbClr val="FF0000"/>
                </a:solidFill>
              </a:rPr>
              <a:t>Đứng</a:t>
            </a:r>
            <a:r>
              <a:rPr lang="en-US" sz="2000" u="sng" dirty="0">
                <a:solidFill>
                  <a:srgbClr val="FF0000"/>
                </a:solidFill>
              </a:rPr>
              <a:t>”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02343" y="-80838"/>
            <a:ext cx="2724998" cy="5191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12646" y="7936"/>
            <a:ext cx="2724997" cy="501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0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0320" y="538480"/>
            <a:ext cx="99568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TRÒ CHƠI: BỎ KHĂN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965" y="1184811"/>
            <a:ext cx="11743510" cy="5998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do, quay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tthua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83628" y="773583"/>
            <a:ext cx="2652264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0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9680" y="773612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ook Antiqua" panose="02040602050305030304" pitchFamily="18" charset="0"/>
              </a:rPr>
              <a:t>THẢ LỎNG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8000" y="1734457"/>
            <a:ext cx="7071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CÁC ĐỘNG TÁC THẢ LỎNG THEO VIDEO HƯỚNG DẪN(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821" y="3363547"/>
            <a:ext cx="4140835" cy="234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3998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539</Words>
  <Application>Microsoft Office PowerPoint</Application>
  <PresentationFormat>Màn hình rộng</PresentationFormat>
  <Paragraphs>47</Paragraphs>
  <Slides>8</Slides>
  <Notes>2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9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nguyenvanthanh17276@gmail.com</cp:lastModifiedBy>
  <cp:revision>4</cp:revision>
  <dcterms:created xsi:type="dcterms:W3CDTF">2021-09-24T14:22:30Z</dcterms:created>
  <dcterms:modified xsi:type="dcterms:W3CDTF">2023-01-12T03:45:51Z</dcterms:modified>
</cp:coreProperties>
</file>