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0" r:id="rId3"/>
    <p:sldId id="272" r:id="rId4"/>
    <p:sldId id="271" r:id="rId5"/>
    <p:sldId id="276" r:id="rId6"/>
    <p:sldId id="258" r:id="rId7"/>
    <p:sldId id="259" r:id="rId8"/>
    <p:sldId id="265" r:id="rId9"/>
    <p:sldId id="260" r:id="rId10"/>
    <p:sldId id="261" r:id="rId11"/>
    <p:sldId id="262" r:id="rId12"/>
    <p:sldId id="277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8"/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>
        <p:scale>
          <a:sx n="71" d="100"/>
          <a:sy n="71" d="100"/>
        </p:scale>
        <p:origin x="17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3" Type="http://schemas.openxmlformats.org/officeDocument/2006/relationships/image" Target="../media/image1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C667E-2530-C2DD-E4A0-0238E23AB49D}"/>
              </a:ext>
            </a:extLst>
          </p:cNvPr>
          <p:cNvSpPr txBox="1"/>
          <p:nvPr/>
        </p:nvSpPr>
        <p:spPr>
          <a:xfrm>
            <a:off x="1524000" y="1143000"/>
            <a:ext cx="998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5A5</a:t>
            </a:r>
          </a:p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2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825480" progId="Equation.DSMT4">
                  <p:embed/>
                </p:oleObj>
              </mc:Choice>
              <mc:Fallback>
                <p:oleObj name="Equation" r:id="rId2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09" y="3931639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021235" y="4723650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059430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802" y="4641938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824" y="4731352"/>
            <a:ext cx="1511940" cy="1699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088203-A3A5-4A8A-A055-151F91785B67}"/>
              </a:ext>
            </a:extLst>
          </p:cNvPr>
          <p:cNvSpPr txBox="1"/>
          <p:nvPr/>
        </p:nvSpPr>
        <p:spPr>
          <a:xfrm>
            <a:off x="4038600" y="1308470"/>
            <a:ext cx="422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#9Slide07 SVNSunshine" panose="00000500000000000000" pitchFamily="2" charset="0"/>
              </a:rPr>
              <a:t>TOÁN 5</a:t>
            </a:r>
            <a:endParaRPr lang="en-US" sz="4400" b="1" dirty="0">
              <a:solidFill>
                <a:srgbClr val="C00000"/>
              </a:solidFill>
              <a:latin typeface="#9Slide07 SVNSunshine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484F2-0486-4E97-943A-D56E93E2E1D2}"/>
              </a:ext>
            </a:extLst>
          </p:cNvPr>
          <p:cNvSpPr txBox="1"/>
          <p:nvPr/>
        </p:nvSpPr>
        <p:spPr>
          <a:xfrm>
            <a:off x="2081239" y="2114483"/>
            <a:ext cx="929986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317160" progId="Equation.DSMT4">
                  <p:embed/>
                </p:oleObj>
              </mc:Choice>
              <mc:Fallback>
                <p:oleObj name="Equation" r:id="rId5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825480" progId="Equation.DSMT4">
                  <p:embed/>
                </p:oleObj>
              </mc:Choice>
              <mc:Fallback>
                <p:oleObj name="Equation" r:id="rId9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685800" y="1701292"/>
            <a:ext cx="111801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5028294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679174" y="2875002"/>
            <a:ext cx="1118010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854706" y="1776371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848079" y="2959861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888840" progId="Equation.DSMT4">
                  <p:embed/>
                </p:oleObj>
              </mc:Choice>
              <mc:Fallback>
                <p:oleObj name="Equation" r:id="rId4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960" imgH="888840" progId="Equation.DSMT4">
                  <p:embed/>
                </p:oleObj>
              </mc:Choice>
              <mc:Fallback>
                <p:oleObj name="Equation" r:id="rId6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520560" progId="Equation.DSMT4">
                  <p:embed/>
                </p:oleObj>
              </mc:Choice>
              <mc:Fallback>
                <p:oleObj name="Equation" r:id="rId8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82600" imgH="888840" progId="Equation.DSMT4">
                  <p:embed/>
                </p:oleObj>
              </mc:Choice>
              <mc:Fallback>
                <p:oleObj name="Equation" r:id="rId10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825480" progId="Equation.DSMT4">
                  <p:embed/>
                </p:oleObj>
              </mc:Choice>
              <mc:Fallback>
                <p:oleObj name="Equation" r:id="rId12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520560" progId="Equation.DSMT4">
                  <p:embed/>
                </p:oleObj>
              </mc:Choice>
              <mc:Fallback>
                <p:oleObj name="Equation" r:id="rId14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480" imgH="825480" progId="Equation.DSMT4">
                  <p:embed/>
                </p:oleObj>
              </mc:Choice>
              <mc:Fallback>
                <p:oleObj name="Equation" r:id="rId16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97558"/>
              </p:ext>
            </p:extLst>
          </p:nvPr>
        </p:nvGraphicFramePr>
        <p:xfrm>
          <a:off x="5565757" y="1028599"/>
          <a:ext cx="2638224" cy="112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888840" progId="Equation.DSMT4">
                  <p:embed/>
                </p:oleObj>
              </mc:Choice>
              <mc:Fallback>
                <p:oleObj name="Equation" r:id="rId4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5757" y="1028599"/>
                        <a:ext cx="2638224" cy="112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93369"/>
              </p:ext>
            </p:extLst>
          </p:nvPr>
        </p:nvGraphicFramePr>
        <p:xfrm>
          <a:off x="8463716" y="1083651"/>
          <a:ext cx="1899484" cy="10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825480" progId="Equation.DSMT4">
                  <p:embed/>
                </p:oleObj>
              </mc:Choice>
              <mc:Fallback>
                <p:oleObj name="Equation" r:id="rId6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3716" y="1083651"/>
                        <a:ext cx="1899484" cy="102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6F4FB7B-24B7-4BF0-9AEE-4A472F8BD5AE}"/>
              </a:ext>
            </a:extLst>
          </p:cNvPr>
          <p:cNvSpPr txBox="1"/>
          <p:nvPr/>
        </p:nvSpPr>
        <p:spPr>
          <a:xfrm>
            <a:off x="2476700" y="199997"/>
            <a:ext cx="611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DT HÌNH THANG</a:t>
            </a:r>
          </a:p>
        </p:txBody>
      </p:sp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26504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741702" y="4077877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420691" y="4717963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740612" y="4703742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735752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1923" y="4735752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82600" imgH="888840" progId="Equation.DSMT4">
                    <p:embed/>
                  </p:oleObj>
                </mc:Choice>
                <mc:Fallback>
                  <p:oleObj name="Equation" r:id="rId2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7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610</TotalTime>
  <Words>705</Words>
  <Application>Microsoft Office PowerPoint</Application>
  <PresentationFormat>Widescreen</PresentationFormat>
  <Paragraphs>128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#9Slide02 Tieu de dai</vt:lpstr>
      <vt:lpstr>#9Slide07 SVNSunshine</vt:lpstr>
      <vt:lpstr>Arial</vt:lpstr>
      <vt:lpstr>Calibri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Administrator</cp:lastModifiedBy>
  <cp:revision>61</cp:revision>
  <dcterms:created xsi:type="dcterms:W3CDTF">2021-12-20T02:23:43Z</dcterms:created>
  <dcterms:modified xsi:type="dcterms:W3CDTF">2023-01-14T06:40:21Z</dcterms:modified>
  <cp:category>9Slide.vn</cp:category>
  <cp:contentStatus>9Slide</cp:contentStatus>
</cp:coreProperties>
</file>