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69" r:id="rId3"/>
    <p:sldId id="273" r:id="rId4"/>
    <p:sldId id="260" r:id="rId5"/>
    <p:sldId id="267" r:id="rId6"/>
    <p:sldId id="263" r:id="rId7"/>
    <p:sldId id="262" r:id="rId8"/>
    <p:sldId id="270" r:id="rId9"/>
    <p:sldId id="279" r:id="rId10"/>
    <p:sldId id="282" r:id="rId11"/>
    <p:sldId id="283" r:id="rId12"/>
    <p:sldId id="259" r:id="rId13"/>
    <p:sldId id="278"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0000"/>
    <a:srgbClr val="9D7C7D"/>
    <a:srgbClr val="FDEBB0"/>
    <a:srgbClr val="FCD5B5"/>
    <a:srgbClr val="FAC090"/>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9" autoAdjust="0"/>
    <p:restoredTop sz="94182" autoAdjust="0"/>
  </p:normalViewPr>
  <p:slideViewPr>
    <p:cSldViewPr snapToGrid="0">
      <p:cViewPr varScale="1">
        <p:scale>
          <a:sx n="63" d="100"/>
          <a:sy n="63" d="100"/>
        </p:scale>
        <p:origin x="8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2023/1/12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a:t>
            </a:fld>
            <a:endParaRPr lang="zh-CN" altLang="en-US"/>
          </a:p>
        </p:txBody>
      </p:sp>
    </p:spTree>
    <p:extLst>
      <p:ext uri="{BB962C8B-B14F-4D97-AF65-F5344CB8AC3E}">
        <p14:creationId xmlns:p14="http://schemas.microsoft.com/office/powerpoint/2010/main" val="57908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10</a:t>
            </a:fld>
            <a:endParaRPr lang="zh-CN" altLang="en-US"/>
          </a:p>
        </p:txBody>
      </p:sp>
    </p:spTree>
    <p:extLst>
      <p:ext uri="{BB962C8B-B14F-4D97-AF65-F5344CB8AC3E}">
        <p14:creationId xmlns:p14="http://schemas.microsoft.com/office/powerpoint/2010/main" val="151034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12</a:t>
            </a:fld>
            <a:endParaRPr lang="zh-CN" altLang="en-US"/>
          </a:p>
        </p:txBody>
      </p:sp>
    </p:spTree>
    <p:extLst>
      <p:ext uri="{BB962C8B-B14F-4D97-AF65-F5344CB8AC3E}">
        <p14:creationId xmlns:p14="http://schemas.microsoft.com/office/powerpoint/2010/main" val="2136457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13</a:t>
            </a:fld>
            <a:endParaRPr lang="zh-CN" altLang="en-US"/>
          </a:p>
        </p:txBody>
      </p:sp>
    </p:spTree>
    <p:extLst>
      <p:ext uri="{BB962C8B-B14F-4D97-AF65-F5344CB8AC3E}">
        <p14:creationId xmlns:p14="http://schemas.microsoft.com/office/powerpoint/2010/main" val="23098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a:t>
            </a:fld>
            <a:endParaRPr lang="zh-CN" altLang="en-US"/>
          </a:p>
        </p:txBody>
      </p:sp>
    </p:spTree>
    <p:extLst>
      <p:ext uri="{BB962C8B-B14F-4D97-AF65-F5344CB8AC3E}">
        <p14:creationId xmlns:p14="http://schemas.microsoft.com/office/powerpoint/2010/main" val="253100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3</a:t>
            </a:fld>
            <a:endParaRPr lang="zh-CN" altLang="en-US"/>
          </a:p>
        </p:txBody>
      </p:sp>
    </p:spTree>
    <p:extLst>
      <p:ext uri="{BB962C8B-B14F-4D97-AF65-F5344CB8AC3E}">
        <p14:creationId xmlns:p14="http://schemas.microsoft.com/office/powerpoint/2010/main" val="247778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4</a:t>
            </a:fld>
            <a:endParaRPr lang="zh-CN" altLang="en-US"/>
          </a:p>
        </p:txBody>
      </p:sp>
    </p:spTree>
    <p:extLst>
      <p:ext uri="{BB962C8B-B14F-4D97-AF65-F5344CB8AC3E}">
        <p14:creationId xmlns:p14="http://schemas.microsoft.com/office/powerpoint/2010/main" val="387320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96180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6</a:t>
            </a:fld>
            <a:endParaRPr lang="zh-CN" altLang="en-US"/>
          </a:p>
        </p:txBody>
      </p:sp>
    </p:spTree>
    <p:extLst>
      <p:ext uri="{BB962C8B-B14F-4D97-AF65-F5344CB8AC3E}">
        <p14:creationId xmlns:p14="http://schemas.microsoft.com/office/powerpoint/2010/main" val="174912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7</a:t>
            </a:fld>
            <a:endParaRPr lang="zh-CN" altLang="en-US"/>
          </a:p>
        </p:txBody>
      </p:sp>
    </p:spTree>
    <p:extLst>
      <p:ext uri="{BB962C8B-B14F-4D97-AF65-F5344CB8AC3E}">
        <p14:creationId xmlns:p14="http://schemas.microsoft.com/office/powerpoint/2010/main" val="26006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8</a:t>
            </a:fld>
            <a:endParaRPr lang="zh-CN" altLang="en-US"/>
          </a:p>
        </p:txBody>
      </p:sp>
    </p:spTree>
    <p:extLst>
      <p:ext uri="{BB962C8B-B14F-4D97-AF65-F5344CB8AC3E}">
        <p14:creationId xmlns:p14="http://schemas.microsoft.com/office/powerpoint/2010/main" val="197508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9</a:t>
            </a:fld>
            <a:endParaRPr lang="zh-CN" altLang="en-US"/>
          </a:p>
        </p:txBody>
      </p:sp>
    </p:spTree>
    <p:extLst>
      <p:ext uri="{BB962C8B-B14F-4D97-AF65-F5344CB8AC3E}">
        <p14:creationId xmlns:p14="http://schemas.microsoft.com/office/powerpoint/2010/main" val="12416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id="{A47293D2-1D92-40D2-B5C9-22AE73A654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id="{F0DC96EE-C6FC-419E-BED0-C0A0352BD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35" name="图片 34">
            <a:extLst>
              <a:ext uri="{FF2B5EF4-FFF2-40B4-BE49-F238E27FC236}">
                <a16:creationId xmlns:a16="http://schemas.microsoft.com/office/drawing/2014/main" id="{3E124B97-17B7-4D90-8C6A-885B06F1DA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8195" y="71120"/>
            <a:ext cx="7260206" cy="4810695"/>
          </a:xfrm>
          <a:prstGeom prst="rect">
            <a:avLst/>
          </a:prstGeom>
        </p:spPr>
      </p:pic>
      <p:sp>
        <p:nvSpPr>
          <p:cNvPr id="22" name="Rectangle 21"/>
          <p:cNvSpPr/>
          <p:nvPr/>
        </p:nvSpPr>
        <p:spPr>
          <a:xfrm>
            <a:off x="6392862" y="1290789"/>
            <a:ext cx="4458018" cy="646331"/>
          </a:xfrm>
          <a:prstGeom prst="rect">
            <a:avLst/>
          </a:prstGeom>
        </p:spPr>
        <p:txBody>
          <a:bodyPr wrap="square">
            <a:spAutoFit/>
          </a:bodyPr>
          <a:lstStyle/>
          <a:p>
            <a:pPr algn="ctr"/>
            <a:r>
              <a:rPr lang="en-US" sz="36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3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môn:Chính</a:t>
            </a:r>
            <a:r>
              <a:rPr lang="en-US" sz="3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a:t>
            </a:r>
            <a:endParaRPr lang="en-US" sz="3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4743324" y="1999016"/>
            <a:ext cx="6976746" cy="1754326"/>
          </a:xfrm>
          <a:prstGeom prst="rect">
            <a:avLst/>
          </a:prstGeom>
          <a:noFill/>
        </p:spPr>
        <p:txBody>
          <a:bodyPr wrap="square" lIns="91440" tIns="45720" rIns="91440" bIns="45720">
            <a:spAutoFit/>
          </a:bodyPr>
          <a:lstStyle/>
          <a:p>
            <a:pPr algn="ctr"/>
            <a:r>
              <a:rPr lang="en-US" sz="5400" b="1" cap="none" spc="0"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Bài</a:t>
            </a:r>
            <a:r>
              <a:rPr lang="en-US" sz="54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5400" b="1" cap="none" spc="0"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Nghe</a:t>
            </a:r>
            <a:r>
              <a:rPr lang="en-US" sz="5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 - </a:t>
            </a:r>
            <a:r>
              <a:rPr lang="en-US" sz="54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viết</a:t>
            </a:r>
            <a:r>
              <a:rPr lang="en-US" sz="5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  </a:t>
            </a:r>
            <a:endParaRPr lang="en-US" sz="5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endParaRPr>
          </a:p>
          <a:p>
            <a:pPr algn="ctr"/>
            <a:r>
              <a:rPr lang="en-US" sz="54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Mùa</a:t>
            </a:r>
            <a:r>
              <a:rPr lang="en-US" sz="5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54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đông</a:t>
            </a: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54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trên</a:t>
            </a: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54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rẻo</a:t>
            </a:r>
            <a:r>
              <a:rPr lang="en-US" sz="54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54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cao</a:t>
            </a:r>
            <a:endParaRPr lang="en-US" sz="5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pic>
        <p:nvPicPr>
          <p:cNvPr id="24" name="图片 7">
            <a:extLst>
              <a:ext uri="{FF2B5EF4-FFF2-40B4-BE49-F238E27FC236}">
                <a16:creationId xmlns:a16="http://schemas.microsoft.com/office/drawing/2014/main" id="{6741DD8F-D179-493D-BA2A-6D65DD29A6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93219">
            <a:off x="124918" y="1611634"/>
            <a:ext cx="4539875" cy="2318019"/>
          </a:xfrm>
          <a:prstGeom prst="rect">
            <a:avLst/>
          </a:prstGeom>
        </p:spPr>
      </p:pic>
      <p:sp>
        <p:nvSpPr>
          <p:cNvPr id="11" name="Rectangle 10"/>
          <p:cNvSpPr/>
          <p:nvPr/>
        </p:nvSpPr>
        <p:spPr>
          <a:xfrm>
            <a:off x="4929156" y="644457"/>
            <a:ext cx="6338284" cy="646331"/>
          </a:xfrm>
          <a:prstGeom prst="rect">
            <a:avLst/>
          </a:prstGeom>
        </p:spPr>
        <p:txBody>
          <a:bodyPr wrap="square">
            <a:spAutoFit/>
          </a:bodyPr>
          <a:lstStyle/>
          <a:p>
            <a:pPr algn="ctr"/>
            <a:r>
              <a:rPr lang="vi-VN"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a:t>
            </a:r>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 </a:t>
            </a:r>
            <a:r>
              <a:rPr lang="en-US" sz="36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Tiểu</a:t>
            </a:r>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Sài</a:t>
            </a:r>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940704" y="3541105"/>
            <a:ext cx="5323840" cy="1200329"/>
          </a:xfrm>
          <a:prstGeom prst="rect">
            <a:avLst/>
          </a:prstGeom>
          <a:noFill/>
        </p:spPr>
        <p:txBody>
          <a:bodyPr wrap="square" rtlCol="0">
            <a:spAutoFit/>
          </a:bodyPr>
          <a:lstStyle/>
          <a:p>
            <a:r>
              <a:rPr lang="en-US" sz="3600" dirty="0" err="1" smtClean="0">
                <a:solidFill>
                  <a:srgbClr val="00B0F0"/>
                </a:solidFill>
              </a:rPr>
              <a:t>Lớp</a:t>
            </a:r>
            <a:r>
              <a:rPr lang="en-US" sz="3600" dirty="0" smtClean="0">
                <a:solidFill>
                  <a:srgbClr val="00B0F0"/>
                </a:solidFill>
              </a:rPr>
              <a:t> : 4A1</a:t>
            </a:r>
          </a:p>
          <a:p>
            <a:r>
              <a:rPr lang="en-US" sz="3600" dirty="0" smtClean="0">
                <a:solidFill>
                  <a:srgbClr val="00B0F0"/>
                </a:solidFill>
              </a:rPr>
              <a:t>GV  : </a:t>
            </a:r>
            <a:r>
              <a:rPr lang="en-US" sz="3600" dirty="0" err="1" smtClean="0">
                <a:solidFill>
                  <a:srgbClr val="00B0F0"/>
                </a:solidFill>
              </a:rPr>
              <a:t>Nguyễn</a:t>
            </a:r>
            <a:r>
              <a:rPr lang="en-US" sz="3600" dirty="0" smtClean="0">
                <a:solidFill>
                  <a:srgbClr val="00B0F0"/>
                </a:solidFill>
              </a:rPr>
              <a:t> </a:t>
            </a:r>
            <a:r>
              <a:rPr lang="en-US" sz="3600" dirty="0" err="1" smtClean="0">
                <a:solidFill>
                  <a:srgbClr val="00B0F0"/>
                </a:solidFill>
              </a:rPr>
              <a:t>Thị</a:t>
            </a:r>
            <a:r>
              <a:rPr lang="en-US" sz="3600" dirty="0" smtClean="0">
                <a:solidFill>
                  <a:srgbClr val="00B0F0"/>
                </a:solidFill>
              </a:rPr>
              <a:t> </a:t>
            </a:r>
            <a:r>
              <a:rPr lang="en-US" sz="3600" dirty="0" err="1" smtClean="0">
                <a:solidFill>
                  <a:srgbClr val="00B0F0"/>
                </a:solidFill>
              </a:rPr>
              <a:t>Bích</a:t>
            </a:r>
            <a:r>
              <a:rPr lang="en-US" sz="3600" dirty="0" smtClean="0">
                <a:solidFill>
                  <a:srgbClr val="00B0F0"/>
                </a:solidFill>
              </a:rPr>
              <a:t> </a:t>
            </a:r>
            <a:r>
              <a:rPr lang="en-US" sz="3600" dirty="0" err="1" smtClean="0">
                <a:solidFill>
                  <a:srgbClr val="00B0F0"/>
                </a:solidFill>
              </a:rPr>
              <a:t>Thủy</a:t>
            </a:r>
            <a:endParaRPr lang="en-US" sz="3600" dirty="0">
              <a:solidFill>
                <a:srgbClr val="00B0F0"/>
              </a:solidFill>
            </a:endParaRPr>
          </a:p>
        </p:txBody>
      </p:sp>
    </p:spTree>
    <p:extLst>
      <p:ext uri="{BB962C8B-B14F-4D97-AF65-F5344CB8AC3E}">
        <p14:creationId xmlns:p14="http://schemas.microsoft.com/office/powerpoint/2010/main" val="957906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80">
                                          <p:stCondLst>
                                            <p:cond delay="0"/>
                                          </p:stCondLst>
                                        </p:cTn>
                                        <p:tgtEl>
                                          <p:spTgt spid="23"/>
                                        </p:tgtEl>
                                      </p:cBhvr>
                                    </p:animEffect>
                                    <p:anim calcmode="lin" valueType="num">
                                      <p:cBhvr>
                                        <p:cTn id="4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5" dur="26">
                                          <p:stCondLst>
                                            <p:cond delay="650"/>
                                          </p:stCondLst>
                                        </p:cTn>
                                        <p:tgtEl>
                                          <p:spTgt spid="23"/>
                                        </p:tgtEl>
                                      </p:cBhvr>
                                      <p:to x="100000" y="60000"/>
                                    </p:animScale>
                                    <p:animScale>
                                      <p:cBhvr>
                                        <p:cTn id="46" dur="166" decel="50000">
                                          <p:stCondLst>
                                            <p:cond delay="676"/>
                                          </p:stCondLst>
                                        </p:cTn>
                                        <p:tgtEl>
                                          <p:spTgt spid="23"/>
                                        </p:tgtEl>
                                      </p:cBhvr>
                                      <p:to x="100000" y="100000"/>
                                    </p:animScale>
                                    <p:animScale>
                                      <p:cBhvr>
                                        <p:cTn id="47" dur="26">
                                          <p:stCondLst>
                                            <p:cond delay="1312"/>
                                          </p:stCondLst>
                                        </p:cTn>
                                        <p:tgtEl>
                                          <p:spTgt spid="23"/>
                                        </p:tgtEl>
                                      </p:cBhvr>
                                      <p:to x="100000" y="80000"/>
                                    </p:animScale>
                                    <p:animScale>
                                      <p:cBhvr>
                                        <p:cTn id="48" dur="166" decel="50000">
                                          <p:stCondLst>
                                            <p:cond delay="1338"/>
                                          </p:stCondLst>
                                        </p:cTn>
                                        <p:tgtEl>
                                          <p:spTgt spid="23"/>
                                        </p:tgtEl>
                                      </p:cBhvr>
                                      <p:to x="100000" y="100000"/>
                                    </p:animScale>
                                    <p:animScale>
                                      <p:cBhvr>
                                        <p:cTn id="49" dur="26">
                                          <p:stCondLst>
                                            <p:cond delay="1642"/>
                                          </p:stCondLst>
                                        </p:cTn>
                                        <p:tgtEl>
                                          <p:spTgt spid="23"/>
                                        </p:tgtEl>
                                      </p:cBhvr>
                                      <p:to x="100000" y="90000"/>
                                    </p:animScale>
                                    <p:animScale>
                                      <p:cBhvr>
                                        <p:cTn id="50" dur="166" decel="50000">
                                          <p:stCondLst>
                                            <p:cond delay="1668"/>
                                          </p:stCondLst>
                                        </p:cTn>
                                        <p:tgtEl>
                                          <p:spTgt spid="23"/>
                                        </p:tgtEl>
                                      </p:cBhvr>
                                      <p:to x="100000" y="100000"/>
                                    </p:animScale>
                                    <p:animScale>
                                      <p:cBhvr>
                                        <p:cTn id="51" dur="26">
                                          <p:stCondLst>
                                            <p:cond delay="1808"/>
                                          </p:stCondLst>
                                        </p:cTn>
                                        <p:tgtEl>
                                          <p:spTgt spid="23"/>
                                        </p:tgtEl>
                                      </p:cBhvr>
                                      <p:to x="100000" y="95000"/>
                                    </p:animScale>
                                    <p:animScale>
                                      <p:cBhvr>
                                        <p:cTn id="52" dur="166" decel="50000">
                                          <p:stCondLst>
                                            <p:cond delay="1834"/>
                                          </p:stCondLst>
                                        </p:cTn>
                                        <p:tgtEl>
                                          <p:spTgt spid="2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id="{6ADAA11B-1C06-4C0A-B302-438F1073D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id="{E8D2A586-3875-4D56-9123-4C76E9A0F8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9" name="图片 8">
            <a:extLst>
              <a:ext uri="{FF2B5EF4-FFF2-40B4-BE49-F238E27FC236}">
                <a16:creationId xmlns:a16="http://schemas.microsoft.com/office/drawing/2014/main" id="{32EE7991-94C5-42A6-B7B7-11C25B1780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234" y="3972957"/>
            <a:ext cx="4216138" cy="2954667"/>
          </a:xfrm>
          <a:prstGeom prst="rect">
            <a:avLst/>
          </a:prstGeom>
        </p:spPr>
      </p:pic>
      <p:sp>
        <p:nvSpPr>
          <p:cNvPr id="16" name="矩形: 圆角 15">
            <a:extLst>
              <a:ext uri="{FF2B5EF4-FFF2-40B4-BE49-F238E27FC236}">
                <a16:creationId xmlns:a16="http://schemas.microsoft.com/office/drawing/2014/main" id="{4054AE0A-1ACF-4A55-B6A8-995116DEA16D}"/>
              </a:ext>
            </a:extLst>
          </p:cNvPr>
          <p:cNvSpPr/>
          <p:nvPr/>
        </p:nvSpPr>
        <p:spPr>
          <a:xfrm>
            <a:off x="3049676" y="1117263"/>
            <a:ext cx="8768232" cy="665273"/>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latin typeface="Times New Roman" panose="02020603050405020304" pitchFamily="18" charset="0"/>
              <a:cs typeface="Times New Roman" panose="02020603050405020304" pitchFamily="18" charset="0"/>
            </a:endParaRPr>
          </a:p>
          <a:p>
            <a:pPr algn="ct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2</a:t>
            </a:r>
            <a:r>
              <a:rPr lang="vi-VN" sz="2800" b="1" dirty="0" smtClean="0">
                <a:solidFill>
                  <a:schemeClr val="tx1"/>
                </a:solidFill>
                <a:latin typeface="Times New Roman" panose="02020603050405020304" pitchFamily="18" charset="0"/>
                <a:cs typeface="Times New Roman" panose="02020603050405020304" pitchFamily="18" charset="0"/>
              </a:rPr>
              <a:t>b</a:t>
            </a:r>
            <a:r>
              <a:rPr lang="vi-VN" sz="2800" b="1" dirty="0">
                <a:solidFill>
                  <a:schemeClr val="tx1"/>
                </a:solidFill>
                <a:latin typeface="Times New Roman" panose="02020603050405020304" pitchFamily="18" charset="0"/>
                <a:cs typeface="Times New Roman" panose="02020603050405020304" pitchFamily="18" charset="0"/>
              </a:rPr>
              <a:t>) Điền vào ô trống có tiếng vần </a:t>
            </a:r>
            <a:r>
              <a:rPr lang="vi-VN" sz="2800" b="1" i="1" dirty="0">
                <a:solidFill>
                  <a:srgbClr val="0000FF"/>
                </a:solidFill>
                <a:latin typeface="Times New Roman" panose="02020603050405020304" pitchFamily="18" charset="0"/>
                <a:cs typeface="Times New Roman" panose="02020603050405020304" pitchFamily="18" charset="0"/>
              </a:rPr>
              <a:t>ât</a:t>
            </a:r>
            <a:r>
              <a:rPr lang="vi-VN" sz="2800" b="1" dirty="0">
                <a:solidFill>
                  <a:srgbClr val="0000FF"/>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hay </a:t>
            </a:r>
            <a:r>
              <a:rPr lang="vi-VN" sz="2800" b="1" i="1" dirty="0" smtClean="0">
                <a:solidFill>
                  <a:srgbClr val="0000FF"/>
                </a:solidFill>
                <a:latin typeface="Times New Roman" panose="02020603050405020304" pitchFamily="18" charset="0"/>
                <a:cs typeface="Times New Roman" panose="02020603050405020304" pitchFamily="18" charset="0"/>
              </a:rPr>
              <a:t>âc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anose="02020603050405020304" pitchFamily="18" charset="0"/>
            </a:endParaRPr>
          </a:p>
          <a:p>
            <a:endParaRPr lang="zh-CN" altLang="en-US" sz="2800" dirty="0">
              <a:solidFill>
                <a:schemeClr val="tx1"/>
              </a:solidFill>
              <a:latin typeface="Times New Roman" panose="02020603050405020304" pitchFamily="18" charset="0"/>
              <a:ea typeface="inpin heiti" charset="-122"/>
              <a:cs typeface="Times New Roman" panose="02020603050405020304" pitchFamily="18" charset="0"/>
            </a:endParaRPr>
          </a:p>
        </p:txBody>
      </p:sp>
      <p:sp>
        <p:nvSpPr>
          <p:cNvPr id="19" name="矩形: 圆角 18">
            <a:extLst>
              <a:ext uri="{FF2B5EF4-FFF2-40B4-BE49-F238E27FC236}">
                <a16:creationId xmlns:a16="http://schemas.microsoft.com/office/drawing/2014/main" id="{6BCABD70-72B5-4832-884A-ECBD4432867D}"/>
              </a:ext>
            </a:extLst>
          </p:cNvPr>
          <p:cNvSpPr/>
          <p:nvPr/>
        </p:nvSpPr>
        <p:spPr>
          <a:xfrm>
            <a:off x="5996863" y="226210"/>
            <a:ext cx="2942611" cy="580614"/>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 name="Rectangle 6"/>
          <p:cNvSpPr/>
          <p:nvPr/>
        </p:nvSpPr>
        <p:spPr>
          <a:xfrm>
            <a:off x="6481359" y="176894"/>
            <a:ext cx="1973617" cy="584775"/>
          </a:xfrm>
          <a:prstGeom prst="rect">
            <a:avLst/>
          </a:prstGeom>
          <a:noFill/>
        </p:spPr>
        <p:txBody>
          <a:bodyPr wrap="none" lIns="91440" tIns="45720" rIns="91440" bIns="45720">
            <a:spAutoFit/>
          </a:bodyPr>
          <a:lstStyle/>
          <a:p>
            <a:pPr algn="ctr"/>
            <a:r>
              <a:rPr lang="en-US" sz="3200" b="1" dirty="0" err="1"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32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endParaRPr lang="en-US" sz="3200" b="1" cap="none" spc="0"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3049676" y="2127079"/>
            <a:ext cx="8768232"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smtClean="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Khúc nhạc đưa mọi người vào </a:t>
            </a:r>
            <a:r>
              <a:rPr lang="en-US" sz="2800" dirty="0" smtClean="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ngủ yên lành. Âm thanh cồng chiêng, trang nghiêm và linh thiêng như </a:t>
            </a:r>
            <a:r>
              <a:rPr lang="vi-VN" sz="2800" dirty="0" smtClean="0">
                <a:solidFill>
                  <a:schemeClr val="tx1"/>
                </a:solidFill>
                <a:latin typeface="Times New Roman" panose="02020603050405020304" pitchFamily="18" charset="0"/>
                <a:cs typeface="Times New Roman" panose="02020603050405020304" pitchFamily="18" charset="0"/>
              </a:rPr>
              <a:t>tiếng</a:t>
            </a:r>
            <a:r>
              <a:rPr lang="en-US" sz="2800" dirty="0" smtClean="0">
                <a:solidFill>
                  <a:schemeClr val="tx1"/>
                </a:solidFill>
                <a:latin typeface="Times New Roman" panose="02020603050405020304" pitchFamily="18" charset="0"/>
                <a:cs typeface="Times New Roman" panose="02020603050405020304" pitchFamily="18" charset="0"/>
              </a:rPr>
              <a:t>..…..</a:t>
            </a:r>
            <a:r>
              <a:rPr lang="vi-VN" sz="2800" dirty="0" smtClean="0">
                <a:solidFill>
                  <a:schemeClr val="tx1"/>
                </a:solidFill>
                <a:latin typeface="Times New Roman" panose="02020603050405020304" pitchFamily="18" charset="0"/>
                <a:cs typeface="Times New Roman" panose="02020603050405020304" pitchFamily="18" charset="0"/>
              </a:rPr>
              <a:t>trời</a:t>
            </a:r>
            <a:r>
              <a:rPr lang="vi-VN" sz="2800" dirty="0">
                <a:solidFill>
                  <a:schemeClr val="tx1"/>
                </a:solidFill>
                <a:latin typeface="Times New Roman" panose="02020603050405020304" pitchFamily="18" charset="0"/>
                <a:cs typeface="Times New Roman" panose="02020603050405020304" pitchFamily="18" charset="0"/>
              </a:rPr>
              <a:t>, làm mọi người tạm quên đi những lo toan</a:t>
            </a:r>
            <a:r>
              <a:rPr lang="vi-VN" sz="2800" b="1"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vả đời thường</a:t>
            </a:r>
            <a:r>
              <a:rPr lang="vi-VN"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137651" y="2127079"/>
            <a:ext cx="801823" cy="523220"/>
          </a:xfrm>
          <a:prstGeom prst="rect">
            <a:avLst/>
          </a:prstGeom>
        </p:spPr>
        <p:txBody>
          <a:bodyPr wrap="none">
            <a:spAutoFit/>
          </a:bodyPr>
          <a:lstStyle/>
          <a:p>
            <a:r>
              <a:rPr lang="vi-VN" sz="2800" b="1" dirty="0">
                <a:solidFill>
                  <a:srgbClr val="0000FF"/>
                </a:solidFill>
                <a:latin typeface="Times New Roman" panose="02020603050405020304" pitchFamily="18" charset="0"/>
                <a:cs typeface="Times New Roman" panose="02020603050405020304" pitchFamily="18" charset="0"/>
              </a:rPr>
              <a:t>giấc</a:t>
            </a:r>
            <a:endParaRPr lang="en-US" sz="2800" dirty="0">
              <a:solidFill>
                <a:srgbClr val="0000FF"/>
              </a:solidFill>
            </a:endParaRPr>
          </a:p>
        </p:txBody>
      </p:sp>
      <p:sp>
        <p:nvSpPr>
          <p:cNvPr id="11" name="Rectangle 10"/>
          <p:cNvSpPr/>
          <p:nvPr/>
        </p:nvSpPr>
        <p:spPr>
          <a:xfrm>
            <a:off x="3855367" y="2963931"/>
            <a:ext cx="774571" cy="523220"/>
          </a:xfrm>
          <a:prstGeom prst="rect">
            <a:avLst/>
          </a:prstGeom>
        </p:spPr>
        <p:txBody>
          <a:bodyPr wrap="none">
            <a:spAutoFit/>
          </a:bodyPr>
          <a:lstStyle/>
          <a:p>
            <a:r>
              <a:rPr lang="vi-VN" sz="2800" b="1" dirty="0">
                <a:solidFill>
                  <a:srgbClr val="0000FF"/>
                </a:solidFill>
                <a:latin typeface="Times New Roman" panose="02020603050405020304" pitchFamily="18" charset="0"/>
                <a:cs typeface="Times New Roman" panose="02020603050405020304" pitchFamily="18" charset="0"/>
              </a:rPr>
              <a:t>đất</a:t>
            </a:r>
            <a:r>
              <a:rPr lang="vi-VN" sz="2800"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endParaRPr>
          </a:p>
        </p:txBody>
      </p:sp>
      <p:sp>
        <p:nvSpPr>
          <p:cNvPr id="12" name="Rectangle 11"/>
          <p:cNvSpPr/>
          <p:nvPr/>
        </p:nvSpPr>
        <p:spPr>
          <a:xfrm>
            <a:off x="3774144" y="3419741"/>
            <a:ext cx="663964" cy="523220"/>
          </a:xfrm>
          <a:prstGeom prst="rect">
            <a:avLst/>
          </a:prstGeom>
        </p:spPr>
        <p:txBody>
          <a:bodyPr wrap="none">
            <a:spAutoFit/>
          </a:bodyPr>
          <a:lstStyle/>
          <a:p>
            <a:r>
              <a:rPr lang="vi-VN" sz="2800" b="1" dirty="0">
                <a:solidFill>
                  <a:srgbClr val="0000FF"/>
                </a:solidFill>
                <a:latin typeface="Times New Roman" panose="02020603050405020304" pitchFamily="18" charset="0"/>
                <a:cs typeface="Times New Roman" panose="02020603050405020304" pitchFamily="18" charset="0"/>
              </a:rPr>
              <a:t>vất</a:t>
            </a:r>
            <a:endParaRPr lang="en-US" sz="2800" dirty="0">
              <a:solidFill>
                <a:srgbClr val="0000FF"/>
              </a:solidFill>
            </a:endParaRPr>
          </a:p>
        </p:txBody>
      </p:sp>
    </p:spTree>
    <p:extLst>
      <p:ext uri="{BB962C8B-B14F-4D97-AF65-F5344CB8AC3E}">
        <p14:creationId xmlns:p14="http://schemas.microsoft.com/office/powerpoint/2010/main" val="336598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1"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id="{37BF031E-F55A-4B9E-B45B-44B3C537A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id="{ADFC0295-E956-481A-BF52-7F222479F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7" name="图片 8">
            <a:extLst>
              <a:ext uri="{FF2B5EF4-FFF2-40B4-BE49-F238E27FC236}">
                <a16:creationId xmlns:a16="http://schemas.microsoft.com/office/drawing/2014/main" id="{C09A517C-A1B8-4071-AB88-0D9C481596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49" y="1325228"/>
            <a:ext cx="4942351" cy="5223840"/>
          </a:xfrm>
          <a:prstGeom prst="rect">
            <a:avLst/>
          </a:prstGeom>
        </p:spPr>
      </p:pic>
      <p:sp>
        <p:nvSpPr>
          <p:cNvPr id="8" name="Rectangle 7"/>
          <p:cNvSpPr/>
          <p:nvPr/>
        </p:nvSpPr>
        <p:spPr>
          <a:xfrm>
            <a:off x="1699020" y="3937148"/>
            <a:ext cx="2300630" cy="523220"/>
          </a:xfrm>
          <a:prstGeom prst="rect">
            <a:avLst/>
          </a:prstGeom>
        </p:spPr>
        <p:txBody>
          <a:bodyPr wrap="none">
            <a:spAutoFit/>
          </a:bodyPr>
          <a:lstStyle/>
          <a:p>
            <a:r>
              <a:rPr lang="en-US" sz="2800" b="1" dirty="0" err="1" smtClean="0">
                <a:solidFill>
                  <a:srgbClr val="0000FF"/>
                </a:solidFill>
                <a:latin typeface="Times New Roman" panose="02020603050405020304" pitchFamily="18" charset="0"/>
                <a:cs typeface="Times New Roman" panose="02020603050405020304" pitchFamily="18" charset="0"/>
              </a:rPr>
              <a:t>Cồng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chiêng</a:t>
            </a:r>
            <a:r>
              <a:rPr lang="en-US" sz="2800" b="1" dirty="0" smtClean="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endParaRPr>
          </a:p>
        </p:txBody>
      </p:sp>
      <p:sp>
        <p:nvSpPr>
          <p:cNvPr id="10" name="Rectangle 9"/>
          <p:cNvSpPr/>
          <p:nvPr/>
        </p:nvSpPr>
        <p:spPr>
          <a:xfrm>
            <a:off x="997189" y="4460368"/>
            <a:ext cx="3592286" cy="1384995"/>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nhạc </a:t>
            </a:r>
            <a:r>
              <a:rPr lang="vi-VN" sz="2800" dirty="0">
                <a:latin typeface="Times New Roman" panose="02020603050405020304" pitchFamily="18" charset="0"/>
                <a:cs typeface="Times New Roman" panose="02020603050405020304" pitchFamily="18" charset="0"/>
              </a:rPr>
              <a:t>cụ </a:t>
            </a:r>
            <a:r>
              <a:rPr lang="vi-VN" sz="2800" dirty="0" smtClean="0">
                <a:latin typeface="Times New Roman" panose="02020603050405020304" pitchFamily="18" charset="0"/>
                <a:cs typeface="Times New Roman" panose="02020603050405020304" pitchFamily="18" charset="0"/>
              </a:rPr>
              <a:t>thuộc </a:t>
            </a:r>
            <a:r>
              <a:rPr lang="vi-VN" sz="2800" dirty="0">
                <a:latin typeface="Times New Roman" panose="02020603050405020304" pitchFamily="18" charset="0"/>
                <a:cs typeface="Times New Roman" panose="02020603050405020304" pitchFamily="18" charset="0"/>
              </a:rPr>
              <a:t>bộ gõ, </a:t>
            </a:r>
            <a:r>
              <a:rPr lang="vi-VN" sz="2800" dirty="0" smtClean="0">
                <a:latin typeface="Times New Roman" panose="02020603050405020304" pitchFamily="18" charset="0"/>
                <a:cs typeface="Times New Roman" panose="02020603050405020304" pitchFamily="18" charset="0"/>
              </a:rPr>
              <a:t>được </a:t>
            </a:r>
            <a:r>
              <a:rPr lang="vi-VN" sz="2800" dirty="0">
                <a:latin typeface="Times New Roman" panose="02020603050405020304" pitchFamily="18" charset="0"/>
                <a:cs typeface="Times New Roman" panose="02020603050405020304" pitchFamily="18" charset="0"/>
              </a:rPr>
              <a:t>làm bằng đồng </a:t>
            </a:r>
            <a:r>
              <a:rPr lang="vi-VN" sz="2800" dirty="0" smtClean="0">
                <a:latin typeface="Times New Roman" panose="02020603050405020304" pitchFamily="18" charset="0"/>
                <a:cs typeface="Times New Roman" panose="02020603050405020304" pitchFamily="18" charset="0"/>
              </a:rPr>
              <a:t>thau,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hình tròn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AutoShape 2" descr="Cồng chiên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Cồng chiêng – Wikipedia tiếng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rotWithShape="1">
          <a:blip r:embed="rId6"/>
          <a:srcRect l="2971" t="12659" r="5671" b="9950"/>
          <a:stretch/>
        </p:blipFill>
        <p:spPr>
          <a:xfrm>
            <a:off x="5937166" y="393373"/>
            <a:ext cx="5010812" cy="40669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1571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5692726" y="1557453"/>
            <a:ext cx="6499274" cy="5312397"/>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95" y="50081"/>
            <a:ext cx="4222504" cy="4666130"/>
          </a:xfrm>
          <a:prstGeom prst="rect">
            <a:avLst/>
          </a:prstGeom>
        </p:spPr>
      </p:pic>
      <p:grpSp>
        <p:nvGrpSpPr>
          <p:cNvPr id="2" name="Group 1"/>
          <p:cNvGrpSpPr/>
          <p:nvPr/>
        </p:nvGrpSpPr>
        <p:grpSpPr>
          <a:xfrm>
            <a:off x="7640880" y="117293"/>
            <a:ext cx="2665520" cy="1440160"/>
            <a:chOff x="5969242" y="225996"/>
            <a:chExt cx="2665520" cy="1440160"/>
          </a:xfrm>
        </p:grpSpPr>
        <p:sp>
          <p:nvSpPr>
            <p:cNvPr id="23" name="椭圆 12">
              <a:extLst>
                <a:ext uri="{FF2B5EF4-FFF2-40B4-BE49-F238E27FC236}">
                  <a16:creationId xmlns:a16="http://schemas.microsoft.com/office/drawing/2014/main" id="{4B1A1188-67F0-4FD7-BC98-66C90CDA9769}"/>
                </a:ext>
              </a:extLst>
            </p:cNvPr>
            <p:cNvSpPr/>
            <p:nvPr/>
          </p:nvSpPr>
          <p:spPr>
            <a:xfrm>
              <a:off x="5969242" y="225996"/>
              <a:ext cx="1440160" cy="1440160"/>
            </a:xfrm>
            <a:prstGeom prst="ellipse">
              <a:avLst/>
            </a:prstGeom>
            <a:solidFill>
              <a:srgbClr val="F6D85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inpin heiti" charset="-122"/>
                <a:ea typeface="inpin heiti" charset="-122"/>
              </a:endParaRPr>
            </a:p>
          </p:txBody>
        </p:sp>
        <p:sp>
          <p:nvSpPr>
            <p:cNvPr id="24" name="椭圆 15">
              <a:extLst>
                <a:ext uri="{FF2B5EF4-FFF2-40B4-BE49-F238E27FC236}">
                  <a16:creationId xmlns:a16="http://schemas.microsoft.com/office/drawing/2014/main" id="{894800B3-9261-4673-A534-9EB91E1F64DF}"/>
                </a:ext>
              </a:extLst>
            </p:cNvPr>
            <p:cNvSpPr/>
            <p:nvPr/>
          </p:nvSpPr>
          <p:spPr>
            <a:xfrm>
              <a:off x="7194602" y="225996"/>
              <a:ext cx="1440160" cy="1440160"/>
            </a:xfrm>
            <a:prstGeom prst="ellipse">
              <a:avLst/>
            </a:prstGeom>
            <a:solidFill>
              <a:srgbClr val="A7CD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inpin heiti" charset="-122"/>
                <a:ea typeface="inpin heiti" charset="-122"/>
              </a:endParaRPr>
            </a:p>
          </p:txBody>
        </p:sp>
      </p:grpSp>
      <p:sp>
        <p:nvSpPr>
          <p:cNvPr id="5" name="Rectangle 4"/>
          <p:cNvSpPr/>
          <p:nvPr/>
        </p:nvSpPr>
        <p:spPr>
          <a:xfrm>
            <a:off x="7820940" y="490634"/>
            <a:ext cx="1080039" cy="584775"/>
          </a:xfrm>
          <a:prstGeom prst="rect">
            <a:avLst/>
          </a:prstGeom>
          <a:noFill/>
        </p:spPr>
        <p:txBody>
          <a:bodyPr wrap="square" lIns="91440" tIns="45720" rIns="91440" bIns="45720">
            <a:spAutoFit/>
          </a:bodyPr>
          <a:lstStyle/>
          <a:p>
            <a:pPr algn="ctr"/>
            <a:r>
              <a:rPr lang="en-US" sz="32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Củng</a:t>
            </a:r>
            <a:endParaRPr lang="en-U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7" name="Rectangle 6"/>
          <p:cNvSpPr/>
          <p:nvPr/>
        </p:nvSpPr>
        <p:spPr>
          <a:xfrm>
            <a:off x="9240318" y="490633"/>
            <a:ext cx="575414" cy="584775"/>
          </a:xfrm>
          <a:prstGeom prst="rect">
            <a:avLst/>
          </a:prstGeom>
          <a:noFill/>
        </p:spPr>
        <p:txBody>
          <a:bodyPr wrap="none" lIns="91440" tIns="45720" rIns="91440" bIns="45720">
            <a:spAutoFit/>
          </a:bodyPr>
          <a:lstStyle/>
          <a:p>
            <a:pPr algn="ctr"/>
            <a:r>
              <a:rPr lang="en-US" sz="32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cố</a:t>
            </a:r>
            <a:endParaRPr lang="en-U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4837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id="{5D18F60F-277A-4F79-B7F6-82E85ABEC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id="{349830EC-9E44-420E-B360-17CB29277B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椭圆 51">
            <a:extLst>
              <a:ext uri="{FF2B5EF4-FFF2-40B4-BE49-F238E27FC236}">
                <a16:creationId xmlns:a16="http://schemas.microsoft.com/office/drawing/2014/main" id="{495332D1-5E9E-4AC8-B989-39E6549C780E}"/>
              </a:ext>
            </a:extLst>
          </p:cNvPr>
          <p:cNvSpPr>
            <a:spLocks noChangeArrowheads="1"/>
          </p:cNvSpPr>
          <p:nvPr/>
        </p:nvSpPr>
        <p:spPr bwMode="auto">
          <a:xfrm>
            <a:off x="842622" y="2194188"/>
            <a:ext cx="447675" cy="447675"/>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sp>
        <p:nvSpPr>
          <p:cNvPr id="9" name="椭圆 52">
            <a:extLst>
              <a:ext uri="{FF2B5EF4-FFF2-40B4-BE49-F238E27FC236}">
                <a16:creationId xmlns:a16="http://schemas.microsoft.com/office/drawing/2014/main" id="{DCA7C5D2-C3C8-40B7-B76E-C3DD6625F2D0}"/>
              </a:ext>
            </a:extLst>
          </p:cNvPr>
          <p:cNvSpPr>
            <a:spLocks noChangeArrowheads="1"/>
          </p:cNvSpPr>
          <p:nvPr/>
        </p:nvSpPr>
        <p:spPr bwMode="auto">
          <a:xfrm>
            <a:off x="806824" y="3391163"/>
            <a:ext cx="447675" cy="447675"/>
          </a:xfrm>
          <a:prstGeom prst="ellipse">
            <a:avLst/>
          </a:prstGeom>
          <a:solidFill>
            <a:srgbClr val="FAC09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sp>
        <p:nvSpPr>
          <p:cNvPr id="10" name="椭圆 53">
            <a:extLst>
              <a:ext uri="{FF2B5EF4-FFF2-40B4-BE49-F238E27FC236}">
                <a16:creationId xmlns:a16="http://schemas.microsoft.com/office/drawing/2014/main" id="{A7E2143E-178A-4F30-92BA-16896AB539B8}"/>
              </a:ext>
            </a:extLst>
          </p:cNvPr>
          <p:cNvSpPr>
            <a:spLocks noChangeArrowheads="1"/>
          </p:cNvSpPr>
          <p:nvPr/>
        </p:nvSpPr>
        <p:spPr bwMode="auto">
          <a:xfrm>
            <a:off x="842622" y="4588138"/>
            <a:ext cx="447675" cy="447675"/>
          </a:xfrm>
          <a:prstGeom prst="ellipse">
            <a:avLst/>
          </a:prstGeom>
          <a:solidFill>
            <a:srgbClr val="FF9409"/>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pic>
        <p:nvPicPr>
          <p:cNvPr id="29" name="图片 28">
            <a:extLst>
              <a:ext uri="{FF2B5EF4-FFF2-40B4-BE49-F238E27FC236}">
                <a16:creationId xmlns:a16="http://schemas.microsoft.com/office/drawing/2014/main" id="{32A0F578-F10C-4D6D-B993-AC3D70FA9537}"/>
              </a:ext>
            </a:extLst>
          </p:cNvPr>
          <p:cNvPicPr>
            <a:picLocks noChangeAspect="1"/>
          </p:cNvPicPr>
          <p:nvPr/>
        </p:nvPicPr>
        <p:blipFill rotWithShape="1">
          <a:blip r:embed="rId6">
            <a:extLst>
              <a:ext uri="{28A0092B-C50C-407E-A947-70E740481C1C}">
                <a14:useLocalDpi xmlns:a14="http://schemas.microsoft.com/office/drawing/2010/main" val="0"/>
              </a:ext>
            </a:extLst>
          </a:blip>
          <a:srcRect l="29990" t="22890"/>
          <a:stretch/>
        </p:blipFill>
        <p:spPr>
          <a:xfrm>
            <a:off x="5288652" y="3177482"/>
            <a:ext cx="2954432" cy="3254047"/>
          </a:xfrm>
          <a:prstGeom prst="rect">
            <a:avLst/>
          </a:prstGeom>
        </p:spPr>
      </p:pic>
      <p:pic>
        <p:nvPicPr>
          <p:cNvPr id="31" name="图片 30">
            <a:extLst>
              <a:ext uri="{FF2B5EF4-FFF2-40B4-BE49-F238E27FC236}">
                <a16:creationId xmlns:a16="http://schemas.microsoft.com/office/drawing/2014/main" id="{E0B642C7-DE16-4304-B8F0-7FAEAD5E89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2121" y="-380159"/>
            <a:ext cx="3922707" cy="5548732"/>
          </a:xfrm>
          <a:prstGeom prst="rect">
            <a:avLst/>
          </a:prstGeom>
        </p:spPr>
      </p:pic>
      <p:sp>
        <p:nvSpPr>
          <p:cNvPr id="16" name="矩形: 圆角 11">
            <a:extLst>
              <a:ext uri="{FF2B5EF4-FFF2-40B4-BE49-F238E27FC236}">
                <a16:creationId xmlns:a16="http://schemas.microsoft.com/office/drawing/2014/main" id="{F0000350-C088-4BD9-973D-62C10158B495}"/>
              </a:ext>
            </a:extLst>
          </p:cNvPr>
          <p:cNvSpPr/>
          <p:nvPr/>
        </p:nvSpPr>
        <p:spPr>
          <a:xfrm>
            <a:off x="1587927" y="3332632"/>
            <a:ext cx="3691997" cy="580614"/>
          </a:xfrm>
          <a:prstGeom prst="roundRect">
            <a:avLst>
              <a:gd name="adj" fmla="val 5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smtClean="0">
                <a:latin typeface="Times New Roman" panose="02020603050405020304" pitchFamily="18" charset="0"/>
                <a:ea typeface="inpin heiti" charset="-122"/>
                <a:cs typeface="Times New Roman" panose="02020603050405020304" pitchFamily="18" charset="0"/>
              </a:rPr>
              <a:t>Xem</a:t>
            </a:r>
            <a:r>
              <a:rPr lang="en-US" altLang="zh-CN" sz="2800" dirty="0">
                <a:latin typeface="Times New Roman" panose="02020603050405020304" pitchFamily="18" charset="0"/>
                <a:ea typeface="inpin heiti" charset="-122"/>
                <a:cs typeface="Times New Roman" panose="02020603050405020304" pitchFamily="18" charset="0"/>
              </a:rPr>
              <a:t> </a:t>
            </a:r>
            <a:r>
              <a:rPr lang="en-US" altLang="zh-CN" sz="2800" dirty="0" err="1" smtClean="0">
                <a:latin typeface="Times New Roman" panose="02020603050405020304" pitchFamily="18" charset="0"/>
                <a:ea typeface="inpin heiti" charset="-122"/>
                <a:cs typeface="Times New Roman" panose="02020603050405020304" pitchFamily="18" charset="0"/>
              </a:rPr>
              <a:t>lại</a:t>
            </a:r>
            <a:r>
              <a:rPr lang="en-US" altLang="zh-CN" sz="2800" dirty="0" smtClean="0">
                <a:latin typeface="Times New Roman" panose="02020603050405020304" pitchFamily="18" charset="0"/>
                <a:ea typeface="inpin heiti" charset="-122"/>
                <a:cs typeface="Times New Roman" panose="02020603050405020304" pitchFamily="18" charset="0"/>
              </a:rPr>
              <a:t> </a:t>
            </a:r>
            <a:r>
              <a:rPr lang="en-US" altLang="zh-CN" sz="2800" dirty="0" err="1" smtClean="0">
                <a:latin typeface="Times New Roman" panose="02020603050405020304" pitchFamily="18" charset="0"/>
                <a:ea typeface="inpin heiti" charset="-122"/>
                <a:cs typeface="Times New Roman" panose="02020603050405020304" pitchFamily="18" charset="0"/>
              </a:rPr>
              <a:t>bài</a:t>
            </a:r>
            <a:r>
              <a:rPr lang="en-US" altLang="zh-CN" sz="2800" dirty="0" smtClean="0">
                <a:latin typeface="Times New Roman" panose="02020603050405020304" pitchFamily="18" charset="0"/>
                <a:ea typeface="inpin heiti" charset="-122"/>
                <a:cs typeface="Times New Roman" panose="02020603050405020304" pitchFamily="18" charset="0"/>
              </a:rPr>
              <a:t> </a:t>
            </a:r>
            <a:r>
              <a:rPr lang="en-US" altLang="zh-CN" sz="2800" dirty="0" err="1" smtClean="0">
                <a:latin typeface="Times New Roman" panose="02020603050405020304" pitchFamily="18" charset="0"/>
                <a:ea typeface="inpin heiti" charset="-122"/>
                <a:cs typeface="Times New Roman" panose="02020603050405020304" pitchFamily="18" charset="0"/>
              </a:rPr>
              <a:t>chính</a:t>
            </a:r>
            <a:r>
              <a:rPr lang="en-US" altLang="zh-CN" sz="2800" dirty="0" smtClean="0">
                <a:latin typeface="Times New Roman" panose="02020603050405020304" pitchFamily="18" charset="0"/>
                <a:ea typeface="inpin heiti" charset="-122"/>
                <a:cs typeface="Times New Roman" panose="02020603050405020304" pitchFamily="18" charset="0"/>
              </a:rPr>
              <a:t> </a:t>
            </a:r>
            <a:r>
              <a:rPr lang="en-US" altLang="zh-CN" sz="2800" dirty="0" err="1" smtClean="0">
                <a:latin typeface="Times New Roman" panose="02020603050405020304" pitchFamily="18" charset="0"/>
                <a:ea typeface="inpin heiti" charset="-122"/>
                <a:cs typeface="Times New Roman" panose="02020603050405020304" pitchFamily="18" charset="0"/>
              </a:rPr>
              <a:t>tả</a:t>
            </a:r>
            <a:endParaRPr lang="zh-CN" altLang="en-US" sz="2800" dirty="0">
              <a:latin typeface="Times New Roman" panose="02020603050405020304" pitchFamily="18" charset="0"/>
              <a:ea typeface="inpin heiti" charset="-122"/>
              <a:cs typeface="Times New Roman" panose="02020603050405020304" pitchFamily="18" charset="0"/>
            </a:endParaRPr>
          </a:p>
        </p:txBody>
      </p:sp>
      <p:sp>
        <p:nvSpPr>
          <p:cNvPr id="18" name="矩形: 圆角 14">
            <a:extLst>
              <a:ext uri="{FF2B5EF4-FFF2-40B4-BE49-F238E27FC236}">
                <a16:creationId xmlns:a16="http://schemas.microsoft.com/office/drawing/2014/main" id="{94CA3871-7D2B-4E80-8188-EBB804F9F2F9}"/>
              </a:ext>
            </a:extLst>
          </p:cNvPr>
          <p:cNvSpPr/>
          <p:nvPr/>
        </p:nvSpPr>
        <p:spPr>
          <a:xfrm>
            <a:off x="1587927" y="4514199"/>
            <a:ext cx="3673804" cy="580614"/>
          </a:xfrm>
          <a:prstGeom prst="roundRect">
            <a:avLst>
              <a:gd name="adj" fmla="val 50000"/>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dirty="0" err="1" smtClean="0">
                <a:solidFill>
                  <a:srgbClr val="C00000"/>
                </a:solidFill>
                <a:latin typeface="Times New Roman" panose="02020603050405020304" pitchFamily="18" charset="0"/>
                <a:ea typeface="inpin heiti" charset="-122"/>
                <a:cs typeface="Times New Roman" panose="02020603050405020304" pitchFamily="18" charset="0"/>
              </a:rPr>
              <a:t>Chuẩn</a:t>
            </a:r>
            <a:r>
              <a:rPr lang="en-US" altLang="zh-CN" sz="2800" dirty="0" smtClean="0">
                <a:solidFill>
                  <a:srgbClr val="C00000"/>
                </a:solidFill>
                <a:latin typeface="Times New Roman" panose="02020603050405020304" pitchFamily="18" charset="0"/>
                <a:ea typeface="inpin heiti" charset="-122"/>
                <a:cs typeface="Times New Roman" panose="02020603050405020304" pitchFamily="18" charset="0"/>
              </a:rPr>
              <a:t> </a:t>
            </a:r>
            <a:r>
              <a:rPr lang="en-US" altLang="zh-CN" sz="2800" dirty="0" err="1" smtClean="0">
                <a:solidFill>
                  <a:srgbClr val="C00000"/>
                </a:solidFill>
                <a:latin typeface="Times New Roman" panose="02020603050405020304" pitchFamily="18" charset="0"/>
                <a:ea typeface="inpin heiti" charset="-122"/>
                <a:cs typeface="Times New Roman" panose="02020603050405020304" pitchFamily="18" charset="0"/>
              </a:rPr>
              <a:t>bị</a:t>
            </a:r>
            <a:r>
              <a:rPr lang="en-US" altLang="zh-CN" sz="2800" dirty="0" smtClean="0">
                <a:solidFill>
                  <a:srgbClr val="C00000"/>
                </a:solidFill>
                <a:latin typeface="Times New Roman" panose="02020603050405020304" pitchFamily="18" charset="0"/>
                <a:ea typeface="inpin heiti" charset="-122"/>
                <a:cs typeface="Times New Roman" panose="02020603050405020304" pitchFamily="18" charset="0"/>
              </a:rPr>
              <a:t> tiết </a:t>
            </a:r>
            <a:r>
              <a:rPr lang="en-US" altLang="zh-CN" sz="2800" dirty="0" err="1" smtClean="0">
                <a:solidFill>
                  <a:srgbClr val="C00000"/>
                </a:solidFill>
                <a:latin typeface="Times New Roman" panose="02020603050405020304" pitchFamily="18" charset="0"/>
                <a:ea typeface="inpin heiti" charset="-122"/>
                <a:cs typeface="Times New Roman" panose="02020603050405020304" pitchFamily="18" charset="0"/>
              </a:rPr>
              <a:t>sau</a:t>
            </a:r>
            <a:endParaRPr lang="zh-CN" altLang="en-US" sz="2800" dirty="0">
              <a:solidFill>
                <a:srgbClr val="C00000"/>
              </a:solidFill>
              <a:latin typeface="Times New Roman" panose="02020603050405020304" pitchFamily="18" charset="0"/>
              <a:ea typeface="inpin heiti" charset="-122"/>
              <a:cs typeface="Times New Roman" panose="02020603050405020304" pitchFamily="18" charset="0"/>
            </a:endParaRPr>
          </a:p>
        </p:txBody>
      </p:sp>
      <p:sp>
        <p:nvSpPr>
          <p:cNvPr id="19" name="矩形: 圆角 11">
            <a:extLst>
              <a:ext uri="{FF2B5EF4-FFF2-40B4-BE49-F238E27FC236}">
                <a16:creationId xmlns:a16="http://schemas.microsoft.com/office/drawing/2014/main" id="{F0000350-C088-4BD9-973D-62C10158B495}"/>
              </a:ext>
            </a:extLst>
          </p:cNvPr>
          <p:cNvSpPr/>
          <p:nvPr/>
        </p:nvSpPr>
        <p:spPr>
          <a:xfrm>
            <a:off x="1587927" y="2151324"/>
            <a:ext cx="2003768" cy="580614"/>
          </a:xfrm>
          <a:prstGeom prst="roundRect">
            <a:avLst>
              <a:gd name="adj"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dirty="0" err="1" smtClean="0">
                <a:latin typeface="Times New Roman" panose="02020603050405020304" pitchFamily="18" charset="0"/>
                <a:ea typeface="inpin heiti" charset="-122"/>
                <a:cs typeface="Times New Roman" panose="02020603050405020304" pitchFamily="18" charset="0"/>
              </a:rPr>
              <a:t>Dặn</a:t>
            </a:r>
            <a:r>
              <a:rPr lang="en-US" altLang="zh-CN" sz="2800" dirty="0">
                <a:latin typeface="Times New Roman" panose="02020603050405020304" pitchFamily="18" charset="0"/>
                <a:ea typeface="inpin heiti" charset="-122"/>
                <a:cs typeface="Times New Roman" panose="02020603050405020304" pitchFamily="18" charset="0"/>
              </a:rPr>
              <a:t> </a:t>
            </a:r>
            <a:r>
              <a:rPr lang="en-US" altLang="zh-CN" sz="2800" dirty="0" err="1">
                <a:latin typeface="Times New Roman" panose="02020603050405020304" pitchFamily="18" charset="0"/>
                <a:ea typeface="inpin heiti" charset="-122"/>
                <a:cs typeface="Times New Roman" panose="02020603050405020304" pitchFamily="18" charset="0"/>
              </a:rPr>
              <a:t>dò</a:t>
            </a:r>
            <a:endParaRPr lang="zh-CN" altLang="en-US" sz="2800" dirty="0">
              <a:latin typeface="Times New Roman" panose="02020603050405020304" pitchFamily="18" charset="0"/>
              <a:ea typeface="inpin heiti" charset="-122"/>
              <a:cs typeface="Times New Roman" panose="02020603050405020304" pitchFamily="18" charset="0"/>
            </a:endParaRPr>
          </a:p>
        </p:txBody>
      </p:sp>
      <p:pic>
        <p:nvPicPr>
          <p:cNvPr id="20" name="图片 8">
            <a:extLst>
              <a:ext uri="{FF2B5EF4-FFF2-40B4-BE49-F238E27FC236}">
                <a16:creationId xmlns:a16="http://schemas.microsoft.com/office/drawing/2014/main" id="{6F067669-CEA1-4C1D-A73A-324B2276F8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7250" y="533158"/>
            <a:ext cx="1254549" cy="1775986"/>
          </a:xfrm>
          <a:prstGeom prst="rect">
            <a:avLst/>
          </a:prstGeom>
        </p:spPr>
      </p:pic>
    </p:spTree>
    <p:extLst>
      <p:ext uri="{BB962C8B-B14F-4D97-AF65-F5344CB8AC3E}">
        <p14:creationId xmlns:p14="http://schemas.microsoft.com/office/powerpoint/2010/main" val="2435546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id="{80AE75E9-AE92-448C-A8B4-32D52E579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id="{568D798C-1219-4478-889B-360F707B3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a16="http://schemas.microsoft.com/office/drawing/2014/main" id="{060F65E5-D9C0-4C9A-9E47-A7F0D08C17BE}"/>
              </a:ext>
            </a:extLst>
          </p:cNvPr>
          <p:cNvSpPr>
            <a:spLocks/>
          </p:cNvSpPr>
          <p:nvPr/>
        </p:nvSpPr>
        <p:spPr bwMode="auto">
          <a:xfrm flipH="1">
            <a:off x="3822700" y="1582700"/>
            <a:ext cx="4737100"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algn="ctr"/>
            <a:r>
              <a:rPr lang="en-US" altLang="zh-CN" sz="2800" dirty="0" err="1" smtClean="0">
                <a:latin typeface="Times New Roman" panose="02020603050405020304" pitchFamily="18" charset="0"/>
                <a:ea typeface="inpin heiti" charset="-122"/>
                <a:cs typeface="Times New Roman" panose="02020603050405020304" pitchFamily="18" charset="0"/>
              </a:rPr>
              <a:t>Ganh</a:t>
            </a:r>
            <a:r>
              <a:rPr lang="en-US" altLang="zh-CN" sz="2800" dirty="0">
                <a:latin typeface="Times New Roman" panose="02020603050405020304" pitchFamily="18" charset="0"/>
                <a:ea typeface="inpin heiti" charset="-122"/>
                <a:cs typeface="Times New Roman" panose="02020603050405020304" pitchFamily="18" charset="0"/>
              </a:rPr>
              <a:t> </a:t>
            </a:r>
            <a:r>
              <a:rPr lang="en-US" altLang="zh-CN" sz="2800" dirty="0" err="1" smtClean="0">
                <a:latin typeface="Times New Roman" panose="02020603050405020304" pitchFamily="18" charset="0"/>
                <a:ea typeface="inpin heiti" charset="-122"/>
                <a:cs typeface="Times New Roman" panose="02020603050405020304" pitchFamily="18" charset="0"/>
              </a:rPr>
              <a:t>đua</a:t>
            </a:r>
            <a:endParaRPr lang="zh-CN" altLang="en-US" sz="2800" dirty="0">
              <a:latin typeface="Times New Roman" panose="02020603050405020304" pitchFamily="18" charset="0"/>
              <a:ea typeface="inpin heiti" charset="-122"/>
              <a:cs typeface="Times New Roman" panose="02020603050405020304" pitchFamily="18" charset="0"/>
            </a:endParaRPr>
          </a:p>
        </p:txBody>
      </p:sp>
      <p:sp>
        <p:nvSpPr>
          <p:cNvPr id="9" name="任意多边形 34">
            <a:extLst>
              <a:ext uri="{FF2B5EF4-FFF2-40B4-BE49-F238E27FC236}">
                <a16:creationId xmlns:a16="http://schemas.microsoft.com/office/drawing/2014/main" id="{FD3A067A-8E64-41A8-A2F7-278CED733642}"/>
              </a:ext>
            </a:extLst>
          </p:cNvPr>
          <p:cNvSpPr>
            <a:spLocks/>
          </p:cNvSpPr>
          <p:nvPr/>
        </p:nvSpPr>
        <p:spPr bwMode="auto">
          <a:xfrm flipH="1">
            <a:off x="3290888" y="2508212"/>
            <a:ext cx="4735512" cy="925513"/>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CD5B5"/>
          </a:solidFill>
          <a:ln>
            <a:noFill/>
          </a:ln>
        </p:spPr>
        <p:txBody>
          <a:bodyPr anchor="ctr"/>
          <a:lstStyle/>
          <a:p>
            <a:pPr algn="ctr"/>
            <a:r>
              <a:rPr lang="en-US" altLang="zh-CN" sz="2800" dirty="0" err="1" smtClean="0">
                <a:latin typeface="Times New Roman" panose="02020603050405020304" pitchFamily="18" charset="0"/>
                <a:ea typeface="inpin heiti" charset="-122"/>
                <a:cs typeface="Times New Roman" panose="02020603050405020304" pitchFamily="18" charset="0"/>
              </a:rPr>
              <a:t>Khuyến</a:t>
            </a:r>
            <a:r>
              <a:rPr lang="en-US" altLang="zh-CN" sz="2800" dirty="0">
                <a:latin typeface="Times New Roman" panose="02020603050405020304" pitchFamily="18" charset="0"/>
                <a:ea typeface="inpin heiti" charset="-122"/>
                <a:cs typeface="Times New Roman" panose="02020603050405020304" pitchFamily="18" charset="0"/>
              </a:rPr>
              <a:t> </a:t>
            </a:r>
            <a:r>
              <a:rPr lang="en-US" altLang="zh-CN" sz="2800" dirty="0" err="1">
                <a:latin typeface="Times New Roman" panose="02020603050405020304" pitchFamily="18" charset="0"/>
                <a:ea typeface="inpin heiti" charset="-122"/>
                <a:cs typeface="Times New Roman" panose="02020603050405020304" pitchFamily="18" charset="0"/>
              </a:rPr>
              <a:t>khích</a:t>
            </a:r>
            <a:endParaRPr lang="zh-CN" altLang="en-US" sz="2800" dirty="0">
              <a:latin typeface="Times New Roman" panose="02020603050405020304" pitchFamily="18" charset="0"/>
              <a:ea typeface="inpin heiti" charset="-122"/>
              <a:cs typeface="Times New Roman" panose="02020603050405020304" pitchFamily="18" charset="0"/>
            </a:endParaRPr>
          </a:p>
        </p:txBody>
      </p:sp>
      <p:sp>
        <p:nvSpPr>
          <p:cNvPr id="10" name="任意多边形 35">
            <a:extLst>
              <a:ext uri="{FF2B5EF4-FFF2-40B4-BE49-F238E27FC236}">
                <a16:creationId xmlns:a16="http://schemas.microsoft.com/office/drawing/2014/main" id="{A7D1FFEB-E835-4400-84D3-C0BF3AE03F3A}"/>
              </a:ext>
            </a:extLst>
          </p:cNvPr>
          <p:cNvSpPr>
            <a:spLocks/>
          </p:cNvSpPr>
          <p:nvPr/>
        </p:nvSpPr>
        <p:spPr bwMode="auto">
          <a:xfrm flipH="1">
            <a:off x="2757488" y="3421025"/>
            <a:ext cx="4737100"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AC090"/>
          </a:solidFill>
          <a:ln>
            <a:noFill/>
          </a:ln>
        </p:spPr>
        <p:txBody>
          <a:bodyPr anchor="ctr"/>
          <a:lstStyle/>
          <a:p>
            <a:pPr algn="ctr"/>
            <a:r>
              <a:rPr lang="en-US" altLang="zh-CN" sz="2800" dirty="0" err="1" smtClean="0">
                <a:latin typeface="Times New Roman" panose="02020603050405020304" pitchFamily="18" charset="0"/>
                <a:ea typeface="inpin heiti" charset="-122"/>
                <a:cs typeface="Times New Roman" panose="02020603050405020304" pitchFamily="18" charset="0"/>
              </a:rPr>
              <a:t>Hạn</a:t>
            </a:r>
            <a:r>
              <a:rPr lang="en-US" altLang="zh-CN" sz="2800" dirty="0">
                <a:latin typeface="Times New Roman" panose="02020603050405020304" pitchFamily="18" charset="0"/>
                <a:ea typeface="inpin heiti" charset="-122"/>
                <a:cs typeface="Times New Roman" panose="02020603050405020304" pitchFamily="18" charset="0"/>
              </a:rPr>
              <a:t> </a:t>
            </a:r>
            <a:r>
              <a:rPr lang="en-US" altLang="zh-CN" sz="2800" dirty="0" err="1">
                <a:latin typeface="Times New Roman" panose="02020603050405020304" pitchFamily="18" charset="0"/>
                <a:ea typeface="inpin heiti" charset="-122"/>
                <a:cs typeface="Times New Roman" panose="02020603050405020304" pitchFamily="18" charset="0"/>
              </a:rPr>
              <a:t>chế</a:t>
            </a:r>
            <a:endParaRPr lang="zh-CN" altLang="en-US" sz="2800" dirty="0">
              <a:latin typeface="Times New Roman" panose="02020603050405020304" pitchFamily="18" charset="0"/>
              <a:ea typeface="inpin heiti" charset="-122"/>
              <a:cs typeface="Times New Roman" panose="02020603050405020304" pitchFamily="18" charset="0"/>
            </a:endParaRPr>
          </a:p>
        </p:txBody>
      </p:sp>
      <p:sp>
        <p:nvSpPr>
          <p:cNvPr id="12" name="任意多边形 39">
            <a:extLst>
              <a:ext uri="{FF2B5EF4-FFF2-40B4-BE49-F238E27FC236}">
                <a16:creationId xmlns:a16="http://schemas.microsoft.com/office/drawing/2014/main" id="{6C7B40CE-8508-4156-B8A6-76DFA05BB7E2}"/>
              </a:ext>
            </a:extLst>
          </p:cNvPr>
          <p:cNvSpPr>
            <a:spLocks/>
          </p:cNvSpPr>
          <p:nvPr/>
        </p:nvSpPr>
        <p:spPr bwMode="auto">
          <a:xfrm flipH="1">
            <a:off x="0" y="1582700"/>
            <a:ext cx="2135188" cy="925512"/>
          </a:xfrm>
          <a:custGeom>
            <a:avLst/>
            <a:gdLst>
              <a:gd name="T0" fmla="*/ 0 w 3720214"/>
              <a:gd name="T1" fmla="*/ 0 h 925514"/>
              <a:gd name="T2" fmla="*/ 703352 w 3720214"/>
              <a:gd name="T3" fmla="*/ 0 h 925514"/>
              <a:gd name="T4" fmla="*/ 703352 w 3720214"/>
              <a:gd name="T5" fmla="*/ 925508 h 925514"/>
              <a:gd name="T6" fmla="*/ 0 w 3720214"/>
              <a:gd name="T7" fmla="*/ 925508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DEBB0"/>
          </a:solidFill>
          <a:ln>
            <a:noFill/>
          </a:ln>
        </p:spPr>
        <p:txBody>
          <a:bodyPr anchor="ctr"/>
          <a:lstStyle/>
          <a:p>
            <a:endParaRPr lang="zh-CN" altLang="en-US" dirty="0">
              <a:latin typeface="inpin heiti" charset="-122"/>
              <a:ea typeface="inpin heiti" charset="-122"/>
            </a:endParaRPr>
          </a:p>
        </p:txBody>
      </p:sp>
      <p:sp>
        <p:nvSpPr>
          <p:cNvPr id="13" name="任意多边形 40">
            <a:extLst>
              <a:ext uri="{FF2B5EF4-FFF2-40B4-BE49-F238E27FC236}">
                <a16:creationId xmlns:a16="http://schemas.microsoft.com/office/drawing/2014/main" id="{4880F2CA-C7A2-45EF-AE43-C62304DBB1D1}"/>
              </a:ext>
            </a:extLst>
          </p:cNvPr>
          <p:cNvSpPr>
            <a:spLocks/>
          </p:cNvSpPr>
          <p:nvPr/>
        </p:nvSpPr>
        <p:spPr bwMode="auto">
          <a:xfrm flipH="1">
            <a:off x="0" y="2498687"/>
            <a:ext cx="1638300" cy="925513"/>
          </a:xfrm>
          <a:custGeom>
            <a:avLst/>
            <a:gdLst>
              <a:gd name="T0" fmla="*/ 0 w 3720214"/>
              <a:gd name="T1" fmla="*/ 0 h 925514"/>
              <a:gd name="T2" fmla="*/ 317720 w 3720214"/>
              <a:gd name="T3" fmla="*/ 0 h 925514"/>
              <a:gd name="T4" fmla="*/ 317720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CD5B5"/>
          </a:solidFill>
          <a:ln>
            <a:noFill/>
          </a:ln>
        </p:spPr>
        <p:txBody>
          <a:bodyPr anchor="ctr"/>
          <a:lstStyle/>
          <a:p>
            <a:endParaRPr lang="zh-CN" altLang="en-US" dirty="0">
              <a:latin typeface="inpin heiti" charset="-122"/>
              <a:ea typeface="inpin heiti" charset="-122"/>
            </a:endParaRPr>
          </a:p>
        </p:txBody>
      </p:sp>
      <p:sp>
        <p:nvSpPr>
          <p:cNvPr id="14" name="任意多边形 41">
            <a:extLst>
              <a:ext uri="{FF2B5EF4-FFF2-40B4-BE49-F238E27FC236}">
                <a16:creationId xmlns:a16="http://schemas.microsoft.com/office/drawing/2014/main" id="{DAE27834-1804-46FA-8EB7-7E8AA2DC303A}"/>
              </a:ext>
            </a:extLst>
          </p:cNvPr>
          <p:cNvSpPr>
            <a:spLocks/>
          </p:cNvSpPr>
          <p:nvPr/>
        </p:nvSpPr>
        <p:spPr bwMode="auto">
          <a:xfrm flipH="1">
            <a:off x="0" y="3413087"/>
            <a:ext cx="1104900" cy="927100"/>
          </a:xfrm>
          <a:custGeom>
            <a:avLst/>
            <a:gdLst>
              <a:gd name="T0" fmla="*/ 0 w 3720214"/>
              <a:gd name="T1" fmla="*/ 0 h 925514"/>
              <a:gd name="T2" fmla="*/ 97461 w 3720214"/>
              <a:gd name="T3" fmla="*/ 0 h 925514"/>
              <a:gd name="T4" fmla="*/ 97461 w 3720214"/>
              <a:gd name="T5" fmla="*/ 930280 h 925514"/>
              <a:gd name="T6" fmla="*/ 0 w 3720214"/>
              <a:gd name="T7" fmla="*/ 930280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AC090"/>
          </a:solidFill>
          <a:ln>
            <a:noFill/>
          </a:ln>
        </p:spPr>
        <p:txBody>
          <a:bodyPr anchor="ctr"/>
          <a:lstStyle/>
          <a:p>
            <a:endParaRPr lang="zh-CN" altLang="en-US" dirty="0">
              <a:latin typeface="inpin heiti" charset="-122"/>
              <a:ea typeface="inpin heiti" charset="-122"/>
            </a:endParaRPr>
          </a:p>
        </p:txBody>
      </p:sp>
      <p:sp>
        <p:nvSpPr>
          <p:cNvPr id="20" name="文本框 47">
            <a:extLst>
              <a:ext uri="{FF2B5EF4-FFF2-40B4-BE49-F238E27FC236}">
                <a16:creationId xmlns:a16="http://schemas.microsoft.com/office/drawing/2014/main" id="{82FD693B-3CE1-4C04-8D75-008A8F6163DE}"/>
              </a:ext>
            </a:extLst>
          </p:cNvPr>
          <p:cNvSpPr>
            <a:spLocks noChangeArrowheads="1"/>
          </p:cNvSpPr>
          <p:nvPr/>
        </p:nvSpPr>
        <p:spPr bwMode="auto">
          <a:xfrm>
            <a:off x="2571750" y="1662075"/>
            <a:ext cx="6351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dirty="0">
                <a:solidFill>
                  <a:srgbClr val="FDEBB0"/>
                </a:solidFill>
                <a:latin typeface="inpin heiti" charset="-122"/>
                <a:ea typeface="inpin heiti" charset="-122"/>
                <a:sym typeface="微软雅黑" panose="020B0503020204020204" pitchFamily="34" charset="-122"/>
              </a:rPr>
              <a:t>01</a:t>
            </a:r>
            <a:endParaRPr lang="zh-CN" altLang="en-US" sz="4000" dirty="0">
              <a:solidFill>
                <a:srgbClr val="FDEBB0"/>
              </a:solidFill>
              <a:latin typeface="inpin heiti" charset="-122"/>
              <a:ea typeface="inpin heiti" charset="-122"/>
              <a:sym typeface="微软雅黑" panose="020B0503020204020204" pitchFamily="34" charset="-122"/>
            </a:endParaRPr>
          </a:p>
        </p:txBody>
      </p:sp>
      <p:sp>
        <p:nvSpPr>
          <p:cNvPr id="21" name="文本框 48">
            <a:extLst>
              <a:ext uri="{FF2B5EF4-FFF2-40B4-BE49-F238E27FC236}">
                <a16:creationId xmlns:a16="http://schemas.microsoft.com/office/drawing/2014/main" id="{3639B9F5-3717-42F4-854F-272DC4D0AAC5}"/>
              </a:ext>
            </a:extLst>
          </p:cNvPr>
          <p:cNvSpPr>
            <a:spLocks noChangeArrowheads="1"/>
          </p:cNvSpPr>
          <p:nvPr/>
        </p:nvSpPr>
        <p:spPr bwMode="auto">
          <a:xfrm>
            <a:off x="2055813" y="2657437"/>
            <a:ext cx="7264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dirty="0">
                <a:solidFill>
                  <a:srgbClr val="FAC090"/>
                </a:solidFill>
                <a:latin typeface="inpin heiti" charset="-122"/>
                <a:ea typeface="inpin heiti" charset="-122"/>
                <a:sym typeface="微软雅黑" panose="020B0503020204020204" pitchFamily="34" charset="-122"/>
              </a:rPr>
              <a:t>02</a:t>
            </a:r>
            <a:endParaRPr lang="zh-CN" altLang="en-US" sz="4000" dirty="0">
              <a:solidFill>
                <a:srgbClr val="FAC090"/>
              </a:solidFill>
              <a:latin typeface="inpin heiti" charset="-122"/>
              <a:ea typeface="inpin heiti" charset="-122"/>
              <a:sym typeface="微软雅黑" panose="020B0503020204020204" pitchFamily="34" charset="-122"/>
            </a:endParaRPr>
          </a:p>
        </p:txBody>
      </p:sp>
      <p:sp>
        <p:nvSpPr>
          <p:cNvPr id="22" name="文本框 49">
            <a:extLst>
              <a:ext uri="{FF2B5EF4-FFF2-40B4-BE49-F238E27FC236}">
                <a16:creationId xmlns:a16="http://schemas.microsoft.com/office/drawing/2014/main" id="{42058293-10F1-4CA4-93E8-76FB53179223}"/>
              </a:ext>
            </a:extLst>
          </p:cNvPr>
          <p:cNvSpPr>
            <a:spLocks noChangeArrowheads="1"/>
          </p:cNvSpPr>
          <p:nvPr/>
        </p:nvSpPr>
        <p:spPr bwMode="auto">
          <a:xfrm>
            <a:off x="1524000" y="3513100"/>
            <a:ext cx="723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dirty="0">
                <a:solidFill>
                  <a:srgbClr val="FAC090"/>
                </a:solidFill>
                <a:latin typeface="inpin heiti" charset="-122"/>
                <a:ea typeface="inpin heiti" charset="-122"/>
                <a:sym typeface="微软雅黑" panose="020B0503020204020204" pitchFamily="34" charset="-122"/>
              </a:rPr>
              <a:t>03</a:t>
            </a:r>
            <a:endParaRPr lang="zh-CN" altLang="en-US" sz="4000" dirty="0">
              <a:solidFill>
                <a:srgbClr val="FAC090"/>
              </a:solidFill>
              <a:latin typeface="inpin heiti" charset="-122"/>
              <a:ea typeface="inpin heiti" charset="-122"/>
              <a:sym typeface="微软雅黑" panose="020B0503020204020204" pitchFamily="34" charset="-122"/>
            </a:endParaRPr>
          </a:p>
        </p:txBody>
      </p:sp>
      <p:pic>
        <p:nvPicPr>
          <p:cNvPr id="27" name="图片 55">
            <a:extLst>
              <a:ext uri="{FF2B5EF4-FFF2-40B4-BE49-F238E27FC236}">
                <a16:creationId xmlns:a16="http://schemas.microsoft.com/office/drawing/2014/main" id="{C1211BDB-B53A-472E-A5FD-2CCCD6513B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775" y="4575137"/>
            <a:ext cx="4587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a16="http://schemas.microsoft.com/office/drawing/2014/main" id="{DE66222D-FA7E-44C3-8400-3914D7DCE1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16" name="Rectangle 15"/>
          <p:cNvSpPr/>
          <p:nvPr/>
        </p:nvSpPr>
        <p:spPr>
          <a:xfrm>
            <a:off x="5012864" y="350503"/>
            <a:ext cx="2383986" cy="769441"/>
          </a:xfrm>
          <a:prstGeom prst="rect">
            <a:avLst/>
          </a:prstGeom>
          <a:noFill/>
        </p:spPr>
        <p:txBody>
          <a:bodyPr wrap="none" lIns="91440" tIns="45720" rIns="91440" bIns="45720">
            <a:spAutoFit/>
          </a:bodyPr>
          <a:lstStyle/>
          <a:p>
            <a:pPr algn="ctr"/>
            <a:r>
              <a:rPr lang="en-US" sz="4400" b="1" dirty="0" err="1" smtClean="0">
                <a:ln w="9525">
                  <a:solidFill>
                    <a:schemeClr val="bg1"/>
                  </a:solidFill>
                  <a:prstDash val="solid"/>
                </a:ln>
                <a:solidFill>
                  <a:srgbClr val="0000FF"/>
                </a:solidFill>
                <a:effectLst>
                  <a:outerShdw blurRad="12700" dist="38100" dir="2700000" algn="tl" rotWithShape="0">
                    <a:schemeClr val="bg1">
                      <a:lumMod val="50000"/>
                    </a:schemeClr>
                  </a:outerShdw>
                </a:effectLst>
              </a:rPr>
              <a:t>Ôn</a:t>
            </a:r>
            <a:r>
              <a:rPr lang="en-US" sz="4400" b="1" dirty="0">
                <a:ln w="9525">
                  <a:solidFill>
                    <a:schemeClr val="bg1"/>
                  </a:solidFill>
                  <a:prstDash val="solid"/>
                </a:ln>
                <a:solidFill>
                  <a:srgbClr val="0000FF"/>
                </a:solidFill>
                <a:effectLst>
                  <a:outerShdw blurRad="12700" dist="38100" dir="2700000" algn="tl" rotWithShape="0">
                    <a:schemeClr val="bg1">
                      <a:lumMod val="50000"/>
                    </a:schemeClr>
                  </a:outerShdw>
                </a:effectLst>
              </a:rPr>
              <a:t> </a:t>
            </a:r>
            <a:r>
              <a:rPr lang="en-US" sz="4400" b="1" dirty="0" err="1" smtClean="0">
                <a:ln w="9525">
                  <a:solidFill>
                    <a:schemeClr val="bg1"/>
                  </a:solidFill>
                  <a:prstDash val="solid"/>
                </a:ln>
                <a:solidFill>
                  <a:srgbClr val="0000FF"/>
                </a:solidFill>
                <a:effectLst>
                  <a:outerShdw blurRad="12700" dist="38100" dir="2700000" algn="tl" rotWithShape="0">
                    <a:schemeClr val="bg1">
                      <a:lumMod val="50000"/>
                    </a:schemeClr>
                  </a:outerShdw>
                </a:effectLst>
              </a:rPr>
              <a:t>bài</a:t>
            </a:r>
            <a:r>
              <a:rPr lang="en-US" sz="4400" b="1" dirty="0">
                <a:ln w="9525">
                  <a:solidFill>
                    <a:schemeClr val="bg1"/>
                  </a:solidFill>
                  <a:prstDash val="solid"/>
                </a:ln>
                <a:solidFill>
                  <a:srgbClr val="0000FF"/>
                </a:solidFill>
                <a:effectLst>
                  <a:outerShdw blurRad="12700" dist="38100" dir="2700000" algn="tl" rotWithShape="0">
                    <a:schemeClr val="bg1">
                      <a:lumMod val="50000"/>
                    </a:schemeClr>
                  </a:outerShdw>
                </a:effectLst>
              </a:rPr>
              <a:t> </a:t>
            </a:r>
            <a:r>
              <a:rPr lang="en-US" sz="4400" b="1" dirty="0" err="1">
                <a:ln w="9525">
                  <a:solidFill>
                    <a:schemeClr val="bg1"/>
                  </a:solidFill>
                  <a:prstDash val="solid"/>
                </a:ln>
                <a:solidFill>
                  <a:srgbClr val="0000FF"/>
                </a:solidFill>
                <a:effectLst>
                  <a:outerShdw blurRad="12700" dist="38100" dir="2700000" algn="tl" rotWithShape="0">
                    <a:schemeClr val="bg1">
                      <a:lumMod val="50000"/>
                    </a:schemeClr>
                  </a:outerShdw>
                </a:effectLst>
              </a:rPr>
              <a:t>cũ</a:t>
            </a:r>
            <a:endParaRPr lang="en-US" sz="4400" b="1" cap="none" spc="0" dirty="0">
              <a:ln w="9525">
                <a:solidFill>
                  <a:schemeClr val="bg1"/>
                </a:solidFill>
                <a:prstDash val="solid"/>
              </a:ln>
              <a:solidFill>
                <a:srgbClr val="0000FF"/>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503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20" grpId="0"/>
      <p:bldP spid="21" grpId="0"/>
      <p:bldP spid="2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id="{37BF031E-F55A-4B9E-B45B-44B3C537A0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id="{ADFC0295-E956-481A-BF52-7F222479FF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9" name="图片 8">
            <a:extLst>
              <a:ext uri="{FF2B5EF4-FFF2-40B4-BE49-F238E27FC236}">
                <a16:creationId xmlns:a16="http://schemas.microsoft.com/office/drawing/2014/main" id="{C09A517C-A1B8-4071-AB88-0D9C481596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49" y="1325228"/>
            <a:ext cx="4942351" cy="5223840"/>
          </a:xfrm>
          <a:prstGeom prst="rect">
            <a:avLst/>
          </a:prstGeom>
        </p:spPr>
      </p:pic>
      <p:sp>
        <p:nvSpPr>
          <p:cNvPr id="7" name="Rectangle 6"/>
          <p:cNvSpPr/>
          <p:nvPr/>
        </p:nvSpPr>
        <p:spPr>
          <a:xfrm>
            <a:off x="1179737" y="4175810"/>
            <a:ext cx="3424233" cy="1815882"/>
          </a:xfrm>
          <a:prstGeom prst="rect">
            <a:avLst/>
          </a:prstGeom>
        </p:spPr>
        <p:txBody>
          <a:bodyPr wrap="square">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R</a:t>
            </a:r>
            <a:r>
              <a:rPr lang="vi-VN" sz="2800" b="1" dirty="0" smtClean="0">
                <a:solidFill>
                  <a:srgbClr val="0000FF"/>
                </a:solidFill>
                <a:latin typeface="Times New Roman" panose="02020603050405020304" pitchFamily="18" charset="0"/>
                <a:cs typeface="Times New Roman" panose="02020603050405020304" pitchFamily="18" charset="0"/>
              </a:rPr>
              <a:t>ẻo cao</a:t>
            </a:r>
            <a:endParaRPr lang="en-US" sz="2800" dirty="0" smtClean="0">
              <a:solidFill>
                <a:srgbClr val="0000FF"/>
              </a:solidFill>
              <a:latin typeface="Times New Roman" panose="02020603050405020304" pitchFamily="18" charset="0"/>
              <a:cs typeface="Times New Roman" panose="02020603050405020304" pitchFamily="18" charset="0"/>
            </a:endParaRPr>
          </a:p>
          <a:p>
            <a:pPr algn="ct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a:t>
            </a:r>
            <a:r>
              <a:rPr lang="en-US" sz="2800" dirty="0" err="1" smtClean="0">
                <a:solidFill>
                  <a:srgbClr val="0000FF"/>
                </a:solidFill>
                <a:latin typeface="Times New Roman" panose="02020603050405020304" pitchFamily="18" charset="0"/>
                <a:cs typeface="Times New Roman" panose="02020603050405020304" pitchFamily="18" charset="0"/>
              </a:rPr>
              <a:t>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vi-VN" sz="2800" dirty="0">
                <a:solidFill>
                  <a:srgbClr val="0000FF"/>
                </a:solidFill>
                <a:latin typeface="Times New Roman" panose="02020603050405020304" pitchFamily="18" charset="0"/>
                <a:cs typeface="Times New Roman" panose="02020603050405020304" pitchFamily="18" charset="0"/>
              </a:rPr>
              <a:t> ở </a:t>
            </a:r>
            <a:r>
              <a:rPr lang="vi-VN" sz="2800" dirty="0" smtClean="0">
                <a:solidFill>
                  <a:srgbClr val="0000FF"/>
                </a:solidFill>
                <a:latin typeface="Times New Roman" panose="02020603050405020304" pitchFamily="18" charset="0"/>
                <a:cs typeface="Times New Roman" panose="02020603050405020304" pitchFamily="18" charset="0"/>
              </a:rPr>
              <a:t>trên</a:t>
            </a:r>
            <a:r>
              <a:rPr lang="vi-VN"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núi</a:t>
            </a:r>
            <a:r>
              <a:rPr lang="en-US" sz="2800" dirty="0" smtClean="0">
                <a:solidFill>
                  <a:srgbClr val="0000FF"/>
                </a:solidFill>
                <a:latin typeface="Times New Roman" panose="02020603050405020304" pitchFamily="18" charset="0"/>
                <a:cs typeface="Times New Roman" panose="02020603050405020304" pitchFamily="18" charset="0"/>
              </a:rPr>
              <a:t>,</a:t>
            </a:r>
            <a:r>
              <a:rPr lang="vi-VN" sz="2800" dirty="0">
                <a:solidFill>
                  <a:srgbClr val="0000FF"/>
                </a:solidFill>
                <a:latin typeface="Times New Roman" panose="02020603050405020304" pitchFamily="18" charset="0"/>
                <a:cs typeface="Times New Roman" panose="02020603050405020304" pitchFamily="18" charset="0"/>
              </a:rPr>
              <a:t> </a:t>
            </a:r>
            <a:endParaRPr lang="en-US" sz="2800" dirty="0" smtClean="0">
              <a:solidFill>
                <a:srgbClr val="0000FF"/>
              </a:solidFill>
              <a:latin typeface="Times New Roman" panose="02020603050405020304" pitchFamily="18" charset="0"/>
              <a:cs typeface="Times New Roman" panose="02020603050405020304" pitchFamily="18" charset="0"/>
            </a:endParaRPr>
          </a:p>
          <a:p>
            <a:pPr algn="ctr"/>
            <a:r>
              <a:rPr lang="en-US" sz="2800" dirty="0" smtClean="0">
                <a:solidFill>
                  <a:srgbClr val="0000FF"/>
                </a:solidFill>
                <a:latin typeface="Times New Roman" panose="02020603050405020304" pitchFamily="18" charset="0"/>
                <a:cs typeface="Times New Roman" panose="02020603050405020304" pitchFamily="18" charset="0"/>
              </a:rPr>
              <a:t>n</a:t>
            </a:r>
            <a:r>
              <a:rPr lang="vi-VN" sz="2800" dirty="0" smtClean="0">
                <a:solidFill>
                  <a:srgbClr val="0000FF"/>
                </a:solidFill>
                <a:latin typeface="Times New Roman" panose="02020603050405020304" pitchFamily="18" charset="0"/>
                <a:cs typeface="Times New Roman" panose="02020603050405020304" pitchFamily="18" charset="0"/>
              </a:rPr>
              <a:t>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a:t>
            </a:r>
            <a:r>
              <a:rPr lang="vi-VN" sz="2800" dirty="0">
                <a:solidFill>
                  <a:srgbClr val="0000FF"/>
                </a:solidFill>
                <a:latin typeface="Times New Roman" panose="02020603050405020304" pitchFamily="18" charset="0"/>
                <a:cs typeface="Times New Roman" panose="02020603050405020304" pitchFamily="18" charset="0"/>
              </a:rPr>
              <a:t>ười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sống</a:t>
            </a: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8" name="AutoShape 2" descr="Xuân về trên rẻo cao Hà Giang - Kênh truyền hình Đài Tiếng nói Việt Nam -  VOVT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Xuân về trên rẻo cao Hà Giang - Kênh truyền hình Đài Tiếng nói Việt Nam -  VOVT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7"/>
          <a:stretch>
            <a:fillRect/>
          </a:stretch>
        </p:blipFill>
        <p:spPr>
          <a:xfrm>
            <a:off x="5359539" y="403412"/>
            <a:ext cx="6349721" cy="36932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84650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216C4-7DC3-4BDA-A6E4-709881A4CC07}"/>
              </a:ext>
            </a:extLst>
          </p:cNvPr>
          <p:cNvSpPr/>
          <p:nvPr/>
        </p:nvSpPr>
        <p:spPr>
          <a:xfrm>
            <a:off x="38933" y="72189"/>
            <a:ext cx="238720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nvGrpSpPr>
          <p:cNvPr id="7" name="Group 6"/>
          <p:cNvGrpSpPr/>
          <p:nvPr/>
        </p:nvGrpSpPr>
        <p:grpSpPr>
          <a:xfrm>
            <a:off x="19466" y="72189"/>
            <a:ext cx="12172532" cy="6858000"/>
            <a:chOff x="19466" y="72189"/>
            <a:chExt cx="12172532"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6142" y="72189"/>
              <a:ext cx="9765856" cy="6858000"/>
            </a:xfrm>
            <a:prstGeom prst="rect">
              <a:avLst/>
            </a:prstGeom>
            <a:noFill/>
            <a:ln>
              <a:noFill/>
            </a:ln>
          </p:spPr>
        </p:pic>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6" y="1811216"/>
              <a:ext cx="4222504" cy="4666130"/>
            </a:xfrm>
            <a:prstGeom prst="rect">
              <a:avLst/>
            </a:prstGeom>
          </p:spPr>
        </p:pic>
      </p:grpSp>
      <p:sp>
        <p:nvSpPr>
          <p:cNvPr id="13" name="矩形: 圆角 12">
            <a:extLst>
              <a:ext uri="{FF2B5EF4-FFF2-40B4-BE49-F238E27FC236}">
                <a16:creationId xmlns:a16="http://schemas.microsoft.com/office/drawing/2014/main" id="{CEE1C666-20C7-446E-8AC2-A57590AB36B4}"/>
              </a:ext>
            </a:extLst>
          </p:cNvPr>
          <p:cNvSpPr/>
          <p:nvPr/>
        </p:nvSpPr>
        <p:spPr>
          <a:xfrm>
            <a:off x="5439398" y="3429000"/>
            <a:ext cx="2225426" cy="510988"/>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9" name="Rectangle 8"/>
          <p:cNvSpPr/>
          <p:nvPr/>
        </p:nvSpPr>
        <p:spPr>
          <a:xfrm>
            <a:off x="2967787" y="963063"/>
            <a:ext cx="6256423" cy="584775"/>
          </a:xfrm>
          <a:prstGeom prst="rect">
            <a:avLst/>
          </a:prstGeom>
          <a:noFill/>
        </p:spPr>
        <p:txBody>
          <a:bodyPr wrap="square" lIns="91440" tIns="45720" rIns="91440" bIns="45720">
            <a:spAutoFit/>
          </a:bodyPr>
          <a:lstStyle/>
          <a:p>
            <a:pPr algn="ctr"/>
            <a:r>
              <a:rPr lang="en-US" sz="3200" b="1" cap="none" spc="0"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Nghe</a:t>
            </a:r>
            <a:r>
              <a:rPr lang="en-US" sz="3200" b="1" dirty="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viết</a:t>
            </a:r>
            <a:r>
              <a:rPr lang="en-US"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 : </a:t>
            </a:r>
            <a:r>
              <a:rPr lang="en-US" sz="32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Mùa</a:t>
            </a:r>
            <a:r>
              <a:rPr lang="en-US"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đông</a:t>
            </a:r>
            <a:r>
              <a:rPr lang="en-US" sz="3200" b="1" dirty="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trên</a:t>
            </a:r>
            <a:r>
              <a:rPr lang="en-US" sz="3200" b="1" dirty="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rẻo</a:t>
            </a:r>
            <a:r>
              <a:rPr lang="en-US" sz="32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cao</a:t>
            </a:r>
            <a:endParaRPr lang="en-US" sz="3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05987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26690"/>
            <a:ext cx="12192000" cy="8345714"/>
            <a:chOff x="-1" y="0"/>
            <a:chExt cx="12192000" cy="8345714"/>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8345714"/>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1" name="图片 10">
            <a:extLst>
              <a:ext uri="{FF2B5EF4-FFF2-40B4-BE49-F238E27FC236}">
                <a16:creationId xmlns:a16="http://schemas.microsoft.com/office/drawing/2014/main" id="{88492C0C-B959-4090-9487-8777AAA98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2" y="2037318"/>
            <a:ext cx="5061238" cy="4217698"/>
          </a:xfrm>
          <a:prstGeom prst="rect">
            <a:avLst/>
          </a:prstGeom>
        </p:spPr>
      </p:pic>
      <p:sp>
        <p:nvSpPr>
          <p:cNvPr id="5" name="Rectangle 4"/>
          <p:cNvSpPr/>
          <p:nvPr/>
        </p:nvSpPr>
        <p:spPr>
          <a:xfrm>
            <a:off x="3699649" y="405362"/>
            <a:ext cx="8202706"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b="1" dirty="0">
                <a:solidFill>
                  <a:srgbClr val="000000"/>
                </a:solidFill>
                <a:latin typeface="+mj-lt"/>
              </a:rPr>
              <a:t>Mùa đông trên rẻo cao</a:t>
            </a:r>
            <a:endParaRPr lang="vi-VN" sz="2800" dirty="0">
              <a:solidFill>
                <a:srgbClr val="000000"/>
              </a:solidFill>
              <a:latin typeface="+mj-lt"/>
            </a:endParaRPr>
          </a:p>
          <a:p>
            <a:pPr algn="just"/>
            <a:r>
              <a:rPr lang="en-US" sz="2800" dirty="0" smtClean="0">
                <a:solidFill>
                  <a:srgbClr val="000000"/>
                </a:solidFill>
                <a:latin typeface="+mj-lt"/>
              </a:rPr>
              <a:t>   </a:t>
            </a:r>
            <a:r>
              <a:rPr lang="vi-VN" sz="2800" dirty="0" smtClean="0">
                <a:solidFill>
                  <a:srgbClr val="000000"/>
                </a:solidFill>
                <a:latin typeface="+mj-lt"/>
              </a:rPr>
              <a:t>Mùa </a:t>
            </a:r>
            <a:r>
              <a:rPr lang="vi-VN" sz="2800" dirty="0">
                <a:solidFill>
                  <a:srgbClr val="000000"/>
                </a:solidFill>
                <a:latin typeface="+mj-lt"/>
              </a:rPr>
              <a:t>đông đã về thực sự rồi. Mây từ trên cao theo các sườn núi trườn xuống, chốc chốc lại gieo một đợt mưa bụi trên những mái lá chít bạc trắng. Hoa rau cải hương vàng hoe, từng vạt dài ẩn hiện trong sương bên sườn đồi. Con suối lớn ồn ào, quanh co đã thu mình lại, phô những dải sỏi cuội nhẵn nhụi và sạch sẽ... Trên những ngọn cơi già nua, những chiếc lá vàng cuối cùng còn sót lại đang khua lao xao trước khi từ giã thân mẹ đơn </a:t>
            </a:r>
            <a:r>
              <a:rPr lang="en-US" sz="2800" dirty="0" smtClean="0">
                <a:solidFill>
                  <a:srgbClr val="000000"/>
                </a:solidFill>
                <a:latin typeface="Times New Roman" panose="02020603050405020304" pitchFamily="18" charset="0"/>
                <a:cs typeface="Times New Roman" panose="02020603050405020304" pitchFamily="18" charset="0"/>
              </a:rPr>
              <a:t>s</a:t>
            </a:r>
            <a:r>
              <a:rPr lang="vi-VN" sz="2800" dirty="0" smtClean="0">
                <a:solidFill>
                  <a:srgbClr val="000000"/>
                </a:solidFill>
                <a:latin typeface="Times New Roman" panose="02020603050405020304" pitchFamily="18" charset="0"/>
                <a:cs typeface="Times New Roman" panose="02020603050405020304" pitchFamily="18" charset="0"/>
              </a:rPr>
              <a:t>ơ</a:t>
            </a:r>
            <a:r>
              <a:rPr lang="vi-VN" sz="2800" dirty="0">
                <a:solidFill>
                  <a:srgbClr val="000000"/>
                </a:solidFill>
                <a:latin typeface="+mj-lt"/>
              </a:rPr>
              <a:t>.</a:t>
            </a:r>
          </a:p>
          <a:p>
            <a:pPr algn="r"/>
            <a:r>
              <a:rPr lang="vi-VN" sz="2800" dirty="0">
                <a:solidFill>
                  <a:srgbClr val="000000"/>
                </a:solidFill>
                <a:latin typeface="+mj-lt"/>
              </a:rPr>
              <a:t>Theo Ma Văn </a:t>
            </a:r>
            <a:r>
              <a:rPr lang="vi-VN" sz="2800" dirty="0" smtClean="0">
                <a:solidFill>
                  <a:srgbClr val="000000"/>
                </a:solidFill>
                <a:latin typeface="+mj-lt"/>
              </a:rPr>
              <a:t>Kháng</a:t>
            </a:r>
            <a:endParaRPr lang="vi-VN" sz="2800" dirty="0">
              <a:solidFill>
                <a:srgbClr val="000000"/>
              </a:solidFill>
              <a:latin typeface="+mj-lt"/>
            </a:endParaRPr>
          </a:p>
        </p:txBody>
      </p:sp>
    </p:spTree>
    <p:extLst>
      <p:ext uri="{BB962C8B-B14F-4D97-AF65-F5344CB8AC3E}">
        <p14:creationId xmlns:p14="http://schemas.microsoft.com/office/powerpoint/2010/main" val="3329834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fracture"/>
      </p:transition>
    </mc:Choice>
    <mc:Fallback xmlns="">
      <p:transition spd="slow" advClick="0"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09918" y="0"/>
            <a:ext cx="13101917" cy="7301753"/>
            <a:chOff x="-909918" y="0"/>
            <a:chExt cx="13101917" cy="7301753"/>
          </a:xfrm>
        </p:grpSpPr>
        <p:grpSp>
          <p:nvGrpSpPr>
            <p:cNvPr id="4" name="组合 3">
              <a:extLst>
                <a:ext uri="{FF2B5EF4-FFF2-40B4-BE49-F238E27FC236}">
                  <a16:creationId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6" name="图片 5">
              <a:extLst>
                <a:ext uri="{FF2B5EF4-FFF2-40B4-BE49-F238E27FC236}">
                  <a16:creationId xmlns:a16="http://schemas.microsoft.com/office/drawing/2014/main" id="{C3DB7EF5-02CF-479D-BF94-218346A63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18" y="443753"/>
              <a:ext cx="6858000" cy="6858000"/>
            </a:xfrm>
            <a:prstGeom prst="rect">
              <a:avLst/>
            </a:prstGeom>
          </p:spPr>
        </p:pic>
      </p:grpSp>
      <p:sp>
        <p:nvSpPr>
          <p:cNvPr id="7" name="矩形: 圆角 6">
            <a:extLst>
              <a:ext uri="{FF2B5EF4-FFF2-40B4-BE49-F238E27FC236}">
                <a16:creationId xmlns:a16="http://schemas.microsoft.com/office/drawing/2014/main" id="{36F5BCD9-D656-43B7-958D-A26FAD17ADDB}"/>
              </a:ext>
            </a:extLst>
          </p:cNvPr>
          <p:cNvSpPr/>
          <p:nvPr/>
        </p:nvSpPr>
        <p:spPr>
          <a:xfrm>
            <a:off x="6956614" y="331711"/>
            <a:ext cx="4542758" cy="860612"/>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Rectangle 17"/>
          <p:cNvSpPr/>
          <p:nvPr/>
        </p:nvSpPr>
        <p:spPr>
          <a:xfrm>
            <a:off x="6107421" y="331711"/>
            <a:ext cx="6241143" cy="707886"/>
          </a:xfrm>
          <a:prstGeom prst="rect">
            <a:avLst/>
          </a:prstGeom>
          <a:noFill/>
        </p:spPr>
        <p:txBody>
          <a:bodyPr wrap="square" lIns="91440" tIns="45720" rIns="91440" bIns="45720">
            <a:spAutoFit/>
          </a:bodyPr>
          <a:lstStyle/>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40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viết</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từ</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khó</a:t>
            </a:r>
            <a:endParaRPr lang="en-U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23" name="任意多边形 33">
            <a:extLst>
              <a:ext uri="{FF2B5EF4-FFF2-40B4-BE49-F238E27FC236}">
                <a16:creationId xmlns:a16="http://schemas.microsoft.com/office/drawing/2014/main" id="{060F65E5-D9C0-4C9A-9E47-A7F0D08C17BE}"/>
              </a:ext>
            </a:extLst>
          </p:cNvPr>
          <p:cNvSpPr>
            <a:spLocks/>
          </p:cNvSpPr>
          <p:nvPr/>
        </p:nvSpPr>
        <p:spPr bwMode="auto">
          <a:xfrm flipH="1">
            <a:off x="7584845" y="1333829"/>
            <a:ext cx="3559054"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endParaRPr lang="zh-CN" altLang="en-US" dirty="0">
              <a:latin typeface="inpin heiti" charset="-122"/>
              <a:ea typeface="inpin heiti" charset="-122"/>
            </a:endParaRPr>
          </a:p>
        </p:txBody>
      </p:sp>
      <p:sp>
        <p:nvSpPr>
          <p:cNvPr id="24" name="任意多边形 34">
            <a:extLst>
              <a:ext uri="{FF2B5EF4-FFF2-40B4-BE49-F238E27FC236}">
                <a16:creationId xmlns:a16="http://schemas.microsoft.com/office/drawing/2014/main" id="{FD3A067A-8E64-41A8-A2F7-278CED733642}"/>
              </a:ext>
            </a:extLst>
          </p:cNvPr>
          <p:cNvSpPr>
            <a:spLocks/>
          </p:cNvSpPr>
          <p:nvPr/>
        </p:nvSpPr>
        <p:spPr bwMode="auto">
          <a:xfrm flipH="1">
            <a:off x="7052836" y="2259341"/>
            <a:ext cx="3557860" cy="925513"/>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CD5B5"/>
          </a:solidFill>
          <a:ln>
            <a:noFill/>
          </a:ln>
        </p:spPr>
        <p:txBody>
          <a:bodyPr anchor="ctr"/>
          <a:lstStyle/>
          <a:p>
            <a:endParaRPr lang="zh-CN" altLang="en-US" dirty="0">
              <a:latin typeface="inpin heiti" charset="-122"/>
              <a:ea typeface="inpin heiti" charset="-122"/>
            </a:endParaRPr>
          </a:p>
        </p:txBody>
      </p:sp>
      <p:sp>
        <p:nvSpPr>
          <p:cNvPr id="25" name="任意多边形 35">
            <a:extLst>
              <a:ext uri="{FF2B5EF4-FFF2-40B4-BE49-F238E27FC236}">
                <a16:creationId xmlns:a16="http://schemas.microsoft.com/office/drawing/2014/main" id="{A7D1FFEB-E835-4400-84D3-C0BF3AE03F3A}"/>
              </a:ext>
            </a:extLst>
          </p:cNvPr>
          <p:cNvSpPr>
            <a:spLocks/>
          </p:cNvSpPr>
          <p:nvPr/>
        </p:nvSpPr>
        <p:spPr bwMode="auto">
          <a:xfrm flipH="1">
            <a:off x="6519633" y="3172154"/>
            <a:ext cx="3559054"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AC090"/>
          </a:solidFill>
          <a:ln>
            <a:noFill/>
          </a:ln>
        </p:spPr>
        <p:txBody>
          <a:bodyPr anchor="ctr"/>
          <a:lstStyle/>
          <a:p>
            <a:endParaRPr lang="zh-CN" altLang="en-US" dirty="0">
              <a:latin typeface="inpin heiti" charset="-122"/>
              <a:ea typeface="inpin heiti" charset="-122"/>
            </a:endParaRPr>
          </a:p>
        </p:txBody>
      </p:sp>
      <p:sp>
        <p:nvSpPr>
          <p:cNvPr id="26" name="任意多边形 36">
            <a:extLst>
              <a:ext uri="{FF2B5EF4-FFF2-40B4-BE49-F238E27FC236}">
                <a16:creationId xmlns:a16="http://schemas.microsoft.com/office/drawing/2014/main" id="{976FA575-4DC3-40AE-8874-82AE67AE6C56}"/>
              </a:ext>
            </a:extLst>
          </p:cNvPr>
          <p:cNvSpPr>
            <a:spLocks/>
          </p:cNvSpPr>
          <p:nvPr/>
        </p:nvSpPr>
        <p:spPr bwMode="auto">
          <a:xfrm flipH="1">
            <a:off x="5987623" y="4084966"/>
            <a:ext cx="3557861" cy="925513"/>
          </a:xfrm>
          <a:custGeom>
            <a:avLst/>
            <a:gdLst>
              <a:gd name="T0" fmla="*/ 462526 w 4736306"/>
              <a:gd name="T1" fmla="*/ 0 h 925514"/>
              <a:gd name="T2" fmla="*/ 519645 w 4736306"/>
              <a:gd name="T3" fmla="*/ 5761 h 925514"/>
              <a:gd name="T4" fmla="*/ 519645 w 4736306"/>
              <a:gd name="T5" fmla="*/ 0 h 925514"/>
              <a:gd name="T6" fmla="*/ 4733927 w 4736306"/>
              <a:gd name="T7" fmla="*/ 0 h 925514"/>
              <a:gd name="T8" fmla="*/ 4733927 w 4736306"/>
              <a:gd name="T9" fmla="*/ 925511 h 925514"/>
              <a:gd name="T10" fmla="*/ 519645 w 4736306"/>
              <a:gd name="T11" fmla="*/ 925511 h 925514"/>
              <a:gd name="T12" fmla="*/ 519645 w 4736306"/>
              <a:gd name="T13" fmla="*/ 919750 h 925514"/>
              <a:gd name="T14" fmla="*/ 462526 w 4736306"/>
              <a:gd name="T15" fmla="*/ 925511 h 925514"/>
              <a:gd name="T16" fmla="*/ 0 w 4736306"/>
              <a:gd name="T17" fmla="*/ 462757 h 925514"/>
              <a:gd name="T18" fmla="*/ 462526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9409"/>
          </a:solidFill>
          <a:ln>
            <a:noFill/>
          </a:ln>
        </p:spPr>
        <p:txBody>
          <a:bodyPr anchor="ctr"/>
          <a:lstStyle/>
          <a:p>
            <a:endParaRPr lang="zh-CN" altLang="en-US" dirty="0">
              <a:latin typeface="inpin heiti" charset="-122"/>
              <a:ea typeface="inpin heiti" charset="-122"/>
            </a:endParaRPr>
          </a:p>
        </p:txBody>
      </p:sp>
      <p:sp>
        <p:nvSpPr>
          <p:cNvPr id="5" name="Rectangle 4"/>
          <p:cNvSpPr/>
          <p:nvPr/>
        </p:nvSpPr>
        <p:spPr>
          <a:xfrm>
            <a:off x="8775909" y="1552486"/>
            <a:ext cx="1176925" cy="523220"/>
          </a:xfrm>
          <a:prstGeom prst="rect">
            <a:avLst/>
          </a:prstGeom>
        </p:spPr>
        <p:txBody>
          <a:bodyPr wrap="none">
            <a:spAutoFit/>
          </a:bodyPr>
          <a:lstStyle/>
          <a:p>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trườn</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7788443" y="3366949"/>
            <a:ext cx="1021433" cy="523220"/>
          </a:xfrm>
          <a:prstGeom prst="rect">
            <a:avLst/>
          </a:prstGeom>
        </p:spPr>
        <p:txBody>
          <a:bodyPr wrap="none">
            <a:spAutoFit/>
          </a:bodyPr>
          <a:lstStyle/>
          <a:p>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chít </a:t>
            </a:r>
            <a:endParaRPr lang="en-US" sz="2800" dirty="0">
              <a:latin typeface="Times New Roman" panose="02020603050405020304" pitchFamily="18" charset="0"/>
              <a:cs typeface="Times New Roman" panose="02020603050405020304" pitchFamily="18" charset="0"/>
            </a:endParaRPr>
          </a:p>
        </p:txBody>
      </p:sp>
      <p:sp>
        <p:nvSpPr>
          <p:cNvPr id="20" name="Rectangle 19"/>
          <p:cNvSpPr/>
          <p:nvPr/>
        </p:nvSpPr>
        <p:spPr>
          <a:xfrm>
            <a:off x="6902222" y="4276700"/>
            <a:ext cx="1734770" cy="523220"/>
          </a:xfrm>
          <a:prstGeom prst="rect">
            <a:avLst/>
          </a:prstGeom>
        </p:spPr>
        <p:txBody>
          <a:bodyPr wrap="none">
            <a:spAutoFit/>
          </a:bodyPr>
          <a:lstStyle/>
          <a:p>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sườn </a:t>
            </a:r>
            <a:r>
              <a:rPr lang="vi-VN" sz="2800" dirty="0">
                <a:solidFill>
                  <a:srgbClr val="000000"/>
                </a:solidFill>
                <a:latin typeface="Times New Roman" panose="02020603050405020304" pitchFamily="18" charset="0"/>
                <a:cs typeface="Times New Roman" panose="02020603050405020304" pitchFamily="18" charset="0"/>
              </a:rPr>
              <a:t>đồi.</a:t>
            </a:r>
            <a:endParaRPr lang="en-US" sz="2800" dirty="0">
              <a:latin typeface="Times New Roman" panose="02020603050405020304" pitchFamily="18" charset="0"/>
              <a:cs typeface="Times New Roman" panose="02020603050405020304" pitchFamily="18" charset="0"/>
            </a:endParaRPr>
          </a:p>
        </p:txBody>
      </p:sp>
      <p:sp>
        <p:nvSpPr>
          <p:cNvPr id="21" name="Rectangle 20"/>
          <p:cNvSpPr/>
          <p:nvPr/>
        </p:nvSpPr>
        <p:spPr>
          <a:xfrm>
            <a:off x="7885833" y="2406627"/>
            <a:ext cx="1891865" cy="523220"/>
          </a:xfrm>
          <a:prstGeom prst="rect">
            <a:avLst/>
          </a:prstGeom>
        </p:spPr>
        <p:txBody>
          <a:bodyPr wrap="none">
            <a:spAutoFit/>
          </a:bodyPr>
          <a:lstStyle/>
          <a:p>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nhẵn </a:t>
            </a:r>
            <a:r>
              <a:rPr lang="vi-VN" sz="2800" dirty="0">
                <a:solidFill>
                  <a:srgbClr val="000000"/>
                </a:solidFill>
                <a:latin typeface="Times New Roman" panose="02020603050405020304" pitchFamily="18" charset="0"/>
                <a:cs typeface="Times New Roman" panose="02020603050405020304" pitchFamily="18" charset="0"/>
              </a:rPr>
              <a:t>nhụi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54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5"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9F892EA-4DBB-441C-B273-142A910D1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78E5C436-8ADC-4B89-82FD-F7E2897376F6}"/>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10" name="图片 9">
            <a:extLst>
              <a:ext uri="{FF2B5EF4-FFF2-40B4-BE49-F238E27FC236}">
                <a16:creationId xmlns:a16="http://schemas.microsoft.com/office/drawing/2014/main" id="{D3C4121D-FED9-44DD-8DDE-DD8FD3AE0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301" y="1348360"/>
            <a:ext cx="3313112" cy="2608612"/>
          </a:xfrm>
          <a:prstGeom prst="rect">
            <a:avLst/>
          </a:prstGeom>
        </p:spPr>
      </p:pic>
      <p:sp>
        <p:nvSpPr>
          <p:cNvPr id="2" name="Rectangle 1"/>
          <p:cNvSpPr/>
          <p:nvPr/>
        </p:nvSpPr>
        <p:spPr>
          <a:xfrm>
            <a:off x="866276" y="1571625"/>
            <a:ext cx="1451589" cy="1921950"/>
          </a:xfrm>
          <a:prstGeom prst="rect">
            <a:avLst/>
          </a:prstGeom>
          <a:noFill/>
        </p:spPr>
        <p:txBody>
          <a:bodyPr wrap="square" lIns="91440" tIns="45720" rIns="91440" bIns="45720">
            <a:spAutoFit/>
          </a:bodyPr>
          <a:lstStyle/>
          <a:p>
            <a:pPr algn="ctr"/>
            <a:r>
              <a:rPr lang="en-US" sz="40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iết</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chính</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tả</a:t>
            </a:r>
            <a:endParaRPr lang="en-U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4678875" y="391098"/>
            <a:ext cx="6708483" cy="3769315"/>
          </a:xfrm>
          <a:prstGeom prst="rect">
            <a:avLst/>
          </a:prstGeom>
        </p:spPr>
      </p:pic>
      <p:sp>
        <p:nvSpPr>
          <p:cNvPr id="7" name="Rectangle 6"/>
          <p:cNvSpPr/>
          <p:nvPr/>
        </p:nvSpPr>
        <p:spPr>
          <a:xfrm>
            <a:off x="2522724" y="1653524"/>
            <a:ext cx="1287340" cy="1754326"/>
          </a:xfrm>
          <a:prstGeom prst="rect">
            <a:avLst/>
          </a:prstGeom>
        </p:spPr>
        <p:txBody>
          <a:bodyPr wrap="square">
            <a:spAutoFit/>
          </a:bodyPr>
          <a:lstStyle/>
          <a:p>
            <a:r>
              <a:rPr lang="en-US" dirty="0" smtClean="0">
                <a:solidFill>
                  <a:srgbClr val="000000"/>
                </a:solidFill>
              </a:rPr>
              <a:t>……………………………………</a:t>
            </a:r>
          </a:p>
          <a:p>
            <a:r>
              <a:rPr lang="en-US" dirty="0" smtClean="0">
                <a:solidFill>
                  <a:srgbClr val="000000"/>
                </a:solidFill>
              </a:rPr>
              <a:t>…………………………………………………………………….....</a:t>
            </a:r>
            <a:endParaRPr lang="en-US" dirty="0"/>
          </a:p>
        </p:txBody>
      </p:sp>
    </p:spTree>
    <p:extLst>
      <p:ext uri="{BB962C8B-B14F-4D97-AF65-F5344CB8AC3E}">
        <p14:creationId xmlns:p14="http://schemas.microsoft.com/office/powerpoint/2010/main" val="427174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7955109"/>
            <a:chOff x="0" y="0"/>
            <a:chExt cx="12191999" cy="7955109"/>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7955109"/>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id="{AB9C9FB6-7A50-4A92-9B30-3286FDE37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sp>
        <p:nvSpPr>
          <p:cNvPr id="7" name="文本框 6">
            <a:extLst>
              <a:ext uri="{FF2B5EF4-FFF2-40B4-BE49-F238E27FC236}">
                <a16:creationId xmlns:a16="http://schemas.microsoft.com/office/drawing/2014/main" id="{7E79F4C5-CB38-492D-8E15-F6BDC0C4C195}"/>
              </a:ext>
            </a:extLst>
          </p:cNvPr>
          <p:cNvSpPr txBox="1"/>
          <p:nvPr/>
        </p:nvSpPr>
        <p:spPr>
          <a:xfrm>
            <a:off x="7701110" y="658906"/>
            <a:ext cx="2568387" cy="461665"/>
          </a:xfrm>
          <a:prstGeom prst="rect">
            <a:avLst/>
          </a:prstGeom>
          <a:noFill/>
        </p:spPr>
        <p:txBody>
          <a:bodyPr wrap="square" rtlCol="0">
            <a:spAutoFit/>
          </a:bodyPr>
          <a:lstStyle/>
          <a:p>
            <a:r>
              <a:rPr lang="en-US" altLang="zh-CN" sz="2400" dirty="0" smtClean="0">
                <a:solidFill>
                  <a:srgbClr val="9D7C7D"/>
                </a:solidFill>
                <a:latin typeface="inpin heiti" charset="-122"/>
                <a:ea typeface="inpin heiti" charset="-122"/>
              </a:rPr>
              <a:t>.</a:t>
            </a:r>
            <a:endParaRPr lang="zh-CN" altLang="en-US" sz="2400" dirty="0">
              <a:solidFill>
                <a:srgbClr val="9D7C7D"/>
              </a:solidFill>
              <a:latin typeface="inpin heiti" charset="-122"/>
              <a:ea typeface="inpin heiti" charset="-122"/>
            </a:endParaRPr>
          </a:p>
        </p:txBody>
      </p:sp>
      <p:pic>
        <p:nvPicPr>
          <p:cNvPr id="9" name="图片 8">
            <a:extLst>
              <a:ext uri="{FF2B5EF4-FFF2-40B4-BE49-F238E27FC236}">
                <a16:creationId xmlns:a16="http://schemas.microsoft.com/office/drawing/2014/main" id="{386A6767-884F-48DB-991C-BDFB581C2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sp>
        <p:nvSpPr>
          <p:cNvPr id="12" name="文本框 11">
            <a:extLst>
              <a:ext uri="{FF2B5EF4-FFF2-40B4-BE49-F238E27FC236}">
                <a16:creationId xmlns:a16="http://schemas.microsoft.com/office/drawing/2014/main" id="{2BC72756-3081-4529-8321-8D682B507CBB}"/>
              </a:ext>
            </a:extLst>
          </p:cNvPr>
          <p:cNvSpPr txBox="1"/>
          <p:nvPr/>
        </p:nvSpPr>
        <p:spPr>
          <a:xfrm>
            <a:off x="5917187" y="1397675"/>
            <a:ext cx="3879956" cy="923330"/>
          </a:xfrm>
          <a:prstGeom prst="rect">
            <a:avLst/>
          </a:prstGeom>
          <a:noFill/>
        </p:spPr>
        <p:txBody>
          <a:bodyPr wrap="square" rtlCol="0">
            <a:spAutoFit/>
          </a:bodyPr>
          <a:lstStyle/>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sp>
        <p:nvSpPr>
          <p:cNvPr id="14" name="Rectangle 13"/>
          <p:cNvSpPr/>
          <p:nvPr/>
        </p:nvSpPr>
        <p:spPr>
          <a:xfrm>
            <a:off x="3544046" y="1397675"/>
            <a:ext cx="8202706" cy="4401205"/>
          </a:xfrm>
          <a:prstGeom prst="rect">
            <a:avLst/>
          </a:prstGeom>
        </p:spPr>
        <p:txBody>
          <a:bodyPr wrap="square">
            <a:spAutoFit/>
          </a:bodyPr>
          <a:lstStyle/>
          <a:p>
            <a:pPr algn="ctr"/>
            <a:r>
              <a:rPr lang="vi-VN" sz="2800" b="1" dirty="0">
                <a:solidFill>
                  <a:srgbClr val="000000"/>
                </a:solidFill>
                <a:latin typeface="+mj-lt"/>
              </a:rPr>
              <a:t>Mùa đông trên rẻo cao</a:t>
            </a:r>
            <a:endParaRPr lang="vi-VN" sz="2800" dirty="0">
              <a:solidFill>
                <a:srgbClr val="000000"/>
              </a:solidFill>
              <a:latin typeface="+mj-lt"/>
            </a:endParaRPr>
          </a:p>
          <a:p>
            <a:pPr algn="just"/>
            <a:r>
              <a:rPr lang="en-US" sz="2800" dirty="0" smtClean="0">
                <a:solidFill>
                  <a:srgbClr val="000000"/>
                </a:solidFill>
                <a:latin typeface="+mj-lt"/>
              </a:rPr>
              <a:t>   </a:t>
            </a:r>
            <a:r>
              <a:rPr lang="vi-VN" sz="2800" dirty="0" smtClean="0">
                <a:solidFill>
                  <a:srgbClr val="000000"/>
                </a:solidFill>
                <a:latin typeface="+mj-lt"/>
              </a:rPr>
              <a:t>Mùa </a:t>
            </a:r>
            <a:r>
              <a:rPr lang="vi-VN" sz="2800" dirty="0">
                <a:solidFill>
                  <a:srgbClr val="000000"/>
                </a:solidFill>
                <a:latin typeface="+mj-lt"/>
              </a:rPr>
              <a:t>đông đã về thực sự rồi. Mây từ trên cao theo các sườn núi trườn xuống, chốc chốc lại gieo một đợt mưa bụi trên những mái lá chít bạc trắng. Hoa rau cải hương vàng hoe, từng vạt dài ẩn hiện trong sương bên sườn đồi. Con suối lớn ồn ào, quanh co đã thu mình lại, phô những dải sỏi cuội nhẵn nhụi và sạch sẽ... Trên những ngọn cơi già nua, những chiếc lá vàng cuối cùng còn sót lại đang khua lao xao trước khi từ giã thân mẹ đơn </a:t>
            </a:r>
            <a:r>
              <a:rPr lang="en-US" sz="2800" dirty="0" smtClean="0">
                <a:solidFill>
                  <a:srgbClr val="000000"/>
                </a:solidFill>
                <a:latin typeface="Times New Roman" panose="02020603050405020304" pitchFamily="18" charset="0"/>
                <a:cs typeface="Times New Roman" panose="02020603050405020304" pitchFamily="18" charset="0"/>
              </a:rPr>
              <a:t>s</a:t>
            </a:r>
            <a:r>
              <a:rPr lang="vi-VN" sz="2800" dirty="0" smtClean="0">
                <a:solidFill>
                  <a:srgbClr val="000000"/>
                </a:solidFill>
                <a:latin typeface="Times New Roman" panose="02020603050405020304" pitchFamily="18" charset="0"/>
                <a:cs typeface="Times New Roman" panose="02020603050405020304" pitchFamily="18" charset="0"/>
              </a:rPr>
              <a:t>ơ</a:t>
            </a:r>
            <a:r>
              <a:rPr lang="vi-VN" sz="2800" dirty="0">
                <a:solidFill>
                  <a:srgbClr val="000000"/>
                </a:solidFill>
                <a:latin typeface="+mj-lt"/>
              </a:rPr>
              <a:t>.</a:t>
            </a:r>
          </a:p>
          <a:p>
            <a:pPr algn="r"/>
            <a:r>
              <a:rPr lang="vi-VN" sz="2800" dirty="0">
                <a:solidFill>
                  <a:srgbClr val="000000"/>
                </a:solidFill>
                <a:latin typeface="+mj-lt"/>
              </a:rPr>
              <a:t>Theo Ma Văn </a:t>
            </a:r>
            <a:r>
              <a:rPr lang="vi-VN" sz="2800" dirty="0" smtClean="0">
                <a:solidFill>
                  <a:srgbClr val="000000"/>
                </a:solidFill>
                <a:latin typeface="+mj-lt"/>
              </a:rPr>
              <a:t>Kháng</a:t>
            </a:r>
            <a:endParaRPr lang="vi-VN" sz="2800" dirty="0">
              <a:solidFill>
                <a:srgbClr val="000000"/>
              </a:solidFill>
              <a:latin typeface="+mj-lt"/>
            </a:endParaRPr>
          </a:p>
        </p:txBody>
      </p:sp>
      <p:cxnSp>
        <p:nvCxnSpPr>
          <p:cNvPr id="11" name="Straight Connector 10"/>
          <p:cNvCxnSpPr/>
          <p:nvPr/>
        </p:nvCxnSpPr>
        <p:spPr>
          <a:xfrm>
            <a:off x="3345542" y="1662696"/>
            <a:ext cx="0" cy="38711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81879" y="1662696"/>
            <a:ext cx="19636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43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id="{6ADAA11B-1C06-4C0A-B302-438F1073D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id="{E8D2A586-3875-4D56-9123-4C76E9A0F8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9" name="图片 8">
            <a:extLst>
              <a:ext uri="{FF2B5EF4-FFF2-40B4-BE49-F238E27FC236}">
                <a16:creationId xmlns:a16="http://schemas.microsoft.com/office/drawing/2014/main" id="{32EE7991-94C5-42A6-B7B7-11C25B1780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234" y="3972957"/>
            <a:ext cx="4216138" cy="2954667"/>
          </a:xfrm>
          <a:prstGeom prst="rect">
            <a:avLst/>
          </a:prstGeom>
        </p:spPr>
      </p:pic>
      <p:sp>
        <p:nvSpPr>
          <p:cNvPr id="16" name="矩形: 圆角 15">
            <a:extLst>
              <a:ext uri="{FF2B5EF4-FFF2-40B4-BE49-F238E27FC236}">
                <a16:creationId xmlns:a16="http://schemas.microsoft.com/office/drawing/2014/main" id="{4054AE0A-1ACF-4A55-B6A8-995116DEA16D}"/>
              </a:ext>
            </a:extLst>
          </p:cNvPr>
          <p:cNvSpPr/>
          <p:nvPr/>
        </p:nvSpPr>
        <p:spPr>
          <a:xfrm>
            <a:off x="3049676" y="1117263"/>
            <a:ext cx="8768232" cy="665273"/>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latin typeface="Times New Roman" panose="02020603050405020304" pitchFamily="18" charset="0"/>
              <a:cs typeface="Times New Roman" panose="02020603050405020304" pitchFamily="18" charset="0"/>
            </a:endParaRPr>
          </a:p>
          <a:p>
            <a:pPr algn="ct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2</a:t>
            </a:r>
            <a:r>
              <a:rPr lang="vi-VN" sz="2800" b="1" dirty="0" smtClean="0">
                <a:solidFill>
                  <a:schemeClr val="tx1"/>
                </a:solidFill>
                <a:latin typeface="Times New Roman" panose="02020603050405020304" pitchFamily="18" charset="0"/>
                <a:cs typeface="Times New Roman" panose="02020603050405020304" pitchFamily="18" charset="0"/>
              </a:rPr>
              <a:t>b</a:t>
            </a:r>
            <a:r>
              <a:rPr lang="vi-VN" sz="2800" b="1" dirty="0">
                <a:solidFill>
                  <a:schemeClr val="tx1"/>
                </a:solidFill>
                <a:latin typeface="Times New Roman" panose="02020603050405020304" pitchFamily="18" charset="0"/>
                <a:cs typeface="Times New Roman" panose="02020603050405020304" pitchFamily="18" charset="0"/>
              </a:rPr>
              <a:t>) Điền vào ô trống có tiếng vần </a:t>
            </a:r>
            <a:r>
              <a:rPr lang="vi-VN" sz="2800" b="1" i="1" dirty="0">
                <a:solidFill>
                  <a:srgbClr val="0000FF"/>
                </a:solidFill>
                <a:latin typeface="Times New Roman" panose="02020603050405020304" pitchFamily="18" charset="0"/>
                <a:cs typeface="Times New Roman" panose="02020603050405020304" pitchFamily="18" charset="0"/>
              </a:rPr>
              <a:t>ât</a:t>
            </a:r>
            <a:r>
              <a:rPr lang="vi-VN" sz="2800" b="1" dirty="0">
                <a:solidFill>
                  <a:srgbClr val="0000FF"/>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hay </a:t>
            </a:r>
            <a:r>
              <a:rPr lang="vi-VN" sz="2800" b="1" i="1" dirty="0" smtClean="0">
                <a:solidFill>
                  <a:srgbClr val="0000FF"/>
                </a:solidFill>
                <a:latin typeface="Times New Roman" panose="02020603050405020304" pitchFamily="18" charset="0"/>
                <a:cs typeface="Times New Roman" panose="02020603050405020304" pitchFamily="18" charset="0"/>
              </a:rPr>
              <a:t>âc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vi-VN" sz="2800" b="1" dirty="0" smtClean="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anose="02020603050405020304" pitchFamily="18" charset="0"/>
            </a:endParaRPr>
          </a:p>
          <a:p>
            <a:endParaRPr lang="zh-CN" altLang="en-US" sz="2800" dirty="0">
              <a:solidFill>
                <a:schemeClr val="tx1"/>
              </a:solidFill>
              <a:latin typeface="Times New Roman" panose="02020603050405020304" pitchFamily="18" charset="0"/>
              <a:ea typeface="inpin heiti" charset="-122"/>
              <a:cs typeface="Times New Roman" panose="02020603050405020304" pitchFamily="18" charset="0"/>
            </a:endParaRPr>
          </a:p>
        </p:txBody>
      </p:sp>
      <p:sp>
        <p:nvSpPr>
          <p:cNvPr id="19" name="矩形: 圆角 18">
            <a:extLst>
              <a:ext uri="{FF2B5EF4-FFF2-40B4-BE49-F238E27FC236}">
                <a16:creationId xmlns:a16="http://schemas.microsoft.com/office/drawing/2014/main" id="{6BCABD70-72B5-4832-884A-ECBD4432867D}"/>
              </a:ext>
            </a:extLst>
          </p:cNvPr>
          <p:cNvSpPr/>
          <p:nvPr/>
        </p:nvSpPr>
        <p:spPr>
          <a:xfrm>
            <a:off x="5996863" y="226210"/>
            <a:ext cx="2942611" cy="580614"/>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 name="Rectangle 6"/>
          <p:cNvSpPr/>
          <p:nvPr/>
        </p:nvSpPr>
        <p:spPr>
          <a:xfrm>
            <a:off x="6481359" y="176894"/>
            <a:ext cx="1973617" cy="584775"/>
          </a:xfrm>
          <a:prstGeom prst="rect">
            <a:avLst/>
          </a:prstGeom>
          <a:noFill/>
        </p:spPr>
        <p:txBody>
          <a:bodyPr wrap="none" lIns="91440" tIns="45720" rIns="91440" bIns="45720">
            <a:spAutoFit/>
          </a:bodyPr>
          <a:lstStyle/>
          <a:p>
            <a:pPr algn="ctr"/>
            <a:r>
              <a:rPr lang="en-US" sz="3200" b="1" dirty="0" err="1"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32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endParaRPr lang="en-US" sz="3200" b="1" cap="none" spc="0"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3049676" y="2127079"/>
            <a:ext cx="8768232"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Khúc </a:t>
            </a:r>
            <a:r>
              <a:rPr lang="vi-VN" sz="2800" dirty="0">
                <a:latin typeface="Times New Roman" panose="02020603050405020304" pitchFamily="18" charset="0"/>
                <a:cs typeface="Times New Roman" panose="02020603050405020304" pitchFamily="18" charset="0"/>
              </a:rPr>
              <a:t>nhạc đưa mọi người vào...ngủ yên lành. Âm thanh cồng chiêng, trang nghiêm và linh thiêng như tiếng....trời, làm mọi người tạm quên đi những lo toan...vả đời thường.</a:t>
            </a:r>
          </a:p>
        </p:txBody>
      </p:sp>
    </p:spTree>
    <p:extLst>
      <p:ext uri="{BB962C8B-B14F-4D97-AF65-F5344CB8AC3E}">
        <p14:creationId xmlns:p14="http://schemas.microsoft.com/office/powerpoint/2010/main" val="345804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420</Words>
  <Application>Microsoft Office PowerPoint</Application>
  <PresentationFormat>Widescreen</PresentationFormat>
  <Paragraphs>65</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微软雅黑</vt:lpstr>
      <vt:lpstr>宋体</vt:lpstr>
      <vt:lpstr>Arial</vt:lpstr>
      <vt:lpstr>Calibri</vt:lpstr>
      <vt:lpstr>Calibri Light</vt:lpstr>
      <vt:lpstr>inpin heiti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DELL</cp:lastModifiedBy>
  <cp:revision>207</cp:revision>
  <dcterms:created xsi:type="dcterms:W3CDTF">2017-08-18T03:02:00Z</dcterms:created>
  <dcterms:modified xsi:type="dcterms:W3CDTF">2023-01-12T09:17:53Z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