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6" r:id="rId1"/>
  </p:sldMasterIdLst>
  <p:sldIdLst>
    <p:sldId id="332" r:id="rId2"/>
    <p:sldId id="291" r:id="rId3"/>
    <p:sldId id="293" r:id="rId4"/>
    <p:sldId id="294" r:id="rId5"/>
    <p:sldId id="295" r:id="rId6"/>
    <p:sldId id="296" r:id="rId7"/>
    <p:sldId id="305" r:id="rId8"/>
    <p:sldId id="297" r:id="rId9"/>
    <p:sldId id="298" r:id="rId10"/>
    <p:sldId id="301" r:id="rId11"/>
    <p:sldId id="299" r:id="rId12"/>
    <p:sldId id="302" r:id="rId13"/>
    <p:sldId id="304" r:id="rId14"/>
    <p:sldId id="303" r:id="rId15"/>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18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pPr/>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pPr/>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05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pPr/>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183428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pPr/>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16536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pPr/>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67106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F288E0-7875-42C4-84C8-98DBBD3BF4D2}" type="datetimeFigureOut">
              <a:rPr lang="zh-CN" altLang="en-US" smtClean="0"/>
              <a:pPr/>
              <a:t>2022/12/5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pPr/>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633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F288E0-7875-42C4-84C8-98DBBD3BF4D2}" type="datetimeFigureOut">
              <a:rPr lang="zh-CN" altLang="en-US" smtClean="0"/>
              <a:pPr/>
              <a:t>2022/12/5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120531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288E0-7875-42C4-84C8-98DBBD3BF4D2}" type="datetimeFigureOut">
              <a:rPr lang="zh-CN" altLang="en-US" smtClean="0"/>
              <a:pPr/>
              <a:t>2022/12/5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304252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F288E0-7875-42C4-84C8-98DBBD3BF4D2}" type="datetimeFigureOut">
              <a:rPr lang="zh-CN" altLang="en-US" smtClean="0"/>
              <a:pPr/>
              <a:t>2022/12/5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2800133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2F288E0-7875-42C4-84C8-98DBBD3BF4D2}" type="datetimeFigureOut">
              <a:rPr lang="zh-CN" altLang="en-US" smtClean="0"/>
              <a:pPr/>
              <a:t>2022/12/5</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55973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F288E0-7875-42C4-84C8-98DBBD3BF4D2}" type="datetimeFigureOut">
              <a:rPr lang="zh-CN" altLang="en-US" smtClean="0"/>
              <a:pPr/>
              <a:t>2022/12/5</a:t>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267437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F288E0-7875-42C4-84C8-98DBBD3BF4D2}" type="datetimeFigureOut">
              <a:rPr lang="zh-CN" altLang="en-US" smtClean="0"/>
              <a:pPr/>
              <a:t>2022/12/5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190697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F288E0-7875-42C4-84C8-98DBBD3BF4D2}" type="datetimeFigureOut">
              <a:rPr lang="zh-CN" altLang="en-US" smtClean="0"/>
              <a:pPr/>
              <a:t>2022/12/5</a:t>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9BB5D0-35E4-459D-AEF3-FE4D7C45CC19}" type="slidenum">
              <a:rPr lang="zh-CN" altLang="en-US" smtClean="0"/>
              <a:pPr/>
              <a:t>‹#›</a:t>
            </a:fld>
            <a:endParaRPr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3365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F2D5A44-BA71-470E-A323-11904FF46B53}"/>
              </a:ext>
            </a:extLst>
          </p:cNvPr>
          <p:cNvSpPr>
            <a:spLocks noGrp="1" noChangeArrowheads="1"/>
          </p:cNvSpPr>
          <p:nvPr>
            <p:ph type="ctrTitle"/>
          </p:nvPr>
        </p:nvSpPr>
        <p:spPr>
          <a:xfrm>
            <a:off x="2209800" y="2132014"/>
            <a:ext cx="7772400" cy="1468437"/>
          </a:xfrm>
        </p:spPr>
        <p:txBody>
          <a:bodyPr/>
          <a:lstStyle/>
          <a:p>
            <a:endParaRPr lang="en-US" altLang="en-US"/>
          </a:p>
        </p:txBody>
      </p:sp>
      <p:sp>
        <p:nvSpPr>
          <p:cNvPr id="7171" name="Rectangle 3">
            <a:extLst>
              <a:ext uri="{FF2B5EF4-FFF2-40B4-BE49-F238E27FC236}">
                <a16:creationId xmlns:a16="http://schemas.microsoft.com/office/drawing/2014/main" id="{81332F95-C0C5-4025-965C-DEB1BAE96257}"/>
              </a:ext>
            </a:extLst>
          </p:cNvPr>
          <p:cNvSpPr>
            <a:spLocks noGrp="1" noChangeArrowheads="1"/>
          </p:cNvSpPr>
          <p:nvPr>
            <p:ph type="subTitle" idx="1"/>
          </p:nvPr>
        </p:nvSpPr>
        <p:spPr/>
        <p:txBody>
          <a:bodyPr/>
          <a:lstStyle/>
          <a:p>
            <a:endParaRPr lang="en-US" altLang="en-US">
              <a:solidFill>
                <a:srgbClr val="898989"/>
              </a:solidFill>
            </a:endParaRPr>
          </a:p>
        </p:txBody>
      </p:sp>
      <p:pic>
        <p:nvPicPr>
          <p:cNvPr id="7173" name="Picture 5" descr="Theme2375157">
            <a:extLst>
              <a:ext uri="{FF2B5EF4-FFF2-40B4-BE49-F238E27FC236}">
                <a16:creationId xmlns:a16="http://schemas.microsoft.com/office/drawing/2014/main" id="{A7F5BBD4-5A04-4E12-A4F2-2E9BB036C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5" name="WordArt 9">
            <a:extLst>
              <a:ext uri="{FF2B5EF4-FFF2-40B4-BE49-F238E27FC236}">
                <a16:creationId xmlns:a16="http://schemas.microsoft.com/office/drawing/2014/main" id="{D5F89731-3383-4454-B932-CEDB82608BD2}"/>
              </a:ext>
            </a:extLst>
          </p:cNvPr>
          <p:cNvSpPr>
            <a:spLocks noChangeArrowheads="1" noChangeShapeType="1" noTextEdit="1"/>
          </p:cNvSpPr>
          <p:nvPr/>
        </p:nvSpPr>
        <p:spPr bwMode="auto">
          <a:xfrm>
            <a:off x="2236788" y="1562100"/>
            <a:ext cx="7620000" cy="2133600"/>
          </a:xfrm>
          <a:prstGeom prst="rect">
            <a:avLst/>
          </a:prstGeom>
        </p:spPr>
        <p:txBody>
          <a:bodyPr wrap="none" fromWordArt="1">
            <a:prstTxWarp prst="textPlain">
              <a:avLst>
                <a:gd name="adj" fmla="val 50000"/>
              </a:avLst>
            </a:prstTxWarp>
          </a:bodyPr>
          <a:lstStyle/>
          <a:p>
            <a:pPr algn="ctr"/>
            <a:r>
              <a:rPr lang="en-US" sz="4800" kern="10" dirty="0">
                <a:ln w="9525">
                  <a:solidFill>
                    <a:srgbClr val="0000FF"/>
                  </a:solidFill>
                  <a:round/>
                  <a:headEnd/>
                  <a:tailEnd/>
                </a:ln>
                <a:solidFill>
                  <a:srgbClr val="0000FF"/>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CHÀO MỪNG CÁC EM ĐẾN VỚI TIẾT HỌC</a:t>
            </a:r>
          </a:p>
        </p:txBody>
      </p:sp>
      <p:sp>
        <p:nvSpPr>
          <p:cNvPr id="11" name="Rectangle 10">
            <a:extLst>
              <a:ext uri="{FF2B5EF4-FFF2-40B4-BE49-F238E27FC236}">
                <a16:creationId xmlns:a16="http://schemas.microsoft.com/office/drawing/2014/main" id="{C46F301D-E673-4F96-B52D-88D315ED38E7}"/>
              </a:ext>
            </a:extLst>
          </p:cNvPr>
          <p:cNvSpPr/>
          <p:nvPr/>
        </p:nvSpPr>
        <p:spPr>
          <a:xfrm>
            <a:off x="1666800" y="497097"/>
            <a:ext cx="8834528" cy="800215"/>
          </a:xfrm>
          <a:prstGeom prst="rect">
            <a:avLst/>
          </a:prstGeom>
          <a:noFill/>
        </p:spPr>
        <p:txBody>
          <a:bodyPr wrap="none" lIns="121917" tIns="60958" rIns="121917" bIns="6095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4400" b="1" spc="67"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TRƯỜNG TIỂU HỌC SÀI ĐỒNG</a:t>
            </a:r>
          </a:p>
        </p:txBody>
      </p:sp>
      <p:sp>
        <p:nvSpPr>
          <p:cNvPr id="2" name="Rectangle 1">
            <a:extLst>
              <a:ext uri="{FF2B5EF4-FFF2-40B4-BE49-F238E27FC236}">
                <a16:creationId xmlns:a16="http://schemas.microsoft.com/office/drawing/2014/main" id="{0EF7B1A3-66BA-4D30-AAE7-9C66F1A5C3A8}"/>
              </a:ext>
            </a:extLst>
          </p:cNvPr>
          <p:cNvSpPr/>
          <p:nvPr/>
        </p:nvSpPr>
        <p:spPr>
          <a:xfrm>
            <a:off x="3410168" y="3733801"/>
            <a:ext cx="5274836" cy="1231102"/>
          </a:xfrm>
          <a:prstGeom prst="rect">
            <a:avLst/>
          </a:prstGeom>
          <a:noFill/>
        </p:spPr>
        <p:txBody>
          <a:bodyPr wrap="none" lIns="121917" tIns="60958" rIns="121917" bIns="60958">
            <a:spAutoFit/>
          </a:bodyPr>
          <a:lstStyle/>
          <a:p>
            <a:pPr algn="ctr">
              <a:defRPr/>
            </a:pPr>
            <a:r>
              <a:rPr lang="en-US" sz="7200" dirty="0" err="1">
                <a:ln w="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Toán</a:t>
            </a:r>
            <a:r>
              <a:rPr lang="en-US" sz="7200">
                <a:ln w="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 – </a:t>
            </a:r>
            <a:r>
              <a:rPr lang="en-US" sz="7200" dirty="0" err="1">
                <a:ln w="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Lớp</a:t>
            </a:r>
            <a:r>
              <a:rPr lang="en-US" sz="7200" dirty="0">
                <a:ln w="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 4</a:t>
            </a:r>
          </a:p>
        </p:txBody>
      </p:sp>
      <p:sp>
        <p:nvSpPr>
          <p:cNvPr id="3" name="TextBox 2">
            <a:extLst>
              <a:ext uri="{FF2B5EF4-FFF2-40B4-BE49-F238E27FC236}">
                <a16:creationId xmlns:a16="http://schemas.microsoft.com/office/drawing/2014/main" id="{C0B86BD8-E2D8-435F-BABA-AC15F44425CC}"/>
              </a:ext>
            </a:extLst>
          </p:cNvPr>
          <p:cNvSpPr txBox="1"/>
          <p:nvPr/>
        </p:nvSpPr>
        <p:spPr>
          <a:xfrm>
            <a:off x="2362200" y="5359401"/>
            <a:ext cx="8001000" cy="862013"/>
          </a:xfrm>
          <a:prstGeom prst="rect">
            <a:avLst/>
          </a:prstGeom>
          <a:noFill/>
        </p:spPr>
        <p:txBody>
          <a:bodyPr lIns="121917" tIns="60958" rIns="121917" bIns="60958">
            <a:spAutoFit/>
          </a:bodyPr>
          <a:lstStyle/>
          <a:p>
            <a:pPr>
              <a:defRPr/>
            </a:pPr>
            <a:r>
              <a:rPr lang="en-GB" sz="4800" b="1" dirty="0">
                <a:effectLst>
                  <a:outerShdw blurRad="38100" dist="38100" dir="2700000" algn="tl">
                    <a:srgbClr val="000000">
                      <a:alpha val="43137"/>
                    </a:srgbClr>
                  </a:outerShdw>
                </a:effectLst>
                <a:latin typeface="Times New Roman" pitchFamily="18" charset="0"/>
                <a:cs typeface="Times New Roman" pitchFamily="18" charset="0"/>
              </a:rPr>
              <a:t>GV: VŨ THỊ KIM LOAN</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E80B5-EA7A-4C4B-AE75-325DB162CC44}"/>
              </a:ext>
            </a:extLst>
          </p:cNvPr>
          <p:cNvSpPr>
            <a:spLocks noGrp="1"/>
          </p:cNvSpPr>
          <p:nvPr>
            <p:ph type="title"/>
          </p:nvPr>
        </p:nvSpPr>
        <p:spPr/>
        <p:txBody>
          <a:bodyPr/>
          <a:lstStyle/>
          <a:p>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5F4A848-E1B4-4222-9E36-61D6762A4CFE}"/>
              </a:ext>
            </a:extLst>
          </p:cNvPr>
          <p:cNvSpPr>
            <a:spLocks noGrp="1"/>
          </p:cNvSpPr>
          <p:nvPr>
            <p:ph idx="1"/>
          </p:nvPr>
        </p:nvSpPr>
        <p:spPr/>
        <p:txBody>
          <a:bodyPr/>
          <a:lstStyle/>
          <a:p>
            <a:endParaRPr lang="en-US" sz="3600" dirty="0">
              <a:latin typeface="Times New Roman" panose="02020603050405020304" pitchFamily="18" charset="0"/>
              <a:cs typeface="Times New Roman" panose="02020603050405020304" pitchFamily="18" charset="0"/>
            </a:endParaRPr>
          </a:p>
        </p:txBody>
      </p:sp>
      <p:pic>
        <p:nvPicPr>
          <p:cNvPr id="5" name="Picture 2" descr="Xem ảnh nguồn">
            <a:extLst>
              <a:ext uri="{FF2B5EF4-FFF2-40B4-BE49-F238E27FC236}">
                <a16:creationId xmlns:a16="http://schemas.microsoft.com/office/drawing/2014/main" id="{E4EAD6DD-9043-4879-AF8B-B1C42F3AF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
            <a:extLst>
              <a:ext uri="{FF2B5EF4-FFF2-40B4-BE49-F238E27FC236}">
                <a16:creationId xmlns:a16="http://schemas.microsoft.com/office/drawing/2014/main" id="{31B8B02D-7C28-4B09-A7C6-E243F62DDE3D}"/>
              </a:ext>
            </a:extLst>
          </p:cNvPr>
          <p:cNvSpPr txBox="1">
            <a:spLocks noChangeArrowheads="1"/>
          </p:cNvSpPr>
          <p:nvPr/>
        </p:nvSpPr>
        <p:spPr bwMode="auto">
          <a:xfrm>
            <a:off x="1571625" y="228600"/>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sz="3600" b="1" i="0" u="sng"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Bài</a:t>
            </a:r>
            <a:r>
              <a:rPr kumimoji="0" lang="en-US" altLang="en-US" sz="3600" b="1" i="0" u="sng"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2:</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Tính</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giá</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trị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của</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biểu</a:t>
            </a:r>
            <a:r>
              <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thức</a:t>
            </a:r>
            <a:endPar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Text Box 3">
            <a:extLst>
              <a:ext uri="{FF2B5EF4-FFF2-40B4-BE49-F238E27FC236}">
                <a16:creationId xmlns:a16="http://schemas.microsoft.com/office/drawing/2014/main" id="{3CB43C14-F11F-46A3-8639-556A42A9AB29}"/>
              </a:ext>
            </a:extLst>
          </p:cNvPr>
          <p:cNvSpPr txBox="1">
            <a:spLocks noChangeArrowheads="1"/>
          </p:cNvSpPr>
          <p:nvPr/>
        </p:nvSpPr>
        <p:spPr bwMode="auto">
          <a:xfrm>
            <a:off x="1444625" y="936625"/>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50000"/>
              </a:spcBef>
              <a:buNone/>
            </a:pPr>
            <a:r>
              <a:rPr lang="pt-BR" sz="3600" dirty="0">
                <a:solidFill>
                  <a:srgbClr val="000000"/>
                </a:solidFill>
                <a:latin typeface="Times New Roman" panose="02020603050405020304" pitchFamily="18" charset="0"/>
                <a:cs typeface="Times New Roman" panose="02020603050405020304" pitchFamily="18" charset="0"/>
              </a:rPr>
              <a:t>a) 1995 x 253 + 8910 : 495</a:t>
            </a:r>
            <a:endParaRPr kumimoji="0" lang="en-US" altLang="en-US" sz="3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76E88A5-3D95-4E29-9715-1882D372C0D0}"/>
              </a:ext>
            </a:extLst>
          </p:cNvPr>
          <p:cNvSpPr txBox="1"/>
          <p:nvPr/>
        </p:nvSpPr>
        <p:spPr>
          <a:xfrm>
            <a:off x="2590653" y="2232978"/>
            <a:ext cx="6192982" cy="1754326"/>
          </a:xfrm>
          <a:prstGeom prst="rect">
            <a:avLst/>
          </a:prstGeom>
          <a:noFill/>
        </p:spPr>
        <p:txBody>
          <a:bodyPr wrap="square">
            <a:spAutoFit/>
          </a:bodyPr>
          <a:lstStyle/>
          <a:p>
            <a:r>
              <a:rPr lang="pt-BR" sz="3600" b="0" i="0">
                <a:solidFill>
                  <a:srgbClr val="000000"/>
                </a:solidFill>
                <a:effectLst/>
                <a:latin typeface="Times New Roman" panose="02020603050405020304" pitchFamily="18" charset="0"/>
                <a:cs typeface="Times New Roman" panose="02020603050405020304" pitchFamily="18" charset="0"/>
              </a:rPr>
              <a:t>     1995 </a:t>
            </a:r>
            <a:r>
              <a:rPr lang="pt-BR" sz="3600" b="0" i="0" dirty="0">
                <a:solidFill>
                  <a:srgbClr val="000000"/>
                </a:solidFill>
                <a:effectLst/>
                <a:latin typeface="Times New Roman" panose="02020603050405020304" pitchFamily="18" charset="0"/>
                <a:cs typeface="Times New Roman" panose="02020603050405020304" pitchFamily="18" charset="0"/>
              </a:rPr>
              <a:t>x 253 + 8910 : </a:t>
            </a:r>
            <a:r>
              <a:rPr lang="pt-BR" sz="3600" b="0" i="0">
                <a:solidFill>
                  <a:srgbClr val="000000"/>
                </a:solidFill>
                <a:effectLst/>
                <a:latin typeface="Times New Roman" panose="02020603050405020304" pitchFamily="18" charset="0"/>
                <a:cs typeface="Times New Roman" panose="02020603050405020304" pitchFamily="18" charset="0"/>
              </a:rPr>
              <a:t>495 </a:t>
            </a:r>
          </a:p>
          <a:p>
            <a:r>
              <a:rPr lang="pt-BR" sz="3600">
                <a:solidFill>
                  <a:srgbClr val="000000"/>
                </a:solidFill>
                <a:latin typeface="Times New Roman" panose="02020603050405020304" pitchFamily="18" charset="0"/>
                <a:cs typeface="Times New Roman" panose="02020603050405020304" pitchFamily="18" charset="0"/>
              </a:rPr>
              <a:t>   </a:t>
            </a:r>
            <a:r>
              <a:rPr lang="pt-BR" sz="3600" b="0" i="0">
                <a:solidFill>
                  <a:srgbClr val="000000"/>
                </a:solidFill>
                <a:effectLst/>
                <a:latin typeface="Times New Roman" panose="02020603050405020304" pitchFamily="18" charset="0"/>
                <a:cs typeface="Times New Roman" panose="02020603050405020304" pitchFamily="18" charset="0"/>
              </a:rPr>
              <a:t>=      504735 </a:t>
            </a:r>
            <a:r>
              <a:rPr lang="pt-BR" sz="3600" b="0" i="0" dirty="0">
                <a:solidFill>
                  <a:srgbClr val="000000"/>
                </a:solidFill>
                <a:effectLst/>
                <a:latin typeface="Times New Roman" panose="02020603050405020304" pitchFamily="18" charset="0"/>
                <a:cs typeface="Times New Roman" panose="02020603050405020304" pitchFamily="18" charset="0"/>
              </a:rPr>
              <a:t>+ 18 </a:t>
            </a:r>
          </a:p>
          <a:p>
            <a:r>
              <a:rPr lang="pt-BR" sz="3600">
                <a:solidFill>
                  <a:srgbClr val="000000"/>
                </a:solidFill>
                <a:latin typeface="Times New Roman" panose="02020603050405020304" pitchFamily="18" charset="0"/>
                <a:cs typeface="Times New Roman" panose="02020603050405020304" pitchFamily="18" charset="0"/>
              </a:rPr>
              <a:t>   </a:t>
            </a:r>
            <a:r>
              <a:rPr lang="pt-BR" sz="3600" b="0" i="0">
                <a:solidFill>
                  <a:srgbClr val="000000"/>
                </a:solidFill>
                <a:effectLst/>
                <a:latin typeface="Times New Roman" panose="02020603050405020304" pitchFamily="18" charset="0"/>
                <a:cs typeface="Times New Roman" panose="02020603050405020304" pitchFamily="18" charset="0"/>
              </a:rPr>
              <a:t>=          504753</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1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fade">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fade">
                                      <p:cBhvr>
                                        <p:cTn id="2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E80B5-EA7A-4C4B-AE75-325DB162CC4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5F4A848-E1B4-4222-9E36-61D6762A4CFE}"/>
              </a:ext>
            </a:extLst>
          </p:cNvPr>
          <p:cNvSpPr>
            <a:spLocks noGrp="1"/>
          </p:cNvSpPr>
          <p:nvPr>
            <p:ph idx="1"/>
          </p:nvPr>
        </p:nvSpPr>
        <p:spPr/>
        <p:txBody>
          <a:bodyPr/>
          <a:lstStyle/>
          <a:p>
            <a:endParaRPr lang="en-US" dirty="0"/>
          </a:p>
        </p:txBody>
      </p:sp>
      <p:pic>
        <p:nvPicPr>
          <p:cNvPr id="5" name="Picture 2" descr="Xem ảnh nguồn">
            <a:extLst>
              <a:ext uri="{FF2B5EF4-FFF2-40B4-BE49-F238E27FC236}">
                <a16:creationId xmlns:a16="http://schemas.microsoft.com/office/drawing/2014/main" id="{E4EAD6DD-9043-4879-AF8B-B1C42F3AF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157F88B5-4959-47A0-B675-D62EE76CDDC8}"/>
              </a:ext>
            </a:extLst>
          </p:cNvPr>
          <p:cNvSpPr txBox="1">
            <a:spLocks noChangeArrowheads="1"/>
          </p:cNvSpPr>
          <p:nvPr/>
        </p:nvSpPr>
        <p:spPr bwMode="auto">
          <a:xfrm>
            <a:off x="2059305" y="1606254"/>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latin typeface="Times New Roman" panose="02020603050405020304" pitchFamily="18" charset="0"/>
              </a:rPr>
              <a:t>8700 : 25 : 4</a:t>
            </a:r>
          </a:p>
        </p:txBody>
      </p:sp>
      <p:sp>
        <p:nvSpPr>
          <p:cNvPr id="7" name="Text Box 10">
            <a:extLst>
              <a:ext uri="{FF2B5EF4-FFF2-40B4-BE49-F238E27FC236}">
                <a16:creationId xmlns:a16="http://schemas.microsoft.com/office/drawing/2014/main" id="{A43C7956-3E8D-4CAA-AA0A-F8CD59DF159D}"/>
              </a:ext>
            </a:extLst>
          </p:cNvPr>
          <p:cNvSpPr txBox="1">
            <a:spLocks noChangeArrowheads="1"/>
          </p:cNvSpPr>
          <p:nvPr/>
        </p:nvSpPr>
        <p:spPr bwMode="auto">
          <a:xfrm>
            <a:off x="1623877" y="2148283"/>
            <a:ext cx="358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t> =       </a:t>
            </a:r>
            <a:r>
              <a:rPr lang="en-US" altLang="en-US" dirty="0">
                <a:latin typeface="Times New Roman" panose="02020603050405020304" pitchFamily="18" charset="0"/>
              </a:rPr>
              <a:t>348   :  4</a:t>
            </a:r>
          </a:p>
        </p:txBody>
      </p:sp>
      <p:sp>
        <p:nvSpPr>
          <p:cNvPr id="8" name="Text Box 11">
            <a:extLst>
              <a:ext uri="{FF2B5EF4-FFF2-40B4-BE49-F238E27FC236}">
                <a16:creationId xmlns:a16="http://schemas.microsoft.com/office/drawing/2014/main" id="{A5C51D66-1F5F-4264-B205-8B94B937DFF8}"/>
              </a:ext>
            </a:extLst>
          </p:cNvPr>
          <p:cNvSpPr txBox="1">
            <a:spLocks noChangeArrowheads="1"/>
          </p:cNvSpPr>
          <p:nvPr/>
        </p:nvSpPr>
        <p:spPr bwMode="auto">
          <a:xfrm>
            <a:off x="1711325" y="2674525"/>
            <a:ext cx="3073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t>=             </a:t>
            </a:r>
            <a:r>
              <a:rPr lang="en-US" altLang="en-US" dirty="0">
                <a:latin typeface="Times New Roman" panose="02020603050405020304" pitchFamily="18" charset="0"/>
              </a:rPr>
              <a:t>87</a:t>
            </a:r>
          </a:p>
        </p:txBody>
      </p:sp>
      <p:sp>
        <p:nvSpPr>
          <p:cNvPr id="9" name="Text Box 12">
            <a:extLst>
              <a:ext uri="{FF2B5EF4-FFF2-40B4-BE49-F238E27FC236}">
                <a16:creationId xmlns:a16="http://schemas.microsoft.com/office/drawing/2014/main" id="{7764DD1C-5EF1-4B01-9A36-C5B3AD227C21}"/>
              </a:ext>
            </a:extLst>
          </p:cNvPr>
          <p:cNvSpPr txBox="1">
            <a:spLocks noChangeArrowheads="1"/>
          </p:cNvSpPr>
          <p:nvPr/>
        </p:nvSpPr>
        <p:spPr bwMode="auto">
          <a:xfrm>
            <a:off x="7478712" y="1534409"/>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latin typeface="Times New Roman" panose="02020603050405020304" pitchFamily="18" charset="0"/>
              </a:rPr>
              <a:t>8700 : 25 : 4</a:t>
            </a:r>
          </a:p>
        </p:txBody>
      </p:sp>
      <p:sp>
        <p:nvSpPr>
          <p:cNvPr id="10" name="Text Box 14">
            <a:extLst>
              <a:ext uri="{FF2B5EF4-FFF2-40B4-BE49-F238E27FC236}">
                <a16:creationId xmlns:a16="http://schemas.microsoft.com/office/drawing/2014/main" id="{028D2988-5EC5-485C-BEEC-A9AB17E95353}"/>
              </a:ext>
            </a:extLst>
          </p:cNvPr>
          <p:cNvSpPr txBox="1">
            <a:spLocks noChangeArrowheads="1"/>
          </p:cNvSpPr>
          <p:nvPr/>
        </p:nvSpPr>
        <p:spPr bwMode="auto">
          <a:xfrm>
            <a:off x="7070725" y="2151097"/>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t>= </a:t>
            </a:r>
            <a:r>
              <a:rPr lang="en-US" altLang="en-US" dirty="0">
                <a:latin typeface="Times New Roman" panose="02020603050405020304" pitchFamily="18" charset="0"/>
              </a:rPr>
              <a:t>8700 : (25 x 4)</a:t>
            </a:r>
          </a:p>
        </p:txBody>
      </p:sp>
      <p:sp>
        <p:nvSpPr>
          <p:cNvPr id="11" name="Text Box 15">
            <a:extLst>
              <a:ext uri="{FF2B5EF4-FFF2-40B4-BE49-F238E27FC236}">
                <a16:creationId xmlns:a16="http://schemas.microsoft.com/office/drawing/2014/main" id="{16428FF9-C25F-4EBD-8480-B2F3675C4096}"/>
              </a:ext>
            </a:extLst>
          </p:cNvPr>
          <p:cNvSpPr txBox="1">
            <a:spLocks noChangeArrowheads="1"/>
          </p:cNvSpPr>
          <p:nvPr/>
        </p:nvSpPr>
        <p:spPr bwMode="auto">
          <a:xfrm>
            <a:off x="7070725" y="2722847"/>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t>= </a:t>
            </a:r>
            <a:r>
              <a:rPr lang="en-US" altLang="en-US" dirty="0">
                <a:latin typeface="Times New Roman" panose="02020603050405020304" pitchFamily="18" charset="0"/>
              </a:rPr>
              <a:t>8700 :   100</a:t>
            </a:r>
          </a:p>
        </p:txBody>
      </p:sp>
      <p:sp>
        <p:nvSpPr>
          <p:cNvPr id="12" name="Text Box 16">
            <a:extLst>
              <a:ext uri="{FF2B5EF4-FFF2-40B4-BE49-F238E27FC236}">
                <a16:creationId xmlns:a16="http://schemas.microsoft.com/office/drawing/2014/main" id="{4C696D3F-8311-453A-BD3E-4C2BF883F815}"/>
              </a:ext>
            </a:extLst>
          </p:cNvPr>
          <p:cNvSpPr txBox="1">
            <a:spLocks noChangeArrowheads="1"/>
          </p:cNvSpPr>
          <p:nvPr/>
        </p:nvSpPr>
        <p:spPr bwMode="auto">
          <a:xfrm>
            <a:off x="7070725" y="3350461"/>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t>=         </a:t>
            </a:r>
            <a:r>
              <a:rPr lang="en-US" altLang="en-US" dirty="0">
                <a:latin typeface="Times New Roman" panose="02020603050405020304" pitchFamily="18" charset="0"/>
              </a:rPr>
              <a:t>87</a:t>
            </a:r>
          </a:p>
        </p:txBody>
      </p:sp>
      <p:sp>
        <p:nvSpPr>
          <p:cNvPr id="13" name="Text Box 23">
            <a:extLst>
              <a:ext uri="{FF2B5EF4-FFF2-40B4-BE49-F238E27FC236}">
                <a16:creationId xmlns:a16="http://schemas.microsoft.com/office/drawing/2014/main" id="{F8C2B667-3ED2-49A1-9725-3176957CB10A}"/>
              </a:ext>
            </a:extLst>
          </p:cNvPr>
          <p:cNvSpPr txBox="1">
            <a:spLocks noChangeArrowheads="1"/>
          </p:cNvSpPr>
          <p:nvPr/>
        </p:nvSpPr>
        <p:spPr bwMode="auto">
          <a:xfrm>
            <a:off x="348774" y="1527706"/>
            <a:ext cx="175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err="1">
                <a:solidFill>
                  <a:srgbClr val="3333FF"/>
                </a:solidFill>
                <a:latin typeface="Times New Roman" panose="02020603050405020304" pitchFamily="18" charset="0"/>
              </a:rPr>
              <a:t>Cách</a:t>
            </a:r>
            <a:r>
              <a:rPr lang="en-US" altLang="en-US" sz="2800" b="1" dirty="0">
                <a:solidFill>
                  <a:srgbClr val="3333FF"/>
                </a:solidFill>
                <a:latin typeface="Times New Roman" panose="02020603050405020304" pitchFamily="18" charset="0"/>
              </a:rPr>
              <a:t> 1:</a:t>
            </a:r>
          </a:p>
        </p:txBody>
      </p:sp>
      <p:sp>
        <p:nvSpPr>
          <p:cNvPr id="14" name="Text Box 24">
            <a:extLst>
              <a:ext uri="{FF2B5EF4-FFF2-40B4-BE49-F238E27FC236}">
                <a16:creationId xmlns:a16="http://schemas.microsoft.com/office/drawing/2014/main" id="{920C06C3-B575-443D-BD1C-2202D11B9C5C}"/>
              </a:ext>
            </a:extLst>
          </p:cNvPr>
          <p:cNvSpPr txBox="1">
            <a:spLocks noChangeArrowheads="1"/>
          </p:cNvSpPr>
          <p:nvPr/>
        </p:nvSpPr>
        <p:spPr bwMode="auto">
          <a:xfrm>
            <a:off x="5910080" y="1512135"/>
            <a:ext cx="175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err="1">
                <a:solidFill>
                  <a:srgbClr val="3333FF"/>
                </a:solidFill>
                <a:latin typeface="Times New Roman" panose="02020603050405020304" pitchFamily="18" charset="0"/>
              </a:rPr>
              <a:t>Cách</a:t>
            </a:r>
            <a:r>
              <a:rPr lang="en-US" altLang="en-US" b="1" dirty="0">
                <a:solidFill>
                  <a:srgbClr val="3333FF"/>
                </a:solidFill>
                <a:latin typeface="Times New Roman" panose="02020603050405020304" pitchFamily="18" charset="0"/>
              </a:rPr>
              <a:t> 2:</a:t>
            </a:r>
          </a:p>
        </p:txBody>
      </p:sp>
      <p:sp>
        <p:nvSpPr>
          <p:cNvPr id="15" name="Text Box 3">
            <a:extLst>
              <a:ext uri="{FF2B5EF4-FFF2-40B4-BE49-F238E27FC236}">
                <a16:creationId xmlns:a16="http://schemas.microsoft.com/office/drawing/2014/main" id="{31B8B02D-7C28-4B09-A7C6-E243F62DDE3D}"/>
              </a:ext>
            </a:extLst>
          </p:cNvPr>
          <p:cNvSpPr txBox="1">
            <a:spLocks noChangeArrowheads="1"/>
          </p:cNvSpPr>
          <p:nvPr/>
        </p:nvSpPr>
        <p:spPr bwMode="auto">
          <a:xfrm>
            <a:off x="1571625" y="228600"/>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u="sng" dirty="0" err="1">
                <a:solidFill>
                  <a:srgbClr val="0000CC"/>
                </a:solidFill>
                <a:latin typeface="Times New Roman" panose="02020603050405020304" pitchFamily="18" charset="0"/>
              </a:rPr>
              <a:t>Bài</a:t>
            </a:r>
            <a:r>
              <a:rPr lang="en-US" altLang="en-US" b="1" u="sng" dirty="0">
                <a:solidFill>
                  <a:srgbClr val="0000CC"/>
                </a:solidFill>
                <a:latin typeface="Times New Roman" panose="02020603050405020304" pitchFamily="18" charset="0"/>
              </a:rPr>
              <a:t> 2:</a:t>
            </a:r>
            <a:r>
              <a:rPr lang="en-US" altLang="en-US" b="1" dirty="0">
                <a:latin typeface="Times New Roman" panose="02020603050405020304" pitchFamily="18" charset="0"/>
              </a:rPr>
              <a:t>   </a:t>
            </a:r>
            <a:r>
              <a:rPr lang="en-US" altLang="en-US" b="1" dirty="0" err="1">
                <a:latin typeface="Times New Roman" panose="02020603050405020304" pitchFamily="18" charset="0"/>
              </a:rPr>
              <a:t>Tính</a:t>
            </a:r>
            <a:r>
              <a:rPr lang="en-US" altLang="en-US" b="1" dirty="0">
                <a:latin typeface="Times New Roman" panose="02020603050405020304" pitchFamily="18" charset="0"/>
              </a:rPr>
              <a:t> </a:t>
            </a:r>
            <a:r>
              <a:rPr lang="en-US" altLang="en-US" b="1" dirty="0" err="1">
                <a:latin typeface="Times New Roman" panose="02020603050405020304" pitchFamily="18" charset="0"/>
              </a:rPr>
              <a:t>giá</a:t>
            </a:r>
            <a:r>
              <a:rPr lang="en-US" altLang="en-US" b="1" dirty="0">
                <a:latin typeface="Times New Roman" panose="02020603050405020304" pitchFamily="18" charset="0"/>
              </a:rPr>
              <a:t> trị </a:t>
            </a:r>
            <a:r>
              <a:rPr lang="en-US" altLang="en-US" b="1" dirty="0" err="1">
                <a:latin typeface="Times New Roman" panose="02020603050405020304" pitchFamily="18" charset="0"/>
              </a:rPr>
              <a:t>của</a:t>
            </a:r>
            <a:r>
              <a:rPr lang="en-US" altLang="en-US" b="1" dirty="0">
                <a:latin typeface="Times New Roman" panose="02020603050405020304" pitchFamily="18" charset="0"/>
              </a:rPr>
              <a:t> </a:t>
            </a:r>
            <a:r>
              <a:rPr lang="en-US" altLang="en-US" b="1" dirty="0" err="1">
                <a:latin typeface="Times New Roman" panose="02020603050405020304" pitchFamily="18" charset="0"/>
              </a:rPr>
              <a:t>biểu</a:t>
            </a:r>
            <a:r>
              <a:rPr lang="en-US" altLang="en-US" b="1" dirty="0">
                <a:latin typeface="Times New Roman" panose="02020603050405020304" pitchFamily="18" charset="0"/>
              </a:rPr>
              <a:t> </a:t>
            </a:r>
            <a:r>
              <a:rPr lang="en-US" altLang="en-US" b="1" dirty="0" err="1">
                <a:latin typeface="Times New Roman" panose="02020603050405020304" pitchFamily="18" charset="0"/>
              </a:rPr>
              <a:t>thức</a:t>
            </a:r>
            <a:endParaRPr lang="en-US" altLang="en-US" b="1" dirty="0">
              <a:latin typeface="Times New Roman" panose="02020603050405020304" pitchFamily="18" charset="0"/>
            </a:endParaRPr>
          </a:p>
        </p:txBody>
      </p:sp>
      <p:sp>
        <p:nvSpPr>
          <p:cNvPr id="16" name="Text Box 3">
            <a:extLst>
              <a:ext uri="{FF2B5EF4-FFF2-40B4-BE49-F238E27FC236}">
                <a16:creationId xmlns:a16="http://schemas.microsoft.com/office/drawing/2014/main" id="{3CB43C14-F11F-46A3-8639-556A42A9AB29}"/>
              </a:ext>
            </a:extLst>
          </p:cNvPr>
          <p:cNvSpPr txBox="1">
            <a:spLocks noChangeArrowheads="1"/>
          </p:cNvSpPr>
          <p:nvPr/>
        </p:nvSpPr>
        <p:spPr bwMode="auto">
          <a:xfrm>
            <a:off x="3938588" y="790294"/>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latin typeface="Times New Roman" panose="02020603050405020304" pitchFamily="18" charset="0"/>
              </a:rPr>
              <a:t>b) 8700 : 25 : 4</a:t>
            </a:r>
          </a:p>
        </p:txBody>
      </p:sp>
    </p:spTree>
    <p:extLst>
      <p:ext uri="{BB962C8B-B14F-4D97-AF65-F5344CB8AC3E}">
        <p14:creationId xmlns:p14="http://schemas.microsoft.com/office/powerpoint/2010/main" val="239078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0636-80AF-4A8F-ACDE-6129827061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16495D-DF28-4F4E-BA66-029B1AD43B0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A222FBE-0A8D-4E8B-88CB-37E2ED2F4568}"/>
              </a:ext>
            </a:extLst>
          </p:cNvPr>
          <p:cNvPicPr>
            <a:picLocks noChangeAspect="1"/>
          </p:cNvPicPr>
          <p:nvPr/>
        </p:nvPicPr>
        <p:blipFill rotWithShape="1">
          <a:blip r:embed="rId2"/>
          <a:srcRect b="9524"/>
          <a:stretch/>
        </p:blipFill>
        <p:spPr>
          <a:xfrm>
            <a:off x="0" y="0"/>
            <a:ext cx="12192000" cy="6858000"/>
          </a:xfrm>
          <a:prstGeom prst="rect">
            <a:avLst/>
          </a:prstGeom>
        </p:spPr>
      </p:pic>
      <p:sp>
        <p:nvSpPr>
          <p:cNvPr id="5" name="TextBox 4">
            <a:extLst>
              <a:ext uri="{FF2B5EF4-FFF2-40B4-BE49-F238E27FC236}">
                <a16:creationId xmlns:a16="http://schemas.microsoft.com/office/drawing/2014/main" id="{D66B0C4D-B8DE-40F2-A3D6-C25E64D47E9F}"/>
              </a:ext>
            </a:extLst>
          </p:cNvPr>
          <p:cNvSpPr txBox="1">
            <a:spLocks noChangeArrowheads="1"/>
          </p:cNvSpPr>
          <p:nvPr/>
        </p:nvSpPr>
        <p:spPr bwMode="auto">
          <a:xfrm>
            <a:off x="327388" y="462365"/>
            <a:ext cx="961426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3: </a:t>
            </a:r>
            <a:r>
              <a:rPr lang="vi-VN" altLang="en-US" sz="2800" b="1" dirty="0">
                <a:latin typeface="Times New Roman" panose="02020603050405020304" pitchFamily="18" charset="0"/>
                <a:cs typeface="Times New Roman" panose="02020603050405020304" pitchFamily="18" charset="0"/>
              </a:rPr>
              <a:t>Có hai cửa hàng, mỗi cửa hàng đều nhận về 7128m vải. Trung bình mỗi ngày của hàng thứ nhất bán được 264m vải, cửa hàng thứ hai bán được 297m vải. Hỏi cửa hàng nào bán hết số vải đó sớm hơn và sớm hơn mấy ngày ?</a:t>
            </a:r>
            <a:endParaRPr lang="en-US" altLang="en-US"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377F884-EEC1-4B58-8806-7657F0958035}"/>
              </a:ext>
            </a:extLst>
          </p:cNvPr>
          <p:cNvSpPr txBox="1">
            <a:spLocks noChangeArrowheads="1"/>
          </p:cNvSpPr>
          <p:nvPr/>
        </p:nvSpPr>
        <p:spPr bwMode="auto">
          <a:xfrm>
            <a:off x="327388" y="2540551"/>
            <a:ext cx="1020998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Tóm</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tắt</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a:t>
            </a:r>
          </a:p>
          <a:p>
            <a:pPr algn="ctr">
              <a:spcBef>
                <a:spcPct val="0"/>
              </a:spcBef>
              <a:buFontTx/>
              <a:buNone/>
            </a:pP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Mỗi</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cửa</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nhận</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7128m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vải</a:t>
            </a:r>
            <a:endParaRPr lang="en-US" altLang="en-US" sz="2800" b="1" i="1" dirty="0">
              <a:solidFill>
                <a:schemeClr val="accent1">
                  <a:lumMod val="50000"/>
                </a:schemeClr>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1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ngày</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cửa</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1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bán</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264m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vải</a:t>
            </a:r>
            <a:endParaRPr lang="en-US" altLang="en-US" sz="2800" b="1" i="1" dirty="0">
              <a:solidFill>
                <a:schemeClr val="accent1">
                  <a:lumMod val="50000"/>
                </a:schemeClr>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1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ngày</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cửa</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2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bán</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297m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vải</a:t>
            </a:r>
            <a:endParaRPr lang="en-US" altLang="en-US" sz="2800" b="1" i="1" dirty="0">
              <a:solidFill>
                <a:schemeClr val="accent1">
                  <a:lumMod val="50000"/>
                </a:schemeClr>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Hỏi</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cửa</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hàng</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nào</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bán</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hết</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sớm</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hơn</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Và</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sớm</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hơn</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mấy</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1">
                    <a:lumMod val="50000"/>
                  </a:schemeClr>
                </a:solidFill>
                <a:latin typeface="Times New Roman" panose="02020603050405020304" pitchFamily="18" charset="0"/>
                <a:cs typeface="Times New Roman" panose="02020603050405020304" pitchFamily="18" charset="0"/>
              </a:rPr>
              <a:t>ngày</a:t>
            </a:r>
            <a:r>
              <a:rPr lang="en-US" altLang="en-US" sz="2800" b="1" i="1" dirty="0">
                <a:solidFill>
                  <a:schemeClr val="accent1">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134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wd">
                                    <p:tmPct val="10000"/>
                                  </p:iterate>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wd">
                                    <p:tmPct val="10000"/>
                                  </p:iterate>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iterate type="wd">
                                    <p:tmPct val="10000"/>
                                  </p:iterate>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iterate type="wd">
                                    <p:tmPct val="10000"/>
                                  </p:iterate>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iterate type="wd">
                                    <p:tmPct val="10000"/>
                                  </p:iterate>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0636-80AF-4A8F-ACDE-6129827061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16495D-DF28-4F4E-BA66-029B1AD43B0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A222FBE-0A8D-4E8B-88CB-37E2ED2F4568}"/>
              </a:ext>
            </a:extLst>
          </p:cNvPr>
          <p:cNvPicPr>
            <a:picLocks noChangeAspect="1"/>
          </p:cNvPicPr>
          <p:nvPr/>
        </p:nvPicPr>
        <p:blipFill>
          <a:blip r:embed="rId2"/>
          <a:stretch>
            <a:fillRect/>
          </a:stretch>
        </p:blipFill>
        <p:spPr>
          <a:xfrm>
            <a:off x="0" y="0"/>
            <a:ext cx="12192000" cy="6857999"/>
          </a:xfrm>
          <a:prstGeom prst="rect">
            <a:avLst/>
          </a:prstGeom>
        </p:spPr>
      </p:pic>
      <p:sp>
        <p:nvSpPr>
          <p:cNvPr id="7" name="TextBox 6">
            <a:extLst>
              <a:ext uri="{FF2B5EF4-FFF2-40B4-BE49-F238E27FC236}">
                <a16:creationId xmlns:a16="http://schemas.microsoft.com/office/drawing/2014/main" id="{CFD65A6E-A28C-4160-A0D7-A8BE2C5B82FA}"/>
              </a:ext>
            </a:extLst>
          </p:cNvPr>
          <p:cNvSpPr txBox="1">
            <a:spLocks noChangeArrowheads="1"/>
          </p:cNvSpPr>
          <p:nvPr/>
        </p:nvSpPr>
        <p:spPr bwMode="auto">
          <a:xfrm>
            <a:off x="0" y="565979"/>
            <a:ext cx="120491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Bài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giải</a:t>
            </a:r>
            <a:endParaRPr lang="en-US" altLang="en-US" b="1" dirty="0">
              <a:solidFill>
                <a:srgbClr val="FF0000"/>
              </a:solidFill>
              <a:latin typeface="Times New Roman" panose="02020603050405020304" pitchFamily="18" charset="0"/>
              <a:cs typeface="Times New Roman" panose="02020603050405020304" pitchFamily="18" charset="0"/>
            </a:endParaRPr>
          </a:p>
          <a:p>
            <a:pPr algn="ctr">
              <a:spcBef>
                <a:spcPct val="0"/>
              </a:spcBef>
              <a:buFontTx/>
              <a:buNone/>
            </a:pPr>
            <a:r>
              <a:rPr lang="vi-VN" altLang="en-US" b="1" dirty="0">
                <a:solidFill>
                  <a:srgbClr val="FF0000"/>
                </a:solidFill>
                <a:latin typeface="Times New Roman" panose="02020603050405020304" pitchFamily="18" charset="0"/>
                <a:cs typeface="Times New Roman" panose="02020603050405020304" pitchFamily="18" charset="0"/>
              </a:rPr>
              <a:t>Cửa hàng thứ nhất </a:t>
            </a:r>
            <a:r>
              <a:rPr lang="vi-VN" altLang="en-US" b="1">
                <a:solidFill>
                  <a:srgbClr val="FF0000"/>
                </a:solidFill>
                <a:latin typeface="Times New Roman" panose="02020603050405020304" pitchFamily="18" charset="0"/>
                <a:cs typeface="Times New Roman" panose="02020603050405020304" pitchFamily="18" charset="0"/>
              </a:rPr>
              <a:t>bán hết</a:t>
            </a:r>
            <a:r>
              <a:rPr lang="en-US" altLang="en-US" b="1">
                <a:solidFill>
                  <a:srgbClr val="FF0000"/>
                </a:solidFill>
                <a:latin typeface="Times New Roman" panose="02020603050405020304" pitchFamily="18" charset="0"/>
                <a:cs typeface="Times New Roman" panose="02020603050405020304" pitchFamily="18" charset="0"/>
              </a:rPr>
              <a:t> số vải</a:t>
            </a:r>
            <a:r>
              <a:rPr lang="vi-VN" altLang="en-US" b="1">
                <a:solidFill>
                  <a:srgbClr val="FF0000"/>
                </a:solidFill>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trong số ngày là :</a:t>
            </a:r>
          </a:p>
          <a:p>
            <a:pPr algn="ctr">
              <a:spcBef>
                <a:spcPct val="0"/>
              </a:spcBef>
              <a:buFontTx/>
              <a:buNone/>
            </a:pPr>
            <a:r>
              <a:rPr lang="vi-VN" altLang="en-US" b="1" dirty="0">
                <a:solidFill>
                  <a:srgbClr val="FF0000"/>
                </a:solidFill>
                <a:latin typeface="Times New Roman" panose="02020603050405020304" pitchFamily="18" charset="0"/>
                <a:cs typeface="Times New Roman" panose="02020603050405020304" pitchFamily="18" charset="0"/>
              </a:rPr>
              <a:t>7128 : 264 = 27 (ngày)</a:t>
            </a:r>
          </a:p>
          <a:p>
            <a:pPr algn="ctr">
              <a:spcBef>
                <a:spcPct val="0"/>
              </a:spcBef>
              <a:buFontTx/>
              <a:buNone/>
            </a:pPr>
            <a:r>
              <a:rPr lang="vi-VN" altLang="en-US" b="1" dirty="0">
                <a:solidFill>
                  <a:srgbClr val="FF0000"/>
                </a:solidFill>
                <a:latin typeface="Times New Roman" panose="02020603050405020304" pitchFamily="18" charset="0"/>
                <a:cs typeface="Times New Roman" panose="02020603050405020304" pitchFamily="18" charset="0"/>
              </a:rPr>
              <a:t>Cửa hàng thứ hai </a:t>
            </a:r>
            <a:r>
              <a:rPr lang="vi-VN" altLang="en-US" b="1">
                <a:solidFill>
                  <a:srgbClr val="FF0000"/>
                </a:solidFill>
                <a:latin typeface="Times New Roman" panose="02020603050405020304" pitchFamily="18" charset="0"/>
                <a:cs typeface="Times New Roman" panose="02020603050405020304" pitchFamily="18" charset="0"/>
              </a:rPr>
              <a:t>bán hết</a:t>
            </a:r>
            <a:r>
              <a:rPr lang="en-US" altLang="en-US" b="1">
                <a:solidFill>
                  <a:srgbClr val="FF0000"/>
                </a:solidFill>
                <a:latin typeface="Times New Roman" panose="02020603050405020304" pitchFamily="18" charset="0"/>
                <a:cs typeface="Times New Roman" panose="02020603050405020304" pitchFamily="18" charset="0"/>
              </a:rPr>
              <a:t> số vải</a:t>
            </a:r>
            <a:r>
              <a:rPr lang="vi-VN" altLang="en-US" b="1">
                <a:solidFill>
                  <a:srgbClr val="FF0000"/>
                </a:solidFill>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trong số ngày là :</a:t>
            </a:r>
          </a:p>
          <a:p>
            <a:pPr algn="ctr">
              <a:spcBef>
                <a:spcPct val="0"/>
              </a:spcBef>
              <a:buFontTx/>
              <a:buNone/>
            </a:pPr>
            <a:r>
              <a:rPr lang="vi-VN" altLang="en-US" b="1" dirty="0">
                <a:solidFill>
                  <a:srgbClr val="FF0000"/>
                </a:solidFill>
                <a:latin typeface="Times New Roman" panose="02020603050405020304" pitchFamily="18" charset="0"/>
                <a:cs typeface="Times New Roman" panose="02020603050405020304" pitchFamily="18" charset="0"/>
              </a:rPr>
              <a:t>7128 : 297 = 24 (ngày)</a:t>
            </a:r>
          </a:p>
          <a:p>
            <a:pPr algn="ctr">
              <a:spcBef>
                <a:spcPct val="0"/>
              </a:spcBef>
              <a:buFontTx/>
              <a:buNone/>
            </a:pPr>
            <a:r>
              <a:rPr lang="vi-VN" altLang="en-US" b="1" dirty="0">
                <a:solidFill>
                  <a:srgbClr val="FF0000"/>
                </a:solidFill>
                <a:latin typeface="Times New Roman" panose="02020603050405020304" pitchFamily="18" charset="0"/>
                <a:cs typeface="Times New Roman" panose="02020603050405020304" pitchFamily="18" charset="0"/>
              </a:rPr>
              <a:t>Vậy cửa hàng thứ 2 </a:t>
            </a:r>
            <a:r>
              <a:rPr lang="vi-VN" altLang="en-US" b="1">
                <a:solidFill>
                  <a:srgbClr val="FF0000"/>
                </a:solidFill>
                <a:latin typeface="Times New Roman" panose="02020603050405020304" pitchFamily="18" charset="0"/>
                <a:cs typeface="Times New Roman" panose="02020603050405020304" pitchFamily="18" charset="0"/>
              </a:rPr>
              <a:t>bán hết</a:t>
            </a:r>
            <a:r>
              <a:rPr lang="en-US" altLang="en-US" b="1">
                <a:solidFill>
                  <a:srgbClr val="FF0000"/>
                </a:solidFill>
                <a:latin typeface="Times New Roman" panose="02020603050405020304" pitchFamily="18" charset="0"/>
                <a:cs typeface="Times New Roman" panose="02020603050405020304" pitchFamily="18" charset="0"/>
              </a:rPr>
              <a:t> số vải</a:t>
            </a:r>
            <a:r>
              <a:rPr lang="vi-VN" altLang="en-US" b="1">
                <a:solidFill>
                  <a:srgbClr val="FF0000"/>
                </a:solidFill>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sớm hơn và sớm hơn số ngày là :</a:t>
            </a:r>
          </a:p>
          <a:p>
            <a:pPr algn="ctr">
              <a:spcBef>
                <a:spcPct val="0"/>
              </a:spcBef>
              <a:buFontTx/>
              <a:buNone/>
            </a:pPr>
            <a:r>
              <a:rPr lang="vi-VN" altLang="en-US" b="1" dirty="0">
                <a:solidFill>
                  <a:srgbClr val="FF0000"/>
                </a:solidFill>
                <a:latin typeface="Times New Roman" panose="02020603050405020304" pitchFamily="18" charset="0"/>
                <a:cs typeface="Times New Roman" panose="02020603050405020304" pitchFamily="18" charset="0"/>
              </a:rPr>
              <a:t>27 – 24 = 3 ( ngày )</a:t>
            </a:r>
          </a:p>
          <a:p>
            <a:pPr algn="ctr">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Đáp số : 3 ngày</a:t>
            </a:r>
          </a:p>
          <a:p>
            <a:pPr algn="ctr">
              <a:spcBef>
                <a:spcPct val="0"/>
              </a:spcBef>
              <a:buFontTx/>
              <a:buNone/>
            </a:pP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36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wd">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iterate type="wd">
                                    <p:tmPct val="10000"/>
                                  </p:iterate>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iterate type="wd">
                                    <p:tmPct val="10000"/>
                                  </p:iterate>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nodeType="clickEffect">
                                  <p:stCondLst>
                                    <p:cond delay="0"/>
                                  </p:stCondLst>
                                  <p:iterate type="wd">
                                    <p:tmPct val="10000"/>
                                  </p:iterate>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3" fill="hold" nodeType="clickEffect">
                                  <p:stCondLst>
                                    <p:cond delay="0"/>
                                  </p:stCondLst>
                                  <p:iterate type="wd">
                                    <p:tmPct val="10000"/>
                                  </p:iterate>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additive="base">
                                        <p:cTn id="32"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nodeType="clickEffect">
                                  <p:stCondLst>
                                    <p:cond delay="0"/>
                                  </p:stCondLst>
                                  <p:iterate type="wd">
                                    <p:tmPct val="10000"/>
                                  </p:iterate>
                                  <p:childTnLst>
                                    <p:set>
                                      <p:cBhvr>
                                        <p:cTn id="37" dur="1" fill="hold">
                                          <p:stCondLst>
                                            <p:cond delay="0"/>
                                          </p:stCondLst>
                                        </p:cTn>
                                        <p:tgtEl>
                                          <p:spTgt spid="7">
                                            <p:txEl>
                                              <p:pRg st="5" end="5"/>
                                            </p:txEl>
                                          </p:spTgt>
                                        </p:tgtEl>
                                        <p:attrNameLst>
                                          <p:attrName>style.visibility</p:attrName>
                                        </p:attrNameLst>
                                      </p:cBhvr>
                                      <p:to>
                                        <p:strVal val="visible"/>
                                      </p:to>
                                    </p:set>
                                    <p:anim calcmode="lin" valueType="num">
                                      <p:cBhvr additive="base">
                                        <p:cTn id="38"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iterate type="wd">
                                    <p:tmPct val="10000"/>
                                  </p:iterate>
                                  <p:childTnLst>
                                    <p:set>
                                      <p:cBhvr>
                                        <p:cTn id="43" dur="1" fill="hold">
                                          <p:stCondLst>
                                            <p:cond delay="0"/>
                                          </p:stCondLst>
                                        </p:cTn>
                                        <p:tgtEl>
                                          <p:spTgt spid="7">
                                            <p:txEl>
                                              <p:pRg st="6" end="6"/>
                                            </p:txEl>
                                          </p:spTgt>
                                        </p:tgtEl>
                                        <p:attrNameLst>
                                          <p:attrName>style.visibility</p:attrName>
                                        </p:attrNameLst>
                                      </p:cBhvr>
                                      <p:to>
                                        <p:strVal val="visible"/>
                                      </p:to>
                                    </p:set>
                                    <p:anim calcmode="lin" valueType="num">
                                      <p:cBhvr additive="base">
                                        <p:cTn id="44"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iterate type="wd">
                                    <p:tmPct val="10000"/>
                                  </p:iterate>
                                  <p:childTnLst>
                                    <p:set>
                                      <p:cBhvr>
                                        <p:cTn id="49" dur="1" fill="hold">
                                          <p:stCondLst>
                                            <p:cond delay="0"/>
                                          </p:stCondLst>
                                        </p:cTn>
                                        <p:tgtEl>
                                          <p:spTgt spid="7">
                                            <p:txEl>
                                              <p:pRg st="7" end="7"/>
                                            </p:txEl>
                                          </p:spTgt>
                                        </p:tgtEl>
                                        <p:attrNameLst>
                                          <p:attrName>style.visibility</p:attrName>
                                        </p:attrNameLst>
                                      </p:cBhvr>
                                      <p:to>
                                        <p:strVal val="visible"/>
                                      </p:to>
                                    </p:set>
                                    <p:anim calcmode="lin" valueType="num">
                                      <p:cBhvr additive="base">
                                        <p:cTn id="50"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236A-8EB5-4261-BF5F-C3DD076659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2709D6-6853-46BC-B685-1C6F5808E61C}"/>
              </a:ext>
            </a:extLst>
          </p:cNvPr>
          <p:cNvSpPr>
            <a:spLocks noGrp="1"/>
          </p:cNvSpPr>
          <p:nvPr>
            <p:ph idx="1"/>
          </p:nvPr>
        </p:nvSpPr>
        <p:spPr/>
        <p:txBody>
          <a:bodyPr/>
          <a:lstStyle/>
          <a:p>
            <a:endParaRPr lang="en-US" dirty="0"/>
          </a:p>
        </p:txBody>
      </p:sp>
      <p:pic>
        <p:nvPicPr>
          <p:cNvPr id="5" name="Picture 2" descr="Xem ảnh nguồn">
            <a:extLst>
              <a:ext uri="{FF2B5EF4-FFF2-40B4-BE49-F238E27FC236}">
                <a16:creationId xmlns:a16="http://schemas.microsoft.com/office/drawing/2014/main" id="{94F29868-B21F-469D-95BA-5F830C498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50262" y="2771392"/>
            <a:ext cx="8789907" cy="923330"/>
          </a:xfrm>
          <a:prstGeom prst="rect">
            <a:avLst/>
          </a:prstGeom>
          <a:noFill/>
        </p:spPr>
        <p:txBody>
          <a:bodyPr wrap="none" lIns="91440" tIns="45720" rIns="91440" bIns="45720">
            <a:spAutoFit/>
          </a:bodyPr>
          <a:lstStyle/>
          <a:p>
            <a:pPr algn="ctr"/>
            <a:r>
              <a:rPr lang="en-US" altLang="zh-CN"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ea typeface="微软雅黑" panose="020B0503020204020204" charset="-122"/>
                <a:cs typeface="Times New Roman" pitchFamily="18" charset="0"/>
                <a:sym typeface="微软雅黑" panose="020B0503020204020204" charset="-122"/>
              </a:rPr>
              <a:t>CHÚC CÁC EM HỌC TỐT!</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41431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0D1D-7C8D-4FCA-92DD-7869CA5C6147}"/>
              </a:ext>
            </a:extLst>
          </p:cNvPr>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09355BE-9C06-4A88-B506-9E8B875E9430}"/>
              </a:ext>
            </a:extLst>
          </p:cNvPr>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pic>
        <p:nvPicPr>
          <p:cNvPr id="2050" name="Picture 2" descr="Xem ảnh nguồn">
            <a:extLst>
              <a:ext uri="{FF2B5EF4-FFF2-40B4-BE49-F238E27FC236}">
                <a16:creationId xmlns:a16="http://schemas.microsoft.com/office/drawing/2014/main" id="{B9FC14BD-A220-43F6-B192-76D4722BB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1FA1C0-23BD-43F3-9F90-80E8B82DB2C2}"/>
              </a:ext>
            </a:extLst>
          </p:cNvPr>
          <p:cNvPicPr>
            <a:picLocks noChangeAspect="1"/>
          </p:cNvPicPr>
          <p:nvPr/>
        </p:nvPicPr>
        <p:blipFill>
          <a:blip r:embed="rId3"/>
          <a:stretch>
            <a:fillRect/>
          </a:stretch>
        </p:blipFill>
        <p:spPr>
          <a:xfrm>
            <a:off x="4294476" y="137791"/>
            <a:ext cx="3603048" cy="2347163"/>
          </a:xfrm>
          <a:prstGeom prst="rect">
            <a:avLst/>
          </a:prstGeom>
        </p:spPr>
      </p:pic>
      <p:sp>
        <p:nvSpPr>
          <p:cNvPr id="6" name="TextBox 7">
            <a:extLst>
              <a:ext uri="{FF2B5EF4-FFF2-40B4-BE49-F238E27FC236}">
                <a16:creationId xmlns:a16="http://schemas.microsoft.com/office/drawing/2014/main" id="{5AEAD6DF-B0B6-486A-8AC8-6DC0E641E569}"/>
              </a:ext>
            </a:extLst>
          </p:cNvPr>
          <p:cNvSpPr>
            <a:spLocks noChangeArrowheads="1"/>
          </p:cNvSpPr>
          <p:nvPr/>
        </p:nvSpPr>
        <p:spPr bwMode="auto">
          <a:xfrm>
            <a:off x="2258292" y="2028022"/>
            <a:ext cx="7703126"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6500" b="1" spc="400" dirty="0">
                <a:solidFill>
                  <a:srgbClr val="FF0000"/>
                </a:solidFill>
                <a:effectLst>
                  <a:outerShdw blurRad="38100" dist="38100" dir="2700000" algn="tl">
                    <a:srgbClr val="000000">
                      <a:alpha val="43137"/>
                    </a:srgbClr>
                  </a:outerShdw>
                  <a:reflection blurRad="6350" stA="60000" endA="900" endPos="58000" dir="5400000" sy="-100000" algn="bl" rotWithShape="0"/>
                </a:effectLst>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CHIA CHO SỐ CÓ BA CHỮ SỐ</a:t>
            </a:r>
          </a:p>
        </p:txBody>
      </p:sp>
    </p:spTree>
    <p:extLst>
      <p:ext uri="{BB962C8B-B14F-4D97-AF65-F5344CB8AC3E}">
        <p14:creationId xmlns:p14="http://schemas.microsoft.com/office/powerpoint/2010/main" val="217081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Xem ảnh nguồn">
            <a:extLst>
              <a:ext uri="{FF2B5EF4-FFF2-40B4-BE49-F238E27FC236}">
                <a16:creationId xmlns:a16="http://schemas.microsoft.com/office/drawing/2014/main" id="{F5D48FDB-6B82-42DA-970D-1E4C09F59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4">
            <a:extLst>
              <a:ext uri="{FF2B5EF4-FFF2-40B4-BE49-F238E27FC236}">
                <a16:creationId xmlns:a16="http://schemas.microsoft.com/office/drawing/2014/main" id="{4F9CBD85-334B-4BA8-BD47-B396B1332A11}"/>
              </a:ext>
            </a:extLst>
          </p:cNvPr>
          <p:cNvSpPr txBox="1">
            <a:spLocks noChangeArrowheads="1"/>
          </p:cNvSpPr>
          <p:nvPr/>
        </p:nvSpPr>
        <p:spPr bwMode="auto">
          <a:xfrm>
            <a:off x="1143000" y="2133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Times New Roman" panose="02020603050405020304" pitchFamily="18" charset="0"/>
              </a:rPr>
              <a:t> </a:t>
            </a:r>
          </a:p>
        </p:txBody>
      </p:sp>
      <p:sp>
        <p:nvSpPr>
          <p:cNvPr id="6" name="Text Box 13">
            <a:extLst>
              <a:ext uri="{FF2B5EF4-FFF2-40B4-BE49-F238E27FC236}">
                <a16:creationId xmlns:a16="http://schemas.microsoft.com/office/drawing/2014/main" id="{74314303-FF4D-4768-904B-087FDF06DCF5}"/>
              </a:ext>
            </a:extLst>
          </p:cNvPr>
          <p:cNvSpPr txBox="1">
            <a:spLocks noChangeArrowheads="1"/>
          </p:cNvSpPr>
          <p:nvPr/>
        </p:nvSpPr>
        <p:spPr bwMode="auto">
          <a:xfrm rot="10800000" flipV="1">
            <a:off x="1225549" y="2803311"/>
            <a:ext cx="228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Times New Roman" panose="02020603050405020304" pitchFamily="18" charset="0"/>
              </a:rPr>
              <a:t> </a:t>
            </a:r>
          </a:p>
        </p:txBody>
      </p:sp>
      <p:pic>
        <p:nvPicPr>
          <p:cNvPr id="7" name="Picture 6">
            <a:extLst>
              <a:ext uri="{FF2B5EF4-FFF2-40B4-BE49-F238E27FC236}">
                <a16:creationId xmlns:a16="http://schemas.microsoft.com/office/drawing/2014/main" id="{A3F4C87A-A3CD-4A6D-8D30-6E8F10ADC512}"/>
              </a:ext>
            </a:extLst>
          </p:cNvPr>
          <p:cNvPicPr>
            <a:picLocks noChangeAspect="1"/>
          </p:cNvPicPr>
          <p:nvPr/>
        </p:nvPicPr>
        <p:blipFill>
          <a:blip r:embed="rId3"/>
          <a:stretch>
            <a:fillRect/>
          </a:stretch>
        </p:blipFill>
        <p:spPr>
          <a:xfrm>
            <a:off x="1042792" y="733118"/>
            <a:ext cx="4267570" cy="1072989"/>
          </a:xfrm>
          <a:prstGeom prst="rect">
            <a:avLst/>
          </a:prstGeom>
        </p:spPr>
      </p:pic>
      <p:sp>
        <p:nvSpPr>
          <p:cNvPr id="8" name="Text Box 24">
            <a:extLst>
              <a:ext uri="{FF2B5EF4-FFF2-40B4-BE49-F238E27FC236}">
                <a16:creationId xmlns:a16="http://schemas.microsoft.com/office/drawing/2014/main" id="{05DAFF1B-5848-4D57-853A-98F81FD76954}"/>
              </a:ext>
            </a:extLst>
          </p:cNvPr>
          <p:cNvSpPr txBox="1">
            <a:spLocks noChangeArrowheads="1"/>
          </p:cNvSpPr>
          <p:nvPr/>
        </p:nvSpPr>
        <p:spPr bwMode="auto">
          <a:xfrm>
            <a:off x="1143000" y="2133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Times New Roman" panose="02020603050405020304" pitchFamily="18" charset="0"/>
              </a:rPr>
              <a:t> </a:t>
            </a:r>
          </a:p>
        </p:txBody>
      </p:sp>
      <p:sp>
        <p:nvSpPr>
          <p:cNvPr id="9" name="Text Box 5">
            <a:extLst>
              <a:ext uri="{FF2B5EF4-FFF2-40B4-BE49-F238E27FC236}">
                <a16:creationId xmlns:a16="http://schemas.microsoft.com/office/drawing/2014/main" id="{B130080A-90C8-4269-854D-F73E8D78FC83}"/>
              </a:ext>
            </a:extLst>
          </p:cNvPr>
          <p:cNvSpPr txBox="1">
            <a:spLocks noChangeArrowheads="1"/>
          </p:cNvSpPr>
          <p:nvPr/>
        </p:nvSpPr>
        <p:spPr bwMode="auto">
          <a:xfrm>
            <a:off x="464416" y="2372402"/>
            <a:ext cx="137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000" b="1" dirty="0">
                <a:solidFill>
                  <a:srgbClr val="6600FF"/>
                </a:solidFill>
                <a:latin typeface="Times New Roman" panose="02020603050405020304" pitchFamily="18" charset="0"/>
              </a:rPr>
              <a:t>5974</a:t>
            </a:r>
          </a:p>
        </p:txBody>
      </p:sp>
      <p:sp>
        <p:nvSpPr>
          <p:cNvPr id="10" name="Line 6">
            <a:extLst>
              <a:ext uri="{FF2B5EF4-FFF2-40B4-BE49-F238E27FC236}">
                <a16:creationId xmlns:a16="http://schemas.microsoft.com/office/drawing/2014/main" id="{C6038D57-B704-45FE-9BDF-7DC89364A14D}"/>
              </a:ext>
            </a:extLst>
          </p:cNvPr>
          <p:cNvSpPr>
            <a:spLocks noChangeShapeType="1"/>
          </p:cNvSpPr>
          <p:nvPr/>
        </p:nvSpPr>
        <p:spPr bwMode="auto">
          <a:xfrm>
            <a:off x="1744810" y="2362200"/>
            <a:ext cx="0" cy="143617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3200">
              <a:solidFill>
                <a:srgbClr val="000000"/>
              </a:solidFill>
              <a:latin typeface="Times New Roman" panose="02020603050405020304" pitchFamily="18" charset="0"/>
              <a:cs typeface="Times New Roman" panose="02020603050405020304" pitchFamily="18" charset="0"/>
            </a:endParaRPr>
          </a:p>
        </p:txBody>
      </p:sp>
      <p:sp>
        <p:nvSpPr>
          <p:cNvPr id="11" name="Line 7">
            <a:extLst>
              <a:ext uri="{FF2B5EF4-FFF2-40B4-BE49-F238E27FC236}">
                <a16:creationId xmlns:a16="http://schemas.microsoft.com/office/drawing/2014/main" id="{A70FD167-F77E-4B29-A76F-74EFB151A968}"/>
              </a:ext>
            </a:extLst>
          </p:cNvPr>
          <p:cNvSpPr>
            <a:spLocks noChangeShapeType="1"/>
          </p:cNvSpPr>
          <p:nvPr/>
        </p:nvSpPr>
        <p:spPr bwMode="auto">
          <a:xfrm>
            <a:off x="1744237" y="3022438"/>
            <a:ext cx="1171857" cy="1067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2" name="Text Box 8">
            <a:extLst>
              <a:ext uri="{FF2B5EF4-FFF2-40B4-BE49-F238E27FC236}">
                <a16:creationId xmlns:a16="http://schemas.microsoft.com/office/drawing/2014/main" id="{0BEEDFC8-7786-4BCB-8A8D-873A6D13E4E6}"/>
              </a:ext>
            </a:extLst>
          </p:cNvPr>
          <p:cNvSpPr txBox="1">
            <a:spLocks noChangeArrowheads="1"/>
          </p:cNvSpPr>
          <p:nvPr/>
        </p:nvSpPr>
        <p:spPr bwMode="auto">
          <a:xfrm>
            <a:off x="1881332" y="2357805"/>
            <a:ext cx="83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400" b="1" dirty="0">
                <a:solidFill>
                  <a:srgbClr val="6600FF"/>
                </a:solidFill>
                <a:latin typeface="Times New Roman" panose="02020603050405020304" pitchFamily="18" charset="0"/>
              </a:rPr>
              <a:t>58  </a:t>
            </a:r>
          </a:p>
        </p:txBody>
      </p:sp>
      <p:sp>
        <p:nvSpPr>
          <p:cNvPr id="13" name="Text Box 11">
            <a:extLst>
              <a:ext uri="{FF2B5EF4-FFF2-40B4-BE49-F238E27FC236}">
                <a16:creationId xmlns:a16="http://schemas.microsoft.com/office/drawing/2014/main" id="{B17E6884-474E-4CDE-8318-C6D67EE00952}"/>
              </a:ext>
            </a:extLst>
          </p:cNvPr>
          <p:cNvSpPr txBox="1">
            <a:spLocks noChangeArrowheads="1"/>
          </p:cNvSpPr>
          <p:nvPr/>
        </p:nvSpPr>
        <p:spPr bwMode="auto">
          <a:xfrm>
            <a:off x="1744237" y="2911033"/>
            <a:ext cx="12287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000" b="1" dirty="0">
                <a:solidFill>
                  <a:srgbClr val="FF3300"/>
                </a:solidFill>
                <a:latin typeface="Times New Roman" panose="02020603050405020304" pitchFamily="18" charset="0"/>
              </a:rPr>
              <a:t>103</a:t>
            </a:r>
          </a:p>
        </p:txBody>
      </p:sp>
      <p:sp>
        <p:nvSpPr>
          <p:cNvPr id="14" name="Text Box 12">
            <a:extLst>
              <a:ext uri="{FF2B5EF4-FFF2-40B4-BE49-F238E27FC236}">
                <a16:creationId xmlns:a16="http://schemas.microsoft.com/office/drawing/2014/main" id="{4E5EB130-788D-43C6-AEDE-54B816622802}"/>
              </a:ext>
            </a:extLst>
          </p:cNvPr>
          <p:cNvSpPr txBox="1">
            <a:spLocks noChangeArrowheads="1"/>
          </p:cNvSpPr>
          <p:nvPr/>
        </p:nvSpPr>
        <p:spPr bwMode="auto">
          <a:xfrm>
            <a:off x="639616" y="2541593"/>
            <a:ext cx="11718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Times New Roman" panose="02020603050405020304" pitchFamily="18" charset="0"/>
              </a:rPr>
              <a:t>   </a:t>
            </a:r>
            <a:r>
              <a:rPr lang="en-US" altLang="en-US" sz="4000" b="1" dirty="0">
                <a:solidFill>
                  <a:srgbClr val="6600FF"/>
                </a:solidFill>
                <a:latin typeface="Times New Roman" panose="02020603050405020304" pitchFamily="18" charset="0"/>
              </a:rPr>
              <a:t>174</a:t>
            </a:r>
          </a:p>
        </p:txBody>
      </p:sp>
      <p:sp>
        <p:nvSpPr>
          <p:cNvPr id="15" name="Text Box 13">
            <a:extLst>
              <a:ext uri="{FF2B5EF4-FFF2-40B4-BE49-F238E27FC236}">
                <a16:creationId xmlns:a16="http://schemas.microsoft.com/office/drawing/2014/main" id="{A7BF08B7-E7AB-409C-BC0D-2653B44C6C16}"/>
              </a:ext>
            </a:extLst>
          </p:cNvPr>
          <p:cNvSpPr txBox="1">
            <a:spLocks noChangeArrowheads="1"/>
          </p:cNvSpPr>
          <p:nvPr/>
        </p:nvSpPr>
        <p:spPr bwMode="auto">
          <a:xfrm rot="10800000" flipV="1">
            <a:off x="1225549" y="2803311"/>
            <a:ext cx="228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Times New Roman" panose="02020603050405020304" pitchFamily="18" charset="0"/>
              </a:rPr>
              <a:t> </a:t>
            </a:r>
          </a:p>
        </p:txBody>
      </p:sp>
      <p:sp>
        <p:nvSpPr>
          <p:cNvPr id="16" name="Text Box 12">
            <a:extLst>
              <a:ext uri="{FF2B5EF4-FFF2-40B4-BE49-F238E27FC236}">
                <a16:creationId xmlns:a16="http://schemas.microsoft.com/office/drawing/2014/main" id="{8F11AA5A-34AB-4A8A-8F10-4530AE0DCF94}"/>
              </a:ext>
            </a:extLst>
          </p:cNvPr>
          <p:cNvSpPr txBox="1">
            <a:spLocks noChangeArrowheads="1"/>
          </p:cNvSpPr>
          <p:nvPr/>
        </p:nvSpPr>
        <p:spPr bwMode="auto">
          <a:xfrm>
            <a:off x="572085" y="3441786"/>
            <a:ext cx="11718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Times New Roman" panose="02020603050405020304" pitchFamily="18" charset="0"/>
              </a:rPr>
              <a:t>      </a:t>
            </a:r>
            <a:r>
              <a:rPr lang="en-US" altLang="en-US" sz="4000" b="1" dirty="0">
                <a:solidFill>
                  <a:srgbClr val="6600FF"/>
                </a:solidFill>
                <a:latin typeface="Times New Roman" panose="02020603050405020304" pitchFamily="18" charset="0"/>
              </a:rPr>
              <a:t>0</a:t>
            </a:r>
          </a:p>
        </p:txBody>
      </p:sp>
      <p:sp>
        <p:nvSpPr>
          <p:cNvPr id="17" name="Text Box 13">
            <a:extLst>
              <a:ext uri="{FF2B5EF4-FFF2-40B4-BE49-F238E27FC236}">
                <a16:creationId xmlns:a16="http://schemas.microsoft.com/office/drawing/2014/main" id="{19F58F68-CB23-439A-A525-D17ACF6AF61A}"/>
              </a:ext>
            </a:extLst>
          </p:cNvPr>
          <p:cNvSpPr txBox="1">
            <a:spLocks noChangeArrowheads="1"/>
          </p:cNvSpPr>
          <p:nvPr/>
        </p:nvSpPr>
        <p:spPr bwMode="auto">
          <a:xfrm rot="10800000" flipV="1">
            <a:off x="8083549" y="3164809"/>
            <a:ext cx="228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Times New Roman" panose="02020603050405020304" pitchFamily="18" charset="0"/>
              </a:rPr>
              <a:t> </a:t>
            </a:r>
          </a:p>
        </p:txBody>
      </p:sp>
      <p:sp>
        <p:nvSpPr>
          <p:cNvPr id="18" name="Text Box 5">
            <a:extLst>
              <a:ext uri="{FF2B5EF4-FFF2-40B4-BE49-F238E27FC236}">
                <a16:creationId xmlns:a16="http://schemas.microsoft.com/office/drawing/2014/main" id="{A754F324-4608-46F3-B0F8-A713E8F42381}"/>
              </a:ext>
            </a:extLst>
          </p:cNvPr>
          <p:cNvSpPr txBox="1">
            <a:spLocks noChangeArrowheads="1"/>
          </p:cNvSpPr>
          <p:nvPr/>
        </p:nvSpPr>
        <p:spPr bwMode="auto">
          <a:xfrm>
            <a:off x="7065818" y="2733900"/>
            <a:ext cx="16281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000" b="1" dirty="0">
                <a:solidFill>
                  <a:srgbClr val="6600FF"/>
                </a:solidFill>
                <a:latin typeface="Times New Roman" panose="02020603050405020304" pitchFamily="18" charset="0"/>
              </a:rPr>
              <a:t>31902</a:t>
            </a:r>
          </a:p>
        </p:txBody>
      </p:sp>
      <p:sp>
        <p:nvSpPr>
          <p:cNvPr id="19" name="Line 6">
            <a:extLst>
              <a:ext uri="{FF2B5EF4-FFF2-40B4-BE49-F238E27FC236}">
                <a16:creationId xmlns:a16="http://schemas.microsoft.com/office/drawing/2014/main" id="{B795346C-F261-4FFB-8D2C-5543C677B324}"/>
              </a:ext>
            </a:extLst>
          </p:cNvPr>
          <p:cNvSpPr>
            <a:spLocks noChangeShapeType="1"/>
          </p:cNvSpPr>
          <p:nvPr/>
        </p:nvSpPr>
        <p:spPr bwMode="auto">
          <a:xfrm>
            <a:off x="8602810" y="2723698"/>
            <a:ext cx="0" cy="1436176"/>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3200">
              <a:solidFill>
                <a:srgbClr val="000000"/>
              </a:solidFill>
              <a:latin typeface="Times New Roman" panose="02020603050405020304" pitchFamily="18" charset="0"/>
              <a:cs typeface="Times New Roman" panose="02020603050405020304" pitchFamily="18" charset="0"/>
            </a:endParaRPr>
          </a:p>
        </p:txBody>
      </p:sp>
      <p:sp>
        <p:nvSpPr>
          <p:cNvPr id="20" name="Line 7">
            <a:extLst>
              <a:ext uri="{FF2B5EF4-FFF2-40B4-BE49-F238E27FC236}">
                <a16:creationId xmlns:a16="http://schemas.microsoft.com/office/drawing/2014/main" id="{204CED15-433B-4CFB-9766-F4A0721D1D5E}"/>
              </a:ext>
            </a:extLst>
          </p:cNvPr>
          <p:cNvSpPr>
            <a:spLocks noChangeShapeType="1"/>
          </p:cNvSpPr>
          <p:nvPr/>
        </p:nvSpPr>
        <p:spPr bwMode="auto">
          <a:xfrm>
            <a:off x="8602237" y="3383936"/>
            <a:ext cx="1171857" cy="1067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21" name="Text Box 8">
            <a:extLst>
              <a:ext uri="{FF2B5EF4-FFF2-40B4-BE49-F238E27FC236}">
                <a16:creationId xmlns:a16="http://schemas.microsoft.com/office/drawing/2014/main" id="{D1F49623-0C44-4491-A51D-F00D2FADC2AD}"/>
              </a:ext>
            </a:extLst>
          </p:cNvPr>
          <p:cNvSpPr txBox="1">
            <a:spLocks noChangeArrowheads="1"/>
          </p:cNvSpPr>
          <p:nvPr/>
        </p:nvSpPr>
        <p:spPr bwMode="auto">
          <a:xfrm>
            <a:off x="8739332" y="2719303"/>
            <a:ext cx="838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400" b="1" dirty="0">
                <a:solidFill>
                  <a:srgbClr val="6600FF"/>
                </a:solidFill>
                <a:latin typeface="Times New Roman" panose="02020603050405020304" pitchFamily="18" charset="0"/>
              </a:rPr>
              <a:t>78  </a:t>
            </a:r>
          </a:p>
        </p:txBody>
      </p:sp>
      <p:sp>
        <p:nvSpPr>
          <p:cNvPr id="22" name="Text Box 11">
            <a:extLst>
              <a:ext uri="{FF2B5EF4-FFF2-40B4-BE49-F238E27FC236}">
                <a16:creationId xmlns:a16="http://schemas.microsoft.com/office/drawing/2014/main" id="{11941B40-B0E7-401E-B9E5-4C60F9CADE08}"/>
              </a:ext>
            </a:extLst>
          </p:cNvPr>
          <p:cNvSpPr txBox="1">
            <a:spLocks noChangeArrowheads="1"/>
          </p:cNvSpPr>
          <p:nvPr/>
        </p:nvSpPr>
        <p:spPr bwMode="auto">
          <a:xfrm>
            <a:off x="8602237" y="3272531"/>
            <a:ext cx="12287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000" b="1" dirty="0">
                <a:solidFill>
                  <a:srgbClr val="FF3300"/>
                </a:solidFill>
                <a:latin typeface="Times New Roman" panose="02020603050405020304" pitchFamily="18" charset="0"/>
              </a:rPr>
              <a:t>409</a:t>
            </a:r>
          </a:p>
        </p:txBody>
      </p:sp>
      <p:sp>
        <p:nvSpPr>
          <p:cNvPr id="23" name="Text Box 12">
            <a:extLst>
              <a:ext uri="{FF2B5EF4-FFF2-40B4-BE49-F238E27FC236}">
                <a16:creationId xmlns:a16="http://schemas.microsoft.com/office/drawing/2014/main" id="{C719FAB2-61AB-4989-ACDC-A64EA021386C}"/>
              </a:ext>
            </a:extLst>
          </p:cNvPr>
          <p:cNvSpPr txBox="1">
            <a:spLocks noChangeArrowheads="1"/>
          </p:cNvSpPr>
          <p:nvPr/>
        </p:nvSpPr>
        <p:spPr bwMode="auto">
          <a:xfrm>
            <a:off x="7469907" y="3280086"/>
            <a:ext cx="11718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4000" b="1" dirty="0">
                <a:solidFill>
                  <a:srgbClr val="6600FF"/>
                </a:solidFill>
                <a:latin typeface="Times New Roman" panose="02020603050405020304" pitchFamily="18" charset="0"/>
              </a:rPr>
              <a:t> 702</a:t>
            </a:r>
          </a:p>
        </p:txBody>
      </p:sp>
      <p:sp>
        <p:nvSpPr>
          <p:cNvPr id="24" name="Text Box 13">
            <a:extLst>
              <a:ext uri="{FF2B5EF4-FFF2-40B4-BE49-F238E27FC236}">
                <a16:creationId xmlns:a16="http://schemas.microsoft.com/office/drawing/2014/main" id="{D4A75278-22D3-4F4C-9223-22573A14200C}"/>
              </a:ext>
            </a:extLst>
          </p:cNvPr>
          <p:cNvSpPr txBox="1">
            <a:spLocks noChangeArrowheads="1"/>
          </p:cNvSpPr>
          <p:nvPr/>
        </p:nvSpPr>
        <p:spPr bwMode="auto">
          <a:xfrm rot="10800000" flipV="1">
            <a:off x="8083549" y="3164809"/>
            <a:ext cx="228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Times New Roman" panose="02020603050405020304" pitchFamily="18" charset="0"/>
              </a:rPr>
              <a:t> </a:t>
            </a:r>
          </a:p>
        </p:txBody>
      </p:sp>
      <p:sp>
        <p:nvSpPr>
          <p:cNvPr id="25" name="Text Box 12">
            <a:extLst>
              <a:ext uri="{FF2B5EF4-FFF2-40B4-BE49-F238E27FC236}">
                <a16:creationId xmlns:a16="http://schemas.microsoft.com/office/drawing/2014/main" id="{A5188C3B-5970-4D34-9DEE-6D76E8D445FD}"/>
              </a:ext>
            </a:extLst>
          </p:cNvPr>
          <p:cNvSpPr txBox="1">
            <a:spLocks noChangeArrowheads="1"/>
          </p:cNvSpPr>
          <p:nvPr/>
        </p:nvSpPr>
        <p:spPr bwMode="auto">
          <a:xfrm>
            <a:off x="7576992" y="3775818"/>
            <a:ext cx="11718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cs typeface="Times New Roman" panose="02020603050405020304" pitchFamily="18" charset="0"/>
              </a:defRPr>
            </a:lvl1pPr>
            <a:lvl2pPr marL="742950" indent="-285750">
              <a:defRPr sz="3200">
                <a:solidFill>
                  <a:schemeClr val="tx1"/>
                </a:solidFill>
                <a:latin typeface="Arial" panose="020B0604020202020204" pitchFamily="34" charset="0"/>
                <a:cs typeface="Times New Roman" panose="02020603050405020304" pitchFamily="18" charset="0"/>
              </a:defRPr>
            </a:lvl2pPr>
            <a:lvl3pPr marL="1143000" indent="-228600">
              <a:defRPr sz="3200">
                <a:solidFill>
                  <a:schemeClr val="tx1"/>
                </a:solidFill>
                <a:latin typeface="Arial" panose="020B0604020202020204" pitchFamily="34" charset="0"/>
                <a:cs typeface="Times New Roman" panose="02020603050405020304" pitchFamily="18" charset="0"/>
              </a:defRPr>
            </a:lvl3pPr>
            <a:lvl4pPr marL="1600200" indent="-228600">
              <a:defRPr sz="3200">
                <a:solidFill>
                  <a:schemeClr val="tx1"/>
                </a:solidFill>
                <a:latin typeface="Arial" panose="020B0604020202020204" pitchFamily="34" charset="0"/>
                <a:cs typeface="Times New Roman" panose="02020603050405020304" pitchFamily="18" charset="0"/>
              </a:defRPr>
            </a:lvl4pPr>
            <a:lvl5pPr marL="2057400" indent="-228600">
              <a:defRPr sz="3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Times New Roman" panose="02020603050405020304" pitchFamily="18" charset="0"/>
              </a:defRPr>
            </a:lvl9pPr>
          </a:lstStyle>
          <a:p>
            <a:pPr defTabSz="914400" eaLnBrk="0" fontAlgn="base" hangingPunct="0">
              <a:spcBef>
                <a:spcPct val="0"/>
              </a:spcBef>
              <a:spcAft>
                <a:spcPct val="0"/>
              </a:spcAft>
            </a:pPr>
            <a:r>
              <a:rPr lang="en-US" altLang="en-US" sz="2400" b="1" dirty="0">
                <a:solidFill>
                  <a:srgbClr val="6600FF"/>
                </a:solidFill>
                <a:latin typeface="Times New Roman" panose="02020603050405020304" pitchFamily="18" charset="0"/>
              </a:rPr>
              <a:t>      </a:t>
            </a:r>
            <a:r>
              <a:rPr lang="en-US" altLang="en-US" sz="4000" b="1" dirty="0">
                <a:solidFill>
                  <a:srgbClr val="6600FF"/>
                </a:solidFill>
                <a:latin typeface="Times New Roman" panose="02020603050405020304" pitchFamily="18" charset="0"/>
              </a:rPr>
              <a:t>0</a:t>
            </a:r>
          </a:p>
        </p:txBody>
      </p:sp>
      <p:sp>
        <p:nvSpPr>
          <p:cNvPr id="26" name="Subtitle 19">
            <a:extLst>
              <a:ext uri="{FF2B5EF4-FFF2-40B4-BE49-F238E27FC236}">
                <a16:creationId xmlns:a16="http://schemas.microsoft.com/office/drawing/2014/main" id="{44ABCCD1-79D1-4308-8315-2BFC91CBE19D}"/>
              </a:ext>
            </a:extLst>
          </p:cNvPr>
          <p:cNvSpPr txBox="1">
            <a:spLocks/>
          </p:cNvSpPr>
          <p:nvPr/>
        </p:nvSpPr>
        <p:spPr>
          <a:xfrm>
            <a:off x="3999440" y="93711"/>
            <a:ext cx="4642332" cy="1143000"/>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6600" b="1" dirty="0">
                <a:solidFill>
                  <a:srgbClr val="002060"/>
                </a:solidFill>
                <a:latin typeface="Times New Roman" panose="02020603050405020304" pitchFamily="18" charset="0"/>
                <a:cs typeface="Times New Roman" panose="02020603050405020304" pitchFamily="18" charset="0"/>
              </a:rPr>
              <a:t>KHỞI ĐỘNG</a:t>
            </a:r>
          </a:p>
        </p:txBody>
      </p:sp>
      <p:sp>
        <p:nvSpPr>
          <p:cNvPr id="29" name="Subtitle 19">
            <a:extLst>
              <a:ext uri="{FF2B5EF4-FFF2-40B4-BE49-F238E27FC236}">
                <a16:creationId xmlns:a16="http://schemas.microsoft.com/office/drawing/2014/main" id="{F54BF0BE-BBF4-4046-9550-AF46BAC05E33}"/>
              </a:ext>
            </a:extLst>
          </p:cNvPr>
          <p:cNvSpPr txBox="1">
            <a:spLocks/>
          </p:cNvSpPr>
          <p:nvPr/>
        </p:nvSpPr>
        <p:spPr>
          <a:xfrm>
            <a:off x="795244" y="1605556"/>
            <a:ext cx="4642332"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b="1" dirty="0">
                <a:solidFill>
                  <a:schemeClr val="tx1"/>
                </a:solidFill>
                <a:latin typeface="Times New Roman" panose="02020603050405020304" pitchFamily="18" charset="0"/>
                <a:cs typeface="Times New Roman" panose="02020603050405020304" pitchFamily="18" charset="0"/>
              </a:rPr>
              <a:t>5974 : 58</a:t>
            </a:r>
          </a:p>
        </p:txBody>
      </p:sp>
      <p:sp>
        <p:nvSpPr>
          <p:cNvPr id="30" name="Subtitle 19">
            <a:extLst>
              <a:ext uri="{FF2B5EF4-FFF2-40B4-BE49-F238E27FC236}">
                <a16:creationId xmlns:a16="http://schemas.microsoft.com/office/drawing/2014/main" id="{0BB19438-37C5-499F-82FF-CA67EA9977B3}"/>
              </a:ext>
            </a:extLst>
          </p:cNvPr>
          <p:cNvSpPr txBox="1">
            <a:spLocks/>
          </p:cNvSpPr>
          <p:nvPr/>
        </p:nvSpPr>
        <p:spPr>
          <a:xfrm>
            <a:off x="7256366" y="1687777"/>
            <a:ext cx="4642332"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4000" b="1" dirty="0">
                <a:solidFill>
                  <a:srgbClr val="002060"/>
                </a:solidFill>
                <a:latin typeface="Times New Roman" panose="02020603050405020304" pitchFamily="18" charset="0"/>
                <a:cs typeface="Times New Roman" panose="02020603050405020304" pitchFamily="18" charset="0"/>
              </a:rPr>
              <a:t>31902 : 78</a:t>
            </a:r>
          </a:p>
        </p:txBody>
      </p:sp>
    </p:spTree>
    <p:extLst>
      <p:ext uri="{BB962C8B-B14F-4D97-AF65-F5344CB8AC3E}">
        <p14:creationId xmlns:p14="http://schemas.microsoft.com/office/powerpoint/2010/main" val="167576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par>
                                <p:cTn id="21" presetID="4"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par>
                                <p:cTn id="24" presetID="4"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amond(i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amond(i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amond(i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amond(i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ox(in)">
                                      <p:cBhvr>
                                        <p:cTn id="62" dur="500"/>
                                        <p:tgtEl>
                                          <p:spTgt spid="18"/>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ox(in)">
                                      <p:cBhvr>
                                        <p:cTn id="65" dur="500"/>
                                        <p:tgtEl>
                                          <p:spTgt spid="21"/>
                                        </p:tgtEl>
                                      </p:cBhvr>
                                    </p:animEffect>
                                  </p:childTnLst>
                                </p:cTn>
                              </p:par>
                              <p:par>
                                <p:cTn id="66" presetID="4" presetClass="entr" presetSubtype="16"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ox(in)">
                                      <p:cBhvr>
                                        <p:cTn id="68" dur="500"/>
                                        <p:tgtEl>
                                          <p:spTgt spid="19"/>
                                        </p:tgtEl>
                                      </p:cBhvr>
                                    </p:animEffect>
                                  </p:childTnLst>
                                </p:cTn>
                              </p:par>
                              <p:par>
                                <p:cTn id="69" presetID="4" presetClass="entr" presetSubtype="16"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ox(in)">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ppt_x"/>
                                          </p:val>
                                        </p:tav>
                                        <p:tav tm="100000">
                                          <p:val>
                                            <p:strVal val="#ppt_x"/>
                                          </p:val>
                                        </p:tav>
                                      </p:tavLst>
                                    </p:anim>
                                    <p:anim calcmode="lin" valueType="num">
                                      <p:cBhvr additive="base">
                                        <p:cTn id="7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diamond(in)">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diamond(in)">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8" presetClass="entr" presetSubtype="16"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diamond(in)">
                                      <p:cBhvr>
                                        <p:cTn id="9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2" grpId="0"/>
      <p:bldP spid="13" grpId="0"/>
      <p:bldP spid="14" grpId="0"/>
      <p:bldP spid="15" grpId="0"/>
      <p:bldP spid="16" grpId="0"/>
      <p:bldP spid="17" grpId="0"/>
      <p:bldP spid="18" grpId="0"/>
      <p:bldP spid="21"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Xem ảnh nguồn">
            <a:extLst>
              <a:ext uri="{FF2B5EF4-FFF2-40B4-BE49-F238E27FC236}">
                <a16:creationId xmlns:a16="http://schemas.microsoft.com/office/drawing/2014/main" id="{780F2FE3-41BE-43B1-A1ED-57EFF4B46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任意多边形 32">
            <a:extLst>
              <a:ext uri="{FF2B5EF4-FFF2-40B4-BE49-F238E27FC236}">
                <a16:creationId xmlns:a16="http://schemas.microsoft.com/office/drawing/2014/main" id="{E1CC5531-F76F-48D4-A671-A949BF033D78}"/>
              </a:ext>
            </a:extLst>
          </p:cNvPr>
          <p:cNvSpPr/>
          <p:nvPr/>
        </p:nvSpPr>
        <p:spPr bwMode="auto">
          <a:xfrm>
            <a:off x="0" y="1975110"/>
            <a:ext cx="7086095" cy="1799784"/>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p>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6" name="Rectangle 11">
            <a:extLst>
              <a:ext uri="{FF2B5EF4-FFF2-40B4-BE49-F238E27FC236}">
                <a16:creationId xmlns:a16="http://schemas.microsoft.com/office/drawing/2014/main" id="{BEBDEFF6-403A-4F18-B5A8-CE83D7ED1A26}"/>
              </a:ext>
            </a:extLst>
          </p:cNvPr>
          <p:cNvSpPr>
            <a:spLocks noChangeArrowheads="1"/>
          </p:cNvSpPr>
          <p:nvPr/>
        </p:nvSpPr>
        <p:spPr bwMode="gray">
          <a:xfrm>
            <a:off x="1201366" y="2321004"/>
            <a:ext cx="5476525" cy="1107996"/>
          </a:xfrm>
          <a:prstGeom prst="rect">
            <a:avLst/>
          </a:prstGeom>
          <a:noFill/>
          <a:ln>
            <a:noFill/>
          </a:ln>
        </p:spPr>
        <p:txBody>
          <a:bodyPr wrap="square" lIns="0" tIns="0" rIns="0" bIns="0">
            <a:spAutoFit/>
          </a:bodyPr>
          <a:lstStyle/>
          <a:p>
            <a:r>
              <a:rPr lang="en-US" altLang="zh-CN" sz="72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KHÁM PHÁ</a:t>
            </a:r>
            <a:endParaRPr lang="zh-CN" altLang="en-US" sz="7200" b="1"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281337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9E16-9E59-4983-9F79-502772576D38}"/>
              </a:ext>
            </a:extLst>
          </p:cNvPr>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E4750BF-2D85-4DED-BC1D-0867D60C4359}"/>
              </a:ext>
            </a:extLst>
          </p:cNvPr>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pic>
        <p:nvPicPr>
          <p:cNvPr id="4" name="Picture 2" descr="Xem ảnh nguồn">
            <a:extLst>
              <a:ext uri="{FF2B5EF4-FFF2-40B4-BE49-F238E27FC236}">
                <a16:creationId xmlns:a16="http://schemas.microsoft.com/office/drawing/2014/main" id="{C2B0DCFF-48C4-44D6-AA7B-0F18172F6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4">
            <a:extLst>
              <a:ext uri="{FF2B5EF4-FFF2-40B4-BE49-F238E27FC236}">
                <a16:creationId xmlns:a16="http://schemas.microsoft.com/office/drawing/2014/main" id="{9F138111-0DA8-41C5-A95A-2D40FF7A137D}"/>
              </a:ext>
            </a:extLst>
          </p:cNvPr>
          <p:cNvSpPr txBox="1">
            <a:spLocks noChangeArrowheads="1"/>
          </p:cNvSpPr>
          <p:nvPr/>
        </p:nvSpPr>
        <p:spPr bwMode="auto">
          <a:xfrm>
            <a:off x="1143000" y="2133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Times New Roman" panose="02020603050405020304" pitchFamily="18" charset="0"/>
                <a:cs typeface="Times New Roman" panose="02020603050405020304" pitchFamily="18" charset="0"/>
              </a:rPr>
              <a:t>2  </a:t>
            </a:r>
          </a:p>
        </p:txBody>
      </p:sp>
      <p:sp>
        <p:nvSpPr>
          <p:cNvPr id="6" name="Text Box 4">
            <a:extLst>
              <a:ext uri="{FF2B5EF4-FFF2-40B4-BE49-F238E27FC236}">
                <a16:creationId xmlns:a16="http://schemas.microsoft.com/office/drawing/2014/main" id="{D0B993CC-8C94-4A29-9D83-E1D6568EB34F}"/>
              </a:ext>
            </a:extLst>
          </p:cNvPr>
          <p:cNvSpPr txBox="1">
            <a:spLocks noChangeArrowheads="1"/>
          </p:cNvSpPr>
          <p:nvPr/>
        </p:nvSpPr>
        <p:spPr bwMode="auto">
          <a:xfrm>
            <a:off x="914400" y="990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6600FF"/>
                </a:solidFill>
                <a:latin typeface="Times New Roman" panose="02020603050405020304" pitchFamily="18" charset="0"/>
                <a:cs typeface="Times New Roman" panose="02020603050405020304" pitchFamily="18" charset="0"/>
              </a:rPr>
              <a:t>a)  </a:t>
            </a:r>
            <a:r>
              <a:rPr lang="en-US" altLang="en-US" sz="2400" b="1" dirty="0">
                <a:solidFill>
                  <a:srgbClr val="FF3300"/>
                </a:solidFill>
                <a:latin typeface="Times New Roman" panose="02020603050405020304" pitchFamily="18" charset="0"/>
                <a:cs typeface="Times New Roman" panose="02020603050405020304" pitchFamily="18" charset="0"/>
              </a:rPr>
              <a:t>1944  </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dirty="0">
                <a:solidFill>
                  <a:srgbClr val="FF3300"/>
                </a:solidFill>
                <a:latin typeface="Times New Roman" panose="02020603050405020304" pitchFamily="18" charset="0"/>
                <a:cs typeface="Times New Roman" panose="02020603050405020304" pitchFamily="18" charset="0"/>
              </a:rPr>
              <a:t> 162 </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dirty="0">
                <a:solidFill>
                  <a:srgbClr val="FF3300"/>
                </a:solidFill>
                <a:latin typeface="Times New Roman" panose="02020603050405020304" pitchFamily="18" charset="0"/>
                <a:cs typeface="Times New Roman" panose="02020603050405020304" pitchFamily="18" charset="0"/>
              </a:rPr>
              <a:t> ?</a:t>
            </a:r>
            <a:r>
              <a:rPr lang="en-US" altLang="en-US" sz="2400" b="1" dirty="0">
                <a:solidFill>
                  <a:srgbClr val="6600FF"/>
                </a:solidFill>
                <a:latin typeface="Times New Roman" panose="02020603050405020304" pitchFamily="18" charset="0"/>
                <a:cs typeface="Times New Roman" panose="02020603050405020304" pitchFamily="18" charset="0"/>
              </a:rPr>
              <a:t>   </a:t>
            </a:r>
          </a:p>
        </p:txBody>
      </p:sp>
      <p:sp>
        <p:nvSpPr>
          <p:cNvPr id="7" name="Text Box 5">
            <a:extLst>
              <a:ext uri="{FF2B5EF4-FFF2-40B4-BE49-F238E27FC236}">
                <a16:creationId xmlns:a16="http://schemas.microsoft.com/office/drawing/2014/main" id="{C4BEDFCD-884F-4A3D-B603-5BEF52C0D008}"/>
              </a:ext>
            </a:extLst>
          </p:cNvPr>
          <p:cNvSpPr txBox="1">
            <a:spLocks noChangeArrowheads="1"/>
          </p:cNvSpPr>
          <p:nvPr/>
        </p:nvSpPr>
        <p:spPr bwMode="auto">
          <a:xfrm>
            <a:off x="838200" y="1676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Times New Roman" panose="02020603050405020304" pitchFamily="18" charset="0"/>
                <a:cs typeface="Times New Roman" panose="02020603050405020304" pitchFamily="18" charset="0"/>
              </a:rPr>
              <a:t>1944</a:t>
            </a:r>
          </a:p>
        </p:txBody>
      </p:sp>
      <p:sp>
        <p:nvSpPr>
          <p:cNvPr id="8" name="Line 6">
            <a:extLst>
              <a:ext uri="{FF2B5EF4-FFF2-40B4-BE49-F238E27FC236}">
                <a16:creationId xmlns:a16="http://schemas.microsoft.com/office/drawing/2014/main" id="{EBC7F43C-979F-4F79-A8A4-6FBCDF8CCF72}"/>
              </a:ext>
            </a:extLst>
          </p:cNvPr>
          <p:cNvSpPr>
            <a:spLocks noChangeShapeType="1"/>
          </p:cNvSpPr>
          <p:nvPr/>
        </p:nvSpPr>
        <p:spPr bwMode="auto">
          <a:xfrm>
            <a:off x="1676400" y="1828800"/>
            <a:ext cx="0" cy="8382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 name="Line 7">
            <a:extLst>
              <a:ext uri="{FF2B5EF4-FFF2-40B4-BE49-F238E27FC236}">
                <a16:creationId xmlns:a16="http://schemas.microsoft.com/office/drawing/2014/main" id="{6201BBB6-1E54-4130-B11C-7D8C971FE889}"/>
              </a:ext>
            </a:extLst>
          </p:cNvPr>
          <p:cNvSpPr>
            <a:spLocks noChangeShapeType="1"/>
          </p:cNvSpPr>
          <p:nvPr/>
        </p:nvSpPr>
        <p:spPr bwMode="auto">
          <a:xfrm>
            <a:off x="1676400" y="2133600"/>
            <a:ext cx="762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 name="Text Box 8">
            <a:extLst>
              <a:ext uri="{FF2B5EF4-FFF2-40B4-BE49-F238E27FC236}">
                <a16:creationId xmlns:a16="http://schemas.microsoft.com/office/drawing/2014/main" id="{3A000C62-C396-4971-A506-82BD9C24F761}"/>
              </a:ext>
            </a:extLst>
          </p:cNvPr>
          <p:cNvSpPr txBox="1">
            <a:spLocks noChangeArrowheads="1"/>
          </p:cNvSpPr>
          <p:nvPr/>
        </p:nvSpPr>
        <p:spPr bwMode="auto">
          <a:xfrm>
            <a:off x="1676400" y="1676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Times New Roman" panose="02020603050405020304" pitchFamily="18" charset="0"/>
                <a:cs typeface="Times New Roman" panose="02020603050405020304" pitchFamily="18" charset="0"/>
              </a:rPr>
              <a:t>162   </a:t>
            </a:r>
          </a:p>
        </p:txBody>
      </p:sp>
      <p:sp>
        <p:nvSpPr>
          <p:cNvPr id="11" name="Text Box 9">
            <a:extLst>
              <a:ext uri="{FF2B5EF4-FFF2-40B4-BE49-F238E27FC236}">
                <a16:creationId xmlns:a16="http://schemas.microsoft.com/office/drawing/2014/main" id="{21130CE7-1FC1-4E1C-BF98-3E2D9002E79F}"/>
              </a:ext>
            </a:extLst>
          </p:cNvPr>
          <p:cNvSpPr txBox="1">
            <a:spLocks noChangeArrowheads="1"/>
          </p:cNvSpPr>
          <p:nvPr/>
        </p:nvSpPr>
        <p:spPr bwMode="auto">
          <a:xfrm>
            <a:off x="3733800" y="932127"/>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i="1" dirty="0">
                <a:solidFill>
                  <a:srgbClr val="FFC000"/>
                </a:solidFill>
                <a:latin typeface="Times New Roman" panose="02020603050405020304" pitchFamily="18" charset="0"/>
                <a:cs typeface="Times New Roman" panose="02020603050405020304" pitchFamily="18" charset="0"/>
              </a:rPr>
              <a:t>Chia </a:t>
            </a:r>
            <a:r>
              <a:rPr lang="en-US" altLang="en-US" sz="2400" b="1" i="1" dirty="0" err="1">
                <a:solidFill>
                  <a:srgbClr val="FFC000"/>
                </a:solidFill>
                <a:latin typeface="Times New Roman" panose="02020603050405020304" pitchFamily="18" charset="0"/>
                <a:cs typeface="Times New Roman" panose="02020603050405020304" pitchFamily="18" charset="0"/>
              </a:rPr>
              <a:t>theo</a:t>
            </a:r>
            <a:r>
              <a:rPr lang="en-US" altLang="en-US" sz="2400" b="1" i="1" dirty="0">
                <a:solidFill>
                  <a:srgbClr val="FFC000"/>
                </a:solidFill>
                <a:latin typeface="Times New Roman" panose="02020603050405020304" pitchFamily="18" charset="0"/>
                <a:cs typeface="Times New Roman" panose="02020603050405020304" pitchFamily="18" charset="0"/>
              </a:rPr>
              <a:t> </a:t>
            </a:r>
            <a:r>
              <a:rPr lang="en-US" altLang="en-US" sz="2400" b="1" i="1" dirty="0" err="1">
                <a:solidFill>
                  <a:srgbClr val="FFC000"/>
                </a:solidFill>
                <a:latin typeface="Times New Roman" panose="02020603050405020304" pitchFamily="18" charset="0"/>
                <a:cs typeface="Times New Roman" panose="02020603050405020304" pitchFamily="18" charset="0"/>
              </a:rPr>
              <a:t>thứ</a:t>
            </a:r>
            <a:r>
              <a:rPr lang="en-US" altLang="en-US" sz="2400" b="1" i="1" dirty="0">
                <a:solidFill>
                  <a:srgbClr val="FFC000"/>
                </a:solidFill>
                <a:latin typeface="Times New Roman" panose="02020603050405020304" pitchFamily="18" charset="0"/>
                <a:cs typeface="Times New Roman" panose="02020603050405020304" pitchFamily="18" charset="0"/>
              </a:rPr>
              <a:t> </a:t>
            </a:r>
            <a:r>
              <a:rPr lang="en-US" altLang="en-US" sz="2400" b="1" i="1" dirty="0" err="1">
                <a:solidFill>
                  <a:srgbClr val="FFC000"/>
                </a:solidFill>
                <a:latin typeface="Times New Roman" panose="02020603050405020304" pitchFamily="18" charset="0"/>
                <a:cs typeface="Times New Roman" panose="02020603050405020304" pitchFamily="18" charset="0"/>
              </a:rPr>
              <a:t>tự</a:t>
            </a:r>
            <a:r>
              <a:rPr lang="en-US" altLang="en-US" sz="2400" b="1" i="1" dirty="0">
                <a:solidFill>
                  <a:srgbClr val="FFC000"/>
                </a:solidFill>
                <a:latin typeface="Times New Roman" panose="02020603050405020304" pitchFamily="18" charset="0"/>
                <a:cs typeface="Times New Roman" panose="02020603050405020304" pitchFamily="18" charset="0"/>
              </a:rPr>
              <a:t> </a:t>
            </a:r>
            <a:r>
              <a:rPr lang="en-US" altLang="en-US" sz="2400" b="1" i="1" dirty="0" err="1">
                <a:solidFill>
                  <a:srgbClr val="FFC000"/>
                </a:solidFill>
                <a:latin typeface="Times New Roman" panose="02020603050405020304" pitchFamily="18" charset="0"/>
                <a:cs typeface="Times New Roman" panose="02020603050405020304" pitchFamily="18" charset="0"/>
              </a:rPr>
              <a:t>từ</a:t>
            </a:r>
            <a:r>
              <a:rPr lang="en-US" altLang="en-US" sz="2400" b="1" i="1" dirty="0">
                <a:solidFill>
                  <a:srgbClr val="FFC000"/>
                </a:solidFill>
                <a:latin typeface="Times New Roman" panose="02020603050405020304" pitchFamily="18" charset="0"/>
                <a:cs typeface="Times New Roman" panose="02020603050405020304" pitchFamily="18" charset="0"/>
              </a:rPr>
              <a:t> </a:t>
            </a:r>
            <a:r>
              <a:rPr lang="en-US" altLang="en-US" sz="2400" b="1" i="1" dirty="0" err="1">
                <a:solidFill>
                  <a:srgbClr val="FFC000"/>
                </a:solidFill>
                <a:latin typeface="Times New Roman" panose="02020603050405020304" pitchFamily="18" charset="0"/>
                <a:cs typeface="Times New Roman" panose="02020603050405020304" pitchFamily="18" charset="0"/>
              </a:rPr>
              <a:t>trái</a:t>
            </a:r>
            <a:r>
              <a:rPr lang="en-US" altLang="en-US" sz="2400" b="1" i="1" dirty="0">
                <a:solidFill>
                  <a:srgbClr val="FFC000"/>
                </a:solidFill>
                <a:latin typeface="Times New Roman" panose="02020603050405020304" pitchFamily="18" charset="0"/>
                <a:cs typeface="Times New Roman" panose="02020603050405020304" pitchFamily="18" charset="0"/>
              </a:rPr>
              <a:t> sang </a:t>
            </a:r>
            <a:r>
              <a:rPr lang="en-US" altLang="en-US" sz="2400" b="1" i="1" dirty="0" err="1">
                <a:solidFill>
                  <a:srgbClr val="FFC000"/>
                </a:solidFill>
                <a:latin typeface="Times New Roman" panose="02020603050405020304" pitchFamily="18" charset="0"/>
                <a:cs typeface="Times New Roman" panose="02020603050405020304" pitchFamily="18" charset="0"/>
              </a:rPr>
              <a:t>phải</a:t>
            </a:r>
            <a:endParaRPr lang="en-US" altLang="en-US" sz="2400" b="1" i="1" dirty="0">
              <a:solidFill>
                <a:srgbClr val="FFC000"/>
              </a:solidFill>
              <a:latin typeface="Times New Roman" panose="02020603050405020304" pitchFamily="18" charset="0"/>
              <a:cs typeface="Times New Roman" panose="02020603050405020304" pitchFamily="18" charset="0"/>
            </a:endParaRPr>
          </a:p>
        </p:txBody>
      </p:sp>
      <p:sp>
        <p:nvSpPr>
          <p:cNvPr id="12" name="Text Box 10">
            <a:extLst>
              <a:ext uri="{FF2B5EF4-FFF2-40B4-BE49-F238E27FC236}">
                <a16:creationId xmlns:a16="http://schemas.microsoft.com/office/drawing/2014/main" id="{DE549CEC-A0F3-4EED-9632-D0EBC918B5B5}"/>
              </a:ext>
            </a:extLst>
          </p:cNvPr>
          <p:cNvSpPr txBox="1">
            <a:spLocks noChangeArrowheads="1"/>
          </p:cNvSpPr>
          <p:nvPr/>
        </p:nvSpPr>
        <p:spPr bwMode="auto">
          <a:xfrm>
            <a:off x="3810000" y="1560715"/>
            <a:ext cx="434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 194 chia 162 </a:t>
            </a:r>
            <a:r>
              <a:rPr lang="en-US" altLang="en-US" sz="2400" b="1" dirty="0" err="1">
                <a:solidFill>
                  <a:srgbClr val="0000FF"/>
                </a:solidFill>
                <a:latin typeface="Times New Roman" panose="02020603050405020304" pitchFamily="18" charset="0"/>
                <a:cs typeface="Times New Roman" panose="02020603050405020304" pitchFamily="18" charset="0"/>
              </a:rPr>
              <a:t>được</a:t>
            </a:r>
            <a:r>
              <a:rPr lang="en-US" altLang="en-US" sz="2400" b="1" dirty="0">
                <a:solidFill>
                  <a:srgbClr val="0000FF"/>
                </a:solidFill>
                <a:latin typeface="Times New Roman" panose="02020603050405020304" pitchFamily="18" charset="0"/>
                <a:cs typeface="Times New Roman" panose="02020603050405020304" pitchFamily="18" charset="0"/>
              </a:rPr>
              <a:t> 1, </a:t>
            </a:r>
            <a:r>
              <a:rPr lang="en-US" altLang="en-US" sz="2400" b="1" dirty="0" err="1">
                <a:solidFill>
                  <a:srgbClr val="0000FF"/>
                </a:solidFill>
                <a:latin typeface="Times New Roman" panose="02020603050405020304" pitchFamily="18" charset="0"/>
                <a:cs typeface="Times New Roman" panose="02020603050405020304" pitchFamily="18" charset="0"/>
              </a:rPr>
              <a:t>viết</a:t>
            </a:r>
            <a:r>
              <a:rPr lang="en-US" altLang="en-US" sz="2400" b="1" dirty="0">
                <a:solidFill>
                  <a:srgbClr val="0000FF"/>
                </a:solidFill>
                <a:latin typeface="Times New Roman" panose="02020603050405020304" pitchFamily="18" charset="0"/>
                <a:cs typeface="Times New Roman" panose="02020603050405020304" pitchFamily="18" charset="0"/>
              </a:rPr>
              <a:t> 1</a:t>
            </a:r>
          </a:p>
        </p:txBody>
      </p:sp>
      <p:sp>
        <p:nvSpPr>
          <p:cNvPr id="13" name="Text Box 11">
            <a:extLst>
              <a:ext uri="{FF2B5EF4-FFF2-40B4-BE49-F238E27FC236}">
                <a16:creationId xmlns:a16="http://schemas.microsoft.com/office/drawing/2014/main" id="{1664C420-1DD0-462B-AF21-137577B78DED}"/>
              </a:ext>
            </a:extLst>
          </p:cNvPr>
          <p:cNvSpPr txBox="1">
            <a:spLocks noChangeArrowheads="1"/>
          </p:cNvSpPr>
          <p:nvPr/>
        </p:nvSpPr>
        <p:spPr bwMode="auto">
          <a:xfrm>
            <a:off x="1676400" y="2133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1</a:t>
            </a:r>
          </a:p>
        </p:txBody>
      </p:sp>
      <p:sp>
        <p:nvSpPr>
          <p:cNvPr id="14" name="Text Box 12">
            <a:extLst>
              <a:ext uri="{FF2B5EF4-FFF2-40B4-BE49-F238E27FC236}">
                <a16:creationId xmlns:a16="http://schemas.microsoft.com/office/drawing/2014/main" id="{8FAA0AE6-E348-4FAD-B324-F2E7F6AC03A6}"/>
              </a:ext>
            </a:extLst>
          </p:cNvPr>
          <p:cNvSpPr txBox="1">
            <a:spLocks noChangeArrowheads="1"/>
          </p:cNvSpPr>
          <p:nvPr/>
        </p:nvSpPr>
        <p:spPr bwMode="auto">
          <a:xfrm>
            <a:off x="850900" y="2133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Times New Roman" panose="02020603050405020304" pitchFamily="18" charset="0"/>
                <a:cs typeface="Times New Roman" panose="02020603050405020304" pitchFamily="18" charset="0"/>
              </a:rPr>
              <a:t>0   </a:t>
            </a:r>
          </a:p>
        </p:txBody>
      </p:sp>
      <p:sp>
        <p:nvSpPr>
          <p:cNvPr id="15" name="Text Box 13">
            <a:extLst>
              <a:ext uri="{FF2B5EF4-FFF2-40B4-BE49-F238E27FC236}">
                <a16:creationId xmlns:a16="http://schemas.microsoft.com/office/drawing/2014/main" id="{71921498-E1C2-45B9-8CA0-C04709245CDA}"/>
              </a:ext>
            </a:extLst>
          </p:cNvPr>
          <p:cNvSpPr txBox="1">
            <a:spLocks noChangeArrowheads="1"/>
          </p:cNvSpPr>
          <p:nvPr/>
        </p:nvSpPr>
        <p:spPr bwMode="auto">
          <a:xfrm rot="10800000" flipV="1">
            <a:off x="990600" y="2133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Times New Roman" panose="02020603050405020304" pitchFamily="18" charset="0"/>
                <a:cs typeface="Times New Roman" panose="02020603050405020304" pitchFamily="18" charset="0"/>
              </a:rPr>
              <a:t>3  </a:t>
            </a:r>
          </a:p>
        </p:txBody>
      </p:sp>
      <p:sp>
        <p:nvSpPr>
          <p:cNvPr id="16" name="Text Box 16">
            <a:extLst>
              <a:ext uri="{FF2B5EF4-FFF2-40B4-BE49-F238E27FC236}">
                <a16:creationId xmlns:a16="http://schemas.microsoft.com/office/drawing/2014/main" id="{1EFFAB31-D98C-4095-B825-81D5D65CEA32}"/>
              </a:ext>
            </a:extLst>
          </p:cNvPr>
          <p:cNvSpPr txBox="1">
            <a:spLocks noChangeArrowheads="1"/>
          </p:cNvSpPr>
          <p:nvPr/>
        </p:nvSpPr>
        <p:spPr bwMode="auto">
          <a:xfrm>
            <a:off x="1828800" y="2133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3300"/>
                </a:solidFill>
                <a:latin typeface="Times New Roman" panose="02020603050405020304" pitchFamily="18" charset="0"/>
                <a:cs typeface="Times New Roman" panose="02020603050405020304" pitchFamily="18" charset="0"/>
              </a:rPr>
              <a:t>2</a:t>
            </a:r>
          </a:p>
        </p:txBody>
      </p:sp>
      <p:sp>
        <p:nvSpPr>
          <p:cNvPr id="17" name="Text Box 19">
            <a:extLst>
              <a:ext uri="{FF2B5EF4-FFF2-40B4-BE49-F238E27FC236}">
                <a16:creationId xmlns:a16="http://schemas.microsoft.com/office/drawing/2014/main" id="{2E7710FF-9AE4-47DC-B1AC-C8A0289C1714}"/>
              </a:ext>
            </a:extLst>
          </p:cNvPr>
          <p:cNvSpPr txBox="1">
            <a:spLocks noChangeArrowheads="1"/>
          </p:cNvSpPr>
          <p:nvPr/>
        </p:nvSpPr>
        <p:spPr bwMode="auto">
          <a:xfrm>
            <a:off x="1295400" y="2514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Times New Roman" panose="02020603050405020304" pitchFamily="18" charset="0"/>
                <a:cs typeface="Times New Roman" panose="02020603050405020304" pitchFamily="18" charset="0"/>
              </a:rPr>
              <a:t>0</a:t>
            </a:r>
          </a:p>
        </p:txBody>
      </p:sp>
      <p:sp>
        <p:nvSpPr>
          <p:cNvPr id="18" name="Text Box 20">
            <a:extLst>
              <a:ext uri="{FF2B5EF4-FFF2-40B4-BE49-F238E27FC236}">
                <a16:creationId xmlns:a16="http://schemas.microsoft.com/office/drawing/2014/main" id="{C8F6AA3C-145E-48D5-8112-277047B58233}"/>
              </a:ext>
            </a:extLst>
          </p:cNvPr>
          <p:cNvSpPr txBox="1">
            <a:spLocks noChangeArrowheads="1"/>
          </p:cNvSpPr>
          <p:nvPr/>
        </p:nvSpPr>
        <p:spPr bwMode="auto">
          <a:xfrm>
            <a:off x="990600" y="2133600"/>
            <a:ext cx="87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3300"/>
                </a:solidFill>
                <a:latin typeface="Times New Roman" panose="02020603050405020304" pitchFamily="18" charset="0"/>
                <a:cs typeface="Times New Roman" panose="02020603050405020304" pitchFamily="18" charset="0"/>
              </a:rPr>
              <a:t>324   </a:t>
            </a:r>
          </a:p>
        </p:txBody>
      </p:sp>
      <p:sp>
        <p:nvSpPr>
          <p:cNvPr id="19" name="Text Box 21">
            <a:extLst>
              <a:ext uri="{FF2B5EF4-FFF2-40B4-BE49-F238E27FC236}">
                <a16:creationId xmlns:a16="http://schemas.microsoft.com/office/drawing/2014/main" id="{BFDE4899-AEF9-4528-8D3D-5BE236995524}"/>
              </a:ext>
            </a:extLst>
          </p:cNvPr>
          <p:cNvSpPr txBox="1">
            <a:spLocks noChangeArrowheads="1"/>
          </p:cNvSpPr>
          <p:nvPr/>
        </p:nvSpPr>
        <p:spPr bwMode="auto">
          <a:xfrm>
            <a:off x="990600" y="2514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Times New Roman" panose="02020603050405020304" pitchFamily="18" charset="0"/>
                <a:cs typeface="Times New Roman" panose="02020603050405020304" pitchFamily="18" charset="0"/>
              </a:rPr>
              <a:t>0   </a:t>
            </a:r>
          </a:p>
        </p:txBody>
      </p:sp>
      <p:sp>
        <p:nvSpPr>
          <p:cNvPr id="20" name="Text Box 23">
            <a:extLst>
              <a:ext uri="{FF2B5EF4-FFF2-40B4-BE49-F238E27FC236}">
                <a16:creationId xmlns:a16="http://schemas.microsoft.com/office/drawing/2014/main" id="{803A548F-6431-49FB-AFEA-F54E311130CA}"/>
              </a:ext>
            </a:extLst>
          </p:cNvPr>
          <p:cNvSpPr txBox="1">
            <a:spLocks noChangeArrowheads="1"/>
          </p:cNvSpPr>
          <p:nvPr/>
        </p:nvSpPr>
        <p:spPr bwMode="auto">
          <a:xfrm>
            <a:off x="1143000" y="25146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Times New Roman" panose="02020603050405020304" pitchFamily="18" charset="0"/>
                <a:cs typeface="Times New Roman" panose="02020603050405020304" pitchFamily="18" charset="0"/>
              </a:rPr>
              <a:t>0</a:t>
            </a:r>
          </a:p>
        </p:txBody>
      </p:sp>
      <p:sp>
        <p:nvSpPr>
          <p:cNvPr id="21" name="Text Box 25">
            <a:extLst>
              <a:ext uri="{FF2B5EF4-FFF2-40B4-BE49-F238E27FC236}">
                <a16:creationId xmlns:a16="http://schemas.microsoft.com/office/drawing/2014/main" id="{496F9E00-AD49-4EB4-B146-549BD364183B}"/>
              </a:ext>
            </a:extLst>
          </p:cNvPr>
          <p:cNvSpPr txBox="1">
            <a:spLocks noChangeArrowheads="1"/>
          </p:cNvSpPr>
          <p:nvPr/>
        </p:nvSpPr>
        <p:spPr bwMode="auto">
          <a:xfrm>
            <a:off x="3886200" y="1967385"/>
            <a:ext cx="518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1 </a:t>
            </a:r>
            <a:r>
              <a:rPr lang="en-US" altLang="en-US" sz="2400" b="1" dirty="0" err="1">
                <a:solidFill>
                  <a:srgbClr val="0000FF"/>
                </a:solidFill>
                <a:latin typeface="Times New Roman" panose="02020603050405020304" pitchFamily="18" charset="0"/>
                <a:cs typeface="Times New Roman" panose="02020603050405020304" pitchFamily="18" charset="0"/>
              </a:rPr>
              <a:t>nhân</a:t>
            </a:r>
            <a:r>
              <a:rPr lang="en-US" altLang="en-US" sz="2400" b="1" dirty="0">
                <a:solidFill>
                  <a:srgbClr val="0000FF"/>
                </a:solidFill>
                <a:latin typeface="Times New Roman" panose="02020603050405020304" pitchFamily="18" charset="0"/>
                <a:cs typeface="Times New Roman" panose="02020603050405020304" pitchFamily="18" charset="0"/>
              </a:rPr>
              <a:t> 2 </a:t>
            </a:r>
            <a:r>
              <a:rPr lang="en-US" altLang="en-US" sz="2400" b="1" dirty="0" err="1">
                <a:solidFill>
                  <a:srgbClr val="0000FF"/>
                </a:solidFill>
                <a:latin typeface="Times New Roman" panose="02020603050405020304" pitchFamily="18" charset="0"/>
                <a:cs typeface="Times New Roman" panose="02020603050405020304" pitchFamily="18" charset="0"/>
              </a:rPr>
              <a:t>bằng</a:t>
            </a:r>
            <a:r>
              <a:rPr lang="en-US" altLang="en-US" sz="2400" b="1" dirty="0">
                <a:solidFill>
                  <a:srgbClr val="0000FF"/>
                </a:solidFill>
                <a:latin typeface="Times New Roman" panose="02020603050405020304" pitchFamily="18" charset="0"/>
                <a:cs typeface="Times New Roman" panose="02020603050405020304" pitchFamily="18" charset="0"/>
              </a:rPr>
              <a:t> 2; 4 </a:t>
            </a:r>
            <a:r>
              <a:rPr lang="en-US" altLang="en-US" sz="2400" b="1" dirty="0" err="1">
                <a:solidFill>
                  <a:srgbClr val="0000FF"/>
                </a:solidFill>
                <a:latin typeface="Times New Roman" panose="02020603050405020304" pitchFamily="18" charset="0"/>
                <a:cs typeface="Times New Roman" panose="02020603050405020304" pitchFamily="18" charset="0"/>
              </a:rPr>
              <a:t>trừ</a:t>
            </a:r>
            <a:r>
              <a:rPr lang="en-US" altLang="en-US" sz="2400" b="1" dirty="0">
                <a:solidFill>
                  <a:srgbClr val="0000FF"/>
                </a:solidFill>
                <a:latin typeface="Times New Roman" panose="02020603050405020304" pitchFamily="18" charset="0"/>
                <a:cs typeface="Times New Roman" panose="02020603050405020304" pitchFamily="18" charset="0"/>
              </a:rPr>
              <a:t> 2 </a:t>
            </a:r>
            <a:r>
              <a:rPr lang="en-US" altLang="en-US" sz="2400" b="1" dirty="0" err="1">
                <a:solidFill>
                  <a:srgbClr val="0000FF"/>
                </a:solidFill>
                <a:latin typeface="Times New Roman" panose="02020603050405020304" pitchFamily="18" charset="0"/>
                <a:cs typeface="Times New Roman" panose="02020603050405020304" pitchFamily="18" charset="0"/>
              </a:rPr>
              <a:t>bằng</a:t>
            </a:r>
            <a:r>
              <a:rPr lang="en-US" altLang="en-US" sz="2400" b="1" dirty="0">
                <a:solidFill>
                  <a:srgbClr val="0000FF"/>
                </a:solidFill>
                <a:latin typeface="Times New Roman" panose="02020603050405020304" pitchFamily="18" charset="0"/>
                <a:cs typeface="Times New Roman" panose="02020603050405020304" pitchFamily="18" charset="0"/>
              </a:rPr>
              <a:t> 2, </a:t>
            </a:r>
            <a:r>
              <a:rPr lang="en-US" altLang="en-US" sz="2400" b="1" dirty="0" err="1">
                <a:solidFill>
                  <a:srgbClr val="0000FF"/>
                </a:solidFill>
                <a:latin typeface="Times New Roman" panose="02020603050405020304" pitchFamily="18" charset="0"/>
                <a:cs typeface="Times New Roman" panose="02020603050405020304" pitchFamily="18" charset="0"/>
              </a:rPr>
              <a:t>viết</a:t>
            </a:r>
            <a:r>
              <a:rPr lang="en-US" altLang="en-US" sz="2400" b="1" dirty="0">
                <a:solidFill>
                  <a:srgbClr val="0000FF"/>
                </a:solidFill>
                <a:latin typeface="Times New Roman" panose="02020603050405020304" pitchFamily="18" charset="0"/>
                <a:cs typeface="Times New Roman" panose="02020603050405020304" pitchFamily="18" charset="0"/>
              </a:rPr>
              <a:t> 2</a:t>
            </a:r>
          </a:p>
        </p:txBody>
      </p:sp>
      <p:sp>
        <p:nvSpPr>
          <p:cNvPr id="22" name="Text Box 27">
            <a:extLst>
              <a:ext uri="{FF2B5EF4-FFF2-40B4-BE49-F238E27FC236}">
                <a16:creationId xmlns:a16="http://schemas.microsoft.com/office/drawing/2014/main" id="{409DEED1-4FC9-4C30-A434-274ED1D92E21}"/>
              </a:ext>
            </a:extLst>
          </p:cNvPr>
          <p:cNvSpPr txBox="1">
            <a:spLocks noChangeArrowheads="1"/>
          </p:cNvSpPr>
          <p:nvPr/>
        </p:nvSpPr>
        <p:spPr bwMode="auto">
          <a:xfrm>
            <a:off x="3886200" y="2456390"/>
            <a:ext cx="525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1 </a:t>
            </a:r>
            <a:r>
              <a:rPr lang="en-US" altLang="en-US" sz="2400" b="1" dirty="0" err="1">
                <a:solidFill>
                  <a:srgbClr val="0000FF"/>
                </a:solidFill>
                <a:latin typeface="Times New Roman" panose="02020603050405020304" pitchFamily="18" charset="0"/>
                <a:cs typeface="Times New Roman" panose="02020603050405020304" pitchFamily="18" charset="0"/>
              </a:rPr>
              <a:t>nhân</a:t>
            </a:r>
            <a:r>
              <a:rPr lang="en-US" altLang="en-US" sz="2400" b="1" dirty="0">
                <a:solidFill>
                  <a:srgbClr val="0000FF"/>
                </a:solidFill>
                <a:latin typeface="Times New Roman" panose="02020603050405020304" pitchFamily="18" charset="0"/>
                <a:cs typeface="Times New Roman" panose="02020603050405020304" pitchFamily="18" charset="0"/>
              </a:rPr>
              <a:t> 6 bằng6; 9 </a:t>
            </a:r>
            <a:r>
              <a:rPr lang="en-US" altLang="en-US" sz="2400" b="1" dirty="0" err="1">
                <a:solidFill>
                  <a:srgbClr val="0000FF"/>
                </a:solidFill>
                <a:latin typeface="Times New Roman" panose="02020603050405020304" pitchFamily="18" charset="0"/>
                <a:cs typeface="Times New Roman" panose="02020603050405020304" pitchFamily="18" charset="0"/>
              </a:rPr>
              <a:t>trừ</a:t>
            </a:r>
            <a:r>
              <a:rPr lang="en-US" altLang="en-US" sz="2400" b="1" dirty="0">
                <a:solidFill>
                  <a:srgbClr val="0000FF"/>
                </a:solidFill>
                <a:latin typeface="Times New Roman" panose="02020603050405020304" pitchFamily="18" charset="0"/>
                <a:cs typeface="Times New Roman" panose="02020603050405020304" pitchFamily="18" charset="0"/>
              </a:rPr>
              <a:t> 6 </a:t>
            </a:r>
            <a:r>
              <a:rPr lang="en-US" altLang="en-US" sz="2400" b="1" dirty="0" err="1">
                <a:solidFill>
                  <a:srgbClr val="0000FF"/>
                </a:solidFill>
                <a:latin typeface="Times New Roman" panose="02020603050405020304" pitchFamily="18" charset="0"/>
                <a:cs typeface="Times New Roman" panose="02020603050405020304" pitchFamily="18" charset="0"/>
              </a:rPr>
              <a:t>bằng</a:t>
            </a:r>
            <a:r>
              <a:rPr lang="en-US" altLang="en-US" sz="2400" b="1" dirty="0">
                <a:solidFill>
                  <a:srgbClr val="0000FF"/>
                </a:solidFill>
                <a:latin typeface="Times New Roman" panose="02020603050405020304" pitchFamily="18" charset="0"/>
                <a:cs typeface="Times New Roman" panose="02020603050405020304" pitchFamily="18" charset="0"/>
              </a:rPr>
              <a:t> 3, </a:t>
            </a:r>
            <a:r>
              <a:rPr lang="en-US" altLang="en-US" sz="2400" b="1" dirty="0" err="1">
                <a:solidFill>
                  <a:srgbClr val="0000FF"/>
                </a:solidFill>
                <a:latin typeface="Times New Roman" panose="02020603050405020304" pitchFamily="18" charset="0"/>
                <a:cs typeface="Times New Roman" panose="02020603050405020304" pitchFamily="18" charset="0"/>
              </a:rPr>
              <a:t>viết</a:t>
            </a:r>
            <a:r>
              <a:rPr lang="en-US" altLang="en-US" sz="2400" b="1" dirty="0">
                <a:solidFill>
                  <a:srgbClr val="0000FF"/>
                </a:solidFill>
                <a:latin typeface="Times New Roman" panose="02020603050405020304" pitchFamily="18" charset="0"/>
                <a:cs typeface="Times New Roman" panose="02020603050405020304" pitchFamily="18" charset="0"/>
              </a:rPr>
              <a:t> 3</a:t>
            </a:r>
          </a:p>
        </p:txBody>
      </p:sp>
      <p:sp>
        <p:nvSpPr>
          <p:cNvPr id="23" name="Text Box 28">
            <a:extLst>
              <a:ext uri="{FF2B5EF4-FFF2-40B4-BE49-F238E27FC236}">
                <a16:creationId xmlns:a16="http://schemas.microsoft.com/office/drawing/2014/main" id="{F0C4B366-3DFC-4C02-9373-7AF91D15F768}"/>
              </a:ext>
            </a:extLst>
          </p:cNvPr>
          <p:cNvSpPr txBox="1">
            <a:spLocks noChangeArrowheads="1"/>
          </p:cNvSpPr>
          <p:nvPr/>
        </p:nvSpPr>
        <p:spPr bwMode="auto">
          <a:xfrm>
            <a:off x="3771899" y="3261843"/>
            <a:ext cx="6341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Hạ</a:t>
            </a:r>
            <a:r>
              <a:rPr lang="en-US" altLang="en-US" sz="2400" b="1" dirty="0">
                <a:solidFill>
                  <a:srgbClr val="0000FF"/>
                </a:solidFill>
                <a:latin typeface="Times New Roman" panose="02020603050405020304" pitchFamily="18" charset="0"/>
                <a:cs typeface="Times New Roman" panose="02020603050405020304" pitchFamily="18" charset="0"/>
              </a:rPr>
              <a:t> 4 </a:t>
            </a:r>
            <a:r>
              <a:rPr lang="en-US" altLang="en-US" sz="2400" b="1" dirty="0" err="1">
                <a:solidFill>
                  <a:srgbClr val="0000FF"/>
                </a:solidFill>
                <a:latin typeface="Times New Roman" panose="02020603050405020304" pitchFamily="18" charset="0"/>
                <a:cs typeface="Times New Roman" panose="02020603050405020304" pitchFamily="18" charset="0"/>
              </a:rPr>
              <a:t>được</a:t>
            </a:r>
            <a:r>
              <a:rPr lang="en-US" altLang="en-US" sz="2400" b="1" dirty="0">
                <a:solidFill>
                  <a:srgbClr val="0000FF"/>
                </a:solidFill>
                <a:latin typeface="Times New Roman" panose="02020603050405020304" pitchFamily="18" charset="0"/>
                <a:cs typeface="Times New Roman" panose="02020603050405020304" pitchFamily="18" charset="0"/>
              </a:rPr>
              <a:t> 324;  324 chia 162 </a:t>
            </a:r>
            <a:r>
              <a:rPr lang="en-US" altLang="en-US" sz="2400" b="1" dirty="0" err="1">
                <a:solidFill>
                  <a:srgbClr val="0000FF"/>
                </a:solidFill>
                <a:latin typeface="Times New Roman" panose="02020603050405020304" pitchFamily="18" charset="0"/>
                <a:cs typeface="Times New Roman" panose="02020603050405020304" pitchFamily="18" charset="0"/>
              </a:rPr>
              <a:t>được</a:t>
            </a:r>
            <a:r>
              <a:rPr lang="en-US" altLang="en-US" sz="2400" b="1" dirty="0">
                <a:solidFill>
                  <a:srgbClr val="0000FF"/>
                </a:solidFill>
                <a:latin typeface="Times New Roman" panose="02020603050405020304" pitchFamily="18" charset="0"/>
                <a:cs typeface="Times New Roman" panose="02020603050405020304" pitchFamily="18" charset="0"/>
              </a:rPr>
              <a:t> 2, </a:t>
            </a:r>
            <a:r>
              <a:rPr lang="en-US" altLang="en-US" sz="2400" b="1" dirty="0" err="1">
                <a:solidFill>
                  <a:srgbClr val="0000FF"/>
                </a:solidFill>
                <a:latin typeface="Times New Roman" panose="02020603050405020304" pitchFamily="18" charset="0"/>
                <a:cs typeface="Times New Roman" panose="02020603050405020304" pitchFamily="18" charset="0"/>
              </a:rPr>
              <a:t>viết</a:t>
            </a:r>
            <a:r>
              <a:rPr lang="en-US" altLang="en-US" sz="2400" b="1" dirty="0">
                <a:solidFill>
                  <a:srgbClr val="0000FF"/>
                </a:solidFill>
                <a:latin typeface="Times New Roman" panose="02020603050405020304" pitchFamily="18" charset="0"/>
                <a:cs typeface="Times New Roman" panose="02020603050405020304" pitchFamily="18" charset="0"/>
              </a:rPr>
              <a:t> 2</a:t>
            </a:r>
          </a:p>
        </p:txBody>
      </p:sp>
      <p:sp>
        <p:nvSpPr>
          <p:cNvPr id="24" name="Text Box 29">
            <a:extLst>
              <a:ext uri="{FF2B5EF4-FFF2-40B4-BE49-F238E27FC236}">
                <a16:creationId xmlns:a16="http://schemas.microsoft.com/office/drawing/2014/main" id="{7BC8123D-128B-48D1-BDA4-584C7D5C6BC5}"/>
              </a:ext>
            </a:extLst>
          </p:cNvPr>
          <p:cNvSpPr txBox="1">
            <a:spLocks noChangeArrowheads="1"/>
          </p:cNvSpPr>
          <p:nvPr/>
        </p:nvSpPr>
        <p:spPr bwMode="auto">
          <a:xfrm>
            <a:off x="3886200" y="2880667"/>
            <a:ext cx="541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1 </a:t>
            </a:r>
            <a:r>
              <a:rPr lang="en-US" altLang="en-US" sz="2400" b="1" dirty="0" err="1">
                <a:solidFill>
                  <a:srgbClr val="0000FF"/>
                </a:solidFill>
                <a:latin typeface="Times New Roman" panose="02020603050405020304" pitchFamily="18" charset="0"/>
                <a:cs typeface="Times New Roman" panose="02020603050405020304" pitchFamily="18" charset="0"/>
              </a:rPr>
              <a:t>nhân</a:t>
            </a:r>
            <a:r>
              <a:rPr lang="en-US" altLang="en-US" sz="2400" b="1" dirty="0">
                <a:solidFill>
                  <a:srgbClr val="0000FF"/>
                </a:solidFill>
                <a:latin typeface="Times New Roman" panose="02020603050405020304" pitchFamily="18" charset="0"/>
                <a:cs typeface="Times New Roman" panose="02020603050405020304" pitchFamily="18" charset="0"/>
              </a:rPr>
              <a:t> 1 </a:t>
            </a:r>
            <a:r>
              <a:rPr lang="en-US" altLang="en-US" sz="2400" b="1" dirty="0" err="1">
                <a:solidFill>
                  <a:srgbClr val="0000FF"/>
                </a:solidFill>
                <a:latin typeface="Times New Roman" panose="02020603050405020304" pitchFamily="18" charset="0"/>
                <a:cs typeface="Times New Roman" panose="02020603050405020304" pitchFamily="18" charset="0"/>
              </a:rPr>
              <a:t>bằng</a:t>
            </a:r>
            <a:r>
              <a:rPr lang="en-US" altLang="en-US" sz="2400" b="1" dirty="0">
                <a:solidFill>
                  <a:srgbClr val="0000FF"/>
                </a:solidFill>
                <a:latin typeface="Times New Roman" panose="02020603050405020304" pitchFamily="18" charset="0"/>
                <a:cs typeface="Times New Roman" panose="02020603050405020304" pitchFamily="18" charset="0"/>
              </a:rPr>
              <a:t> 1, 1 </a:t>
            </a:r>
            <a:r>
              <a:rPr lang="en-US" altLang="en-US" sz="2400" b="1" dirty="0" err="1">
                <a:solidFill>
                  <a:srgbClr val="0000FF"/>
                </a:solidFill>
                <a:latin typeface="Times New Roman" panose="02020603050405020304" pitchFamily="18" charset="0"/>
                <a:cs typeface="Times New Roman" panose="02020603050405020304" pitchFamily="18" charset="0"/>
              </a:rPr>
              <a:t>trừ</a:t>
            </a:r>
            <a:r>
              <a:rPr lang="en-US" altLang="en-US" sz="2400" b="1" dirty="0">
                <a:solidFill>
                  <a:srgbClr val="0000FF"/>
                </a:solidFill>
                <a:latin typeface="Times New Roman" panose="02020603050405020304" pitchFamily="18" charset="0"/>
                <a:cs typeface="Times New Roman" panose="02020603050405020304" pitchFamily="18" charset="0"/>
              </a:rPr>
              <a:t> 1 </a:t>
            </a:r>
            <a:r>
              <a:rPr lang="en-US" altLang="en-US" sz="2400" b="1" dirty="0" err="1">
                <a:solidFill>
                  <a:srgbClr val="0000FF"/>
                </a:solidFill>
                <a:latin typeface="Times New Roman" panose="02020603050405020304" pitchFamily="18" charset="0"/>
                <a:cs typeface="Times New Roman" panose="02020603050405020304" pitchFamily="18" charset="0"/>
              </a:rPr>
              <a:t>bằng</a:t>
            </a:r>
            <a:r>
              <a:rPr lang="en-US" altLang="en-US" sz="2400" b="1" dirty="0">
                <a:solidFill>
                  <a:srgbClr val="0000FF"/>
                </a:solidFill>
                <a:latin typeface="Times New Roman" panose="02020603050405020304" pitchFamily="18" charset="0"/>
                <a:cs typeface="Times New Roman" panose="02020603050405020304" pitchFamily="18" charset="0"/>
              </a:rPr>
              <a:t> 0; </a:t>
            </a:r>
            <a:r>
              <a:rPr lang="en-US" altLang="en-US" sz="2400" b="1" dirty="0" err="1">
                <a:solidFill>
                  <a:srgbClr val="0000FF"/>
                </a:solidFill>
                <a:latin typeface="Times New Roman" panose="02020603050405020304" pitchFamily="18" charset="0"/>
                <a:cs typeface="Times New Roman" panose="02020603050405020304" pitchFamily="18" charset="0"/>
              </a:rPr>
              <a:t>viết</a:t>
            </a:r>
            <a:r>
              <a:rPr lang="en-US" altLang="en-US" sz="2400" b="1" dirty="0">
                <a:solidFill>
                  <a:srgbClr val="0000FF"/>
                </a:solidFill>
                <a:latin typeface="Times New Roman" panose="02020603050405020304" pitchFamily="18" charset="0"/>
                <a:cs typeface="Times New Roman" panose="02020603050405020304" pitchFamily="18" charset="0"/>
              </a:rPr>
              <a:t> 0</a:t>
            </a:r>
          </a:p>
        </p:txBody>
      </p:sp>
      <p:sp>
        <p:nvSpPr>
          <p:cNvPr id="25" name="Text Box 36">
            <a:extLst>
              <a:ext uri="{FF2B5EF4-FFF2-40B4-BE49-F238E27FC236}">
                <a16:creationId xmlns:a16="http://schemas.microsoft.com/office/drawing/2014/main" id="{4C09EDB0-A047-4B86-BC9A-FB92B1339C8D}"/>
              </a:ext>
            </a:extLst>
          </p:cNvPr>
          <p:cNvSpPr txBox="1">
            <a:spLocks noChangeArrowheads="1"/>
          </p:cNvSpPr>
          <p:nvPr/>
        </p:nvSpPr>
        <p:spPr bwMode="auto">
          <a:xfrm>
            <a:off x="2286000" y="43434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00"/>
                </a:solidFill>
                <a:latin typeface="Times New Roman" panose="02020603050405020304" pitchFamily="18" charset="0"/>
                <a:cs typeface="Times New Roman" panose="02020603050405020304" pitchFamily="18" charset="0"/>
              </a:rPr>
              <a:t>12</a:t>
            </a:r>
          </a:p>
        </p:txBody>
      </p:sp>
      <p:sp>
        <p:nvSpPr>
          <p:cNvPr id="26" name="Text Box 38">
            <a:extLst>
              <a:ext uri="{FF2B5EF4-FFF2-40B4-BE49-F238E27FC236}">
                <a16:creationId xmlns:a16="http://schemas.microsoft.com/office/drawing/2014/main" id="{02625F14-087A-4568-86C8-D3A74C7F688A}"/>
              </a:ext>
            </a:extLst>
          </p:cNvPr>
          <p:cNvSpPr txBox="1">
            <a:spLocks noChangeArrowheads="1"/>
          </p:cNvSpPr>
          <p:nvPr/>
        </p:nvSpPr>
        <p:spPr bwMode="auto">
          <a:xfrm>
            <a:off x="3886200" y="3668513"/>
            <a:ext cx="5974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2 </a:t>
            </a:r>
            <a:r>
              <a:rPr lang="en-US" altLang="en-US" sz="2400" b="1" dirty="0" err="1">
                <a:solidFill>
                  <a:srgbClr val="0000FF"/>
                </a:solidFill>
                <a:latin typeface="Times New Roman" panose="02020603050405020304" pitchFamily="18" charset="0"/>
                <a:cs typeface="Times New Roman" panose="02020603050405020304" pitchFamily="18" charset="0"/>
              </a:rPr>
              <a:t>nhân</a:t>
            </a:r>
            <a:r>
              <a:rPr lang="en-US" altLang="en-US" sz="2400" b="1" dirty="0">
                <a:solidFill>
                  <a:srgbClr val="0000FF"/>
                </a:solidFill>
                <a:latin typeface="Times New Roman" panose="02020603050405020304" pitchFamily="18" charset="0"/>
                <a:cs typeface="Times New Roman" panose="02020603050405020304" pitchFamily="18" charset="0"/>
              </a:rPr>
              <a:t> 2 </a:t>
            </a:r>
            <a:r>
              <a:rPr lang="en-US" altLang="en-US" sz="2400" b="1" dirty="0" err="1">
                <a:solidFill>
                  <a:srgbClr val="0000FF"/>
                </a:solidFill>
                <a:latin typeface="Times New Roman" panose="02020603050405020304" pitchFamily="18" charset="0"/>
                <a:cs typeface="Times New Roman" panose="02020603050405020304" pitchFamily="18" charset="0"/>
              </a:rPr>
              <a:t>bằng</a:t>
            </a:r>
            <a:r>
              <a:rPr lang="en-US" altLang="en-US" sz="2400" b="1" dirty="0">
                <a:solidFill>
                  <a:srgbClr val="0000FF"/>
                </a:solidFill>
                <a:latin typeface="Times New Roman" panose="02020603050405020304" pitchFamily="18" charset="0"/>
                <a:cs typeface="Times New Roman" panose="02020603050405020304" pitchFamily="18" charset="0"/>
              </a:rPr>
              <a:t> 4; 4 </a:t>
            </a:r>
            <a:r>
              <a:rPr lang="en-US" altLang="en-US" sz="2400" b="1" dirty="0" err="1">
                <a:solidFill>
                  <a:srgbClr val="0000FF"/>
                </a:solidFill>
                <a:latin typeface="Times New Roman" panose="02020603050405020304" pitchFamily="18" charset="0"/>
                <a:cs typeface="Times New Roman" panose="02020603050405020304" pitchFamily="18" charset="0"/>
              </a:rPr>
              <a:t>trừ</a:t>
            </a:r>
            <a:r>
              <a:rPr lang="en-US" altLang="en-US" sz="2400" b="1" dirty="0">
                <a:solidFill>
                  <a:srgbClr val="0000FF"/>
                </a:solidFill>
                <a:latin typeface="Times New Roman" panose="02020603050405020304" pitchFamily="18" charset="0"/>
                <a:cs typeface="Times New Roman" panose="02020603050405020304" pitchFamily="18" charset="0"/>
              </a:rPr>
              <a:t> 4 </a:t>
            </a:r>
            <a:r>
              <a:rPr lang="en-US" altLang="en-US" sz="2400" b="1" dirty="0" err="1">
                <a:solidFill>
                  <a:srgbClr val="0000FF"/>
                </a:solidFill>
                <a:latin typeface="Times New Roman" panose="02020603050405020304" pitchFamily="18" charset="0"/>
                <a:cs typeface="Times New Roman" panose="02020603050405020304" pitchFamily="18" charset="0"/>
              </a:rPr>
              <a:t>bằng</a:t>
            </a:r>
            <a:r>
              <a:rPr lang="en-US" altLang="en-US" sz="2400" b="1" dirty="0">
                <a:solidFill>
                  <a:srgbClr val="0000FF"/>
                </a:solidFill>
                <a:latin typeface="Times New Roman" panose="02020603050405020304" pitchFamily="18" charset="0"/>
                <a:cs typeface="Times New Roman" panose="02020603050405020304" pitchFamily="18" charset="0"/>
              </a:rPr>
              <a:t> 0,viêt 0</a:t>
            </a:r>
          </a:p>
        </p:txBody>
      </p:sp>
      <p:sp>
        <p:nvSpPr>
          <p:cNvPr id="27" name="Text Box 39">
            <a:extLst>
              <a:ext uri="{FF2B5EF4-FFF2-40B4-BE49-F238E27FC236}">
                <a16:creationId xmlns:a16="http://schemas.microsoft.com/office/drawing/2014/main" id="{C4E01BE0-8279-4603-AD3F-77909C8065AB}"/>
              </a:ext>
            </a:extLst>
          </p:cNvPr>
          <p:cNvSpPr txBox="1">
            <a:spLocks noChangeArrowheads="1"/>
          </p:cNvSpPr>
          <p:nvPr/>
        </p:nvSpPr>
        <p:spPr bwMode="auto">
          <a:xfrm>
            <a:off x="3901440" y="3992801"/>
            <a:ext cx="70561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3333FF"/>
                </a:solidFill>
                <a:latin typeface="Times New Roman" panose="02020603050405020304" pitchFamily="18" charset="0"/>
                <a:cs typeface="Times New Roman" panose="02020603050405020304" pitchFamily="18" charset="0"/>
              </a:rPr>
              <a:t>2 </a:t>
            </a:r>
            <a:r>
              <a:rPr lang="en-US" altLang="en-US" sz="2400" b="1" dirty="0" err="1">
                <a:solidFill>
                  <a:srgbClr val="3333FF"/>
                </a:solidFill>
                <a:latin typeface="Times New Roman" panose="02020603050405020304" pitchFamily="18" charset="0"/>
                <a:cs typeface="Times New Roman" panose="02020603050405020304" pitchFamily="18" charset="0"/>
              </a:rPr>
              <a:t>nhân</a:t>
            </a:r>
            <a:r>
              <a:rPr lang="en-US" altLang="en-US" sz="2400" b="1" dirty="0">
                <a:solidFill>
                  <a:srgbClr val="3333FF"/>
                </a:solidFill>
                <a:latin typeface="Times New Roman" panose="02020603050405020304" pitchFamily="18" charset="0"/>
                <a:cs typeface="Times New Roman" panose="02020603050405020304" pitchFamily="18" charset="0"/>
              </a:rPr>
              <a:t> 1 </a:t>
            </a:r>
            <a:r>
              <a:rPr lang="en-US" altLang="en-US" sz="2400" b="1" dirty="0" err="1">
                <a:solidFill>
                  <a:srgbClr val="3333FF"/>
                </a:solidFill>
                <a:latin typeface="Times New Roman" panose="02020603050405020304" pitchFamily="18" charset="0"/>
                <a:cs typeface="Times New Roman" panose="02020603050405020304" pitchFamily="18" charset="0"/>
              </a:rPr>
              <a:t>bằng</a:t>
            </a:r>
            <a:r>
              <a:rPr lang="en-US" altLang="en-US" sz="2400" b="1" dirty="0">
                <a:solidFill>
                  <a:srgbClr val="3333FF"/>
                </a:solidFill>
                <a:latin typeface="Times New Roman" panose="02020603050405020304" pitchFamily="18" charset="0"/>
                <a:cs typeface="Times New Roman" panose="02020603050405020304" pitchFamily="18" charset="0"/>
              </a:rPr>
              <a:t> 2 </a:t>
            </a:r>
            <a:r>
              <a:rPr lang="en-US" altLang="en-US" sz="2400" b="1" dirty="0" err="1">
                <a:solidFill>
                  <a:srgbClr val="3333FF"/>
                </a:solidFill>
                <a:latin typeface="Times New Roman" panose="02020603050405020304" pitchFamily="18" charset="0"/>
                <a:cs typeface="Times New Roman" panose="02020603050405020304" pitchFamily="18" charset="0"/>
              </a:rPr>
              <a:t>thêm</a:t>
            </a:r>
            <a:r>
              <a:rPr lang="en-US" altLang="en-US" sz="2400" b="1" dirty="0">
                <a:solidFill>
                  <a:srgbClr val="3333FF"/>
                </a:solidFill>
                <a:latin typeface="Times New Roman" panose="02020603050405020304" pitchFamily="18" charset="0"/>
                <a:cs typeface="Times New Roman" panose="02020603050405020304" pitchFamily="18" charset="0"/>
              </a:rPr>
              <a:t> 1 </a:t>
            </a:r>
            <a:r>
              <a:rPr lang="en-US" altLang="en-US" sz="2400" b="1" dirty="0" err="1">
                <a:solidFill>
                  <a:srgbClr val="3333FF"/>
                </a:solidFill>
                <a:latin typeface="Times New Roman" panose="02020603050405020304" pitchFamily="18" charset="0"/>
                <a:cs typeface="Times New Roman" panose="02020603050405020304" pitchFamily="18" charset="0"/>
              </a:rPr>
              <a:t>bằng</a:t>
            </a:r>
            <a:r>
              <a:rPr lang="en-US" altLang="en-US" sz="2400" b="1" dirty="0">
                <a:solidFill>
                  <a:srgbClr val="3333FF"/>
                </a:solidFill>
                <a:latin typeface="Times New Roman" panose="02020603050405020304" pitchFamily="18" charset="0"/>
                <a:cs typeface="Times New Roman" panose="02020603050405020304" pitchFamily="18" charset="0"/>
              </a:rPr>
              <a:t> 3 ; 3 </a:t>
            </a:r>
            <a:r>
              <a:rPr lang="en-US" altLang="en-US" sz="2400" b="1" dirty="0" err="1">
                <a:solidFill>
                  <a:srgbClr val="3333FF"/>
                </a:solidFill>
                <a:latin typeface="Times New Roman" panose="02020603050405020304" pitchFamily="18" charset="0"/>
                <a:cs typeface="Times New Roman" panose="02020603050405020304" pitchFamily="18" charset="0"/>
              </a:rPr>
              <a:t>trừ</a:t>
            </a:r>
            <a:r>
              <a:rPr lang="en-US" altLang="en-US" sz="2400" b="1" dirty="0">
                <a:solidFill>
                  <a:srgbClr val="3333FF"/>
                </a:solidFill>
                <a:latin typeface="Times New Roman" panose="02020603050405020304" pitchFamily="18" charset="0"/>
                <a:cs typeface="Times New Roman" panose="02020603050405020304" pitchFamily="18" charset="0"/>
              </a:rPr>
              <a:t> 3 </a:t>
            </a:r>
            <a:r>
              <a:rPr lang="en-US" altLang="en-US" sz="2400" b="1" dirty="0" err="1">
                <a:solidFill>
                  <a:srgbClr val="3333FF"/>
                </a:solidFill>
                <a:latin typeface="Times New Roman" panose="02020603050405020304" pitchFamily="18" charset="0"/>
                <a:cs typeface="Times New Roman" panose="02020603050405020304" pitchFamily="18" charset="0"/>
              </a:rPr>
              <a:t>bằng</a:t>
            </a:r>
            <a:r>
              <a:rPr lang="en-US" altLang="en-US" sz="2400" b="1" dirty="0">
                <a:solidFill>
                  <a:srgbClr val="3333FF"/>
                </a:solidFill>
                <a:latin typeface="Times New Roman" panose="02020603050405020304" pitchFamily="18" charset="0"/>
                <a:cs typeface="Times New Roman" panose="02020603050405020304" pitchFamily="18" charset="0"/>
              </a:rPr>
              <a:t> 0,</a:t>
            </a:r>
          </a:p>
          <a:p>
            <a:pPr>
              <a:spcBef>
                <a:spcPct val="0"/>
              </a:spcBef>
              <a:buFontTx/>
              <a:buNone/>
            </a:pPr>
            <a:r>
              <a:rPr lang="en-US" altLang="en-US" sz="2400" b="1" dirty="0">
                <a:solidFill>
                  <a:srgbClr val="3333FF"/>
                </a:solidFill>
                <a:latin typeface="Times New Roman" panose="02020603050405020304" pitchFamily="18" charset="0"/>
                <a:cs typeface="Times New Roman" panose="02020603050405020304" pitchFamily="18" charset="0"/>
              </a:rPr>
              <a:t> </a:t>
            </a:r>
            <a:r>
              <a:rPr lang="en-US" altLang="en-US" sz="2400" b="1" dirty="0" err="1">
                <a:solidFill>
                  <a:srgbClr val="3333FF"/>
                </a:solidFill>
                <a:latin typeface="Times New Roman" panose="02020603050405020304" pitchFamily="18" charset="0"/>
                <a:cs typeface="Times New Roman" panose="02020603050405020304" pitchFamily="18" charset="0"/>
              </a:rPr>
              <a:t>viết</a:t>
            </a:r>
            <a:r>
              <a:rPr lang="en-US" altLang="en-US" sz="2400" b="1" dirty="0">
                <a:solidFill>
                  <a:srgbClr val="3333FF"/>
                </a:solidFill>
                <a:latin typeface="Times New Roman" panose="02020603050405020304" pitchFamily="18" charset="0"/>
                <a:cs typeface="Times New Roman" panose="02020603050405020304" pitchFamily="18" charset="0"/>
              </a:rPr>
              <a:t> 0</a:t>
            </a:r>
          </a:p>
        </p:txBody>
      </p:sp>
      <p:sp>
        <p:nvSpPr>
          <p:cNvPr id="28" name="Text Box 40">
            <a:extLst>
              <a:ext uri="{FF2B5EF4-FFF2-40B4-BE49-F238E27FC236}">
                <a16:creationId xmlns:a16="http://schemas.microsoft.com/office/drawing/2014/main" id="{F8F1C150-9107-4763-9038-125651ECDDA6}"/>
              </a:ext>
            </a:extLst>
          </p:cNvPr>
          <p:cNvSpPr txBox="1">
            <a:spLocks noChangeArrowheads="1"/>
          </p:cNvSpPr>
          <p:nvPr/>
        </p:nvSpPr>
        <p:spPr bwMode="auto">
          <a:xfrm>
            <a:off x="838200" y="1676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3300"/>
                </a:solidFill>
                <a:latin typeface="Times New Roman" panose="02020603050405020304" pitchFamily="18" charset="0"/>
                <a:cs typeface="Times New Roman" panose="02020603050405020304" pitchFamily="18" charset="0"/>
              </a:rPr>
              <a:t>194</a:t>
            </a:r>
          </a:p>
        </p:txBody>
      </p:sp>
      <p:sp>
        <p:nvSpPr>
          <p:cNvPr id="29" name="Text Box 41">
            <a:extLst>
              <a:ext uri="{FF2B5EF4-FFF2-40B4-BE49-F238E27FC236}">
                <a16:creationId xmlns:a16="http://schemas.microsoft.com/office/drawing/2014/main" id="{F9AD4272-64EE-4DD3-81EC-8BE51CD7F386}"/>
              </a:ext>
            </a:extLst>
          </p:cNvPr>
          <p:cNvSpPr txBox="1">
            <a:spLocks noChangeArrowheads="1"/>
          </p:cNvSpPr>
          <p:nvPr/>
        </p:nvSpPr>
        <p:spPr bwMode="auto">
          <a:xfrm>
            <a:off x="1295400" y="1676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3300"/>
                </a:solidFill>
                <a:latin typeface="Times New Roman" panose="02020603050405020304" pitchFamily="18" charset="0"/>
                <a:cs typeface="Times New Roman" panose="02020603050405020304" pitchFamily="18" charset="0"/>
              </a:rPr>
              <a:t>4</a:t>
            </a:r>
          </a:p>
        </p:txBody>
      </p:sp>
      <p:sp>
        <p:nvSpPr>
          <p:cNvPr id="30" name="Text Box 34">
            <a:extLst>
              <a:ext uri="{FF2B5EF4-FFF2-40B4-BE49-F238E27FC236}">
                <a16:creationId xmlns:a16="http://schemas.microsoft.com/office/drawing/2014/main" id="{678D759E-DD33-4389-B313-7B1624F88C59}"/>
              </a:ext>
            </a:extLst>
          </p:cNvPr>
          <p:cNvSpPr txBox="1">
            <a:spLocks noChangeArrowheads="1"/>
          </p:cNvSpPr>
          <p:nvPr/>
        </p:nvSpPr>
        <p:spPr bwMode="auto">
          <a:xfrm>
            <a:off x="533400" y="43434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3300"/>
                </a:solidFill>
                <a:latin typeface="Times New Roman" panose="02020603050405020304" pitchFamily="18" charset="0"/>
                <a:cs typeface="Times New Roman" panose="02020603050405020304" pitchFamily="18" charset="0"/>
              </a:rPr>
              <a:t>1944 </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dirty="0">
                <a:solidFill>
                  <a:srgbClr val="FF3300"/>
                </a:solidFill>
                <a:latin typeface="Times New Roman" panose="02020603050405020304" pitchFamily="18" charset="0"/>
                <a:cs typeface="Times New Roman" panose="02020603050405020304" pitchFamily="18" charset="0"/>
              </a:rPr>
              <a:t> 162 </a:t>
            </a:r>
            <a:r>
              <a:rPr lang="en-US" altLang="en-US" sz="2400" b="1" dirty="0">
                <a:solidFill>
                  <a:srgbClr val="0000FF"/>
                </a:solidFill>
                <a:latin typeface="Times New Roman" panose="02020603050405020304" pitchFamily="18" charset="0"/>
                <a:cs typeface="Times New Roman" panose="02020603050405020304" pitchFamily="18" charset="0"/>
              </a:rPr>
              <a:t>=</a:t>
            </a:r>
            <a:endParaRPr lang="en-US" altLang="en-US" sz="2400" b="1" dirty="0">
              <a:solidFill>
                <a:srgbClr val="66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02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par>
                                <p:cTn id="19" presetID="4"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ox(in)">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amond(i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amond(i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dissolve">
                                      <p:cBhvr>
                                        <p:cTn id="57" dur="500"/>
                                        <p:tgtEl>
                                          <p:spTgt spid="1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tgtEl>
                                          <p:spTgt spid="21"/>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dissolve">
                                      <p:cBhvr>
                                        <p:cTn id="63" dur="500"/>
                                        <p:tgtEl>
                                          <p:spTgt spid="22"/>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heckerboard(across)">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9" presetClass="entr" presetSubtype="1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fmla="#ppt_w*sin(2.5*pi*$)">
                                          <p:val>
                                            <p:fltVal val="0"/>
                                          </p:val>
                                        </p:tav>
                                        <p:tav tm="100000">
                                          <p:val>
                                            <p:fltVal val="1"/>
                                          </p:val>
                                        </p:tav>
                                      </p:tavLst>
                                    </p:anim>
                                    <p:anim calcmode="lin" valueType="num">
                                      <p:cBhvr>
                                        <p:cTn id="72" dur="500" fill="hold"/>
                                        <p:tgtEl>
                                          <p:spTgt spid="29"/>
                                        </p:tgtEl>
                                        <p:attrNameLst>
                                          <p:attrName>ppt_h</p:attrName>
                                        </p:attrNameLst>
                                      </p:cBhvr>
                                      <p:tavLst>
                                        <p:tav tm="0">
                                          <p:val>
                                            <p:strVal val="#ppt_h"/>
                                          </p:val>
                                        </p:tav>
                                        <p:tav tm="100000">
                                          <p:val>
                                            <p:strVal val="#ppt_h"/>
                                          </p:val>
                                        </p:tav>
                                      </p:tavLst>
                                    </p:anim>
                                  </p:childTnLst>
                                </p:cTn>
                              </p:par>
                              <p:par>
                                <p:cTn id="73" presetID="0" presetClass="path" presetSubtype="0" accel="50000" decel="50000" fill="hold" grpId="1" nodeType="withEffect">
                                  <p:stCondLst>
                                    <p:cond delay="0"/>
                                  </p:stCondLst>
                                  <p:childTnLst>
                                    <p:animMotion origin="layout" path="M 0 2.22222E-6 L 0 0.06666 " pathEditMode="relative" rAng="0" ptsTypes="AA">
                                      <p:cBhvr>
                                        <p:cTn id="74" dur="2000" fill="hold"/>
                                        <p:tgtEl>
                                          <p:spTgt spid="29"/>
                                        </p:tgtEl>
                                        <p:attrNameLst>
                                          <p:attrName>ppt_x</p:attrName>
                                          <p:attrName>ppt_y</p:attrName>
                                        </p:attrNameLst>
                                      </p:cBhvr>
                                      <p:rCtr x="0" y="3333"/>
                                    </p:animMotion>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diamond(in)">
                                      <p:cBhvr>
                                        <p:cTn id="79" dur="2000"/>
                                        <p:tgtEl>
                                          <p:spTgt spid="18"/>
                                        </p:tgtEl>
                                      </p:cBhvr>
                                    </p:animEffect>
                                  </p:childTnLst>
                                </p:cTn>
                              </p:par>
                              <p:par>
                                <p:cTn id="80" presetID="4" presetClass="exit" presetSubtype="16" fill="hold" grpId="1" nodeType="withEffect">
                                  <p:stCondLst>
                                    <p:cond delay="0"/>
                                  </p:stCondLst>
                                  <p:childTnLst>
                                    <p:animEffect transition="out" filter="box(in)">
                                      <p:cBhvr>
                                        <p:cTn id="81" dur="500"/>
                                        <p:tgtEl>
                                          <p:spTgt spid="28"/>
                                        </p:tgtEl>
                                      </p:cBhvr>
                                    </p:animEffect>
                                    <p:set>
                                      <p:cBhvr>
                                        <p:cTn id="82" dur="1" fill="hold">
                                          <p:stCondLst>
                                            <p:cond delay="499"/>
                                          </p:stCondLst>
                                        </p:cTn>
                                        <p:tgtEl>
                                          <p:spTgt spid="2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8" presetClass="entr" presetSubtype="16"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diamond(in)">
                                      <p:cBhvr>
                                        <p:cTn id="93" dur="500"/>
                                        <p:tgtEl>
                                          <p:spTgt spid="17"/>
                                        </p:tgtEl>
                                      </p:cBhvr>
                                    </p:animEffect>
                                  </p:childTnLst>
                                </p:cTn>
                              </p:par>
                            </p:childTnLst>
                          </p:cTn>
                        </p:par>
                      </p:childTnLst>
                    </p:cTn>
                  </p:par>
                  <p:par>
                    <p:cTn id="94" fill="hold">
                      <p:stCondLst>
                        <p:cond delay="indefinite"/>
                      </p:stCondLst>
                      <p:childTnLst>
                        <p:par>
                          <p:cTn id="95" fill="hold">
                            <p:stCondLst>
                              <p:cond delay="0"/>
                            </p:stCondLst>
                            <p:childTnLst>
                              <p:par>
                                <p:cTn id="96" presetID="8" presetClass="entr" presetSubtype="16"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diamond(in)">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8" presetClass="entr" presetSubtype="16"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diamond(in)">
                                      <p:cBhvr>
                                        <p:cTn id="103" dur="500"/>
                                        <p:tgtEl>
                                          <p:spTgt spid="19"/>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dissolve">
                                      <p:cBhvr>
                                        <p:cTn id="108" dur="500"/>
                                        <p:tgtEl>
                                          <p:spTgt spid="23"/>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dissolve">
                                      <p:cBhvr>
                                        <p:cTn id="111" dur="500"/>
                                        <p:tgtEl>
                                          <p:spTgt spid="26"/>
                                        </p:tgtEl>
                                      </p:cBhvr>
                                    </p:animEffect>
                                  </p:childTnLst>
                                </p:cTn>
                              </p:par>
                              <p:par>
                                <p:cTn id="112" presetID="9" presetClass="entr" presetSubtype="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dissolve">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8" presetClass="entr" presetSubtype="16" fill="hold" grpId="0" nodeType="click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diamond(in)">
                                      <p:cBhvr>
                                        <p:cTn id="119" dur="500"/>
                                        <p:tgtEl>
                                          <p:spTgt spid="25"/>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additive="base">
                                        <p:cTn id="124" dur="500" fill="hold"/>
                                        <p:tgtEl>
                                          <p:spTgt spid="30"/>
                                        </p:tgtEl>
                                        <p:attrNameLst>
                                          <p:attrName>ppt_x</p:attrName>
                                        </p:attrNameLst>
                                      </p:cBhvr>
                                      <p:tavLst>
                                        <p:tav tm="0">
                                          <p:val>
                                            <p:strVal val="#ppt_x"/>
                                          </p:val>
                                        </p:tav>
                                        <p:tav tm="100000">
                                          <p:val>
                                            <p:strVal val="#ppt_x"/>
                                          </p:val>
                                        </p:tav>
                                      </p:tavLst>
                                    </p:anim>
                                    <p:anim calcmode="lin" valueType="num">
                                      <p:cBhvr additive="base">
                                        <p:cTn id="12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8" grpId="1"/>
      <p:bldP spid="29" grpId="0"/>
      <p:bldP spid="29" grpId="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9BF6-EE82-4966-AFC4-91992931A19D}"/>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97F8A47-103A-4555-A822-9295A3EFA4F0}"/>
              </a:ext>
            </a:extLst>
          </p:cNvPr>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pic>
        <p:nvPicPr>
          <p:cNvPr id="4" name="Picture 2" descr="Xem ảnh nguồn">
            <a:extLst>
              <a:ext uri="{FF2B5EF4-FFF2-40B4-BE49-F238E27FC236}">
                <a16:creationId xmlns:a16="http://schemas.microsoft.com/office/drawing/2014/main" id="{4A8F041B-A9E8-41B7-ABFC-C2A206AC9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
            <a:extLst>
              <a:ext uri="{FF2B5EF4-FFF2-40B4-BE49-F238E27FC236}">
                <a16:creationId xmlns:a16="http://schemas.microsoft.com/office/drawing/2014/main" id="{E21EC19A-2886-4187-BF0D-90212123BB91}"/>
              </a:ext>
            </a:extLst>
          </p:cNvPr>
          <p:cNvSpPr txBox="1">
            <a:spLocks noChangeArrowheads="1"/>
          </p:cNvSpPr>
          <p:nvPr/>
        </p:nvSpPr>
        <p:spPr bwMode="auto">
          <a:xfrm>
            <a:off x="1603375" y="2078038"/>
            <a:ext cx="533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Times New Roman" panose="02020603050405020304" pitchFamily="18" charset="0"/>
                <a:cs typeface="Times New Roman" panose="02020603050405020304" pitchFamily="18" charset="0"/>
              </a:rPr>
              <a:t>3  </a:t>
            </a:r>
          </a:p>
        </p:txBody>
      </p:sp>
      <p:sp>
        <p:nvSpPr>
          <p:cNvPr id="6" name="Text Box 4">
            <a:extLst>
              <a:ext uri="{FF2B5EF4-FFF2-40B4-BE49-F238E27FC236}">
                <a16:creationId xmlns:a16="http://schemas.microsoft.com/office/drawing/2014/main" id="{27214244-3A0B-4780-A670-68CCA7B3505D}"/>
              </a:ext>
            </a:extLst>
          </p:cNvPr>
          <p:cNvSpPr txBox="1">
            <a:spLocks noChangeArrowheads="1"/>
          </p:cNvSpPr>
          <p:nvPr/>
        </p:nvSpPr>
        <p:spPr bwMode="auto">
          <a:xfrm>
            <a:off x="1057275" y="7985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6600FF"/>
                </a:solidFill>
                <a:latin typeface="Times New Roman" panose="02020603050405020304" pitchFamily="18" charset="0"/>
                <a:cs typeface="Times New Roman" panose="02020603050405020304" pitchFamily="18" charset="0"/>
              </a:rPr>
              <a:t>b)  </a:t>
            </a:r>
            <a:r>
              <a:rPr lang="en-US" altLang="en-US" sz="2400" b="1">
                <a:solidFill>
                  <a:srgbClr val="FF3300"/>
                </a:solidFill>
                <a:latin typeface="Times New Roman" panose="02020603050405020304" pitchFamily="18" charset="0"/>
                <a:cs typeface="Times New Roman" panose="02020603050405020304" pitchFamily="18" charset="0"/>
              </a:rPr>
              <a:t>8469  </a:t>
            </a:r>
            <a:r>
              <a:rPr lang="en-US" altLang="en-US" sz="2400" b="1">
                <a:solidFill>
                  <a:srgbClr val="0000FF"/>
                </a:solidFill>
                <a:latin typeface="Times New Roman" panose="02020603050405020304" pitchFamily="18" charset="0"/>
                <a:cs typeface="Times New Roman" panose="02020603050405020304" pitchFamily="18" charset="0"/>
              </a:rPr>
              <a:t>:</a:t>
            </a:r>
            <a:r>
              <a:rPr lang="en-US" altLang="en-US" sz="2400" b="1">
                <a:solidFill>
                  <a:srgbClr val="FF3300"/>
                </a:solidFill>
                <a:latin typeface="Times New Roman" panose="02020603050405020304" pitchFamily="18" charset="0"/>
                <a:cs typeface="Times New Roman" panose="02020603050405020304" pitchFamily="18" charset="0"/>
              </a:rPr>
              <a:t> 241 </a:t>
            </a:r>
            <a:r>
              <a:rPr lang="en-US" altLang="en-US" sz="2400" b="1">
                <a:solidFill>
                  <a:srgbClr val="0000FF"/>
                </a:solidFill>
                <a:latin typeface="Times New Roman" panose="02020603050405020304" pitchFamily="18" charset="0"/>
                <a:cs typeface="Times New Roman" panose="02020603050405020304" pitchFamily="18" charset="0"/>
              </a:rPr>
              <a:t>=</a:t>
            </a:r>
            <a:r>
              <a:rPr lang="en-US" altLang="en-US" sz="2400" b="1">
                <a:solidFill>
                  <a:srgbClr val="FF3300"/>
                </a:solidFill>
                <a:latin typeface="Times New Roman" panose="02020603050405020304" pitchFamily="18" charset="0"/>
                <a:cs typeface="Times New Roman" panose="02020603050405020304" pitchFamily="18" charset="0"/>
              </a:rPr>
              <a:t> ?</a:t>
            </a:r>
            <a:r>
              <a:rPr lang="en-US" altLang="en-US" sz="2400" b="1">
                <a:solidFill>
                  <a:srgbClr val="6600FF"/>
                </a:solidFill>
                <a:latin typeface="Times New Roman" panose="02020603050405020304" pitchFamily="18" charset="0"/>
                <a:cs typeface="Times New Roman" panose="02020603050405020304" pitchFamily="18" charset="0"/>
              </a:rPr>
              <a:t>   </a:t>
            </a:r>
          </a:p>
        </p:txBody>
      </p:sp>
      <p:sp>
        <p:nvSpPr>
          <p:cNvPr id="7" name="Text Box 5">
            <a:extLst>
              <a:ext uri="{FF2B5EF4-FFF2-40B4-BE49-F238E27FC236}">
                <a16:creationId xmlns:a16="http://schemas.microsoft.com/office/drawing/2014/main" id="{AC351412-CA83-4D58-91B4-BD014A756074}"/>
              </a:ext>
            </a:extLst>
          </p:cNvPr>
          <p:cNvSpPr txBox="1">
            <a:spLocks noChangeArrowheads="1"/>
          </p:cNvSpPr>
          <p:nvPr/>
        </p:nvSpPr>
        <p:spPr bwMode="auto">
          <a:xfrm>
            <a:off x="1171575" y="1514475"/>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Times New Roman" panose="02020603050405020304" pitchFamily="18" charset="0"/>
                <a:cs typeface="Times New Roman" panose="02020603050405020304" pitchFamily="18" charset="0"/>
              </a:rPr>
              <a:t>8469</a:t>
            </a:r>
          </a:p>
        </p:txBody>
      </p:sp>
      <p:sp>
        <p:nvSpPr>
          <p:cNvPr id="8" name="Line 6">
            <a:extLst>
              <a:ext uri="{FF2B5EF4-FFF2-40B4-BE49-F238E27FC236}">
                <a16:creationId xmlns:a16="http://schemas.microsoft.com/office/drawing/2014/main" id="{4E724604-5413-4128-B9CA-AF3E67EC11CD}"/>
              </a:ext>
            </a:extLst>
          </p:cNvPr>
          <p:cNvSpPr>
            <a:spLocks noChangeShapeType="1"/>
          </p:cNvSpPr>
          <p:nvPr/>
        </p:nvSpPr>
        <p:spPr bwMode="auto">
          <a:xfrm>
            <a:off x="2314575" y="1666875"/>
            <a:ext cx="0" cy="8382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 name="Line 7">
            <a:extLst>
              <a:ext uri="{FF2B5EF4-FFF2-40B4-BE49-F238E27FC236}">
                <a16:creationId xmlns:a16="http://schemas.microsoft.com/office/drawing/2014/main" id="{DEBB3B69-95BE-4958-BF13-78A21C262EBB}"/>
              </a:ext>
            </a:extLst>
          </p:cNvPr>
          <p:cNvSpPr>
            <a:spLocks noChangeShapeType="1"/>
          </p:cNvSpPr>
          <p:nvPr/>
        </p:nvSpPr>
        <p:spPr bwMode="auto">
          <a:xfrm>
            <a:off x="2314575" y="1971675"/>
            <a:ext cx="1143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 name="Text Box 8">
            <a:extLst>
              <a:ext uri="{FF2B5EF4-FFF2-40B4-BE49-F238E27FC236}">
                <a16:creationId xmlns:a16="http://schemas.microsoft.com/office/drawing/2014/main" id="{BBBA9C62-377F-4379-8F49-34B0EDC58E6E}"/>
              </a:ext>
            </a:extLst>
          </p:cNvPr>
          <p:cNvSpPr txBox="1">
            <a:spLocks noChangeArrowheads="1"/>
          </p:cNvSpPr>
          <p:nvPr/>
        </p:nvSpPr>
        <p:spPr bwMode="auto">
          <a:xfrm>
            <a:off x="2341563" y="1487488"/>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Times New Roman" panose="02020603050405020304" pitchFamily="18" charset="0"/>
                <a:cs typeface="Times New Roman" panose="02020603050405020304" pitchFamily="18" charset="0"/>
              </a:rPr>
              <a:t>241   </a:t>
            </a:r>
          </a:p>
        </p:txBody>
      </p:sp>
      <p:sp>
        <p:nvSpPr>
          <p:cNvPr id="11" name="Text Box 10">
            <a:extLst>
              <a:ext uri="{FF2B5EF4-FFF2-40B4-BE49-F238E27FC236}">
                <a16:creationId xmlns:a16="http://schemas.microsoft.com/office/drawing/2014/main" id="{3DBB10D8-3251-4C6A-B807-129094676C08}"/>
              </a:ext>
            </a:extLst>
          </p:cNvPr>
          <p:cNvSpPr txBox="1">
            <a:spLocks noChangeArrowheads="1"/>
          </p:cNvSpPr>
          <p:nvPr/>
        </p:nvSpPr>
        <p:spPr bwMode="auto">
          <a:xfrm>
            <a:off x="4295775" y="940147"/>
            <a:ext cx="434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 846 chia 241 </a:t>
            </a:r>
            <a:r>
              <a:rPr lang="en-US" altLang="en-US" sz="2400" b="1" dirty="0" err="1">
                <a:solidFill>
                  <a:srgbClr val="0000FF"/>
                </a:solidFill>
                <a:latin typeface="Times New Roman" panose="02020603050405020304" pitchFamily="18" charset="0"/>
                <a:cs typeface="Times New Roman" panose="02020603050405020304" pitchFamily="18" charset="0"/>
              </a:rPr>
              <a:t>được</a:t>
            </a:r>
            <a:r>
              <a:rPr lang="en-US" altLang="en-US" sz="2400" b="1" dirty="0">
                <a:solidFill>
                  <a:srgbClr val="0000FF"/>
                </a:solidFill>
                <a:latin typeface="Times New Roman" panose="02020603050405020304" pitchFamily="18" charset="0"/>
                <a:cs typeface="Times New Roman" panose="02020603050405020304" pitchFamily="18" charset="0"/>
              </a:rPr>
              <a:t> 3, </a:t>
            </a:r>
            <a:r>
              <a:rPr lang="en-US" altLang="en-US" sz="2400" b="1" dirty="0" err="1">
                <a:solidFill>
                  <a:srgbClr val="0000FF"/>
                </a:solidFill>
                <a:latin typeface="Times New Roman" panose="02020603050405020304" pitchFamily="18" charset="0"/>
                <a:cs typeface="Times New Roman" panose="02020603050405020304" pitchFamily="18" charset="0"/>
              </a:rPr>
              <a:t>viết</a:t>
            </a:r>
            <a:r>
              <a:rPr lang="en-US" altLang="en-US" sz="2400" b="1" dirty="0">
                <a:solidFill>
                  <a:srgbClr val="0000FF"/>
                </a:solidFill>
                <a:latin typeface="Times New Roman" panose="02020603050405020304" pitchFamily="18" charset="0"/>
                <a:cs typeface="Times New Roman" panose="02020603050405020304" pitchFamily="18" charset="0"/>
              </a:rPr>
              <a:t> 3</a:t>
            </a:r>
          </a:p>
        </p:txBody>
      </p:sp>
      <p:sp>
        <p:nvSpPr>
          <p:cNvPr id="12" name="Text Box 11">
            <a:extLst>
              <a:ext uri="{FF2B5EF4-FFF2-40B4-BE49-F238E27FC236}">
                <a16:creationId xmlns:a16="http://schemas.microsoft.com/office/drawing/2014/main" id="{C2A2B9EE-76E6-4FFE-A608-272775FEF944}"/>
              </a:ext>
            </a:extLst>
          </p:cNvPr>
          <p:cNvSpPr txBox="1">
            <a:spLocks noChangeArrowheads="1"/>
          </p:cNvSpPr>
          <p:nvPr/>
        </p:nvSpPr>
        <p:spPr bwMode="auto">
          <a:xfrm>
            <a:off x="2314575" y="2047875"/>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3</a:t>
            </a:r>
          </a:p>
        </p:txBody>
      </p:sp>
      <p:sp>
        <p:nvSpPr>
          <p:cNvPr id="13" name="Text Box 12">
            <a:extLst>
              <a:ext uri="{FF2B5EF4-FFF2-40B4-BE49-F238E27FC236}">
                <a16:creationId xmlns:a16="http://schemas.microsoft.com/office/drawing/2014/main" id="{6ED27445-AEFB-4E9A-869E-3A93106D4665}"/>
              </a:ext>
            </a:extLst>
          </p:cNvPr>
          <p:cNvSpPr txBox="1">
            <a:spLocks noChangeArrowheads="1"/>
          </p:cNvSpPr>
          <p:nvPr/>
        </p:nvSpPr>
        <p:spPr bwMode="auto">
          <a:xfrm>
            <a:off x="1184275" y="2078038"/>
            <a:ext cx="520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Times New Roman" panose="02020603050405020304" pitchFamily="18" charset="0"/>
                <a:cs typeface="Times New Roman" panose="02020603050405020304" pitchFamily="18" charset="0"/>
              </a:rPr>
              <a:t>1   </a:t>
            </a:r>
          </a:p>
        </p:txBody>
      </p:sp>
      <p:sp>
        <p:nvSpPr>
          <p:cNvPr id="14" name="Text Box 13">
            <a:extLst>
              <a:ext uri="{FF2B5EF4-FFF2-40B4-BE49-F238E27FC236}">
                <a16:creationId xmlns:a16="http://schemas.microsoft.com/office/drawing/2014/main" id="{75B9D983-A101-4DC5-8751-16939530B5B5}"/>
              </a:ext>
            </a:extLst>
          </p:cNvPr>
          <p:cNvSpPr txBox="1">
            <a:spLocks noChangeArrowheads="1"/>
          </p:cNvSpPr>
          <p:nvPr/>
        </p:nvSpPr>
        <p:spPr bwMode="auto">
          <a:xfrm rot="10800000" flipV="1">
            <a:off x="1400175" y="2078038"/>
            <a:ext cx="38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Times New Roman" panose="02020603050405020304" pitchFamily="18" charset="0"/>
                <a:cs typeface="Times New Roman" panose="02020603050405020304" pitchFamily="18" charset="0"/>
              </a:rPr>
              <a:t>2</a:t>
            </a:r>
          </a:p>
        </p:txBody>
      </p:sp>
      <p:sp>
        <p:nvSpPr>
          <p:cNvPr id="15" name="Text Box 14">
            <a:extLst>
              <a:ext uri="{FF2B5EF4-FFF2-40B4-BE49-F238E27FC236}">
                <a16:creationId xmlns:a16="http://schemas.microsoft.com/office/drawing/2014/main" id="{55D848B4-D560-435E-A324-811D1DC82C07}"/>
              </a:ext>
            </a:extLst>
          </p:cNvPr>
          <p:cNvSpPr txBox="1">
            <a:spLocks noChangeArrowheads="1"/>
          </p:cNvSpPr>
          <p:nvPr/>
        </p:nvSpPr>
        <p:spPr bwMode="auto">
          <a:xfrm>
            <a:off x="2501900" y="2047875"/>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5</a:t>
            </a:r>
          </a:p>
        </p:txBody>
      </p:sp>
      <p:sp>
        <p:nvSpPr>
          <p:cNvPr id="16" name="Text Box 15">
            <a:extLst>
              <a:ext uri="{FF2B5EF4-FFF2-40B4-BE49-F238E27FC236}">
                <a16:creationId xmlns:a16="http://schemas.microsoft.com/office/drawing/2014/main" id="{6B96B92F-2647-469D-97F0-6AE4077B6C9F}"/>
              </a:ext>
            </a:extLst>
          </p:cNvPr>
          <p:cNvSpPr txBox="1">
            <a:spLocks noChangeArrowheads="1"/>
          </p:cNvSpPr>
          <p:nvPr/>
        </p:nvSpPr>
        <p:spPr bwMode="auto">
          <a:xfrm>
            <a:off x="1793875" y="2543175"/>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Times New Roman" panose="02020603050405020304" pitchFamily="18" charset="0"/>
                <a:cs typeface="Times New Roman" panose="02020603050405020304" pitchFamily="18" charset="0"/>
              </a:rPr>
              <a:t>4</a:t>
            </a:r>
          </a:p>
        </p:txBody>
      </p:sp>
      <p:sp>
        <p:nvSpPr>
          <p:cNvPr id="17" name="Text Box 16">
            <a:extLst>
              <a:ext uri="{FF2B5EF4-FFF2-40B4-BE49-F238E27FC236}">
                <a16:creationId xmlns:a16="http://schemas.microsoft.com/office/drawing/2014/main" id="{E5DAFFD4-7B20-40EC-9BCB-7970BF26D874}"/>
              </a:ext>
            </a:extLst>
          </p:cNvPr>
          <p:cNvSpPr txBox="1">
            <a:spLocks noChangeArrowheads="1"/>
          </p:cNvSpPr>
          <p:nvPr/>
        </p:nvSpPr>
        <p:spPr bwMode="auto">
          <a:xfrm>
            <a:off x="1171575" y="2073275"/>
            <a:ext cx="121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FF3300"/>
                </a:solidFill>
                <a:latin typeface="Times New Roman" panose="02020603050405020304" pitchFamily="18" charset="0"/>
                <a:cs typeface="Times New Roman" panose="02020603050405020304" pitchFamily="18" charset="0"/>
              </a:rPr>
              <a:t>1239   </a:t>
            </a:r>
          </a:p>
        </p:txBody>
      </p:sp>
      <p:sp>
        <p:nvSpPr>
          <p:cNvPr id="18" name="Text Box 17">
            <a:extLst>
              <a:ext uri="{FF2B5EF4-FFF2-40B4-BE49-F238E27FC236}">
                <a16:creationId xmlns:a16="http://schemas.microsoft.com/office/drawing/2014/main" id="{F5AF9167-D61C-44D4-9061-D28F7B7D63B8}"/>
              </a:ext>
            </a:extLst>
          </p:cNvPr>
          <p:cNvSpPr txBox="1">
            <a:spLocks noChangeArrowheads="1"/>
          </p:cNvSpPr>
          <p:nvPr/>
        </p:nvSpPr>
        <p:spPr bwMode="auto">
          <a:xfrm>
            <a:off x="1387475" y="2555875"/>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Times New Roman" panose="02020603050405020304" pitchFamily="18" charset="0"/>
                <a:cs typeface="Times New Roman" panose="02020603050405020304" pitchFamily="18" charset="0"/>
              </a:rPr>
              <a:t>0</a:t>
            </a:r>
          </a:p>
        </p:txBody>
      </p:sp>
      <p:sp>
        <p:nvSpPr>
          <p:cNvPr id="19" name="Text Box 18">
            <a:extLst>
              <a:ext uri="{FF2B5EF4-FFF2-40B4-BE49-F238E27FC236}">
                <a16:creationId xmlns:a16="http://schemas.microsoft.com/office/drawing/2014/main" id="{679B714B-BD26-4D41-886F-6B5C35E5DCD0}"/>
              </a:ext>
            </a:extLst>
          </p:cNvPr>
          <p:cNvSpPr txBox="1">
            <a:spLocks noChangeArrowheads="1"/>
          </p:cNvSpPr>
          <p:nvPr/>
        </p:nvSpPr>
        <p:spPr bwMode="auto">
          <a:xfrm>
            <a:off x="1590675" y="2555875"/>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6600FF"/>
                </a:solidFill>
                <a:latin typeface="Times New Roman" panose="02020603050405020304" pitchFamily="18" charset="0"/>
                <a:cs typeface="Times New Roman" panose="02020603050405020304" pitchFamily="18" charset="0"/>
              </a:rPr>
              <a:t>3</a:t>
            </a:r>
          </a:p>
        </p:txBody>
      </p:sp>
      <p:sp>
        <p:nvSpPr>
          <p:cNvPr id="20" name="Text Box 19">
            <a:extLst>
              <a:ext uri="{FF2B5EF4-FFF2-40B4-BE49-F238E27FC236}">
                <a16:creationId xmlns:a16="http://schemas.microsoft.com/office/drawing/2014/main" id="{13F17799-61BF-44B1-A430-860906D08D62}"/>
              </a:ext>
            </a:extLst>
          </p:cNvPr>
          <p:cNvSpPr txBox="1">
            <a:spLocks noChangeArrowheads="1"/>
          </p:cNvSpPr>
          <p:nvPr/>
        </p:nvSpPr>
        <p:spPr bwMode="auto">
          <a:xfrm>
            <a:off x="4385455" y="1330592"/>
            <a:ext cx="62249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3 </a:t>
            </a:r>
            <a:r>
              <a:rPr lang="en-US" altLang="en-US" sz="2400" b="1" dirty="0" err="1">
                <a:solidFill>
                  <a:srgbClr val="0000FF"/>
                </a:solidFill>
                <a:latin typeface="Times New Roman" panose="02020603050405020304" pitchFamily="18" charset="0"/>
                <a:cs typeface="Times New Roman" panose="02020603050405020304" pitchFamily="18" charset="0"/>
              </a:rPr>
              <a:t>nhân</a:t>
            </a:r>
            <a:r>
              <a:rPr lang="en-US" altLang="en-US" sz="2400" b="1" dirty="0">
                <a:solidFill>
                  <a:srgbClr val="0000FF"/>
                </a:solidFill>
                <a:latin typeface="Times New Roman" panose="02020603050405020304" pitchFamily="18" charset="0"/>
                <a:cs typeface="Times New Roman" panose="02020603050405020304" pitchFamily="18" charset="0"/>
              </a:rPr>
              <a:t> 1 </a:t>
            </a:r>
            <a:r>
              <a:rPr lang="en-US" altLang="en-US" sz="2400" b="1" dirty="0" err="1">
                <a:solidFill>
                  <a:srgbClr val="0000FF"/>
                </a:solidFill>
                <a:latin typeface="Times New Roman" panose="02020603050405020304" pitchFamily="18" charset="0"/>
                <a:cs typeface="Times New Roman" panose="02020603050405020304" pitchFamily="18" charset="0"/>
              </a:rPr>
              <a:t>bằng</a:t>
            </a:r>
            <a:r>
              <a:rPr lang="en-US" altLang="en-US" sz="2400" b="1" dirty="0">
                <a:solidFill>
                  <a:srgbClr val="0000FF"/>
                </a:solidFill>
                <a:latin typeface="Times New Roman" panose="02020603050405020304" pitchFamily="18" charset="0"/>
                <a:cs typeface="Times New Roman" panose="02020603050405020304" pitchFamily="18" charset="0"/>
              </a:rPr>
              <a:t> 3; 6 </a:t>
            </a:r>
            <a:r>
              <a:rPr lang="en-US" altLang="en-US" sz="2400" b="1" dirty="0" err="1">
                <a:solidFill>
                  <a:srgbClr val="0000FF"/>
                </a:solidFill>
                <a:latin typeface="Times New Roman" panose="02020603050405020304" pitchFamily="18" charset="0"/>
                <a:cs typeface="Times New Roman" panose="02020603050405020304" pitchFamily="18" charset="0"/>
              </a:rPr>
              <a:t>trừ</a:t>
            </a:r>
            <a:r>
              <a:rPr lang="en-US" altLang="en-US" sz="2400" b="1" dirty="0">
                <a:solidFill>
                  <a:srgbClr val="0000FF"/>
                </a:solidFill>
                <a:latin typeface="Times New Roman" panose="02020603050405020304" pitchFamily="18" charset="0"/>
                <a:cs typeface="Times New Roman" panose="02020603050405020304" pitchFamily="18" charset="0"/>
              </a:rPr>
              <a:t> 3 </a:t>
            </a:r>
            <a:r>
              <a:rPr lang="en-US" altLang="en-US" sz="2400" b="1" dirty="0" err="1">
                <a:solidFill>
                  <a:srgbClr val="0000FF"/>
                </a:solidFill>
                <a:latin typeface="Times New Roman" panose="02020603050405020304" pitchFamily="18" charset="0"/>
                <a:cs typeface="Times New Roman" panose="02020603050405020304" pitchFamily="18" charset="0"/>
              </a:rPr>
              <a:t>bằng</a:t>
            </a:r>
            <a:r>
              <a:rPr lang="en-US" altLang="en-US" sz="2400" b="1" dirty="0">
                <a:solidFill>
                  <a:srgbClr val="0000FF"/>
                </a:solidFill>
                <a:latin typeface="Times New Roman" panose="02020603050405020304" pitchFamily="18" charset="0"/>
                <a:cs typeface="Times New Roman" panose="02020603050405020304" pitchFamily="18" charset="0"/>
              </a:rPr>
              <a:t> 3, </a:t>
            </a:r>
            <a:r>
              <a:rPr lang="en-US" altLang="en-US" sz="2400" b="1" dirty="0" err="1">
                <a:solidFill>
                  <a:srgbClr val="0000FF"/>
                </a:solidFill>
                <a:latin typeface="Times New Roman" panose="02020603050405020304" pitchFamily="18" charset="0"/>
                <a:cs typeface="Times New Roman" panose="02020603050405020304" pitchFamily="18" charset="0"/>
              </a:rPr>
              <a:t>viết</a:t>
            </a:r>
            <a:r>
              <a:rPr lang="en-US" altLang="en-US" sz="2400" b="1" dirty="0">
                <a:solidFill>
                  <a:srgbClr val="0000FF"/>
                </a:solidFill>
                <a:latin typeface="Times New Roman" panose="02020603050405020304" pitchFamily="18" charset="0"/>
                <a:cs typeface="Times New Roman" panose="02020603050405020304" pitchFamily="18" charset="0"/>
              </a:rPr>
              <a:t> 3</a:t>
            </a:r>
          </a:p>
        </p:txBody>
      </p:sp>
      <p:sp>
        <p:nvSpPr>
          <p:cNvPr id="21" name="Text Box 20">
            <a:extLst>
              <a:ext uri="{FF2B5EF4-FFF2-40B4-BE49-F238E27FC236}">
                <a16:creationId xmlns:a16="http://schemas.microsoft.com/office/drawing/2014/main" id="{9F7B021A-A39D-4FAD-B81A-0AA7AACFC9DD}"/>
              </a:ext>
            </a:extLst>
          </p:cNvPr>
          <p:cNvSpPr txBox="1">
            <a:spLocks noChangeArrowheads="1"/>
          </p:cNvSpPr>
          <p:nvPr/>
        </p:nvSpPr>
        <p:spPr bwMode="auto">
          <a:xfrm>
            <a:off x="4362451" y="1842442"/>
            <a:ext cx="679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3 </a:t>
            </a:r>
            <a:r>
              <a:rPr lang="en-US" altLang="en-US" sz="2400" b="1" dirty="0" err="1">
                <a:solidFill>
                  <a:srgbClr val="0000FF"/>
                </a:solidFill>
                <a:latin typeface="Times New Roman" panose="02020603050405020304" pitchFamily="18" charset="0"/>
                <a:cs typeface="Times New Roman" panose="02020603050405020304" pitchFamily="18" charset="0"/>
              </a:rPr>
              <a:t>nhân</a:t>
            </a:r>
            <a:r>
              <a:rPr lang="en-US" altLang="en-US" sz="2400" b="1" dirty="0">
                <a:solidFill>
                  <a:srgbClr val="0000FF"/>
                </a:solidFill>
                <a:latin typeface="Times New Roman" panose="02020603050405020304" pitchFamily="18" charset="0"/>
                <a:cs typeface="Times New Roman" panose="02020603050405020304" pitchFamily="18" charset="0"/>
              </a:rPr>
              <a:t> 4 </a:t>
            </a:r>
            <a:r>
              <a:rPr lang="en-US" altLang="en-US" sz="2400" b="1" dirty="0" err="1">
                <a:solidFill>
                  <a:srgbClr val="0000FF"/>
                </a:solidFill>
                <a:latin typeface="Times New Roman" panose="02020603050405020304" pitchFamily="18" charset="0"/>
                <a:cs typeface="Times New Roman" panose="02020603050405020304" pitchFamily="18" charset="0"/>
              </a:rPr>
              <a:t>bằng</a:t>
            </a:r>
            <a:r>
              <a:rPr lang="en-US" altLang="en-US" sz="2400" b="1" dirty="0">
                <a:solidFill>
                  <a:srgbClr val="0000FF"/>
                </a:solidFill>
                <a:latin typeface="Times New Roman" panose="02020603050405020304" pitchFamily="18" charset="0"/>
                <a:cs typeface="Times New Roman" panose="02020603050405020304" pitchFamily="18" charset="0"/>
              </a:rPr>
              <a:t> 12</a:t>
            </a:r>
            <a:r>
              <a:rPr lang="en-US" altLang="en-US" sz="2400" b="1" dirty="0">
                <a:solidFill>
                  <a:srgbClr val="3333FF"/>
                </a:solidFill>
                <a:latin typeface="Times New Roman" panose="02020603050405020304" pitchFamily="18" charset="0"/>
                <a:cs typeface="Times New Roman" panose="02020603050405020304" pitchFamily="18" charset="0"/>
              </a:rPr>
              <a:t>; 14 </a:t>
            </a:r>
            <a:r>
              <a:rPr lang="en-US" altLang="en-US" sz="2400" b="1" dirty="0" err="1">
                <a:solidFill>
                  <a:srgbClr val="3333FF"/>
                </a:solidFill>
                <a:latin typeface="Times New Roman" panose="02020603050405020304" pitchFamily="18" charset="0"/>
                <a:cs typeface="Times New Roman" panose="02020603050405020304" pitchFamily="18" charset="0"/>
              </a:rPr>
              <a:t>trừ</a:t>
            </a:r>
            <a:r>
              <a:rPr lang="en-US" altLang="en-US" sz="2400" b="1" dirty="0">
                <a:solidFill>
                  <a:srgbClr val="3333FF"/>
                </a:solidFill>
                <a:latin typeface="Times New Roman" panose="02020603050405020304" pitchFamily="18" charset="0"/>
                <a:cs typeface="Times New Roman" panose="02020603050405020304" pitchFamily="18" charset="0"/>
              </a:rPr>
              <a:t> 12 bằng2, </a:t>
            </a:r>
            <a:r>
              <a:rPr lang="en-US" altLang="en-US" sz="2400" b="1" dirty="0" err="1">
                <a:solidFill>
                  <a:srgbClr val="3333FF"/>
                </a:solidFill>
                <a:latin typeface="Times New Roman" panose="02020603050405020304" pitchFamily="18" charset="0"/>
                <a:cs typeface="Times New Roman" panose="02020603050405020304" pitchFamily="18" charset="0"/>
              </a:rPr>
              <a:t>viết</a:t>
            </a:r>
            <a:r>
              <a:rPr lang="en-US" altLang="en-US" sz="2400" b="1" dirty="0">
                <a:solidFill>
                  <a:srgbClr val="3333FF"/>
                </a:solidFill>
                <a:latin typeface="Times New Roman" panose="02020603050405020304" pitchFamily="18" charset="0"/>
                <a:cs typeface="Times New Roman" panose="02020603050405020304" pitchFamily="18" charset="0"/>
              </a:rPr>
              <a:t> 2 </a:t>
            </a:r>
            <a:r>
              <a:rPr lang="en-US" altLang="en-US" sz="2400" b="1" dirty="0" err="1">
                <a:solidFill>
                  <a:srgbClr val="3333FF"/>
                </a:solidFill>
                <a:latin typeface="Times New Roman" panose="02020603050405020304" pitchFamily="18" charset="0"/>
                <a:cs typeface="Times New Roman" panose="02020603050405020304" pitchFamily="18" charset="0"/>
              </a:rPr>
              <a:t>nhớ</a:t>
            </a:r>
            <a:r>
              <a:rPr lang="en-US" altLang="en-US" sz="2400" b="1" dirty="0">
                <a:solidFill>
                  <a:srgbClr val="3333FF"/>
                </a:solidFill>
                <a:latin typeface="Times New Roman" panose="02020603050405020304" pitchFamily="18" charset="0"/>
                <a:cs typeface="Times New Roman" panose="02020603050405020304" pitchFamily="18" charset="0"/>
              </a:rPr>
              <a:t> 1</a:t>
            </a:r>
          </a:p>
        </p:txBody>
      </p:sp>
      <p:sp>
        <p:nvSpPr>
          <p:cNvPr id="22" name="Text Box 23">
            <a:extLst>
              <a:ext uri="{FF2B5EF4-FFF2-40B4-BE49-F238E27FC236}">
                <a16:creationId xmlns:a16="http://schemas.microsoft.com/office/drawing/2014/main" id="{9B9148FA-A342-44DE-A76A-622E83198C99}"/>
              </a:ext>
            </a:extLst>
          </p:cNvPr>
          <p:cNvSpPr txBox="1">
            <a:spLocks noChangeArrowheads="1"/>
          </p:cNvSpPr>
          <p:nvPr/>
        </p:nvSpPr>
        <p:spPr bwMode="auto">
          <a:xfrm>
            <a:off x="623888" y="402907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FF3300"/>
                </a:solidFill>
                <a:latin typeface="Times New Roman" panose="02020603050405020304" pitchFamily="18" charset="0"/>
                <a:cs typeface="Times New Roman" panose="02020603050405020304" pitchFamily="18" charset="0"/>
              </a:rPr>
              <a:t>8469 </a:t>
            </a:r>
            <a:r>
              <a:rPr lang="en-US" altLang="en-US" sz="2400" b="1">
                <a:solidFill>
                  <a:srgbClr val="0000FF"/>
                </a:solidFill>
                <a:latin typeface="Times New Roman" panose="02020603050405020304" pitchFamily="18" charset="0"/>
                <a:cs typeface="Times New Roman" panose="02020603050405020304" pitchFamily="18" charset="0"/>
              </a:rPr>
              <a:t>:</a:t>
            </a:r>
            <a:r>
              <a:rPr lang="en-US" altLang="en-US" sz="2400" b="1">
                <a:solidFill>
                  <a:srgbClr val="FF3300"/>
                </a:solidFill>
                <a:latin typeface="Times New Roman" panose="02020603050405020304" pitchFamily="18" charset="0"/>
                <a:cs typeface="Times New Roman" panose="02020603050405020304" pitchFamily="18" charset="0"/>
              </a:rPr>
              <a:t> 241 </a:t>
            </a:r>
            <a:r>
              <a:rPr lang="en-US" altLang="en-US" sz="2400" b="1">
                <a:solidFill>
                  <a:srgbClr val="0000FF"/>
                </a:solidFill>
                <a:latin typeface="Times New Roman" panose="02020603050405020304" pitchFamily="18" charset="0"/>
                <a:cs typeface="Times New Roman" panose="02020603050405020304" pitchFamily="18" charset="0"/>
              </a:rPr>
              <a:t>=</a:t>
            </a:r>
            <a:endParaRPr lang="en-US" altLang="en-US" sz="2400" b="1">
              <a:solidFill>
                <a:srgbClr val="6600FF"/>
              </a:solidFill>
              <a:latin typeface="Times New Roman" panose="02020603050405020304" pitchFamily="18" charset="0"/>
              <a:cs typeface="Times New Roman" panose="02020603050405020304" pitchFamily="18" charset="0"/>
            </a:endParaRPr>
          </a:p>
        </p:txBody>
      </p:sp>
      <p:sp>
        <p:nvSpPr>
          <p:cNvPr id="23" name="Text Box 25">
            <a:extLst>
              <a:ext uri="{FF2B5EF4-FFF2-40B4-BE49-F238E27FC236}">
                <a16:creationId xmlns:a16="http://schemas.microsoft.com/office/drawing/2014/main" id="{A2944BE4-83F5-44FD-8F1D-EA415C30408F}"/>
              </a:ext>
            </a:extLst>
          </p:cNvPr>
          <p:cNvSpPr txBox="1">
            <a:spLocks noChangeArrowheads="1"/>
          </p:cNvSpPr>
          <p:nvPr/>
        </p:nvSpPr>
        <p:spPr bwMode="auto">
          <a:xfrm>
            <a:off x="2430463" y="4024313"/>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3300"/>
                </a:solidFill>
                <a:latin typeface="Times New Roman" panose="02020603050405020304" pitchFamily="18" charset="0"/>
                <a:cs typeface="Times New Roman" panose="02020603050405020304" pitchFamily="18" charset="0"/>
              </a:rPr>
              <a:t>35(dư 34)</a:t>
            </a:r>
          </a:p>
        </p:txBody>
      </p:sp>
      <p:sp>
        <p:nvSpPr>
          <p:cNvPr id="24" name="Text Box 26">
            <a:extLst>
              <a:ext uri="{FF2B5EF4-FFF2-40B4-BE49-F238E27FC236}">
                <a16:creationId xmlns:a16="http://schemas.microsoft.com/office/drawing/2014/main" id="{970A8775-392C-444C-B22E-2DAF9C8A2CE5}"/>
              </a:ext>
            </a:extLst>
          </p:cNvPr>
          <p:cNvSpPr txBox="1">
            <a:spLocks noChangeArrowheads="1"/>
          </p:cNvSpPr>
          <p:nvPr/>
        </p:nvSpPr>
        <p:spPr bwMode="auto">
          <a:xfrm>
            <a:off x="4366260" y="2833687"/>
            <a:ext cx="556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3333FF"/>
                </a:solidFill>
                <a:latin typeface="Times New Roman" panose="02020603050405020304" pitchFamily="18" charset="0"/>
                <a:cs typeface="Times New Roman" panose="02020603050405020304" pitchFamily="18" charset="0"/>
              </a:rPr>
              <a:t>5 </a:t>
            </a:r>
            <a:r>
              <a:rPr lang="en-US" altLang="en-US" sz="2400" b="1" dirty="0" err="1">
                <a:solidFill>
                  <a:srgbClr val="3333FF"/>
                </a:solidFill>
                <a:latin typeface="Times New Roman" panose="02020603050405020304" pitchFamily="18" charset="0"/>
                <a:cs typeface="Times New Roman" panose="02020603050405020304" pitchFamily="18" charset="0"/>
              </a:rPr>
              <a:t>nhân</a:t>
            </a:r>
            <a:r>
              <a:rPr lang="en-US" altLang="en-US" sz="2400" b="1" dirty="0">
                <a:solidFill>
                  <a:srgbClr val="3333FF"/>
                </a:solidFill>
                <a:latin typeface="Times New Roman" panose="02020603050405020304" pitchFamily="18" charset="0"/>
                <a:cs typeface="Times New Roman" panose="02020603050405020304" pitchFamily="18" charset="0"/>
              </a:rPr>
              <a:t> 4 </a:t>
            </a:r>
            <a:r>
              <a:rPr lang="en-US" altLang="en-US" sz="2400" b="1" dirty="0" err="1">
                <a:solidFill>
                  <a:srgbClr val="3333FF"/>
                </a:solidFill>
                <a:latin typeface="Times New Roman" panose="02020603050405020304" pitchFamily="18" charset="0"/>
                <a:cs typeface="Times New Roman" panose="02020603050405020304" pitchFamily="18" charset="0"/>
              </a:rPr>
              <a:t>bằng</a:t>
            </a:r>
            <a:r>
              <a:rPr lang="en-US" altLang="en-US" sz="2400" b="1" dirty="0">
                <a:solidFill>
                  <a:srgbClr val="3333FF"/>
                </a:solidFill>
                <a:latin typeface="Times New Roman" panose="02020603050405020304" pitchFamily="18" charset="0"/>
                <a:cs typeface="Times New Roman" panose="02020603050405020304" pitchFamily="18" charset="0"/>
              </a:rPr>
              <a:t> 20; 23 </a:t>
            </a:r>
            <a:r>
              <a:rPr lang="en-US" altLang="en-US" sz="2400" b="1" dirty="0" err="1">
                <a:solidFill>
                  <a:srgbClr val="3333FF"/>
                </a:solidFill>
                <a:latin typeface="Times New Roman" panose="02020603050405020304" pitchFamily="18" charset="0"/>
                <a:cs typeface="Times New Roman" panose="02020603050405020304" pitchFamily="18" charset="0"/>
              </a:rPr>
              <a:t>trừ</a:t>
            </a:r>
            <a:r>
              <a:rPr lang="en-US" altLang="en-US" sz="2400" b="1" dirty="0">
                <a:solidFill>
                  <a:srgbClr val="3333FF"/>
                </a:solidFill>
                <a:latin typeface="Times New Roman" panose="02020603050405020304" pitchFamily="18" charset="0"/>
                <a:cs typeface="Times New Roman" panose="02020603050405020304" pitchFamily="18" charset="0"/>
              </a:rPr>
              <a:t> 20 </a:t>
            </a:r>
            <a:r>
              <a:rPr lang="en-US" altLang="en-US" sz="2400" b="1" dirty="0" err="1">
                <a:solidFill>
                  <a:srgbClr val="3333FF"/>
                </a:solidFill>
                <a:latin typeface="Times New Roman" panose="02020603050405020304" pitchFamily="18" charset="0"/>
                <a:cs typeface="Times New Roman" panose="02020603050405020304" pitchFamily="18" charset="0"/>
              </a:rPr>
              <a:t>bằng</a:t>
            </a:r>
            <a:r>
              <a:rPr lang="en-US" altLang="en-US" sz="2400" b="1" dirty="0">
                <a:solidFill>
                  <a:srgbClr val="3333FF"/>
                </a:solidFill>
                <a:latin typeface="Times New Roman" panose="02020603050405020304" pitchFamily="18" charset="0"/>
                <a:cs typeface="Times New Roman" panose="02020603050405020304" pitchFamily="18" charset="0"/>
              </a:rPr>
              <a:t> 3, </a:t>
            </a:r>
            <a:r>
              <a:rPr lang="en-US" altLang="en-US" sz="2400" b="1" dirty="0" err="1">
                <a:solidFill>
                  <a:srgbClr val="3333FF"/>
                </a:solidFill>
                <a:latin typeface="Times New Roman" panose="02020603050405020304" pitchFamily="18" charset="0"/>
                <a:cs typeface="Times New Roman" panose="02020603050405020304" pitchFamily="18" charset="0"/>
              </a:rPr>
              <a:t>viết</a:t>
            </a:r>
            <a:r>
              <a:rPr lang="en-US" altLang="en-US" sz="2400" b="1" dirty="0">
                <a:solidFill>
                  <a:srgbClr val="3333FF"/>
                </a:solidFill>
                <a:latin typeface="Times New Roman" panose="02020603050405020304" pitchFamily="18" charset="0"/>
                <a:cs typeface="Times New Roman" panose="02020603050405020304" pitchFamily="18" charset="0"/>
              </a:rPr>
              <a:t> 3 </a:t>
            </a:r>
            <a:r>
              <a:rPr lang="en-US" altLang="en-US" sz="2400" b="1" dirty="0" err="1">
                <a:solidFill>
                  <a:srgbClr val="3333FF"/>
                </a:solidFill>
                <a:latin typeface="Times New Roman" panose="02020603050405020304" pitchFamily="18" charset="0"/>
                <a:cs typeface="Times New Roman" panose="02020603050405020304" pitchFamily="18" charset="0"/>
              </a:rPr>
              <a:t>nhớ</a:t>
            </a:r>
            <a:r>
              <a:rPr lang="en-US" altLang="en-US" sz="2400" b="1" dirty="0">
                <a:solidFill>
                  <a:srgbClr val="3333FF"/>
                </a:solidFill>
                <a:latin typeface="Times New Roman" panose="02020603050405020304" pitchFamily="18" charset="0"/>
                <a:cs typeface="Times New Roman" panose="02020603050405020304" pitchFamily="18" charset="0"/>
              </a:rPr>
              <a:t> 2</a:t>
            </a:r>
          </a:p>
        </p:txBody>
      </p:sp>
      <p:sp>
        <p:nvSpPr>
          <p:cNvPr id="25" name="Text Box 27">
            <a:extLst>
              <a:ext uri="{FF2B5EF4-FFF2-40B4-BE49-F238E27FC236}">
                <a16:creationId xmlns:a16="http://schemas.microsoft.com/office/drawing/2014/main" id="{2E484B79-5A76-49BF-B325-FCD9EB13FEFF}"/>
              </a:ext>
            </a:extLst>
          </p:cNvPr>
          <p:cNvSpPr txBox="1">
            <a:spLocks noChangeArrowheads="1"/>
          </p:cNvSpPr>
          <p:nvPr/>
        </p:nvSpPr>
        <p:spPr bwMode="auto">
          <a:xfrm>
            <a:off x="4383723" y="2383929"/>
            <a:ext cx="521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5 </a:t>
            </a:r>
            <a:r>
              <a:rPr lang="en-US" altLang="en-US" sz="2400" b="1" dirty="0" err="1">
                <a:solidFill>
                  <a:srgbClr val="0000FF"/>
                </a:solidFill>
                <a:latin typeface="Times New Roman" panose="02020603050405020304" pitchFamily="18" charset="0"/>
                <a:cs typeface="Times New Roman" panose="02020603050405020304" pitchFamily="18" charset="0"/>
              </a:rPr>
              <a:t>nhân</a:t>
            </a:r>
            <a:r>
              <a:rPr lang="en-US" altLang="en-US" sz="2400" b="1" dirty="0">
                <a:solidFill>
                  <a:srgbClr val="0000FF"/>
                </a:solidFill>
                <a:latin typeface="Times New Roman" panose="02020603050405020304" pitchFamily="18" charset="0"/>
                <a:cs typeface="Times New Roman" panose="02020603050405020304" pitchFamily="18" charset="0"/>
              </a:rPr>
              <a:t> 1bằng 5; 9 </a:t>
            </a:r>
            <a:r>
              <a:rPr lang="en-US" altLang="en-US" sz="2400" b="1" dirty="0" err="1">
                <a:solidFill>
                  <a:srgbClr val="0000FF"/>
                </a:solidFill>
                <a:latin typeface="Times New Roman" panose="02020603050405020304" pitchFamily="18" charset="0"/>
                <a:cs typeface="Times New Roman" panose="02020603050405020304" pitchFamily="18" charset="0"/>
              </a:rPr>
              <a:t>trừ</a:t>
            </a:r>
            <a:r>
              <a:rPr lang="en-US" altLang="en-US" sz="2400" b="1" dirty="0">
                <a:solidFill>
                  <a:srgbClr val="0000FF"/>
                </a:solidFill>
                <a:latin typeface="Times New Roman" panose="02020603050405020304" pitchFamily="18" charset="0"/>
                <a:cs typeface="Times New Roman" panose="02020603050405020304" pitchFamily="18" charset="0"/>
              </a:rPr>
              <a:t> 5 </a:t>
            </a:r>
            <a:r>
              <a:rPr lang="en-US" altLang="en-US" sz="2400" b="1" dirty="0" err="1">
                <a:solidFill>
                  <a:srgbClr val="0000FF"/>
                </a:solidFill>
                <a:latin typeface="Times New Roman" panose="02020603050405020304" pitchFamily="18" charset="0"/>
                <a:cs typeface="Times New Roman" panose="02020603050405020304" pitchFamily="18" charset="0"/>
              </a:rPr>
              <a:t>bằng</a:t>
            </a:r>
            <a:r>
              <a:rPr lang="en-US" altLang="en-US" sz="2400" b="1" dirty="0">
                <a:solidFill>
                  <a:srgbClr val="0000FF"/>
                </a:solidFill>
                <a:latin typeface="Times New Roman" panose="02020603050405020304" pitchFamily="18" charset="0"/>
                <a:cs typeface="Times New Roman" panose="02020603050405020304" pitchFamily="18" charset="0"/>
              </a:rPr>
              <a:t> 4, </a:t>
            </a:r>
            <a:r>
              <a:rPr lang="en-US" altLang="en-US" sz="2400" b="1" dirty="0" err="1">
                <a:solidFill>
                  <a:srgbClr val="0000FF"/>
                </a:solidFill>
                <a:latin typeface="Times New Roman" panose="02020603050405020304" pitchFamily="18" charset="0"/>
                <a:cs typeface="Times New Roman" panose="02020603050405020304" pitchFamily="18" charset="0"/>
              </a:rPr>
              <a:t>viết</a:t>
            </a:r>
            <a:r>
              <a:rPr lang="en-US" altLang="en-US" sz="2400" b="1" dirty="0">
                <a:solidFill>
                  <a:srgbClr val="0000FF"/>
                </a:solidFill>
                <a:latin typeface="Times New Roman" panose="02020603050405020304" pitchFamily="18" charset="0"/>
                <a:cs typeface="Times New Roman" panose="02020603050405020304" pitchFamily="18" charset="0"/>
              </a:rPr>
              <a:t> 4</a:t>
            </a:r>
          </a:p>
        </p:txBody>
      </p:sp>
      <p:sp>
        <p:nvSpPr>
          <p:cNvPr id="26" name="Text Box 28">
            <a:extLst>
              <a:ext uri="{FF2B5EF4-FFF2-40B4-BE49-F238E27FC236}">
                <a16:creationId xmlns:a16="http://schemas.microsoft.com/office/drawing/2014/main" id="{4949D046-5A2C-4BDE-ADF2-B82F6CAEB073}"/>
              </a:ext>
            </a:extLst>
          </p:cNvPr>
          <p:cNvSpPr txBox="1">
            <a:spLocks noChangeArrowheads="1"/>
          </p:cNvSpPr>
          <p:nvPr/>
        </p:nvSpPr>
        <p:spPr bwMode="auto">
          <a:xfrm>
            <a:off x="4362451" y="3608814"/>
            <a:ext cx="586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3333FF"/>
                </a:solidFill>
                <a:latin typeface="Times New Roman" panose="02020603050405020304" pitchFamily="18" charset="0"/>
                <a:cs typeface="Times New Roman" panose="02020603050405020304" pitchFamily="18" charset="0"/>
              </a:rPr>
              <a:t>5 </a:t>
            </a:r>
            <a:r>
              <a:rPr lang="en-US" altLang="en-US" sz="2400" b="1" dirty="0" err="1">
                <a:solidFill>
                  <a:srgbClr val="3333FF"/>
                </a:solidFill>
                <a:latin typeface="Times New Roman" panose="02020603050405020304" pitchFamily="18" charset="0"/>
                <a:cs typeface="Times New Roman" panose="02020603050405020304" pitchFamily="18" charset="0"/>
              </a:rPr>
              <a:t>nhân</a:t>
            </a:r>
            <a:r>
              <a:rPr lang="en-US" altLang="en-US" sz="2400" b="1" dirty="0">
                <a:solidFill>
                  <a:srgbClr val="3333FF"/>
                </a:solidFill>
                <a:latin typeface="Times New Roman" panose="02020603050405020304" pitchFamily="18" charset="0"/>
                <a:cs typeface="Times New Roman" panose="02020603050405020304" pitchFamily="18" charset="0"/>
              </a:rPr>
              <a:t> 2 bằng10, </a:t>
            </a:r>
            <a:r>
              <a:rPr lang="en-US" altLang="en-US" sz="2400" b="1" dirty="0" err="1">
                <a:solidFill>
                  <a:srgbClr val="3333FF"/>
                </a:solidFill>
                <a:latin typeface="Times New Roman" panose="02020603050405020304" pitchFamily="18" charset="0"/>
                <a:cs typeface="Times New Roman" panose="02020603050405020304" pitchFamily="18" charset="0"/>
              </a:rPr>
              <a:t>thêm</a:t>
            </a:r>
            <a:r>
              <a:rPr lang="en-US" altLang="en-US" sz="2400" b="1" dirty="0">
                <a:solidFill>
                  <a:srgbClr val="3333FF"/>
                </a:solidFill>
                <a:latin typeface="Times New Roman" panose="02020603050405020304" pitchFamily="18" charset="0"/>
                <a:cs typeface="Times New Roman" panose="02020603050405020304" pitchFamily="18" charset="0"/>
              </a:rPr>
              <a:t> 2 </a:t>
            </a:r>
            <a:r>
              <a:rPr lang="en-US" altLang="en-US" sz="2400" b="1" dirty="0" err="1">
                <a:solidFill>
                  <a:srgbClr val="3333FF"/>
                </a:solidFill>
                <a:latin typeface="Times New Roman" panose="02020603050405020304" pitchFamily="18" charset="0"/>
                <a:cs typeface="Times New Roman" panose="02020603050405020304" pitchFamily="18" charset="0"/>
              </a:rPr>
              <a:t>bằng</a:t>
            </a:r>
            <a:r>
              <a:rPr lang="en-US" altLang="en-US" sz="2400" b="1" dirty="0">
                <a:solidFill>
                  <a:srgbClr val="3333FF"/>
                </a:solidFill>
                <a:latin typeface="Times New Roman" panose="02020603050405020304" pitchFamily="18" charset="0"/>
                <a:cs typeface="Times New Roman" panose="02020603050405020304" pitchFamily="18" charset="0"/>
              </a:rPr>
              <a:t> 12 ; 12 </a:t>
            </a:r>
          </a:p>
          <a:p>
            <a:pPr>
              <a:spcBef>
                <a:spcPct val="0"/>
              </a:spcBef>
              <a:buFontTx/>
              <a:buNone/>
            </a:pPr>
            <a:r>
              <a:rPr lang="en-US" altLang="en-US" sz="2400" b="1" dirty="0" err="1">
                <a:solidFill>
                  <a:srgbClr val="3333FF"/>
                </a:solidFill>
                <a:latin typeface="Times New Roman" panose="02020603050405020304" pitchFamily="18" charset="0"/>
                <a:cs typeface="Times New Roman" panose="02020603050405020304" pitchFamily="18" charset="0"/>
              </a:rPr>
              <a:t>trừ</a:t>
            </a:r>
            <a:r>
              <a:rPr lang="en-US" altLang="en-US" sz="2400" b="1" dirty="0">
                <a:solidFill>
                  <a:srgbClr val="3333FF"/>
                </a:solidFill>
                <a:latin typeface="Times New Roman" panose="02020603050405020304" pitchFamily="18" charset="0"/>
                <a:cs typeface="Times New Roman" panose="02020603050405020304" pitchFamily="18" charset="0"/>
              </a:rPr>
              <a:t> 12 </a:t>
            </a:r>
            <a:r>
              <a:rPr lang="en-US" altLang="en-US" sz="2400" b="1" dirty="0" err="1">
                <a:solidFill>
                  <a:srgbClr val="3333FF"/>
                </a:solidFill>
                <a:latin typeface="Times New Roman" panose="02020603050405020304" pitchFamily="18" charset="0"/>
                <a:cs typeface="Times New Roman" panose="02020603050405020304" pitchFamily="18" charset="0"/>
              </a:rPr>
              <a:t>bằng</a:t>
            </a:r>
            <a:r>
              <a:rPr lang="en-US" altLang="en-US" sz="2400" b="1" dirty="0">
                <a:solidFill>
                  <a:srgbClr val="3333FF"/>
                </a:solidFill>
                <a:latin typeface="Times New Roman" panose="02020603050405020304" pitchFamily="18" charset="0"/>
                <a:cs typeface="Times New Roman" panose="02020603050405020304" pitchFamily="18" charset="0"/>
              </a:rPr>
              <a:t> 0, </a:t>
            </a:r>
            <a:r>
              <a:rPr lang="en-US" altLang="en-US" sz="2400" b="1" dirty="0" err="1">
                <a:solidFill>
                  <a:srgbClr val="3333FF"/>
                </a:solidFill>
                <a:latin typeface="Times New Roman" panose="02020603050405020304" pitchFamily="18" charset="0"/>
                <a:cs typeface="Times New Roman" panose="02020603050405020304" pitchFamily="18" charset="0"/>
              </a:rPr>
              <a:t>viết</a:t>
            </a:r>
            <a:r>
              <a:rPr lang="en-US" altLang="en-US" sz="2400" b="1" dirty="0">
                <a:solidFill>
                  <a:srgbClr val="3333FF"/>
                </a:solidFill>
                <a:latin typeface="Times New Roman" panose="02020603050405020304" pitchFamily="18" charset="0"/>
                <a:cs typeface="Times New Roman" panose="02020603050405020304" pitchFamily="18" charset="0"/>
              </a:rPr>
              <a:t> 0</a:t>
            </a:r>
          </a:p>
        </p:txBody>
      </p:sp>
      <p:sp>
        <p:nvSpPr>
          <p:cNvPr id="27" name="Text Box 29">
            <a:extLst>
              <a:ext uri="{FF2B5EF4-FFF2-40B4-BE49-F238E27FC236}">
                <a16:creationId xmlns:a16="http://schemas.microsoft.com/office/drawing/2014/main" id="{66605969-9BBA-4E52-BB92-F5BAE9C2B0B2}"/>
              </a:ext>
            </a:extLst>
          </p:cNvPr>
          <p:cNvSpPr txBox="1">
            <a:spLocks noChangeArrowheads="1"/>
          </p:cNvSpPr>
          <p:nvPr/>
        </p:nvSpPr>
        <p:spPr bwMode="auto">
          <a:xfrm>
            <a:off x="1177925" y="1514475"/>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846</a:t>
            </a:r>
          </a:p>
        </p:txBody>
      </p:sp>
      <p:sp>
        <p:nvSpPr>
          <p:cNvPr id="28" name="Text Box 30">
            <a:extLst>
              <a:ext uri="{FF2B5EF4-FFF2-40B4-BE49-F238E27FC236}">
                <a16:creationId xmlns:a16="http://schemas.microsoft.com/office/drawing/2014/main" id="{A913B0A2-35AB-44A9-9058-E4E70A139D53}"/>
              </a:ext>
            </a:extLst>
          </p:cNvPr>
          <p:cNvSpPr txBox="1">
            <a:spLocks noChangeArrowheads="1"/>
          </p:cNvSpPr>
          <p:nvPr/>
        </p:nvSpPr>
        <p:spPr bwMode="auto">
          <a:xfrm>
            <a:off x="1790700" y="1523206"/>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FF3300"/>
                </a:solidFill>
                <a:latin typeface="Times New Roman" panose="02020603050405020304" pitchFamily="18" charset="0"/>
                <a:cs typeface="Times New Roman" panose="02020603050405020304" pitchFamily="18" charset="0"/>
              </a:rPr>
              <a:t>9</a:t>
            </a:r>
          </a:p>
        </p:txBody>
      </p:sp>
      <p:sp>
        <p:nvSpPr>
          <p:cNvPr id="29" name="Text Box 9">
            <a:extLst>
              <a:ext uri="{FF2B5EF4-FFF2-40B4-BE49-F238E27FC236}">
                <a16:creationId xmlns:a16="http://schemas.microsoft.com/office/drawing/2014/main" id="{9BAC2CC5-1216-49E5-8A4B-97FD9CA97D11}"/>
              </a:ext>
            </a:extLst>
          </p:cNvPr>
          <p:cNvSpPr txBox="1">
            <a:spLocks noChangeArrowheads="1"/>
          </p:cNvSpPr>
          <p:nvPr/>
        </p:nvSpPr>
        <p:spPr bwMode="auto">
          <a:xfrm>
            <a:off x="4069080" y="487107"/>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i="1" dirty="0">
                <a:solidFill>
                  <a:srgbClr val="FFC000"/>
                </a:solidFill>
                <a:latin typeface="Times New Roman" panose="02020603050405020304" pitchFamily="18" charset="0"/>
                <a:cs typeface="Times New Roman" panose="02020603050405020304" pitchFamily="18" charset="0"/>
              </a:rPr>
              <a:t>Chia </a:t>
            </a:r>
            <a:r>
              <a:rPr lang="en-US" altLang="en-US" sz="2400" b="1" i="1" dirty="0" err="1">
                <a:solidFill>
                  <a:srgbClr val="FFC000"/>
                </a:solidFill>
                <a:latin typeface="Times New Roman" panose="02020603050405020304" pitchFamily="18" charset="0"/>
                <a:cs typeface="Times New Roman" panose="02020603050405020304" pitchFamily="18" charset="0"/>
              </a:rPr>
              <a:t>theo</a:t>
            </a:r>
            <a:r>
              <a:rPr lang="en-US" altLang="en-US" sz="2400" b="1" i="1" dirty="0">
                <a:solidFill>
                  <a:srgbClr val="FFC000"/>
                </a:solidFill>
                <a:latin typeface="Times New Roman" panose="02020603050405020304" pitchFamily="18" charset="0"/>
                <a:cs typeface="Times New Roman" panose="02020603050405020304" pitchFamily="18" charset="0"/>
              </a:rPr>
              <a:t> </a:t>
            </a:r>
            <a:r>
              <a:rPr lang="en-US" altLang="en-US" sz="2400" b="1" i="1" dirty="0" err="1">
                <a:solidFill>
                  <a:srgbClr val="FFC000"/>
                </a:solidFill>
                <a:latin typeface="Times New Roman" panose="02020603050405020304" pitchFamily="18" charset="0"/>
                <a:cs typeface="Times New Roman" panose="02020603050405020304" pitchFamily="18" charset="0"/>
              </a:rPr>
              <a:t>thứ</a:t>
            </a:r>
            <a:r>
              <a:rPr lang="en-US" altLang="en-US" sz="2400" b="1" i="1" dirty="0">
                <a:solidFill>
                  <a:srgbClr val="FFC000"/>
                </a:solidFill>
                <a:latin typeface="Times New Roman" panose="02020603050405020304" pitchFamily="18" charset="0"/>
                <a:cs typeface="Times New Roman" panose="02020603050405020304" pitchFamily="18" charset="0"/>
              </a:rPr>
              <a:t> </a:t>
            </a:r>
            <a:r>
              <a:rPr lang="en-US" altLang="en-US" sz="2400" b="1" i="1" dirty="0" err="1">
                <a:solidFill>
                  <a:srgbClr val="FFC000"/>
                </a:solidFill>
                <a:latin typeface="Times New Roman" panose="02020603050405020304" pitchFamily="18" charset="0"/>
                <a:cs typeface="Times New Roman" panose="02020603050405020304" pitchFamily="18" charset="0"/>
              </a:rPr>
              <a:t>tự</a:t>
            </a:r>
            <a:r>
              <a:rPr lang="en-US" altLang="en-US" sz="2400" b="1" i="1" dirty="0">
                <a:solidFill>
                  <a:srgbClr val="FFC000"/>
                </a:solidFill>
                <a:latin typeface="Times New Roman" panose="02020603050405020304" pitchFamily="18" charset="0"/>
                <a:cs typeface="Times New Roman" panose="02020603050405020304" pitchFamily="18" charset="0"/>
              </a:rPr>
              <a:t> </a:t>
            </a:r>
            <a:r>
              <a:rPr lang="en-US" altLang="en-US" sz="2400" b="1" i="1" dirty="0" err="1">
                <a:solidFill>
                  <a:srgbClr val="FFC000"/>
                </a:solidFill>
                <a:latin typeface="Times New Roman" panose="02020603050405020304" pitchFamily="18" charset="0"/>
                <a:cs typeface="Times New Roman" panose="02020603050405020304" pitchFamily="18" charset="0"/>
              </a:rPr>
              <a:t>từ</a:t>
            </a:r>
            <a:r>
              <a:rPr lang="en-US" altLang="en-US" sz="2400" b="1" i="1" dirty="0">
                <a:solidFill>
                  <a:srgbClr val="FFC000"/>
                </a:solidFill>
                <a:latin typeface="Times New Roman" panose="02020603050405020304" pitchFamily="18" charset="0"/>
                <a:cs typeface="Times New Roman" panose="02020603050405020304" pitchFamily="18" charset="0"/>
              </a:rPr>
              <a:t> </a:t>
            </a:r>
            <a:r>
              <a:rPr lang="en-US" altLang="en-US" sz="2400" b="1" i="1" dirty="0" err="1">
                <a:solidFill>
                  <a:srgbClr val="FFC000"/>
                </a:solidFill>
                <a:latin typeface="Times New Roman" panose="02020603050405020304" pitchFamily="18" charset="0"/>
                <a:cs typeface="Times New Roman" panose="02020603050405020304" pitchFamily="18" charset="0"/>
              </a:rPr>
              <a:t>trái</a:t>
            </a:r>
            <a:r>
              <a:rPr lang="en-US" altLang="en-US" sz="2400" b="1" i="1" dirty="0">
                <a:solidFill>
                  <a:srgbClr val="FFC000"/>
                </a:solidFill>
                <a:latin typeface="Times New Roman" panose="02020603050405020304" pitchFamily="18" charset="0"/>
                <a:cs typeface="Times New Roman" panose="02020603050405020304" pitchFamily="18" charset="0"/>
              </a:rPr>
              <a:t> sang </a:t>
            </a:r>
            <a:r>
              <a:rPr lang="en-US" altLang="en-US" sz="2400" b="1" i="1" dirty="0" err="1">
                <a:solidFill>
                  <a:srgbClr val="FFC000"/>
                </a:solidFill>
                <a:latin typeface="Times New Roman" panose="02020603050405020304" pitchFamily="18" charset="0"/>
                <a:cs typeface="Times New Roman" panose="02020603050405020304" pitchFamily="18" charset="0"/>
              </a:rPr>
              <a:t>phải</a:t>
            </a:r>
            <a:endParaRPr lang="en-US" altLang="en-US" sz="2400" b="1" i="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1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par>
                                <p:cTn id="19" presetID="4"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amond(i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amond(i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ssolve">
                                      <p:cBhvr>
                                        <p:cTn id="55" dur="500"/>
                                        <p:tgtEl>
                                          <p:spTgt spid="20"/>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dissolv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9" presetClass="entr" presetSubtype="1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fmla="#ppt_w*sin(2.5*pi*$)">
                                          <p:val>
                                            <p:fltVal val="0"/>
                                          </p:val>
                                        </p:tav>
                                        <p:tav tm="100000">
                                          <p:val>
                                            <p:fltVal val="1"/>
                                          </p:val>
                                        </p:tav>
                                      </p:tavLst>
                                    </p:anim>
                                    <p:anim calcmode="lin" valueType="num">
                                      <p:cBhvr>
                                        <p:cTn id="64" dur="500" fill="hold"/>
                                        <p:tgtEl>
                                          <p:spTgt spid="28"/>
                                        </p:tgtEl>
                                        <p:attrNameLst>
                                          <p:attrName>ppt_h</p:attrName>
                                        </p:attrNameLst>
                                      </p:cBhvr>
                                      <p:tavLst>
                                        <p:tav tm="0">
                                          <p:val>
                                            <p:strVal val="#ppt_h"/>
                                          </p:val>
                                        </p:tav>
                                        <p:tav tm="100000">
                                          <p:val>
                                            <p:strVal val="#ppt_h"/>
                                          </p:val>
                                        </p:tav>
                                      </p:tavLst>
                                    </p:anim>
                                  </p:childTnLst>
                                </p:cTn>
                              </p:par>
                              <p:par>
                                <p:cTn id="65" presetID="0" presetClass="path" presetSubtype="0" accel="50000" decel="50000" fill="hold" grpId="1" nodeType="withEffect">
                                  <p:stCondLst>
                                    <p:cond delay="0"/>
                                  </p:stCondLst>
                                  <p:childTnLst>
                                    <p:animMotion origin="layout" path="M 0.00222 0.00509 L -0.00091 0.07871 " pathEditMode="relative" rAng="0" ptsTypes="AA">
                                      <p:cBhvr>
                                        <p:cTn id="66" dur="2000" fill="hold"/>
                                        <p:tgtEl>
                                          <p:spTgt spid="28"/>
                                        </p:tgtEl>
                                        <p:attrNameLst>
                                          <p:attrName>ppt_x</p:attrName>
                                          <p:attrName>ppt_y</p:attrName>
                                        </p:attrNameLst>
                                      </p:cBhvr>
                                      <p:rCtr x="-156" y="3681"/>
                                    </p:animMotion>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diamond(in)">
                                      <p:cBhvr>
                                        <p:cTn id="71" dur="2000"/>
                                        <p:tgtEl>
                                          <p:spTgt spid="17"/>
                                        </p:tgtEl>
                                      </p:cBhvr>
                                    </p:animEffect>
                                  </p:childTnLst>
                                </p:cTn>
                              </p:par>
                              <p:par>
                                <p:cTn id="72" presetID="4" presetClass="exit" presetSubtype="16" fill="hold" grpId="1" nodeType="withEffect">
                                  <p:stCondLst>
                                    <p:cond delay="0"/>
                                  </p:stCondLst>
                                  <p:childTnLst>
                                    <p:animEffect transition="out" filter="box(in)">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8" presetClass="entr" presetSubtype="16"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diamond(in)">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diamond(in)">
                                      <p:cBhvr>
                                        <p:cTn id="90" dur="50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diamond(in)">
                                      <p:cBhvr>
                                        <p:cTn id="95" dur="500"/>
                                        <p:tgtEl>
                                          <p:spTgt spid="18"/>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dissolve">
                                      <p:cBhvr>
                                        <p:cTn id="98" dur="500"/>
                                        <p:tgtEl>
                                          <p:spTgt spid="2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dissolve">
                                      <p:cBhvr>
                                        <p:cTn id="101" dur="500"/>
                                        <p:tgtEl>
                                          <p:spTgt spid="24"/>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dissolve">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8" presetClass="entr" presetSubtype="16"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diamond(in)">
                                      <p:cBhvr>
                                        <p:cTn id="115" dur="500"/>
                                        <p:tgtEl>
                                          <p:spTgt spid="23"/>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dissolve">
                                      <p:cBhvr>
                                        <p:cTn id="1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7" grpId="1"/>
      <p:bldP spid="28" grpId="0"/>
      <p:bldP spid="28" grpId="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Xem ảnh nguồn">
            <a:extLst>
              <a:ext uri="{FF2B5EF4-FFF2-40B4-BE49-F238E27FC236}">
                <a16:creationId xmlns:a16="http://schemas.microsoft.com/office/drawing/2014/main" id="{4A8F041B-A9E8-41B7-ABFC-C2A206AC9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3CD1AA96-2B12-46F7-B2B3-321681104B0F}"/>
              </a:ext>
            </a:extLst>
          </p:cNvPr>
          <p:cNvSpPr txBox="1"/>
          <p:nvPr/>
        </p:nvSpPr>
        <p:spPr>
          <a:xfrm>
            <a:off x="2265871" y="396815"/>
            <a:ext cx="7660258" cy="646331"/>
          </a:xfrm>
          <a:prstGeom prst="rect">
            <a:avLst/>
          </a:prstGeom>
          <a:noFill/>
        </p:spPr>
        <p:txBody>
          <a:bodyPr wrap="square" rtlCol="0">
            <a:spAutoFit/>
          </a:bodyPr>
          <a:lstStyle/>
          <a:p>
            <a:r>
              <a:rPr lang="en-US" sz="3600" b="1">
                <a:solidFill>
                  <a:srgbClr val="FF0000"/>
                </a:solidFill>
                <a:latin typeface="Cambria" panose="02040503050406030204" pitchFamily="18" charset="0"/>
                <a:ea typeface="Cambria" panose="02040503050406030204" pitchFamily="18" charset="0"/>
              </a:rPr>
              <a:t>Các b</a:t>
            </a:r>
            <a:r>
              <a:rPr lang="vi-VN" sz="3600" b="1">
                <a:solidFill>
                  <a:srgbClr val="FF0000"/>
                </a:solidFill>
                <a:latin typeface="Cambria" panose="02040503050406030204" pitchFamily="18" charset="0"/>
                <a:ea typeface="Cambria" panose="02040503050406030204" pitchFamily="18" charset="0"/>
              </a:rPr>
              <a:t>ước</a:t>
            </a:r>
            <a:r>
              <a:rPr lang="en-US" sz="3600" b="1">
                <a:solidFill>
                  <a:srgbClr val="FF0000"/>
                </a:solidFill>
                <a:latin typeface="Cambria" panose="02040503050406030204" pitchFamily="18" charset="0"/>
                <a:ea typeface="Cambria" panose="02040503050406030204" pitchFamily="18" charset="0"/>
              </a:rPr>
              <a:t> chia cho số có ba chữ số</a:t>
            </a:r>
          </a:p>
        </p:txBody>
      </p:sp>
      <p:sp>
        <p:nvSpPr>
          <p:cNvPr id="31" name="TextBox 30">
            <a:extLst>
              <a:ext uri="{FF2B5EF4-FFF2-40B4-BE49-F238E27FC236}">
                <a16:creationId xmlns:a16="http://schemas.microsoft.com/office/drawing/2014/main" id="{782E7466-4A66-4D10-891A-E9F12F7A792E}"/>
              </a:ext>
            </a:extLst>
          </p:cNvPr>
          <p:cNvSpPr txBox="1"/>
          <p:nvPr/>
        </p:nvSpPr>
        <p:spPr>
          <a:xfrm>
            <a:off x="738995" y="1447271"/>
            <a:ext cx="10714010" cy="3416320"/>
          </a:xfrm>
          <a:prstGeom prst="rect">
            <a:avLst/>
          </a:prstGeom>
          <a:noFill/>
        </p:spPr>
        <p:txBody>
          <a:bodyPr wrap="square" rtlCol="0">
            <a:spAutoFit/>
          </a:bodyPr>
          <a:lstStyle/>
          <a:p>
            <a:pPr marL="457200" indent="-457200" algn="just">
              <a:buFontTx/>
              <a:buChar char="-"/>
            </a:pPr>
            <a:r>
              <a:rPr lang="en-US" sz="3600" b="1">
                <a:solidFill>
                  <a:srgbClr val="FF0000"/>
                </a:solidFill>
                <a:latin typeface="Cambria" panose="02040503050406030204" pitchFamily="18" charset="0"/>
                <a:ea typeface="Cambria" panose="02040503050406030204" pitchFamily="18" charset="0"/>
              </a:rPr>
              <a:t>Đặt tính rồi thực hiện tính từ trái sang phải</a:t>
            </a:r>
          </a:p>
          <a:p>
            <a:pPr algn="just"/>
            <a:r>
              <a:rPr lang="en-US" sz="3600" b="1">
                <a:solidFill>
                  <a:srgbClr val="FF0000"/>
                </a:solidFill>
                <a:latin typeface="Cambria" panose="02040503050406030204" pitchFamily="18" charset="0"/>
                <a:ea typeface="Cambria" panose="02040503050406030204" pitchFamily="18" charset="0"/>
              </a:rPr>
              <a:t>- Nhẩm th</a:t>
            </a:r>
            <a:r>
              <a:rPr lang="vi-VN" sz="3600" b="1">
                <a:solidFill>
                  <a:srgbClr val="FF0000"/>
                </a:solidFill>
                <a:latin typeface="Cambria" panose="02040503050406030204" pitchFamily="18" charset="0"/>
                <a:ea typeface="Cambria" panose="02040503050406030204" pitchFamily="18" charset="0"/>
              </a:rPr>
              <a:t>ươn</a:t>
            </a:r>
            <a:r>
              <a:rPr lang="en-US" sz="3600" b="1">
                <a:solidFill>
                  <a:srgbClr val="FF0000"/>
                </a:solidFill>
                <a:latin typeface="Cambria" panose="02040503050406030204" pitchFamily="18" charset="0"/>
                <a:ea typeface="Cambria" panose="02040503050406030204" pitchFamily="18" charset="0"/>
              </a:rPr>
              <a:t>g bằng cách bỏ hai chữ số tận cùng của Số bị chia và Số chia</a:t>
            </a:r>
          </a:p>
          <a:p>
            <a:pPr marL="457200" indent="-457200" algn="just">
              <a:buFontTx/>
              <a:buChar char="-"/>
            </a:pPr>
            <a:r>
              <a:rPr lang="en-US" sz="3600" b="1">
                <a:solidFill>
                  <a:srgbClr val="FF0000"/>
                </a:solidFill>
                <a:latin typeface="Cambria" panose="02040503050406030204" pitchFamily="18" charset="0"/>
                <a:ea typeface="Cambria" panose="02040503050406030204" pitchFamily="18" charset="0"/>
              </a:rPr>
              <a:t>Kiểm tra th</a:t>
            </a:r>
            <a:r>
              <a:rPr lang="vi-VN" sz="3600" b="1">
                <a:solidFill>
                  <a:srgbClr val="FF0000"/>
                </a:solidFill>
                <a:latin typeface="Cambria" panose="02040503050406030204" pitchFamily="18" charset="0"/>
                <a:ea typeface="Cambria" panose="02040503050406030204" pitchFamily="18" charset="0"/>
              </a:rPr>
              <a:t>ươn</a:t>
            </a:r>
            <a:r>
              <a:rPr lang="en-US" sz="3600" b="1">
                <a:solidFill>
                  <a:srgbClr val="FF0000"/>
                </a:solidFill>
                <a:latin typeface="Cambria" panose="02040503050406030204" pitchFamily="18" charset="0"/>
                <a:ea typeface="Cambria" panose="02040503050406030204" pitchFamily="18" charset="0"/>
              </a:rPr>
              <a:t>g bằng cách nhân ng</a:t>
            </a:r>
            <a:r>
              <a:rPr lang="vi-VN" sz="3600" b="1">
                <a:solidFill>
                  <a:srgbClr val="FF0000"/>
                </a:solidFill>
                <a:latin typeface="Cambria" panose="02040503050406030204" pitchFamily="18" charset="0"/>
                <a:ea typeface="Cambria" panose="02040503050406030204" pitchFamily="18" charset="0"/>
              </a:rPr>
              <a:t>ược</a:t>
            </a:r>
            <a:endParaRPr lang="en-US" sz="3600" b="1">
              <a:solidFill>
                <a:srgbClr val="FF0000"/>
              </a:solidFill>
              <a:latin typeface="Cambria" panose="02040503050406030204" pitchFamily="18" charset="0"/>
              <a:ea typeface="Cambria" panose="02040503050406030204" pitchFamily="18" charset="0"/>
            </a:endParaRPr>
          </a:p>
          <a:p>
            <a:pPr marL="457200" indent="-457200" algn="just">
              <a:buFontTx/>
              <a:buChar char="-"/>
            </a:pPr>
            <a:r>
              <a:rPr lang="en-US" sz="3600" b="1">
                <a:solidFill>
                  <a:srgbClr val="FF0000"/>
                </a:solidFill>
                <a:latin typeface="Cambria" panose="02040503050406030204" pitchFamily="18" charset="0"/>
                <a:ea typeface="Cambria" panose="02040503050406030204" pitchFamily="18" charset="0"/>
              </a:rPr>
              <a:t>Khi th</a:t>
            </a:r>
            <a:r>
              <a:rPr lang="vi-VN" sz="3600" b="1">
                <a:solidFill>
                  <a:srgbClr val="FF0000"/>
                </a:solidFill>
                <a:latin typeface="Cambria" panose="02040503050406030204" pitchFamily="18" charset="0"/>
                <a:ea typeface="Cambria" panose="02040503050406030204" pitchFamily="18" charset="0"/>
              </a:rPr>
              <a:t>ươn</a:t>
            </a:r>
            <a:r>
              <a:rPr lang="en-US" sz="3600" b="1">
                <a:solidFill>
                  <a:srgbClr val="FF0000"/>
                </a:solidFill>
                <a:latin typeface="Cambria" panose="02040503050406030204" pitchFamily="18" charset="0"/>
                <a:ea typeface="Cambria" panose="02040503050406030204" pitchFamily="18" charset="0"/>
              </a:rPr>
              <a:t>g tìm đ</a:t>
            </a:r>
            <a:r>
              <a:rPr lang="vi-VN" sz="3600" b="1">
                <a:solidFill>
                  <a:srgbClr val="FF0000"/>
                </a:solidFill>
                <a:latin typeface="Cambria" panose="02040503050406030204" pitchFamily="18" charset="0"/>
                <a:ea typeface="Cambria" panose="02040503050406030204" pitchFamily="18" charset="0"/>
              </a:rPr>
              <a:t>ược</a:t>
            </a:r>
            <a:r>
              <a:rPr lang="en-US" sz="3600" b="1">
                <a:solidFill>
                  <a:srgbClr val="FF0000"/>
                </a:solidFill>
                <a:latin typeface="Cambria" panose="02040503050406030204" pitchFamily="18" charset="0"/>
                <a:ea typeface="Cambria" panose="02040503050406030204" pitchFamily="18" charset="0"/>
              </a:rPr>
              <a:t> không đúng, ta giảm 1,2,… đến khi đ</a:t>
            </a:r>
            <a:r>
              <a:rPr lang="vi-VN" sz="3600" b="1">
                <a:solidFill>
                  <a:srgbClr val="FF0000"/>
                </a:solidFill>
                <a:latin typeface="Cambria" panose="02040503050406030204" pitchFamily="18" charset="0"/>
                <a:ea typeface="Cambria" panose="02040503050406030204" pitchFamily="18" charset="0"/>
              </a:rPr>
              <a:t>ược</a:t>
            </a:r>
            <a:r>
              <a:rPr lang="en-US" sz="3600" b="1">
                <a:solidFill>
                  <a:srgbClr val="FF0000"/>
                </a:solidFill>
                <a:latin typeface="Cambria" panose="02040503050406030204" pitchFamily="18" charset="0"/>
                <a:ea typeface="Cambria" panose="02040503050406030204" pitchFamily="18" charset="0"/>
              </a:rPr>
              <a:t> th</a:t>
            </a:r>
            <a:r>
              <a:rPr lang="vi-VN" sz="3600" b="1">
                <a:solidFill>
                  <a:srgbClr val="FF0000"/>
                </a:solidFill>
                <a:latin typeface="Cambria" panose="02040503050406030204" pitchFamily="18" charset="0"/>
                <a:ea typeface="Cambria" panose="02040503050406030204" pitchFamily="18" charset="0"/>
              </a:rPr>
              <a:t>ươn</a:t>
            </a:r>
            <a:r>
              <a:rPr lang="en-US" sz="3600" b="1">
                <a:solidFill>
                  <a:srgbClr val="FF0000"/>
                </a:solidFill>
                <a:latin typeface="Cambria" panose="02040503050406030204" pitchFamily="18" charset="0"/>
                <a:ea typeface="Cambria" panose="02040503050406030204" pitchFamily="18" charset="0"/>
              </a:rPr>
              <a:t>g đúng</a:t>
            </a:r>
          </a:p>
        </p:txBody>
      </p:sp>
    </p:spTree>
    <p:extLst>
      <p:ext uri="{BB962C8B-B14F-4D97-AF65-F5344CB8AC3E}">
        <p14:creationId xmlns:p14="http://schemas.microsoft.com/office/powerpoint/2010/main" val="201874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CB44-C6D8-4C4B-A336-583F66BD658B}"/>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D3BDF17-9635-44C4-98C9-5DA7D073DD14}"/>
              </a:ext>
            </a:extLst>
          </p:cNvPr>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pic>
        <p:nvPicPr>
          <p:cNvPr id="4" name="Picture 2" descr="Xem ảnh nguồn">
            <a:extLst>
              <a:ext uri="{FF2B5EF4-FFF2-40B4-BE49-F238E27FC236}">
                <a16:creationId xmlns:a16="http://schemas.microsoft.com/office/drawing/2014/main" id="{652651C9-EFF6-4B56-9AA2-470DBD6FC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任意多边形 32">
            <a:extLst>
              <a:ext uri="{FF2B5EF4-FFF2-40B4-BE49-F238E27FC236}">
                <a16:creationId xmlns:a16="http://schemas.microsoft.com/office/drawing/2014/main" id="{8345683D-26F0-4347-BAE7-4D7459E14E3F}"/>
              </a:ext>
            </a:extLst>
          </p:cNvPr>
          <p:cNvSpPr/>
          <p:nvPr/>
        </p:nvSpPr>
        <p:spPr bwMode="auto">
          <a:xfrm>
            <a:off x="0" y="1975110"/>
            <a:ext cx="7086095" cy="1799784"/>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p>
            <a:endParaRPr lang="zh-CN" altLang="en-US">
              <a:solidFill>
                <a:prstClr val="black"/>
              </a:solidFill>
              <a:latin typeface="Times New Roman" panose="02020603050405020304" pitchFamily="18" charset="0"/>
              <a:cs typeface="Times New Roman" panose="02020603050405020304" pitchFamily="18" charset="0"/>
            </a:endParaRPr>
          </a:p>
        </p:txBody>
      </p:sp>
      <p:sp>
        <p:nvSpPr>
          <p:cNvPr id="6" name="Rectangle 11">
            <a:extLst>
              <a:ext uri="{FF2B5EF4-FFF2-40B4-BE49-F238E27FC236}">
                <a16:creationId xmlns:a16="http://schemas.microsoft.com/office/drawing/2014/main" id="{46DC3379-DB23-4168-B164-FB3D84A45928}"/>
              </a:ext>
            </a:extLst>
          </p:cNvPr>
          <p:cNvSpPr>
            <a:spLocks noChangeArrowheads="1"/>
          </p:cNvSpPr>
          <p:nvPr/>
        </p:nvSpPr>
        <p:spPr bwMode="gray">
          <a:xfrm>
            <a:off x="1201366" y="2321004"/>
            <a:ext cx="5476525" cy="1107996"/>
          </a:xfrm>
          <a:prstGeom prst="rect">
            <a:avLst/>
          </a:prstGeom>
          <a:noFill/>
          <a:ln>
            <a:noFill/>
          </a:ln>
        </p:spPr>
        <p:txBody>
          <a:bodyPr wrap="square" lIns="0" tIns="0" rIns="0" bIns="0">
            <a:spAutoFit/>
          </a:bodyPr>
          <a:lstStyle/>
          <a:p>
            <a:r>
              <a:rPr lang="en-US" altLang="zh-CN" sz="72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LUYỆN TẬP</a:t>
            </a:r>
            <a:endParaRPr lang="zh-CN" altLang="en-US" sz="7200" b="1"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134559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C2D7-B781-45DB-8134-64C8F0AC89F3}"/>
              </a:ext>
            </a:extLst>
          </p:cNvPr>
          <p:cNvSpPr>
            <a:spLocks noGrp="1"/>
          </p:cNvSpPr>
          <p:nvPr>
            <p:ph type="title"/>
          </p:nvPr>
        </p:nvSpPr>
        <p:spPr/>
        <p:txBody>
          <a:bodyPr>
            <a:normAutofit/>
          </a:bodyPr>
          <a:lstStyle/>
          <a:p>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C9F1405-5A2C-470C-A6F5-5FE23D8FECD3}"/>
              </a:ext>
            </a:extLst>
          </p:cNvPr>
          <p:cNvSpPr>
            <a:spLocks noGrp="1"/>
          </p:cNvSpPr>
          <p:nvPr>
            <p:ph idx="1"/>
          </p:nvPr>
        </p:nvSpPr>
        <p:spPr/>
        <p:txBody>
          <a:bodyPr>
            <a:normAutofit/>
          </a:bodyPr>
          <a:lstStyle/>
          <a:p>
            <a:endParaRPr lang="en-US">
              <a:latin typeface="Times New Roman" panose="02020603050405020304" pitchFamily="18" charset="0"/>
              <a:cs typeface="Times New Roman" panose="02020603050405020304" pitchFamily="18" charset="0"/>
            </a:endParaRPr>
          </a:p>
        </p:txBody>
      </p:sp>
      <p:pic>
        <p:nvPicPr>
          <p:cNvPr id="4" name="Picture 2" descr="Xem ảnh nguồn">
            <a:extLst>
              <a:ext uri="{FF2B5EF4-FFF2-40B4-BE49-F238E27FC236}">
                <a16:creationId xmlns:a16="http://schemas.microsoft.com/office/drawing/2014/main" id="{7CE6DF84-4B14-46E0-AC6E-8762604A4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23" b="5715"/>
          <a:stretch/>
        </p:blipFill>
        <p:spPr bwMode="auto">
          <a:xfrm>
            <a:off x="-16848" y="-40461"/>
            <a:ext cx="12192000" cy="709440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a:extLst>
              <a:ext uri="{FF2B5EF4-FFF2-40B4-BE49-F238E27FC236}">
                <a16:creationId xmlns:a16="http://schemas.microsoft.com/office/drawing/2014/main" id="{7009BBDD-BF35-4D0D-A9F6-B22FC568A151}"/>
              </a:ext>
            </a:extLst>
          </p:cNvPr>
          <p:cNvSpPr txBox="1">
            <a:spLocks noChangeArrowheads="1"/>
          </p:cNvSpPr>
          <p:nvPr/>
        </p:nvSpPr>
        <p:spPr bwMode="auto">
          <a:xfrm>
            <a:off x="1143000" y="314325"/>
            <a:ext cx="495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u="sng" dirty="0" err="1">
                <a:solidFill>
                  <a:srgbClr val="3333FF"/>
                </a:solidFill>
                <a:latin typeface="Times New Roman" panose="02020603050405020304" pitchFamily="18" charset="0"/>
                <a:cs typeface="Times New Roman" panose="02020603050405020304" pitchFamily="18" charset="0"/>
              </a:rPr>
              <a:t>Bài</a:t>
            </a:r>
            <a:r>
              <a:rPr lang="en-US" altLang="en-US" b="1" u="sng" dirty="0">
                <a:solidFill>
                  <a:srgbClr val="3333FF"/>
                </a:solidFill>
                <a:latin typeface="Times New Roman" panose="02020603050405020304" pitchFamily="18" charset="0"/>
                <a:cs typeface="Times New Roman" panose="02020603050405020304" pitchFamily="18" charset="0"/>
              </a:rPr>
              <a:t> 1:</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Đặt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rồi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tính</a:t>
            </a:r>
            <a:r>
              <a:rPr lang="en-US" altLang="en-US" b="1" dirty="0">
                <a:latin typeface="Times New Roman" panose="02020603050405020304" pitchFamily="18" charset="0"/>
                <a:cs typeface="Times New Roman" panose="02020603050405020304" pitchFamily="18" charset="0"/>
              </a:rPr>
              <a:t> :</a:t>
            </a:r>
          </a:p>
        </p:txBody>
      </p:sp>
      <p:sp>
        <p:nvSpPr>
          <p:cNvPr id="6" name="Text Box 8">
            <a:extLst>
              <a:ext uri="{FF2B5EF4-FFF2-40B4-BE49-F238E27FC236}">
                <a16:creationId xmlns:a16="http://schemas.microsoft.com/office/drawing/2014/main" id="{E69CA3ED-7297-485B-A2AC-22B7EE06D8F7}"/>
              </a:ext>
            </a:extLst>
          </p:cNvPr>
          <p:cNvSpPr txBox="1">
            <a:spLocks noChangeArrowheads="1"/>
          </p:cNvSpPr>
          <p:nvPr/>
        </p:nvSpPr>
        <p:spPr bwMode="auto">
          <a:xfrm>
            <a:off x="1219200" y="1381125"/>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latin typeface="Times New Roman" panose="02020603050405020304" pitchFamily="18" charset="0"/>
                <a:cs typeface="Times New Roman" panose="02020603050405020304" pitchFamily="18" charset="0"/>
              </a:rPr>
              <a:t>a) 2120 : 424</a:t>
            </a:r>
          </a:p>
        </p:txBody>
      </p:sp>
      <p:grpSp>
        <p:nvGrpSpPr>
          <p:cNvPr id="7" name="Group 16">
            <a:extLst>
              <a:ext uri="{FF2B5EF4-FFF2-40B4-BE49-F238E27FC236}">
                <a16:creationId xmlns:a16="http://schemas.microsoft.com/office/drawing/2014/main" id="{84064FBF-15CC-45CC-8AC7-D62EA5343569}"/>
              </a:ext>
            </a:extLst>
          </p:cNvPr>
          <p:cNvGrpSpPr>
            <a:grpSpLocks/>
          </p:cNvGrpSpPr>
          <p:nvPr/>
        </p:nvGrpSpPr>
        <p:grpSpPr bwMode="auto">
          <a:xfrm>
            <a:off x="2971800" y="1990725"/>
            <a:ext cx="1143000" cy="1371600"/>
            <a:chOff x="1488" y="2256"/>
            <a:chExt cx="720" cy="864"/>
          </a:xfrm>
        </p:grpSpPr>
        <p:sp>
          <p:nvSpPr>
            <p:cNvPr id="8" name="Line 14">
              <a:extLst>
                <a:ext uri="{FF2B5EF4-FFF2-40B4-BE49-F238E27FC236}">
                  <a16:creationId xmlns:a16="http://schemas.microsoft.com/office/drawing/2014/main" id="{42D6872D-AFF3-475A-9C13-A65B3CCCCD7C}"/>
                </a:ext>
              </a:extLst>
            </p:cNvPr>
            <p:cNvSpPr>
              <a:spLocks noChangeShapeType="1"/>
            </p:cNvSpPr>
            <p:nvPr/>
          </p:nvSpPr>
          <p:spPr bwMode="auto">
            <a:xfrm>
              <a:off x="1488" y="2256"/>
              <a:ext cx="0" cy="864"/>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 name="Line 15">
              <a:extLst>
                <a:ext uri="{FF2B5EF4-FFF2-40B4-BE49-F238E27FC236}">
                  <a16:creationId xmlns:a16="http://schemas.microsoft.com/office/drawing/2014/main" id="{0D12FE6C-9FB8-462B-87C0-EDF5D6D82D3F}"/>
                </a:ext>
              </a:extLst>
            </p:cNvPr>
            <p:cNvSpPr>
              <a:spLocks noChangeShapeType="1"/>
            </p:cNvSpPr>
            <p:nvPr/>
          </p:nvSpPr>
          <p:spPr bwMode="auto">
            <a:xfrm flipH="1">
              <a:off x="1488" y="2592"/>
              <a:ext cx="72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10" name="Text Box 17">
            <a:extLst>
              <a:ext uri="{FF2B5EF4-FFF2-40B4-BE49-F238E27FC236}">
                <a16:creationId xmlns:a16="http://schemas.microsoft.com/office/drawing/2014/main" id="{8E468517-E13A-4E3F-B53D-502B6247B04B}"/>
              </a:ext>
            </a:extLst>
          </p:cNvPr>
          <p:cNvSpPr txBox="1">
            <a:spLocks noChangeArrowheads="1"/>
          </p:cNvSpPr>
          <p:nvPr/>
        </p:nvSpPr>
        <p:spPr bwMode="auto">
          <a:xfrm>
            <a:off x="1676400" y="1990725"/>
            <a:ext cx="2438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latin typeface="Times New Roman" panose="02020603050405020304" pitchFamily="18" charset="0"/>
                <a:cs typeface="Times New Roman" panose="02020603050405020304" pitchFamily="18" charset="0"/>
              </a:rPr>
              <a:t>2120    424</a:t>
            </a:r>
          </a:p>
          <a:p>
            <a:pPr>
              <a:spcBef>
                <a:spcPct val="50000"/>
              </a:spcBef>
              <a:buFontTx/>
              <a:buNone/>
            </a:pPr>
            <a:r>
              <a:rPr lang="en-US" altLang="en-US" b="1" dirty="0">
                <a:latin typeface="Times New Roman" panose="02020603050405020304" pitchFamily="18" charset="0"/>
                <a:cs typeface="Times New Roman" panose="02020603050405020304" pitchFamily="18" charset="0"/>
              </a:rPr>
              <a:t>      0    5</a:t>
            </a:r>
          </a:p>
        </p:txBody>
      </p:sp>
      <p:sp>
        <p:nvSpPr>
          <p:cNvPr id="11" name="Text Box 18">
            <a:extLst>
              <a:ext uri="{FF2B5EF4-FFF2-40B4-BE49-F238E27FC236}">
                <a16:creationId xmlns:a16="http://schemas.microsoft.com/office/drawing/2014/main" id="{DFB4159B-1EA4-4529-9A8B-9365227EF67F}"/>
              </a:ext>
            </a:extLst>
          </p:cNvPr>
          <p:cNvSpPr txBox="1">
            <a:spLocks noChangeArrowheads="1"/>
          </p:cNvSpPr>
          <p:nvPr/>
        </p:nvSpPr>
        <p:spPr bwMode="auto">
          <a:xfrm>
            <a:off x="1628775" y="1952625"/>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b="1" dirty="0">
                <a:solidFill>
                  <a:srgbClr val="FF3300"/>
                </a:solidFill>
                <a:latin typeface="Times New Roman" panose="02020603050405020304" pitchFamily="18" charset="0"/>
                <a:cs typeface="Times New Roman" panose="02020603050405020304" pitchFamily="18" charset="0"/>
              </a:rPr>
              <a:t>212</a:t>
            </a:r>
          </a:p>
        </p:txBody>
      </p:sp>
      <p:sp>
        <p:nvSpPr>
          <p:cNvPr id="12" name="Text Box 19">
            <a:extLst>
              <a:ext uri="{FF2B5EF4-FFF2-40B4-BE49-F238E27FC236}">
                <a16:creationId xmlns:a16="http://schemas.microsoft.com/office/drawing/2014/main" id="{2A6DDB6B-695C-4486-A8A3-6F011A4D52DA}"/>
              </a:ext>
            </a:extLst>
          </p:cNvPr>
          <p:cNvSpPr txBox="1">
            <a:spLocks noChangeArrowheads="1"/>
          </p:cNvSpPr>
          <p:nvPr/>
        </p:nvSpPr>
        <p:spPr bwMode="auto">
          <a:xfrm>
            <a:off x="2295525" y="1978025"/>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0</a:t>
            </a:r>
          </a:p>
        </p:txBody>
      </p:sp>
      <p:sp>
        <p:nvSpPr>
          <p:cNvPr id="15" name="Text Box 22">
            <a:extLst>
              <a:ext uri="{FF2B5EF4-FFF2-40B4-BE49-F238E27FC236}">
                <a16:creationId xmlns:a16="http://schemas.microsoft.com/office/drawing/2014/main" id="{FDB87E93-BDC2-42F6-BE47-A8D74783067A}"/>
              </a:ext>
            </a:extLst>
          </p:cNvPr>
          <p:cNvSpPr txBox="1">
            <a:spLocks noChangeArrowheads="1"/>
          </p:cNvSpPr>
          <p:nvPr/>
        </p:nvSpPr>
        <p:spPr bwMode="auto">
          <a:xfrm>
            <a:off x="1676400" y="3895725"/>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latin typeface="Times New Roman" panose="02020603050405020304" pitchFamily="18" charset="0"/>
                <a:cs typeface="Times New Roman" panose="02020603050405020304" pitchFamily="18" charset="0"/>
              </a:rPr>
              <a:t>1935 : 354</a:t>
            </a:r>
          </a:p>
        </p:txBody>
      </p:sp>
      <p:grpSp>
        <p:nvGrpSpPr>
          <p:cNvPr id="16" name="Group 23">
            <a:extLst>
              <a:ext uri="{FF2B5EF4-FFF2-40B4-BE49-F238E27FC236}">
                <a16:creationId xmlns:a16="http://schemas.microsoft.com/office/drawing/2014/main" id="{F78A3BD5-F5B8-4E89-BA9D-1D496EDEE42E}"/>
              </a:ext>
            </a:extLst>
          </p:cNvPr>
          <p:cNvGrpSpPr>
            <a:grpSpLocks/>
          </p:cNvGrpSpPr>
          <p:nvPr/>
        </p:nvGrpSpPr>
        <p:grpSpPr bwMode="auto">
          <a:xfrm>
            <a:off x="2819400" y="4505325"/>
            <a:ext cx="1143000" cy="1371600"/>
            <a:chOff x="1488" y="2256"/>
            <a:chExt cx="720" cy="864"/>
          </a:xfrm>
        </p:grpSpPr>
        <p:sp>
          <p:nvSpPr>
            <p:cNvPr id="17" name="Line 24">
              <a:extLst>
                <a:ext uri="{FF2B5EF4-FFF2-40B4-BE49-F238E27FC236}">
                  <a16:creationId xmlns:a16="http://schemas.microsoft.com/office/drawing/2014/main" id="{73D1F6EB-D30F-4911-B835-F2FC3BE7F7C6}"/>
                </a:ext>
              </a:extLst>
            </p:cNvPr>
            <p:cNvSpPr>
              <a:spLocks noChangeShapeType="1"/>
            </p:cNvSpPr>
            <p:nvPr/>
          </p:nvSpPr>
          <p:spPr bwMode="auto">
            <a:xfrm>
              <a:off x="1488" y="2256"/>
              <a:ext cx="0" cy="86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8" name="Line 25">
              <a:extLst>
                <a:ext uri="{FF2B5EF4-FFF2-40B4-BE49-F238E27FC236}">
                  <a16:creationId xmlns:a16="http://schemas.microsoft.com/office/drawing/2014/main" id="{1598DDFC-7D1E-4E90-85AA-FB3A963E421E}"/>
                </a:ext>
              </a:extLst>
            </p:cNvPr>
            <p:cNvSpPr>
              <a:spLocks noChangeShapeType="1"/>
            </p:cNvSpPr>
            <p:nvPr/>
          </p:nvSpPr>
          <p:spPr bwMode="auto">
            <a:xfrm flipH="1">
              <a:off x="1488" y="2592"/>
              <a:ext cx="7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19" name="Text Box 26">
            <a:extLst>
              <a:ext uri="{FF2B5EF4-FFF2-40B4-BE49-F238E27FC236}">
                <a16:creationId xmlns:a16="http://schemas.microsoft.com/office/drawing/2014/main" id="{93C3FB6F-D51B-4EDB-8E2E-0F1D183ACFC5}"/>
              </a:ext>
            </a:extLst>
          </p:cNvPr>
          <p:cNvSpPr txBox="1">
            <a:spLocks noChangeArrowheads="1"/>
          </p:cNvSpPr>
          <p:nvPr/>
        </p:nvSpPr>
        <p:spPr bwMode="auto">
          <a:xfrm>
            <a:off x="1898468" y="4410257"/>
            <a:ext cx="2438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a:latin typeface="Times New Roman" panose="02020603050405020304" pitchFamily="18" charset="0"/>
                <a:cs typeface="Times New Roman" panose="02020603050405020304" pitchFamily="18" charset="0"/>
              </a:rPr>
              <a:t>1935   354</a:t>
            </a:r>
          </a:p>
          <a:p>
            <a:pPr>
              <a:spcBef>
                <a:spcPct val="50000"/>
              </a:spcBef>
              <a:buFontTx/>
              <a:buNone/>
            </a:pPr>
            <a:r>
              <a:rPr lang="en-US" altLang="en-US" b="1" dirty="0">
                <a:latin typeface="Times New Roman" panose="02020603050405020304" pitchFamily="18" charset="0"/>
                <a:cs typeface="Times New Roman" panose="02020603050405020304" pitchFamily="18" charset="0"/>
              </a:rPr>
              <a:t>  165   5</a:t>
            </a:r>
          </a:p>
        </p:txBody>
      </p:sp>
      <p:grpSp>
        <p:nvGrpSpPr>
          <p:cNvPr id="20" name="Group 17">
            <a:extLst>
              <a:ext uri="{FF2B5EF4-FFF2-40B4-BE49-F238E27FC236}">
                <a16:creationId xmlns:a16="http://schemas.microsoft.com/office/drawing/2014/main" id="{8E52D4E1-A6B1-4312-A458-3FDF320C857E}"/>
              </a:ext>
            </a:extLst>
          </p:cNvPr>
          <p:cNvGrpSpPr>
            <a:grpSpLocks/>
          </p:cNvGrpSpPr>
          <p:nvPr/>
        </p:nvGrpSpPr>
        <p:grpSpPr bwMode="auto">
          <a:xfrm>
            <a:off x="5470887" y="1596661"/>
            <a:ext cx="4257156" cy="2076450"/>
            <a:chOff x="864" y="1824"/>
            <a:chExt cx="1512" cy="1308"/>
          </a:xfrm>
        </p:grpSpPr>
        <p:sp>
          <p:nvSpPr>
            <p:cNvPr id="21" name="Text Box 18">
              <a:extLst>
                <a:ext uri="{FF2B5EF4-FFF2-40B4-BE49-F238E27FC236}">
                  <a16:creationId xmlns:a16="http://schemas.microsoft.com/office/drawing/2014/main" id="{D800FA25-6E8D-49ED-AD31-1FCCDC532349}"/>
                </a:ext>
              </a:extLst>
            </p:cNvPr>
            <p:cNvSpPr txBox="1">
              <a:spLocks noChangeArrowheads="1"/>
            </p:cNvSpPr>
            <p:nvPr/>
          </p:nvSpPr>
          <p:spPr bwMode="auto">
            <a:xfrm>
              <a:off x="864" y="1824"/>
              <a:ext cx="124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6420     321</a:t>
              </a:r>
            </a:p>
          </p:txBody>
        </p:sp>
        <p:grpSp>
          <p:nvGrpSpPr>
            <p:cNvPr id="22" name="Group 19">
              <a:extLst>
                <a:ext uri="{FF2B5EF4-FFF2-40B4-BE49-F238E27FC236}">
                  <a16:creationId xmlns:a16="http://schemas.microsoft.com/office/drawing/2014/main" id="{066837DF-2DBA-47D8-BCFC-F37D720E0C42}"/>
                </a:ext>
              </a:extLst>
            </p:cNvPr>
            <p:cNvGrpSpPr>
              <a:grpSpLocks/>
            </p:cNvGrpSpPr>
            <p:nvPr/>
          </p:nvGrpSpPr>
          <p:grpSpPr bwMode="auto">
            <a:xfrm>
              <a:off x="1625" y="1874"/>
              <a:ext cx="439" cy="720"/>
              <a:chOff x="1577" y="1706"/>
              <a:chExt cx="439" cy="720"/>
            </a:xfrm>
          </p:grpSpPr>
          <p:sp>
            <p:nvSpPr>
              <p:cNvPr id="26" name="Line 20">
                <a:extLst>
                  <a:ext uri="{FF2B5EF4-FFF2-40B4-BE49-F238E27FC236}">
                    <a16:creationId xmlns:a16="http://schemas.microsoft.com/office/drawing/2014/main" id="{443097CE-DB8E-42F9-A896-BCE0A8D85539}"/>
                  </a:ext>
                </a:extLst>
              </p:cNvPr>
              <p:cNvSpPr>
                <a:spLocks noChangeShapeType="1"/>
              </p:cNvSpPr>
              <p:nvPr/>
            </p:nvSpPr>
            <p:spPr bwMode="auto">
              <a:xfrm>
                <a:off x="1577" y="1706"/>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27" name="Line 21">
                <a:extLst>
                  <a:ext uri="{FF2B5EF4-FFF2-40B4-BE49-F238E27FC236}">
                    <a16:creationId xmlns:a16="http://schemas.microsoft.com/office/drawing/2014/main" id="{4F7E4DEA-AFEC-4ACF-94F2-BC2EA2B2A611}"/>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23" name="Text Box 22">
              <a:extLst>
                <a:ext uri="{FF2B5EF4-FFF2-40B4-BE49-F238E27FC236}">
                  <a16:creationId xmlns:a16="http://schemas.microsoft.com/office/drawing/2014/main" id="{96943481-8B2E-41EC-8918-049E564AC352}"/>
                </a:ext>
              </a:extLst>
            </p:cNvPr>
            <p:cNvSpPr txBox="1">
              <a:spLocks noChangeArrowheads="1"/>
            </p:cNvSpPr>
            <p:nvPr/>
          </p:nvSpPr>
          <p:spPr bwMode="auto">
            <a:xfrm>
              <a:off x="1128" y="2122"/>
              <a:ext cx="124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0000   20</a:t>
              </a:r>
            </a:p>
          </p:txBody>
        </p:sp>
        <p:sp>
          <p:nvSpPr>
            <p:cNvPr id="24" name="Text Box 23">
              <a:extLst>
                <a:ext uri="{FF2B5EF4-FFF2-40B4-BE49-F238E27FC236}">
                  <a16:creationId xmlns:a16="http://schemas.microsoft.com/office/drawing/2014/main" id="{013493B5-E650-4311-A229-3CDBA5DACB0F}"/>
                </a:ext>
              </a:extLst>
            </p:cNvPr>
            <p:cNvSpPr txBox="1">
              <a:spLocks noChangeArrowheads="1"/>
            </p:cNvSpPr>
            <p:nvPr/>
          </p:nvSpPr>
          <p:spPr bwMode="auto">
            <a:xfrm>
              <a:off x="1081" y="2342"/>
              <a:ext cx="62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0</a:t>
              </a:r>
            </a:p>
          </p:txBody>
        </p:sp>
        <p:sp>
          <p:nvSpPr>
            <p:cNvPr id="25" name="Text Box 24">
              <a:extLst>
                <a:ext uri="{FF2B5EF4-FFF2-40B4-BE49-F238E27FC236}">
                  <a16:creationId xmlns:a16="http://schemas.microsoft.com/office/drawing/2014/main" id="{58339E69-616D-448A-B03E-CEB6A4D0CE04}"/>
                </a:ext>
              </a:extLst>
            </p:cNvPr>
            <p:cNvSpPr txBox="1">
              <a:spLocks noChangeArrowheads="1"/>
            </p:cNvSpPr>
            <p:nvPr/>
          </p:nvSpPr>
          <p:spPr bwMode="auto">
            <a:xfrm>
              <a:off x="1056" y="2841"/>
              <a:ext cx="6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Times New Roman" panose="02020603050405020304" pitchFamily="18" charset="0"/>
              </a:endParaRPr>
            </a:p>
          </p:txBody>
        </p:sp>
      </p:grpSp>
      <p:grpSp>
        <p:nvGrpSpPr>
          <p:cNvPr id="28" name="Group 17">
            <a:extLst>
              <a:ext uri="{FF2B5EF4-FFF2-40B4-BE49-F238E27FC236}">
                <a16:creationId xmlns:a16="http://schemas.microsoft.com/office/drawing/2014/main" id="{ED0F1693-6D81-4942-A9E4-0DB969098D40}"/>
              </a:ext>
            </a:extLst>
          </p:cNvPr>
          <p:cNvGrpSpPr>
            <a:grpSpLocks/>
          </p:cNvGrpSpPr>
          <p:nvPr/>
        </p:nvGrpSpPr>
        <p:grpSpPr bwMode="auto">
          <a:xfrm>
            <a:off x="5981020" y="3730261"/>
            <a:ext cx="2765425" cy="2149475"/>
            <a:chOff x="615" y="1778"/>
            <a:chExt cx="1742" cy="1354"/>
          </a:xfrm>
        </p:grpSpPr>
        <p:sp>
          <p:nvSpPr>
            <p:cNvPr id="29" name="Text Box 18">
              <a:extLst>
                <a:ext uri="{FF2B5EF4-FFF2-40B4-BE49-F238E27FC236}">
                  <a16:creationId xmlns:a16="http://schemas.microsoft.com/office/drawing/2014/main" id="{B269E475-B592-49E7-B4F8-40C125D74B6D}"/>
                </a:ext>
              </a:extLst>
            </p:cNvPr>
            <p:cNvSpPr txBox="1">
              <a:spLocks noChangeArrowheads="1"/>
            </p:cNvSpPr>
            <p:nvPr/>
          </p:nvSpPr>
          <p:spPr bwMode="auto">
            <a:xfrm>
              <a:off x="615" y="1778"/>
              <a:ext cx="174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4957   165</a:t>
              </a:r>
            </a:p>
          </p:txBody>
        </p:sp>
        <p:grpSp>
          <p:nvGrpSpPr>
            <p:cNvPr id="30" name="Group 19">
              <a:extLst>
                <a:ext uri="{FF2B5EF4-FFF2-40B4-BE49-F238E27FC236}">
                  <a16:creationId xmlns:a16="http://schemas.microsoft.com/office/drawing/2014/main" id="{FDB2B1BD-FC13-4B6C-BAFE-A693D89EA74D}"/>
                </a:ext>
              </a:extLst>
            </p:cNvPr>
            <p:cNvGrpSpPr>
              <a:grpSpLocks/>
            </p:cNvGrpSpPr>
            <p:nvPr/>
          </p:nvGrpSpPr>
          <p:grpSpPr bwMode="auto">
            <a:xfrm>
              <a:off x="1620" y="1872"/>
              <a:ext cx="444" cy="720"/>
              <a:chOff x="1572" y="1704"/>
              <a:chExt cx="444" cy="720"/>
            </a:xfrm>
          </p:grpSpPr>
          <p:sp>
            <p:nvSpPr>
              <p:cNvPr id="34" name="Line 20">
                <a:extLst>
                  <a:ext uri="{FF2B5EF4-FFF2-40B4-BE49-F238E27FC236}">
                    <a16:creationId xmlns:a16="http://schemas.microsoft.com/office/drawing/2014/main" id="{CD054053-48CF-4503-ABCE-190CB17C6908}"/>
                  </a:ext>
                </a:extLst>
              </p:cNvPr>
              <p:cNvSpPr>
                <a:spLocks noChangeShapeType="1"/>
              </p:cNvSpPr>
              <p:nvPr/>
            </p:nvSpPr>
            <p:spPr bwMode="auto">
              <a:xfrm>
                <a:off x="1572" y="170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5" name="Line 21">
                <a:extLst>
                  <a:ext uri="{FF2B5EF4-FFF2-40B4-BE49-F238E27FC236}">
                    <a16:creationId xmlns:a16="http://schemas.microsoft.com/office/drawing/2014/main" id="{ABD76F32-0B35-4E36-AE6E-B15022EBE462}"/>
                  </a:ext>
                </a:extLst>
              </p:cNvPr>
              <p:cNvSpPr>
                <a:spLocks noChangeShapeType="1"/>
              </p:cNvSpPr>
              <p:nvPr/>
            </p:nvSpPr>
            <p:spPr bwMode="auto">
              <a:xfrm>
                <a:off x="1584" y="1968"/>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31" name="Text Box 22">
              <a:extLst>
                <a:ext uri="{FF2B5EF4-FFF2-40B4-BE49-F238E27FC236}">
                  <a16:creationId xmlns:a16="http://schemas.microsoft.com/office/drawing/2014/main" id="{5F407A54-32F8-4217-9E74-847CFCC2C921}"/>
                </a:ext>
              </a:extLst>
            </p:cNvPr>
            <p:cNvSpPr txBox="1">
              <a:spLocks noChangeArrowheads="1"/>
            </p:cNvSpPr>
            <p:nvPr/>
          </p:nvSpPr>
          <p:spPr bwMode="auto">
            <a:xfrm>
              <a:off x="803" y="2111"/>
              <a:ext cx="124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0007   30</a:t>
              </a:r>
            </a:p>
          </p:txBody>
        </p:sp>
        <p:sp>
          <p:nvSpPr>
            <p:cNvPr id="32" name="Text Box 23">
              <a:extLst>
                <a:ext uri="{FF2B5EF4-FFF2-40B4-BE49-F238E27FC236}">
                  <a16:creationId xmlns:a16="http://schemas.microsoft.com/office/drawing/2014/main" id="{96EC83D1-15C5-428C-BCF0-8CAF11E07770}"/>
                </a:ext>
              </a:extLst>
            </p:cNvPr>
            <p:cNvSpPr txBox="1">
              <a:spLocks noChangeArrowheads="1"/>
            </p:cNvSpPr>
            <p:nvPr/>
          </p:nvSpPr>
          <p:spPr bwMode="auto">
            <a:xfrm>
              <a:off x="1023" y="2375"/>
              <a:ext cx="62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7</a:t>
              </a:r>
            </a:p>
          </p:txBody>
        </p:sp>
        <p:sp>
          <p:nvSpPr>
            <p:cNvPr id="33" name="Text Box 24">
              <a:extLst>
                <a:ext uri="{FF2B5EF4-FFF2-40B4-BE49-F238E27FC236}">
                  <a16:creationId xmlns:a16="http://schemas.microsoft.com/office/drawing/2014/main" id="{30E5910C-4158-4F9F-A8FE-A1CF330716DA}"/>
                </a:ext>
              </a:extLst>
            </p:cNvPr>
            <p:cNvSpPr txBox="1">
              <a:spLocks noChangeArrowheads="1"/>
            </p:cNvSpPr>
            <p:nvPr/>
          </p:nvSpPr>
          <p:spPr bwMode="auto">
            <a:xfrm>
              <a:off x="1056" y="2841"/>
              <a:ext cx="6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2067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diamond(in)">
                                      <p:cBhvr>
                                        <p:cTn id="17" dur="2000"/>
                                        <p:tgtEl>
                                          <p:spTgt spid="10">
                                            <p:txEl>
                                              <p:pRg st="0" end="0"/>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amond(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 calcmode="lin" valueType="num">
                                      <p:cBhvr additive="base">
                                        <p:cTn id="3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19">
                                            <p:txEl>
                                              <p:pRg st="0" end="0"/>
                                            </p:txEl>
                                          </p:spTgt>
                                        </p:tgtEl>
                                        <p:attrNameLst>
                                          <p:attrName>style.visibility</p:attrName>
                                        </p:attrNameLst>
                                      </p:cBhvr>
                                      <p:to>
                                        <p:strVal val="visible"/>
                                      </p:to>
                                    </p:set>
                                    <p:animEffect transition="in" filter="diamond(in)">
                                      <p:cBhvr>
                                        <p:cTn id="46" dur="500"/>
                                        <p:tgtEl>
                                          <p:spTgt spid="19">
                                            <p:txEl>
                                              <p:pRg st="0" end="0"/>
                                            </p:txEl>
                                          </p:spTgt>
                                        </p:tgtEl>
                                      </p:cBhvr>
                                    </p:animEffect>
                                  </p:childTnLst>
                                </p:cTn>
                              </p:par>
                              <p:par>
                                <p:cTn id="47" presetID="8" presetClass="entr" presetSubtype="16"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diamond(in)">
                                      <p:cBhvr>
                                        <p:cTn id="49" dur="500"/>
                                        <p:tgtEl>
                                          <p:spTgt spid="16"/>
                                        </p:tgtEl>
                                      </p:cBhvr>
                                    </p:animEffect>
                                  </p:childTnLst>
                                </p:cTn>
                              </p:par>
                              <p:par>
                                <p:cTn id="50" presetID="2" presetClass="entr" presetSubtype="4" fill="hold" nodeType="withEffect">
                                  <p:stCondLst>
                                    <p:cond delay="0"/>
                                  </p:stCondLst>
                                  <p:childTnLst>
                                    <p:set>
                                      <p:cBhvr>
                                        <p:cTn id="51" dur="1" fill="hold">
                                          <p:stCondLst>
                                            <p:cond delay="0"/>
                                          </p:stCondLst>
                                        </p:cTn>
                                        <p:tgtEl>
                                          <p:spTgt spid="19">
                                            <p:txEl>
                                              <p:pRg st="1" end="1"/>
                                            </p:txEl>
                                          </p:spTgt>
                                        </p:tgtEl>
                                        <p:attrNameLst>
                                          <p:attrName>style.visibility</p:attrName>
                                        </p:attrNameLst>
                                      </p:cBhvr>
                                      <p:to>
                                        <p:strVal val="visible"/>
                                      </p:to>
                                    </p:set>
                                    <p:anim calcmode="lin" valueType="num">
                                      <p:cBhvr additive="base">
                                        <p:cTn id="52"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P spid="15"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122</TotalTime>
  <Words>702</Words>
  <Application>Microsoft Office PowerPoint</Application>
  <PresentationFormat>Widescreen</PresentationFormat>
  <Paragraphs>126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17</cp:revision>
  <dcterms:created xsi:type="dcterms:W3CDTF">2017-05-25T05:23:00Z</dcterms:created>
  <dcterms:modified xsi:type="dcterms:W3CDTF">2022-12-05T15:37:07Z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2052-10.1.0.6479</vt:lpwstr>
  </property>
</Properties>
</file>