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36"/>
  </p:notesMasterIdLst>
  <p:handoutMasterIdLst>
    <p:handoutMasterId r:id="rId37"/>
  </p:handoutMasterIdLst>
  <p:sldIdLst>
    <p:sldId id="273" r:id="rId3"/>
    <p:sldId id="257" r:id="rId4"/>
    <p:sldId id="466" r:id="rId5"/>
    <p:sldId id="492" r:id="rId6"/>
    <p:sldId id="489" r:id="rId7"/>
    <p:sldId id="436" r:id="rId8"/>
    <p:sldId id="437" r:id="rId9"/>
    <p:sldId id="413" r:id="rId10"/>
    <p:sldId id="327" r:id="rId11"/>
    <p:sldId id="311" r:id="rId12"/>
    <p:sldId id="491" r:id="rId13"/>
    <p:sldId id="442" r:id="rId14"/>
    <p:sldId id="490" r:id="rId15"/>
    <p:sldId id="420" r:id="rId16"/>
    <p:sldId id="445" r:id="rId17"/>
    <p:sldId id="472" r:id="rId18"/>
    <p:sldId id="448" r:id="rId19"/>
    <p:sldId id="449" r:id="rId20"/>
    <p:sldId id="474" r:id="rId21"/>
    <p:sldId id="476" r:id="rId22"/>
    <p:sldId id="481" r:id="rId23"/>
    <p:sldId id="478" r:id="rId24"/>
    <p:sldId id="454" r:id="rId25"/>
    <p:sldId id="482" r:id="rId26"/>
    <p:sldId id="483" r:id="rId27"/>
    <p:sldId id="459" r:id="rId28"/>
    <p:sldId id="488" r:id="rId29"/>
    <p:sldId id="484" r:id="rId30"/>
    <p:sldId id="485" r:id="rId31"/>
    <p:sldId id="461" r:id="rId32"/>
    <p:sldId id="486" r:id="rId33"/>
    <p:sldId id="487" r:id="rId34"/>
    <p:sldId id="289" r:id="rId35"/>
  </p:sldIdLst>
  <p:sldSz cx="9144000" cy="5143500" type="screen16x9"/>
  <p:notesSz cx="7010400" cy="9296400"/>
  <p:custDataLst>
    <p:tags r:id="rId38"/>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33CC33"/>
    <a:srgbClr val="008000"/>
    <a:srgbClr val="66FF33"/>
    <a:srgbClr val="CC66FF"/>
    <a:srgbClr val="FF00FF"/>
    <a:srgbClr val="00FFFF"/>
    <a:srgbClr val="00FF00"/>
    <a:srgbClr val="CC3300"/>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58" autoAdjust="0"/>
    <p:restoredTop sz="94660"/>
  </p:normalViewPr>
  <p:slideViewPr>
    <p:cSldViewPr snapToGrid="0">
      <p:cViewPr varScale="1">
        <p:scale>
          <a:sx n="89" d="100"/>
          <a:sy n="89" d="100"/>
        </p:scale>
        <p:origin x="846" y="90"/>
      </p:cViewPr>
      <p:guideLst>
        <p:guide orient="horz" pos="1620"/>
        <p:guide pos="2880"/>
      </p:guideLst>
    </p:cSldViewPr>
  </p:slideViewPr>
  <p:notesTextViewPr>
    <p:cViewPr>
      <p:scale>
        <a:sx n="1" d="1"/>
        <a:sy n="1" d="1"/>
      </p:scale>
      <p:origin x="0" y="0"/>
    </p:cViewPr>
  </p:notesTextViewPr>
  <p:sorterViewPr>
    <p:cViewPr>
      <p:scale>
        <a:sx n="100" d="100"/>
        <a:sy n="100" d="100"/>
      </p:scale>
      <p:origin x="0" y="186"/>
    </p:cViewPr>
  </p:sorterViewPr>
  <p:notesViewPr>
    <p:cSldViewPr snapToGrid="0">
      <p:cViewPr>
        <p:scale>
          <a:sx n="70" d="100"/>
          <a:sy n="70" d="100"/>
        </p:scale>
        <p:origin x="-2424" y="42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0F9B84EA-7D68-4D60-9CB1-D50884785D1C}" type="datetimeFigureOut">
              <a:rPr lang="zh-CN" altLang="en-US" smtClean="0"/>
              <a:pPr/>
              <a:t>2022/12/13</a:t>
            </a:fld>
            <a:endParaRPr lang="zh-CN" altLang="en-US"/>
          </a:p>
        </p:txBody>
      </p:sp>
      <p:sp>
        <p:nvSpPr>
          <p:cNvPr id="4" name="页脚占位符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8D4E0FC9-F1F8-4FAE-9988-3BA365CFD46F}" type="slidenum">
              <a:rPr lang="zh-CN" altLang="en-US" smtClean="0"/>
              <a:pPr/>
              <a:t>‹#›</a:t>
            </a:fld>
            <a:endParaRPr lang="zh-CN" altLang="en-US"/>
          </a:p>
        </p:txBody>
      </p:sp>
    </p:spTree>
    <p:extLst>
      <p:ext uri="{BB962C8B-B14F-4D97-AF65-F5344CB8AC3E}">
        <p14:creationId xmlns:p14="http://schemas.microsoft.com/office/powerpoint/2010/main" val="17057332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8D5648A-8057-441C-8486-1AFC06DCE09F}" type="datetimeFigureOut">
              <a:rPr lang="zh-CN" altLang="en-US" smtClean="0"/>
              <a:pPr/>
              <a:t>2022/12/13</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36F6CAB-9A0A-4926-864A-6FF66F165620}" type="slidenum">
              <a:rPr lang="zh-CN" altLang="en-US" smtClean="0"/>
              <a:pPr/>
              <a:t>‹#›</a:t>
            </a:fld>
            <a:endParaRPr lang="zh-CN" altLang="en-US"/>
          </a:p>
        </p:txBody>
      </p:sp>
    </p:spTree>
    <p:extLst>
      <p:ext uri="{BB962C8B-B14F-4D97-AF65-F5344CB8AC3E}">
        <p14:creationId xmlns:p14="http://schemas.microsoft.com/office/powerpoint/2010/main" val="2104124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1</a:t>
            </a:fld>
            <a:endParaRPr lang="zh-CN" altLang="en-US"/>
          </a:p>
        </p:txBody>
      </p:sp>
    </p:spTree>
    <p:extLst>
      <p:ext uri="{BB962C8B-B14F-4D97-AF65-F5344CB8AC3E}">
        <p14:creationId xmlns:p14="http://schemas.microsoft.com/office/powerpoint/2010/main" val="33950150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18</a:t>
            </a:fld>
            <a:endParaRPr lang="zh-CN" altLang="en-US"/>
          </a:p>
        </p:txBody>
      </p:sp>
    </p:spTree>
    <p:extLst>
      <p:ext uri="{BB962C8B-B14F-4D97-AF65-F5344CB8AC3E}">
        <p14:creationId xmlns:p14="http://schemas.microsoft.com/office/powerpoint/2010/main" val="17232461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36F6CAB-9A0A-4926-864A-6FF66F16562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2153399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36F6CAB-9A0A-4926-864A-6FF66F16562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089524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36F6CAB-9A0A-4926-864A-6FF66F16562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6311558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23</a:t>
            </a:fld>
            <a:endParaRPr lang="zh-CN" altLang="en-US"/>
          </a:p>
        </p:txBody>
      </p:sp>
    </p:spTree>
    <p:extLst>
      <p:ext uri="{BB962C8B-B14F-4D97-AF65-F5344CB8AC3E}">
        <p14:creationId xmlns:p14="http://schemas.microsoft.com/office/powerpoint/2010/main" val="18785845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24</a:t>
            </a:fld>
            <a:endParaRPr lang="zh-CN" altLang="en-US"/>
          </a:p>
        </p:txBody>
      </p:sp>
    </p:spTree>
    <p:extLst>
      <p:ext uri="{BB962C8B-B14F-4D97-AF65-F5344CB8AC3E}">
        <p14:creationId xmlns:p14="http://schemas.microsoft.com/office/powerpoint/2010/main" val="34247320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25</a:t>
            </a:fld>
            <a:endParaRPr lang="zh-CN" altLang="en-US"/>
          </a:p>
        </p:txBody>
      </p:sp>
    </p:spTree>
    <p:extLst>
      <p:ext uri="{BB962C8B-B14F-4D97-AF65-F5344CB8AC3E}">
        <p14:creationId xmlns:p14="http://schemas.microsoft.com/office/powerpoint/2010/main" val="19610059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26</a:t>
            </a:fld>
            <a:endParaRPr lang="zh-CN" altLang="en-US"/>
          </a:p>
        </p:txBody>
      </p:sp>
    </p:spTree>
    <p:extLst>
      <p:ext uri="{BB962C8B-B14F-4D97-AF65-F5344CB8AC3E}">
        <p14:creationId xmlns:p14="http://schemas.microsoft.com/office/powerpoint/2010/main" val="39124142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27</a:t>
            </a:fld>
            <a:endParaRPr lang="zh-CN" altLang="en-US"/>
          </a:p>
        </p:txBody>
      </p:sp>
    </p:spTree>
    <p:extLst>
      <p:ext uri="{BB962C8B-B14F-4D97-AF65-F5344CB8AC3E}">
        <p14:creationId xmlns:p14="http://schemas.microsoft.com/office/powerpoint/2010/main" val="16827634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28</a:t>
            </a:fld>
            <a:endParaRPr lang="zh-CN" altLang="en-US"/>
          </a:p>
        </p:txBody>
      </p:sp>
    </p:spTree>
    <p:extLst>
      <p:ext uri="{BB962C8B-B14F-4D97-AF65-F5344CB8AC3E}">
        <p14:creationId xmlns:p14="http://schemas.microsoft.com/office/powerpoint/2010/main" val="1082898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4</a:t>
            </a:fld>
            <a:endParaRPr lang="zh-CN" altLang="en-US"/>
          </a:p>
        </p:txBody>
      </p:sp>
    </p:spTree>
    <p:extLst>
      <p:ext uri="{BB962C8B-B14F-4D97-AF65-F5344CB8AC3E}">
        <p14:creationId xmlns:p14="http://schemas.microsoft.com/office/powerpoint/2010/main" val="26919454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29</a:t>
            </a:fld>
            <a:endParaRPr lang="zh-CN" altLang="en-US"/>
          </a:p>
        </p:txBody>
      </p:sp>
    </p:spTree>
    <p:extLst>
      <p:ext uri="{BB962C8B-B14F-4D97-AF65-F5344CB8AC3E}">
        <p14:creationId xmlns:p14="http://schemas.microsoft.com/office/powerpoint/2010/main" val="634916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30</a:t>
            </a:fld>
            <a:endParaRPr lang="zh-CN" altLang="en-US"/>
          </a:p>
        </p:txBody>
      </p:sp>
    </p:spTree>
    <p:extLst>
      <p:ext uri="{BB962C8B-B14F-4D97-AF65-F5344CB8AC3E}">
        <p14:creationId xmlns:p14="http://schemas.microsoft.com/office/powerpoint/2010/main" val="32462627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31</a:t>
            </a:fld>
            <a:endParaRPr lang="zh-CN" altLang="en-US"/>
          </a:p>
        </p:txBody>
      </p:sp>
    </p:spTree>
    <p:extLst>
      <p:ext uri="{BB962C8B-B14F-4D97-AF65-F5344CB8AC3E}">
        <p14:creationId xmlns:p14="http://schemas.microsoft.com/office/powerpoint/2010/main" val="17270328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32</a:t>
            </a:fld>
            <a:endParaRPr lang="zh-CN" altLang="en-US"/>
          </a:p>
        </p:txBody>
      </p:sp>
    </p:spTree>
    <p:extLst>
      <p:ext uri="{BB962C8B-B14F-4D97-AF65-F5344CB8AC3E}">
        <p14:creationId xmlns:p14="http://schemas.microsoft.com/office/powerpoint/2010/main" val="20063663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6F6CAB-9A0A-4926-864A-6FF66F165620}" type="slidenum">
              <a:rPr lang="zh-CN" altLang="en-US" smtClean="0"/>
              <a:pPr/>
              <a:t>33</a:t>
            </a:fld>
            <a:endParaRPr lang="zh-CN" altLang="en-US"/>
          </a:p>
        </p:txBody>
      </p:sp>
    </p:spTree>
    <p:extLst>
      <p:ext uri="{BB962C8B-B14F-4D97-AF65-F5344CB8AC3E}">
        <p14:creationId xmlns:p14="http://schemas.microsoft.com/office/powerpoint/2010/main" val="854851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5</a:t>
            </a:fld>
            <a:endParaRPr lang="zh-CN" altLang="en-US"/>
          </a:p>
        </p:txBody>
      </p:sp>
    </p:spTree>
    <p:extLst>
      <p:ext uri="{BB962C8B-B14F-4D97-AF65-F5344CB8AC3E}">
        <p14:creationId xmlns:p14="http://schemas.microsoft.com/office/powerpoint/2010/main" val="3499486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8</a:t>
            </a:fld>
            <a:endParaRPr lang="zh-CN" altLang="en-US"/>
          </a:p>
        </p:txBody>
      </p:sp>
    </p:spTree>
    <p:extLst>
      <p:ext uri="{BB962C8B-B14F-4D97-AF65-F5344CB8AC3E}">
        <p14:creationId xmlns:p14="http://schemas.microsoft.com/office/powerpoint/2010/main" val="3430018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6F6CAB-9A0A-4926-864A-6FF66F165620}" type="slidenum">
              <a:rPr lang="zh-CN" altLang="en-US" smtClean="0"/>
              <a:pPr/>
              <a:t>10</a:t>
            </a:fld>
            <a:endParaRPr lang="zh-CN" altLang="en-US"/>
          </a:p>
        </p:txBody>
      </p:sp>
    </p:spTree>
    <p:extLst>
      <p:ext uri="{BB962C8B-B14F-4D97-AF65-F5344CB8AC3E}">
        <p14:creationId xmlns:p14="http://schemas.microsoft.com/office/powerpoint/2010/main" val="1852027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14</a:t>
            </a:fld>
            <a:endParaRPr lang="zh-CN" altLang="en-US"/>
          </a:p>
        </p:txBody>
      </p:sp>
    </p:spTree>
    <p:extLst>
      <p:ext uri="{BB962C8B-B14F-4D97-AF65-F5344CB8AC3E}">
        <p14:creationId xmlns:p14="http://schemas.microsoft.com/office/powerpoint/2010/main" val="1483957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15</a:t>
            </a:fld>
            <a:endParaRPr lang="zh-CN" altLang="en-US"/>
          </a:p>
        </p:txBody>
      </p:sp>
    </p:spTree>
    <p:extLst>
      <p:ext uri="{BB962C8B-B14F-4D97-AF65-F5344CB8AC3E}">
        <p14:creationId xmlns:p14="http://schemas.microsoft.com/office/powerpoint/2010/main" val="3143818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36F6CAB-9A0A-4926-864A-6FF66F16562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7982993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17</a:t>
            </a:fld>
            <a:endParaRPr lang="zh-CN" altLang="en-US"/>
          </a:p>
        </p:txBody>
      </p:sp>
    </p:spTree>
    <p:extLst>
      <p:ext uri="{BB962C8B-B14F-4D97-AF65-F5344CB8AC3E}">
        <p14:creationId xmlns:p14="http://schemas.microsoft.com/office/powerpoint/2010/main" val="3849400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0516EE7D-276B-4CA8-9C22-89EEC56C6BE5}" type="datetimeFigureOut">
              <a:rPr lang="zh-CN" altLang="en-US" smtClean="0"/>
              <a:pPr/>
              <a:t>2022/12/13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6CC75A5-5D54-41D7-824F-98141794C689}"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0516EE7D-276B-4CA8-9C22-89EEC56C6BE5}" type="datetimeFigureOut">
              <a:rPr lang="zh-CN" altLang="en-US" smtClean="0"/>
              <a:pPr/>
              <a:t>2022/12/13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6CC75A5-5D54-41D7-824F-98141794C689}"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0516EE7D-276B-4CA8-9C22-89EEC56C6BE5}" type="datetimeFigureOut">
              <a:rPr lang="zh-CN" altLang="en-US" smtClean="0"/>
              <a:pPr/>
              <a:t>2022/12/13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6CC75A5-5D54-41D7-824F-98141794C689}"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5331E843-037B-44F2-955F-192FDC5ADDB8}"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4168690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C52E662B-821D-420B-AFB2-A880CEF23507}"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8391944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78EDE7C9-C386-4DAC-A719-70567361A533}"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3764870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DA7D8884-8FF0-45CD-B049-1D8FC558B58E}"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7280276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FFD208A-4512-495E-83EF-5E2286BB7FDA}"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6796395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8F987249-648C-40D6-BD82-9085689D7083}"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425658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962C248-37FD-43E2-850D-10AA625B3A21}"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6956038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333DD98D-2398-405B-B8CF-C65BFEEEC058}"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735223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0516EE7D-276B-4CA8-9C22-89EEC56C6BE5}" type="datetimeFigureOut">
              <a:rPr lang="zh-CN" altLang="en-US" smtClean="0"/>
              <a:pPr/>
              <a:t>2022/12/13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6CC75A5-5D54-41D7-824F-98141794C689}" type="slidenum">
              <a:rPr lang="zh-CN" altLang="en-US" smtClean="0"/>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FBF82B3E-DE90-410B-A5E7-542A9C6B3AF6}"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9212769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4949EAEF-0DDD-4165-8217-E82844DB7160}"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5279197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A7343C1B-B7E1-4F6E-9206-02D37F2E7E29}"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083356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0516EE7D-276B-4CA8-9C22-89EEC56C6BE5}" type="datetimeFigureOut">
              <a:rPr lang="zh-CN" altLang="en-US" smtClean="0"/>
              <a:pPr/>
              <a:t>2022/12/13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6CC75A5-5D54-41D7-824F-98141794C689}"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0516EE7D-276B-4CA8-9C22-89EEC56C6BE5}" type="datetimeFigureOut">
              <a:rPr lang="zh-CN" altLang="en-US" smtClean="0"/>
              <a:pPr/>
              <a:t>2022/12/13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6CC75A5-5D54-41D7-824F-98141794C689}"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2">
            <a:extLst>
              <a:ext uri="{28A0092B-C50C-407E-A947-70E740481C1C}">
                <a14:useLocalDpi xmlns:a14="http://schemas.microsoft.com/office/drawing/2010/main" val="0"/>
              </a:ext>
            </a:extLst>
          </a:blip>
          <a:srcRect l="19521" t="19372" r="22839"/>
          <a:stretch>
            <a:fillRect/>
          </a:stretch>
        </p:blipFill>
        <p:spPr>
          <a:xfrm>
            <a:off x="1" y="-1"/>
            <a:ext cx="9135454" cy="3645613"/>
          </a:xfrm>
          <a:prstGeom prst="rect">
            <a:avLst/>
          </a:prstGeom>
        </p:spPr>
      </p:pic>
      <p:pic>
        <p:nvPicPr>
          <p:cNvPr id="11" name="图片 10"/>
          <p:cNvPicPr>
            <a:picLocks noChangeAspect="1"/>
          </p:cNvPicPr>
          <p:nvPr userDrawn="1"/>
        </p:nvPicPr>
        <p:blipFill rotWithShape="1">
          <a:blip r:embed="rId3" cstate="print">
            <a:extLst>
              <a:ext uri="{28A0092B-C50C-407E-A947-70E740481C1C}">
                <a14:useLocalDpi xmlns:a14="http://schemas.microsoft.com/office/drawing/2010/main" val="0"/>
              </a:ext>
            </a:extLst>
          </a:blip>
          <a:srcRect l="-1" r="1746" b="4281"/>
          <a:stretch>
            <a:fillRect/>
          </a:stretch>
        </p:blipFill>
        <p:spPr>
          <a:xfrm>
            <a:off x="0" y="2192357"/>
            <a:ext cx="9144000" cy="2952521"/>
          </a:xfrm>
          <a:prstGeom prst="rect">
            <a:avLst/>
          </a:prstGeom>
        </p:spPr>
      </p:pic>
      <p:pic>
        <p:nvPicPr>
          <p:cNvPr id="12" name="图片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flipH="1">
            <a:off x="0" y="0"/>
            <a:ext cx="5595964" cy="5595964"/>
          </a:xfrm>
          <a:prstGeom prst="rect">
            <a:avLst/>
          </a:prstGeom>
        </p:spPr>
      </p:pic>
      <p:pic>
        <p:nvPicPr>
          <p:cNvPr id="13" name="图片 12"/>
          <p:cNvPicPr>
            <a:picLocks noChangeAspect="1"/>
          </p:cNvPicPr>
          <p:nvPr userDrawn="1"/>
        </p:nvPicPr>
        <p:blipFill rotWithShape="1">
          <a:blip r:embed="rId5" cstate="print">
            <a:extLst>
              <a:ext uri="{28A0092B-C50C-407E-A947-70E740481C1C}">
                <a14:useLocalDpi xmlns:a14="http://schemas.microsoft.com/office/drawing/2010/main" val="0"/>
              </a:ext>
            </a:extLst>
          </a:blip>
          <a:srcRect l="5673" b="21678"/>
          <a:stretch>
            <a:fillRect/>
          </a:stretch>
        </p:blipFill>
        <p:spPr>
          <a:xfrm>
            <a:off x="0" y="3878663"/>
            <a:ext cx="2285900" cy="1266093"/>
          </a:xfrm>
          <a:prstGeom prst="rect">
            <a:avLst/>
          </a:prstGeom>
        </p:spPr>
      </p:pic>
      <p:pic>
        <p:nvPicPr>
          <p:cNvPr id="14" name="图片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3852717" y="4709766"/>
            <a:ext cx="1023641" cy="510918"/>
          </a:xfrm>
          <a:prstGeom prst="rect">
            <a:avLst/>
          </a:prstGeom>
        </p:spPr>
      </p:pic>
      <p:pic>
        <p:nvPicPr>
          <p:cNvPr id="15" name="图片 1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194640" y="4539058"/>
            <a:ext cx="1534672" cy="765983"/>
          </a:xfrm>
          <a:prstGeom prst="rect">
            <a:avLst/>
          </a:prstGeom>
        </p:spPr>
      </p:pic>
      <p:sp>
        <p:nvSpPr>
          <p:cNvPr id="7" name="Date Placeholder 6"/>
          <p:cNvSpPr>
            <a:spLocks noGrp="1"/>
          </p:cNvSpPr>
          <p:nvPr>
            <p:ph type="dt" sz="half" idx="10"/>
          </p:nvPr>
        </p:nvSpPr>
        <p:spPr/>
        <p:txBody>
          <a:bodyPr/>
          <a:lstStyle/>
          <a:p>
            <a:fld id="{0516EE7D-276B-4CA8-9C22-89EEC56C6BE5}" type="datetimeFigureOut">
              <a:rPr lang="zh-CN" altLang="en-US" smtClean="0"/>
              <a:pPr/>
              <a:t>2022/12/13</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06CC75A5-5D54-41D7-824F-98141794C689}"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9" name="图片 8"/>
          <p:cNvPicPr>
            <a:picLocks noChangeAspect="1"/>
          </p:cNvPicPr>
          <p:nvPr userDrawn="1"/>
        </p:nvPicPr>
        <p:blipFill rotWithShape="1">
          <a:blip r:embed="rId2">
            <a:extLst>
              <a:ext uri="{28A0092B-C50C-407E-A947-70E740481C1C}">
                <a14:useLocalDpi xmlns:a14="http://schemas.microsoft.com/office/drawing/2010/main" val="0"/>
              </a:ext>
            </a:extLst>
          </a:blip>
          <a:srcRect l="19521" t="19372" r="22839"/>
          <a:stretch>
            <a:fillRect/>
          </a:stretch>
        </p:blipFill>
        <p:spPr>
          <a:xfrm>
            <a:off x="1" y="-1"/>
            <a:ext cx="9135454" cy="3645613"/>
          </a:xfrm>
          <a:prstGeom prst="rect">
            <a:avLst/>
          </a:prstGeom>
        </p:spPr>
      </p:pic>
      <p:pic>
        <p:nvPicPr>
          <p:cNvPr id="6" name="图片 5"/>
          <p:cNvPicPr>
            <a:picLocks noChangeAspect="1"/>
          </p:cNvPicPr>
          <p:nvPr userDrawn="1"/>
        </p:nvPicPr>
        <p:blipFill rotWithShape="1">
          <a:blip r:embed="rId3" cstate="print">
            <a:extLst>
              <a:ext uri="{28A0092B-C50C-407E-A947-70E740481C1C}">
                <a14:useLocalDpi xmlns:a14="http://schemas.microsoft.com/office/drawing/2010/main" val="0"/>
              </a:ext>
            </a:extLst>
          </a:blip>
          <a:srcRect l="-1" r="1746" b="4281"/>
          <a:stretch>
            <a:fillRect/>
          </a:stretch>
        </p:blipFill>
        <p:spPr>
          <a:xfrm>
            <a:off x="0" y="2192357"/>
            <a:ext cx="9144000" cy="2952521"/>
          </a:xfrm>
          <a:prstGeom prst="rect">
            <a:avLst/>
          </a:prstGeom>
        </p:spPr>
      </p:pic>
      <p:pic>
        <p:nvPicPr>
          <p:cNvPr id="7" name="图片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flipH="1">
            <a:off x="0" y="0"/>
            <a:ext cx="5595964" cy="5595964"/>
          </a:xfrm>
          <a:prstGeom prst="rect">
            <a:avLst/>
          </a:prstGeom>
        </p:spPr>
      </p:pic>
      <p:pic>
        <p:nvPicPr>
          <p:cNvPr id="8" name="图片 7"/>
          <p:cNvPicPr>
            <a:picLocks noChangeAspect="1"/>
          </p:cNvPicPr>
          <p:nvPr userDrawn="1"/>
        </p:nvPicPr>
        <p:blipFill rotWithShape="1">
          <a:blip r:embed="rId5" cstate="print">
            <a:extLst>
              <a:ext uri="{28A0092B-C50C-407E-A947-70E740481C1C}">
                <a14:useLocalDpi xmlns:a14="http://schemas.microsoft.com/office/drawing/2010/main" val="0"/>
              </a:ext>
            </a:extLst>
          </a:blip>
          <a:srcRect l="5673" b="21678"/>
          <a:stretch>
            <a:fillRect/>
          </a:stretch>
        </p:blipFill>
        <p:spPr>
          <a:xfrm>
            <a:off x="0" y="3878663"/>
            <a:ext cx="2285900" cy="1266093"/>
          </a:xfrm>
          <a:prstGeom prst="rect">
            <a:avLst/>
          </a:prstGeom>
        </p:spPr>
      </p:pic>
      <p:sp>
        <p:nvSpPr>
          <p:cNvPr id="3" name="Date Placeholder 2"/>
          <p:cNvSpPr>
            <a:spLocks noGrp="1"/>
          </p:cNvSpPr>
          <p:nvPr>
            <p:ph type="dt" sz="half" idx="10"/>
          </p:nvPr>
        </p:nvSpPr>
        <p:spPr/>
        <p:txBody>
          <a:bodyPr/>
          <a:lstStyle/>
          <a:p>
            <a:fld id="{0516EE7D-276B-4CA8-9C22-89EEC56C6BE5}" type="datetimeFigureOut">
              <a:rPr lang="zh-CN" altLang="en-US" smtClean="0"/>
              <a:pPr/>
              <a:t>2022/12/13</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06CC75A5-5D54-41D7-824F-98141794C689}" type="slidenum">
              <a:rPr lang="zh-CN" altLang="en-US" smtClean="0"/>
              <a:pPr/>
              <a:t>‹#›</a:t>
            </a:fld>
            <a:endParaRPr lang="zh-CN" altLang="en-US"/>
          </a:p>
        </p:txBody>
      </p:sp>
      <p:pic>
        <p:nvPicPr>
          <p:cNvPr id="10" name="图片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3852717" y="4709766"/>
            <a:ext cx="1023641" cy="510918"/>
          </a:xfrm>
          <a:prstGeom prst="rect">
            <a:avLst/>
          </a:prstGeom>
        </p:spPr>
      </p:pic>
      <p:pic>
        <p:nvPicPr>
          <p:cNvPr id="11" name="图片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194640" y="4539058"/>
            <a:ext cx="1534672" cy="76598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413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250" fill="hold"/>
                                        <p:tgtEl>
                                          <p:spTgt spid="7"/>
                                        </p:tgtEl>
                                        <p:attrNameLst>
                                          <p:attrName>ppt_x</p:attrName>
                                        </p:attrNameLst>
                                      </p:cBhvr>
                                      <p:tavLst>
                                        <p:tav tm="0">
                                          <p:val>
                                            <p:strVal val="0-#ppt_w/2"/>
                                          </p:val>
                                        </p:tav>
                                        <p:tav tm="100000">
                                          <p:val>
                                            <p:strVal val="#ppt_x"/>
                                          </p:val>
                                        </p:tav>
                                      </p:tavLst>
                                    </p:anim>
                                    <p:anim calcmode="lin" valueType="num">
                                      <p:cBhvr additive="base">
                                        <p:cTn id="8" dur="125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42" presetClass="entr" presetSubtype="0"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750"/>
                                        <p:tgtEl>
                                          <p:spTgt spid="8"/>
                                        </p:tgtEl>
                                      </p:cBhvr>
                                    </p:animEffect>
                                    <p:anim calcmode="lin" valueType="num">
                                      <p:cBhvr>
                                        <p:cTn id="13" dur="750" fill="hold"/>
                                        <p:tgtEl>
                                          <p:spTgt spid="8"/>
                                        </p:tgtEl>
                                        <p:attrNameLst>
                                          <p:attrName>ppt_x</p:attrName>
                                        </p:attrNameLst>
                                      </p:cBhvr>
                                      <p:tavLst>
                                        <p:tav tm="0">
                                          <p:val>
                                            <p:strVal val="#ppt_x"/>
                                          </p:val>
                                        </p:tav>
                                        <p:tav tm="100000">
                                          <p:val>
                                            <p:strVal val="#ppt_x"/>
                                          </p:val>
                                        </p:tav>
                                      </p:tavLst>
                                    </p:anim>
                                    <p:anim calcmode="lin" valueType="num">
                                      <p:cBhvr>
                                        <p:cTn id="14" dur="75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2500"/>
                            </p:stCondLst>
                            <p:childTnLst>
                              <p:par>
                                <p:cTn id="16" presetID="10" presetClass="entr" presetSubtype="0" fill="hold" grpId="0" nodeType="afterEffect" nodePh="1">
                                  <p:stCondLst>
                                    <p:cond delay="0"/>
                                  </p:stCondLst>
                                  <p:endCondLst>
                                    <p:cond evt="begin" delay="0">
                                      <p:tn val="16"/>
                                    </p:cond>
                                  </p:end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p:cNvPicPr>
            <a:picLocks noChangeAspect="1"/>
          </p:cNvPicPr>
          <p:nvPr userDrawn="1"/>
        </p:nvPicPr>
        <p:blipFill rotWithShape="1">
          <a:blip r:embed="rId2">
            <a:extLst>
              <a:ext uri="{28A0092B-C50C-407E-A947-70E740481C1C}">
                <a14:useLocalDpi xmlns:a14="http://schemas.microsoft.com/office/drawing/2010/main" val="0"/>
              </a:ext>
            </a:extLst>
          </a:blip>
          <a:srcRect l="19521" t="19372" r="22839"/>
          <a:stretch>
            <a:fillRect/>
          </a:stretch>
        </p:blipFill>
        <p:spPr>
          <a:xfrm>
            <a:off x="1" y="-1"/>
            <a:ext cx="9135454" cy="3645613"/>
          </a:xfrm>
          <a:prstGeom prst="rect">
            <a:avLst/>
          </a:prstGeom>
        </p:spPr>
      </p:pic>
      <p:pic>
        <p:nvPicPr>
          <p:cNvPr id="6" name="图片 5"/>
          <p:cNvPicPr>
            <a:picLocks noChangeAspect="1"/>
          </p:cNvPicPr>
          <p:nvPr userDrawn="1"/>
        </p:nvPicPr>
        <p:blipFill rotWithShape="1">
          <a:blip r:embed="rId3" cstate="print">
            <a:extLst>
              <a:ext uri="{28A0092B-C50C-407E-A947-70E740481C1C}">
                <a14:useLocalDpi xmlns:a14="http://schemas.microsoft.com/office/drawing/2010/main" val="0"/>
              </a:ext>
            </a:extLst>
          </a:blip>
          <a:srcRect r="1746" b="4281"/>
          <a:stretch>
            <a:fillRect/>
          </a:stretch>
        </p:blipFill>
        <p:spPr>
          <a:xfrm>
            <a:off x="-1" y="3645612"/>
            <a:ext cx="9144001" cy="1499266"/>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0516EE7D-276B-4CA8-9C22-89EEC56C6BE5}" type="datetimeFigureOut">
              <a:rPr lang="zh-CN" altLang="en-US" smtClean="0"/>
              <a:pPr/>
              <a:t>2022/12/13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6CC75A5-5D54-41D7-824F-98141794C689}"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0516EE7D-276B-4CA8-9C22-89EEC56C6BE5}" type="datetimeFigureOut">
              <a:rPr lang="zh-CN" altLang="en-US" smtClean="0"/>
              <a:pPr/>
              <a:t>2022/12/13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6CC75A5-5D54-41D7-824F-98141794C689}"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0516EE7D-276B-4CA8-9C22-89EEC56C6BE5}" type="datetimeFigureOut">
              <a:rPr lang="zh-CN" altLang="en-US" smtClean="0"/>
              <a:pPr/>
              <a:t>2022/12/13</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6CC75A5-5D54-41D7-824F-98141794C689}"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b="0" i="0" u="none"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u="none"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a:latin typeface="+mn-lt"/>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a:latin typeface="+mn-lt"/>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a:latin typeface="+mn-lt"/>
              </a:defRPr>
            </a:lvl1pPr>
          </a:lstStyle>
          <a:p>
            <a:pPr fontAlgn="base">
              <a:spcBef>
                <a:spcPct val="0"/>
              </a:spcBef>
              <a:spcAft>
                <a:spcPct val="0"/>
              </a:spcAft>
              <a:defRPr/>
            </a:pPr>
            <a:fld id="{77F4C1E1-DE92-4401-B54A-CA013F265AC7}"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5054639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6"/>
          <p:cNvSpPr txBox="1">
            <a:spLocks noChangeArrowheads="1"/>
          </p:cNvSpPr>
          <p:nvPr/>
        </p:nvSpPr>
        <p:spPr bwMode="auto">
          <a:xfrm>
            <a:off x="129684" y="67294"/>
            <a:ext cx="8839200" cy="3285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marL="0" marR="0" lvl="0" indent="0" algn="ctr" defTabSz="6096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70C0"/>
                </a:solidFill>
                <a:effectLst/>
                <a:uLnTx/>
                <a:uFillTx/>
                <a:latin typeface="Times New Roman" panose="02020603050405020304" pitchFamily="18" charset="0"/>
                <a:ea typeface="+mn-ea"/>
                <a:cs typeface="Times New Roman" panose="02020603050405020304" pitchFamily="18" charset="0"/>
              </a:rPr>
              <a:t>Trường Tiểu học Sài Đồng</a:t>
            </a:r>
          </a:p>
          <a:p>
            <a:pPr marL="0" marR="0" lvl="0" indent="0" algn="ctr" defTabSz="6096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70C0"/>
                </a:solidFill>
                <a:effectLst/>
                <a:uLnTx/>
                <a:uFillTx/>
                <a:latin typeface="Times New Roman" panose="02020603050405020304" pitchFamily="18" charset="0"/>
                <a:ea typeface="+mn-ea"/>
                <a:cs typeface="Times New Roman" panose="02020603050405020304" pitchFamily="18" charset="0"/>
              </a:rPr>
              <a:t>Tiếng Việt lớp 3</a:t>
            </a:r>
          </a:p>
          <a:p>
            <a:pPr marL="0" marR="0" lvl="0" indent="0" algn="ctr" defTabSz="6096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Bài:</a:t>
            </a:r>
          </a:p>
          <a:p>
            <a:pPr marL="0" marR="0" lvl="0" indent="0" algn="ctr" defTabSz="609600" rtl="0" eaLnBrk="1" fontAlgn="auto" latinLnBrk="0" hangingPunct="1">
              <a:lnSpc>
                <a:spcPct val="100000"/>
              </a:lnSpc>
              <a:spcBef>
                <a:spcPts val="0"/>
              </a:spcBef>
              <a:spcAft>
                <a:spcPts val="0"/>
              </a:spcAft>
              <a:buClrTx/>
              <a:buSzTx/>
              <a:buFontTx/>
              <a:buNone/>
              <a:tabLst/>
              <a:defRPr/>
            </a:pPr>
            <a:r>
              <a:rPr lang="en-US" sz="4000">
                <a:solidFill>
                  <a:srgbClr val="FF0000"/>
                </a:solidFill>
                <a:latin typeface="Times New Roman" pitchFamily="18" charset="0"/>
                <a:cs typeface="Times New Roman" pitchFamily="18" charset="0"/>
              </a:rPr>
              <a:t>Đọc: Những </a:t>
            </a:r>
            <a:r>
              <a:rPr lang="en-US" sz="4000" dirty="0" err="1">
                <a:solidFill>
                  <a:srgbClr val="FF0000"/>
                </a:solidFill>
                <a:latin typeface="Times New Roman" pitchFamily="18" charset="0"/>
                <a:cs typeface="Times New Roman" pitchFamily="18" charset="0"/>
              </a:rPr>
              <a:t>bậc</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đá</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chạm</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mây</a:t>
            </a:r>
            <a:endParaRPr lang="en-US" sz="4000" dirty="0">
              <a:solidFill>
                <a:srgbClr val="FF0000"/>
              </a:solidFill>
              <a:latin typeface="Times New Roman" pitchFamily="18" charset="0"/>
              <a:cs typeface="Times New Roman" pitchFamily="18" charset="0"/>
            </a:endParaRPr>
          </a:p>
          <a:p>
            <a:pPr algn="ctr" eaLnBrk="1" hangingPunct="1">
              <a:lnSpc>
                <a:spcPct val="150000"/>
              </a:lnSpc>
            </a:pPr>
            <a:r>
              <a:rPr lang="en-US" sz="3600" dirty="0" err="1">
                <a:solidFill>
                  <a:srgbClr val="FF0000"/>
                </a:solidFill>
                <a:latin typeface="Times New Roman" pitchFamily="18" charset="0"/>
                <a:cs typeface="Times New Roman" pitchFamily="18" charset="0"/>
              </a:rPr>
              <a:t>Nói</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và</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nghe</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Những</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bậc</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đá</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chạm</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mây</a:t>
            </a:r>
            <a:endParaRPr lang="en-US" sz="36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46009547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6"/>
          <p:cNvSpPr txBox="1">
            <a:spLocks noChangeArrowheads="1"/>
          </p:cNvSpPr>
          <p:nvPr/>
        </p:nvSpPr>
        <p:spPr bwMode="auto">
          <a:xfrm>
            <a:off x="152400" y="506565"/>
            <a:ext cx="883920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algn="just">
              <a:spcBef>
                <a:spcPct val="50000"/>
              </a:spcBef>
              <a:buClrTx/>
              <a:buSzTx/>
              <a:buFontTx/>
              <a:buNone/>
            </a:pP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Người</a:t>
            </a:r>
            <a:r>
              <a:rPr lang="en-US" altLang="en-US" sz="3600" b="0" dirty="0">
                <a:latin typeface="Times New Roman" pitchFamily="18" charset="0"/>
                <a:cs typeface="Times New Roman" pitchFamily="18" charset="0"/>
              </a:rPr>
              <a:t> ta </a:t>
            </a:r>
            <a:r>
              <a:rPr lang="en-US" altLang="en-US" sz="3600" b="0" dirty="0" err="1">
                <a:latin typeface="Times New Roman" pitchFamily="18" charset="0"/>
                <a:cs typeface="Times New Roman" pitchFamily="18" charset="0"/>
              </a:rPr>
              <a:t>gọi</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ông</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là</a:t>
            </a:r>
            <a:r>
              <a:rPr lang="en-US" altLang="en-US" sz="3600" b="0" dirty="0">
                <a:latin typeface="Times New Roman" pitchFamily="18" charset="0"/>
                <a:cs typeface="Times New Roman" pitchFamily="18" charset="0"/>
              </a:rPr>
              <a:t> </a:t>
            </a:r>
            <a:r>
              <a:rPr lang="en-US" altLang="en-US" sz="3600" b="0" err="1">
                <a:latin typeface="Times New Roman" pitchFamily="18" charset="0"/>
                <a:cs typeface="Times New Roman" pitchFamily="18" charset="0"/>
              </a:rPr>
              <a:t>cố</a:t>
            </a:r>
            <a:r>
              <a:rPr lang="en-US" altLang="en-US" sz="3600" b="0">
                <a:latin typeface="Times New Roman" pitchFamily="18" charset="0"/>
                <a:cs typeface="Times New Roman" pitchFamily="18" charset="0"/>
              </a:rPr>
              <a:t> Đương </a:t>
            </a:r>
            <a:r>
              <a:rPr lang="en-US" altLang="en-US" sz="3600" b="0" dirty="0" err="1">
                <a:latin typeface="Times New Roman" pitchFamily="18" charset="0"/>
                <a:cs typeface="Times New Roman" pitchFamily="18" charset="0"/>
              </a:rPr>
              <a:t>vì</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hễ</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gặp</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việc</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khó</a:t>
            </a:r>
            <a:r>
              <a:rPr lang="en-US" altLang="en-US" sz="3600" b="0" dirty="0">
                <a:latin typeface="Times New Roman" pitchFamily="18" charset="0"/>
                <a:cs typeface="Times New Roman" pitchFamily="18" charset="0"/>
              </a:rPr>
              <a:t> </a:t>
            </a:r>
            <a:r>
              <a:rPr lang="en-US" altLang="en-US" sz="3600" b="0" err="1">
                <a:latin typeface="Times New Roman" pitchFamily="18" charset="0"/>
                <a:cs typeface="Times New Roman" pitchFamily="18" charset="0"/>
              </a:rPr>
              <a:t>gì</a:t>
            </a:r>
            <a:r>
              <a:rPr lang="en-US" altLang="en-US" sz="3600" b="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ông</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đều</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đảm</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đương</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gánh</a:t>
            </a:r>
            <a:r>
              <a:rPr lang="en-US" altLang="en-US" sz="3600" b="0" dirty="0">
                <a:latin typeface="Times New Roman" pitchFamily="18" charset="0"/>
                <a:cs typeface="Times New Roman" pitchFamily="18" charset="0"/>
              </a:rPr>
              <a:t> </a:t>
            </a:r>
            <a:r>
              <a:rPr lang="en-US" altLang="en-US" sz="3600" b="0" err="1">
                <a:latin typeface="Times New Roman" pitchFamily="18" charset="0"/>
                <a:cs typeface="Times New Roman" pitchFamily="18" charset="0"/>
              </a:rPr>
              <a:t>vác</a:t>
            </a:r>
            <a:r>
              <a:rPr lang="en-US" altLang="en-US" sz="3600" b="0">
                <a:latin typeface="Times New Roman" pitchFamily="18" charset="0"/>
                <a:cs typeface="Times New Roman" pitchFamily="18" charset="0"/>
              </a:rPr>
              <a:t>. </a:t>
            </a:r>
          </a:p>
          <a:p>
            <a:pPr algn="just">
              <a:spcBef>
                <a:spcPct val="50000"/>
              </a:spcBef>
              <a:buClrTx/>
              <a:buSzTx/>
              <a:buFontTx/>
              <a:buNone/>
            </a:pPr>
            <a:r>
              <a:rPr lang="en-US" altLang="en-US" sz="3600" b="0">
                <a:latin typeface="Times New Roman" pitchFamily="18" charset="0"/>
                <a:cs typeface="Times New Roman" pitchFamily="18" charset="0"/>
              </a:rPr>
              <a:t>Thấy lên núi phải đi đường vòng, ông bàn với mọi người ghép đá thành bậc thang vượt dốc để có được con đường ngắn như mong muốn.</a:t>
            </a:r>
            <a:endParaRPr lang="en-US" altLang="en-US" sz="3600" b="0" dirty="0">
              <a:latin typeface="Times New Roman" pitchFamily="18" charset="0"/>
              <a:cs typeface="Times New Roman" pitchFamily="18" charset="0"/>
            </a:endParaRPr>
          </a:p>
        </p:txBody>
      </p:sp>
      <p:cxnSp>
        <p:nvCxnSpPr>
          <p:cNvPr id="4" name="Straight Connector 3">
            <a:extLst>
              <a:ext uri="{FF2B5EF4-FFF2-40B4-BE49-F238E27FC236}">
                <a16:creationId xmlns:a16="http://schemas.microsoft.com/office/drawing/2014/main" id="{740EE145-DA09-FAFE-2D6F-649D182651B4}"/>
              </a:ext>
            </a:extLst>
          </p:cNvPr>
          <p:cNvCxnSpPr/>
          <p:nvPr/>
        </p:nvCxnSpPr>
        <p:spPr>
          <a:xfrm flipH="1">
            <a:off x="6949441" y="645459"/>
            <a:ext cx="118334" cy="36576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3BA71E6-1700-4847-9692-E2C4DD9DBDDB}"/>
              </a:ext>
            </a:extLst>
          </p:cNvPr>
          <p:cNvCxnSpPr/>
          <p:nvPr/>
        </p:nvCxnSpPr>
        <p:spPr>
          <a:xfrm flipH="1">
            <a:off x="2409714" y="1248559"/>
            <a:ext cx="118334" cy="36576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413FE07-A057-C0BC-174C-EA84DEF821A9}"/>
              </a:ext>
            </a:extLst>
          </p:cNvPr>
          <p:cNvCxnSpPr/>
          <p:nvPr/>
        </p:nvCxnSpPr>
        <p:spPr>
          <a:xfrm flipH="1">
            <a:off x="8062860" y="1216958"/>
            <a:ext cx="118334" cy="36576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2901948-4919-4270-412D-8869AAFFC3C8}"/>
              </a:ext>
            </a:extLst>
          </p:cNvPr>
          <p:cNvCxnSpPr/>
          <p:nvPr/>
        </p:nvCxnSpPr>
        <p:spPr>
          <a:xfrm flipH="1">
            <a:off x="8003693" y="1216958"/>
            <a:ext cx="118334" cy="36576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B3C9539-2866-7F7E-F59A-CDEE64563FC0}"/>
              </a:ext>
            </a:extLst>
          </p:cNvPr>
          <p:cNvCxnSpPr/>
          <p:nvPr/>
        </p:nvCxnSpPr>
        <p:spPr>
          <a:xfrm flipH="1">
            <a:off x="6540653" y="2044624"/>
            <a:ext cx="118334" cy="36576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80ED2D7-02FE-A19F-06A7-8FDF8B471321}"/>
              </a:ext>
            </a:extLst>
          </p:cNvPr>
          <p:cNvCxnSpPr/>
          <p:nvPr/>
        </p:nvCxnSpPr>
        <p:spPr>
          <a:xfrm flipH="1">
            <a:off x="2205322" y="2571750"/>
            <a:ext cx="118334" cy="36576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871FA79-537C-851F-53A8-41ED86B1185E}"/>
              </a:ext>
            </a:extLst>
          </p:cNvPr>
          <p:cNvCxnSpPr/>
          <p:nvPr/>
        </p:nvCxnSpPr>
        <p:spPr>
          <a:xfrm flipH="1">
            <a:off x="8873266" y="2571750"/>
            <a:ext cx="118334" cy="36576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86D5FC0-9D78-8EE0-47E9-A035992C4E85}"/>
              </a:ext>
            </a:extLst>
          </p:cNvPr>
          <p:cNvCxnSpPr/>
          <p:nvPr/>
        </p:nvCxnSpPr>
        <p:spPr>
          <a:xfrm flipH="1">
            <a:off x="8561295" y="3120390"/>
            <a:ext cx="118334" cy="36576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303C09A-4291-8300-C8C4-F26FA77C9A32}"/>
              </a:ext>
            </a:extLst>
          </p:cNvPr>
          <p:cNvCxnSpPr/>
          <p:nvPr/>
        </p:nvCxnSpPr>
        <p:spPr>
          <a:xfrm flipH="1">
            <a:off x="8613291" y="3120390"/>
            <a:ext cx="118334" cy="36576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253807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par>
                                <p:cTn id="13" presetID="6" presetClass="entr" presetSubtype="16"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par>
                                <p:cTn id="16" presetID="6" presetClass="entr" presetSubtype="16"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circle(in)">
                                      <p:cBhvr>
                                        <p:cTn id="18" dur="2000"/>
                                        <p:tgtEl>
                                          <p:spTgt spid="10"/>
                                        </p:tgtEl>
                                      </p:cBhvr>
                                    </p:animEffect>
                                  </p:childTnLst>
                                </p:cTn>
                              </p:par>
                              <p:par>
                                <p:cTn id="19" presetID="6" presetClass="entr" presetSubtype="16"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circle(in)">
                                      <p:cBhvr>
                                        <p:cTn id="21" dur="2000"/>
                                        <p:tgtEl>
                                          <p:spTgt spid="9"/>
                                        </p:tgtEl>
                                      </p:cBhvr>
                                    </p:animEffect>
                                  </p:childTnLst>
                                </p:cTn>
                              </p:par>
                              <p:par>
                                <p:cTn id="22" presetID="6" presetClass="entr" presetSubtype="16"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circle(in)">
                                      <p:cBhvr>
                                        <p:cTn id="24" dur="2000"/>
                                        <p:tgtEl>
                                          <p:spTgt spid="11"/>
                                        </p:tgtEl>
                                      </p:cBhvr>
                                    </p:animEffect>
                                  </p:childTnLst>
                                </p:cTn>
                              </p:par>
                              <p:par>
                                <p:cTn id="25" presetID="6" presetClass="entr" presetSubtype="16"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circle(in)">
                                      <p:cBhvr>
                                        <p:cTn id="27" dur="2000"/>
                                        <p:tgtEl>
                                          <p:spTgt spid="12"/>
                                        </p:tgtEl>
                                      </p:cBhvr>
                                    </p:animEffect>
                                  </p:childTnLst>
                                </p:cTn>
                              </p:par>
                              <p:par>
                                <p:cTn id="28" presetID="6" presetClass="entr" presetSubtype="16"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circle(in)">
                                      <p:cBhvr>
                                        <p:cTn id="30" dur="2000"/>
                                        <p:tgtEl>
                                          <p:spTgt spid="13"/>
                                        </p:tgtEl>
                                      </p:cBhvr>
                                    </p:animEffect>
                                  </p:childTnLst>
                                </p:cTn>
                              </p:par>
                              <p:par>
                                <p:cTn id="31" presetID="6" presetClass="entr" presetSubtype="16"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circle(in)">
                                      <p:cBhvr>
                                        <p:cTn id="33" dur="2000"/>
                                        <p:tgtEl>
                                          <p:spTgt spid="14"/>
                                        </p:tgtEl>
                                      </p:cBhvr>
                                    </p:animEffect>
                                  </p:childTnLst>
                                </p:cTn>
                              </p:par>
                              <p:par>
                                <p:cTn id="34" presetID="6" presetClass="entr" presetSubtype="16"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circle(in)">
                                      <p:cBhvr>
                                        <p:cTn id="3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12964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6325" y="983955"/>
            <a:ext cx="4988865" cy="954107"/>
          </a:xfrm>
          <a:prstGeom prst="rect">
            <a:avLst/>
          </a:prstGeom>
        </p:spPr>
        <p:txBody>
          <a:bodyPr wrap="none">
            <a:spAutoFit/>
          </a:bodyPr>
          <a:lstStyle/>
          <a:p>
            <a:pPr algn="ct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núi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rừng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cs typeface="Times New Roman" panose="02020603050405020304" pitchFamily="18" charset="0"/>
              </a:rPr>
              <a:t> </a:t>
            </a:r>
          </a:p>
          <a:p>
            <a:pPr algn="ctr"/>
            <a:r>
              <a:rPr lang="en-US" sz="2800" dirty="0">
                <a:latin typeface="Times New Roman" panose="02020603050405020304" pitchFamily="18" charset="0"/>
                <a:cs typeface="Times New Roman" panose="02020603050405020304" pitchFamily="18" charset="0"/>
              </a:rPr>
              <a:t>h</a:t>
            </a:r>
            <a:r>
              <a:rPr lang="en-US" sz="2800">
                <a:latin typeface="Times New Roman" panose="02020603050405020304" pitchFamily="18" charset="0"/>
                <a:cs typeface="Times New Roman" panose="02020603050405020304" pitchFamily="18" charset="0"/>
              </a:rPr>
              <a:t>oang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cỏ</a:t>
            </a:r>
            <a:r>
              <a:rPr lang="en-US" sz="2800" dirty="0">
                <a:latin typeface="Times New Roman" panose="02020603050405020304" pitchFamily="18" charset="0"/>
                <a:cs typeface="Times New Roman" panose="02020603050405020304" pitchFamily="18" charset="0"/>
              </a:rPr>
              <a:t>.</a:t>
            </a:r>
          </a:p>
        </p:txBody>
      </p:sp>
      <p:sp>
        <p:nvSpPr>
          <p:cNvPr id="4" name="Rectangle 3">
            <a:extLst>
              <a:ext uri="{FF2B5EF4-FFF2-40B4-BE49-F238E27FC236}">
                <a16:creationId xmlns:a16="http://schemas.microsoft.com/office/drawing/2014/main" id="{CA786850-2C63-4497-AF0E-1405A3B141E3}"/>
              </a:ext>
            </a:extLst>
          </p:cNvPr>
          <p:cNvSpPr/>
          <p:nvPr/>
        </p:nvSpPr>
        <p:spPr>
          <a:xfrm>
            <a:off x="333744" y="191377"/>
            <a:ext cx="1315360" cy="523220"/>
          </a:xfrm>
          <a:prstGeom prst="rect">
            <a:avLst/>
          </a:prstGeom>
        </p:spPr>
        <p:txBody>
          <a:bodyPr wrap="none">
            <a:spAutoFit/>
          </a:bodyPr>
          <a:lstStyle/>
          <a:p>
            <a:r>
              <a:rPr lang="en-US" sz="2800" b="1" dirty="0" err="1">
                <a:solidFill>
                  <a:srgbClr val="0033CC"/>
                </a:solidFill>
                <a:latin typeface="Times New Roman" panose="02020603050405020304" pitchFamily="18" charset="0"/>
                <a:cs typeface="Times New Roman" panose="02020603050405020304" pitchFamily="18" charset="0"/>
              </a:rPr>
              <a:t>Truông</a:t>
            </a:r>
            <a:endParaRPr lang="en-US" sz="2800" b="1" dirty="0">
              <a:solidFill>
                <a:srgbClr val="0033CC"/>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7571" y="1679943"/>
            <a:ext cx="4542465" cy="3406849"/>
          </a:xfrm>
          <a:prstGeom prst="rect">
            <a:avLst/>
          </a:prstGeom>
        </p:spPr>
      </p:pic>
    </p:spTree>
    <p:extLst>
      <p:ext uri="{BB962C8B-B14F-4D97-AF65-F5344CB8AC3E}">
        <p14:creationId xmlns:p14="http://schemas.microsoft.com/office/powerpoint/2010/main" val="1016709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6C8EC-1736-4DBB-C722-E4124D870EC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BA2C9F5-288A-6C06-2AA8-40C86B6B8FBD}"/>
              </a:ext>
            </a:extLst>
          </p:cNvPr>
          <p:cNvSpPr>
            <a:spLocks noGrp="1"/>
          </p:cNvSpPr>
          <p:nvPr>
            <p:ph idx="1"/>
          </p:nvPr>
        </p:nvSpPr>
        <p:spPr/>
        <p:txBody>
          <a:bodyPr>
            <a:normAutofit/>
          </a:bodyPr>
          <a:lstStyle/>
          <a:p>
            <a:pPr marL="0" indent="0" algn="just">
              <a:buNone/>
            </a:pPr>
            <a:r>
              <a:rPr lang="en-US" sz="3600">
                <a:latin typeface="Times New Roman" panose="02020603050405020304" pitchFamily="18" charset="0"/>
                <a:cs typeface="Times New Roman" panose="02020603050405020304" pitchFamily="18" charset="0"/>
              </a:rPr>
              <a:t>Ngày nay, con đường vượt núi gọi là Truông Ghép vẫn còn ở phía nam dãy núi Hồng Lĩnh.</a:t>
            </a:r>
          </a:p>
        </p:txBody>
      </p:sp>
      <p:cxnSp>
        <p:nvCxnSpPr>
          <p:cNvPr id="9" name="Straight Connector 8">
            <a:extLst>
              <a:ext uri="{FF2B5EF4-FFF2-40B4-BE49-F238E27FC236}">
                <a16:creationId xmlns:a16="http://schemas.microsoft.com/office/drawing/2014/main" id="{F6E1E755-F3D8-41F2-61A0-94CC50FF1C36}"/>
              </a:ext>
            </a:extLst>
          </p:cNvPr>
          <p:cNvCxnSpPr/>
          <p:nvPr/>
        </p:nvCxnSpPr>
        <p:spPr>
          <a:xfrm flipH="1">
            <a:off x="2775473" y="1527586"/>
            <a:ext cx="107576" cy="33348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1D9E9E1-EC51-C67A-F20B-C6199F8D825D}"/>
              </a:ext>
            </a:extLst>
          </p:cNvPr>
          <p:cNvCxnSpPr/>
          <p:nvPr/>
        </p:nvCxnSpPr>
        <p:spPr>
          <a:xfrm flipH="1">
            <a:off x="3184263" y="2043953"/>
            <a:ext cx="107576" cy="33348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548277D-F8CA-6D40-DD51-9E4C4280808C}"/>
              </a:ext>
            </a:extLst>
          </p:cNvPr>
          <p:cNvCxnSpPr/>
          <p:nvPr/>
        </p:nvCxnSpPr>
        <p:spPr>
          <a:xfrm flipH="1">
            <a:off x="2861533" y="2487097"/>
            <a:ext cx="107576" cy="33348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D2CA4BD-7098-CF5E-1139-DF8B6DE4A750}"/>
              </a:ext>
            </a:extLst>
          </p:cNvPr>
          <p:cNvCxnSpPr/>
          <p:nvPr/>
        </p:nvCxnSpPr>
        <p:spPr>
          <a:xfrm flipH="1">
            <a:off x="2915320" y="2487097"/>
            <a:ext cx="107576" cy="33348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4622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par>
                                <p:cTn id="11" presetID="22" presetClass="entr" presetSubtype="4"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par>
                                <p:cTn id="14" presetID="22" presetClass="entr" presetSubtype="4"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a:spLocks noChangeArrowheads="1"/>
          </p:cNvSpPr>
          <p:nvPr/>
        </p:nvSpPr>
        <p:spPr bwMode="auto">
          <a:xfrm>
            <a:off x="152400" y="0"/>
            <a:ext cx="8839200" cy="986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algn="ctr" eaLnBrk="1" hangingPunct="1">
              <a:lnSpc>
                <a:spcPct val="150000"/>
              </a:lnSpc>
            </a:pPr>
            <a:r>
              <a:rPr lang="en-US" sz="4400" dirty="0">
                <a:solidFill>
                  <a:srgbClr val="FF0000"/>
                </a:solidFill>
                <a:latin typeface="Times New Roman" pitchFamily="18" charset="0"/>
                <a:cs typeface="Times New Roman" pitchFamily="18" charset="0"/>
              </a:rPr>
              <a:t>TÌM HIỂU BÀI</a:t>
            </a:r>
          </a:p>
        </p:txBody>
      </p:sp>
      <p:sp>
        <p:nvSpPr>
          <p:cNvPr id="2" name="Cloud Callout 1"/>
          <p:cNvSpPr/>
          <p:nvPr/>
        </p:nvSpPr>
        <p:spPr>
          <a:xfrm>
            <a:off x="2019992" y="986360"/>
            <a:ext cx="5680219" cy="3090626"/>
          </a:xfrm>
          <a:prstGeom prst="cloud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33CC"/>
                </a:solidFill>
                <a:latin typeface="Times New Roman" panose="02020603050405020304" pitchFamily="18" charset="0"/>
                <a:cs typeface="Times New Roman" panose="02020603050405020304" pitchFamily="18" charset="0"/>
              </a:rPr>
              <a:t>Câu</a:t>
            </a:r>
            <a:r>
              <a:rPr lang="en-US" sz="2800" dirty="0">
                <a:solidFill>
                  <a:srgbClr val="0033CC"/>
                </a:solidFill>
                <a:latin typeface="Times New Roman" panose="02020603050405020304" pitchFamily="18" charset="0"/>
                <a:cs typeface="Times New Roman" panose="02020603050405020304" pitchFamily="18" charset="0"/>
              </a:rPr>
              <a:t> 1:</a:t>
            </a:r>
            <a:r>
              <a:rPr lang="en-US" sz="66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Vì</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sao</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ngày</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xưa</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người</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dân</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dưới</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chân</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núi</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Hồng</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Lĩnh</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phải</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bỏ</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nghề</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đánh</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cá</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lên</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núi</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kiếm</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củi</a:t>
            </a:r>
            <a:r>
              <a:rPr lang="en-US" sz="2800" dirty="0">
                <a:solidFill>
                  <a:srgbClr val="0033CC"/>
                </a:solidFill>
                <a:latin typeface="Times New Roman" panose="02020603050405020304" pitchFamily="18" charset="0"/>
                <a:cs typeface="Times New Roman" panose="02020603050405020304" pitchFamily="18" charset="0"/>
              </a:rPr>
              <a:t>?</a:t>
            </a:r>
            <a:endParaRPr lang="en-US" sz="6600" dirty="0">
              <a:solidFill>
                <a:srgbClr val="0033CC"/>
              </a:solidFill>
              <a:latin typeface="Times New Roman" panose="02020603050405020304" pitchFamily="18" charset="0"/>
              <a:cs typeface="Times New Roman" panose="02020603050405020304" pitchFamily="18" charset="0"/>
            </a:endParaRPr>
          </a:p>
          <a:p>
            <a:pPr algn="ctr"/>
            <a:endParaRPr lang="en-US" dirty="0"/>
          </a:p>
        </p:txBody>
      </p:sp>
    </p:spTree>
    <p:extLst>
      <p:ext uri="{BB962C8B-B14F-4D97-AF65-F5344CB8AC3E}">
        <p14:creationId xmlns:p14="http://schemas.microsoft.com/office/powerpoint/2010/main" val="4215036072"/>
      </p:ext>
    </p:extLst>
  </p:cSld>
  <p:clrMapOvr>
    <a:masterClrMapping/>
  </p:clrMapOvr>
  <p:transition spd="slow">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6">
            <a:extLst>
              <a:ext uri="{FF2B5EF4-FFF2-40B4-BE49-F238E27FC236}">
                <a16:creationId xmlns:a16="http://schemas.microsoft.com/office/drawing/2014/main" id="{C0508FB7-C6C7-41A3-B743-5AE75B5CC2F2}"/>
              </a:ext>
            </a:extLst>
          </p:cNvPr>
          <p:cNvSpPr txBox="1">
            <a:spLocks noChangeArrowheads="1"/>
          </p:cNvSpPr>
          <p:nvPr/>
        </p:nvSpPr>
        <p:spPr bwMode="auto">
          <a:xfrm>
            <a:off x="487363" y="549867"/>
            <a:ext cx="8839200" cy="674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algn="just" defTabSz="957263">
              <a:lnSpc>
                <a:spcPct val="114000"/>
              </a:lnSpc>
              <a:defRPr/>
            </a:pPr>
            <a:r>
              <a:rPr lang="en-US" sz="3600" dirty="0" err="1">
                <a:solidFill>
                  <a:srgbClr val="0033CC"/>
                </a:solidFill>
                <a:latin typeface="Times New Roman" panose="02020603050405020304" pitchFamily="18" charset="0"/>
                <a:cs typeface="Times New Roman" panose="02020603050405020304" pitchFamily="18" charset="0"/>
              </a:rPr>
              <a:t>Câu</a:t>
            </a:r>
            <a:r>
              <a:rPr lang="en-US" sz="3600" dirty="0">
                <a:solidFill>
                  <a:srgbClr val="0033CC"/>
                </a:solidFill>
                <a:latin typeface="Times New Roman" panose="02020603050405020304" pitchFamily="18" charset="0"/>
                <a:cs typeface="Times New Roman" panose="02020603050405020304" pitchFamily="18" charset="0"/>
              </a:rPr>
              <a:t> 1:</a:t>
            </a:r>
            <a:endParaRPr lang="en-US" sz="3600" b="0" dirty="0">
              <a:solidFill>
                <a:srgbClr val="0033CC"/>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FE37635E-CE5D-44EB-9CE1-FCF381A91361}"/>
              </a:ext>
            </a:extLst>
          </p:cNvPr>
          <p:cNvSpPr/>
          <p:nvPr/>
        </p:nvSpPr>
        <p:spPr>
          <a:xfrm>
            <a:off x="218457" y="1573792"/>
            <a:ext cx="8925543" cy="674224"/>
          </a:xfrm>
          <a:prstGeom prst="rect">
            <a:avLst/>
          </a:prstGeom>
        </p:spPr>
        <p:txBody>
          <a:bodyPr wrap="square">
            <a:spAutoFit/>
          </a:bodyPr>
          <a:lstStyle/>
          <a:p>
            <a:pPr algn="just">
              <a:lnSpc>
                <a:spcPct val="114000"/>
              </a:lnSpc>
            </a:pPr>
            <a:r>
              <a:rPr lang="en-US" altLang="en-US" sz="3600" b="1">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Vì</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tất</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cả</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thuyền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bè</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của</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họ</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bị</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bão</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cuốn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mất</a:t>
            </a:r>
            <a:r>
              <a:rPr lang="en-US" altLang="en-US" sz="3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9600397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2019992" y="986360"/>
            <a:ext cx="5421331" cy="2566137"/>
          </a:xfrm>
          <a:prstGeom prst="cloud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57263">
              <a:defRPr/>
            </a:pPr>
            <a:r>
              <a:rPr lang="en-US" sz="2800" dirty="0" err="1">
                <a:solidFill>
                  <a:srgbClr val="0033CC"/>
                </a:solidFill>
                <a:latin typeface="Times New Roman" panose="02020603050405020304" pitchFamily="18" charset="0"/>
                <a:cs typeface="Times New Roman" panose="02020603050405020304" pitchFamily="18" charset="0"/>
              </a:rPr>
              <a:t>Câu</a:t>
            </a:r>
            <a:r>
              <a:rPr lang="en-US" sz="2800" dirty="0">
                <a:solidFill>
                  <a:srgbClr val="0033CC"/>
                </a:solidFill>
                <a:latin typeface="Times New Roman" panose="02020603050405020304" pitchFamily="18" charset="0"/>
                <a:cs typeface="Times New Roman" panose="02020603050405020304" pitchFamily="18" charset="0"/>
              </a:rPr>
              <a:t> 2: </a:t>
            </a:r>
            <a:r>
              <a:rPr lang="en-US" sz="2800" dirty="0" err="1">
                <a:solidFill>
                  <a:srgbClr val="0033CC"/>
                </a:solidFill>
                <a:latin typeface="Times New Roman" panose="02020603050405020304" pitchFamily="18" charset="0"/>
                <a:cs typeface="Times New Roman" panose="02020603050405020304" pitchFamily="18" charset="0"/>
              </a:rPr>
              <a:t>Vì</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sao</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cố</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Đương</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có</a:t>
            </a:r>
            <a:r>
              <a:rPr lang="en-US" sz="2800" dirty="0">
                <a:solidFill>
                  <a:srgbClr val="0033CC"/>
                </a:solidFill>
                <a:latin typeface="Times New Roman" panose="02020603050405020304" pitchFamily="18" charset="0"/>
                <a:cs typeface="Times New Roman" panose="02020603050405020304" pitchFamily="18" charset="0"/>
              </a:rPr>
              <a:t> ý </a:t>
            </a:r>
            <a:r>
              <a:rPr lang="en-US" sz="2800" dirty="0" err="1">
                <a:solidFill>
                  <a:srgbClr val="0033CC"/>
                </a:solidFill>
                <a:latin typeface="Times New Roman" panose="02020603050405020304" pitchFamily="18" charset="0"/>
                <a:cs typeface="Times New Roman" panose="02020603050405020304" pitchFamily="18" charset="0"/>
              </a:rPr>
              <a:t>định</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ghép</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đá</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thành</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bậc</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thang</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lên</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núi</a:t>
            </a:r>
            <a:r>
              <a:rPr lang="en-US" sz="2800" dirty="0">
                <a:solidFill>
                  <a:srgbClr val="0033CC"/>
                </a:solidFill>
                <a:latin typeface="Times New Roman" panose="02020603050405020304" pitchFamily="18" charset="0"/>
                <a:cs typeface="Times New Roman" panose="02020603050405020304" pitchFamily="18" charset="0"/>
              </a:rPr>
              <a:t>?</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DFPOP1-W9"/>
              <a:cs typeface="+mn-cs"/>
            </a:endParaRPr>
          </a:p>
        </p:txBody>
      </p:sp>
    </p:spTree>
    <p:extLst>
      <p:ext uri="{BB962C8B-B14F-4D97-AF65-F5344CB8AC3E}">
        <p14:creationId xmlns:p14="http://schemas.microsoft.com/office/powerpoint/2010/main" val="1084495735"/>
      </p:ext>
    </p:extLst>
  </p:cSld>
  <p:clrMapOvr>
    <a:masterClrMapping/>
  </p:clrMapOvr>
  <p:transition spd="slow">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a:extLst>
              <a:ext uri="{FF2B5EF4-FFF2-40B4-BE49-F238E27FC236}">
                <a16:creationId xmlns:a16="http://schemas.microsoft.com/office/drawing/2014/main" id="{0932C554-3F67-4F42-B372-EB781478ACAE}"/>
              </a:ext>
            </a:extLst>
          </p:cNvPr>
          <p:cNvSpPr txBox="1">
            <a:spLocks noChangeArrowheads="1"/>
          </p:cNvSpPr>
          <p:nvPr/>
        </p:nvSpPr>
        <p:spPr bwMode="auto">
          <a:xfrm>
            <a:off x="194441" y="586878"/>
            <a:ext cx="8839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algn="just" defTabSz="957263">
              <a:defRPr/>
            </a:pPr>
            <a:r>
              <a:rPr lang="en-US" sz="3600" dirty="0" err="1">
                <a:solidFill>
                  <a:srgbClr val="0033CC"/>
                </a:solidFill>
                <a:latin typeface="Times New Roman" panose="02020603050405020304" pitchFamily="18" charset="0"/>
                <a:cs typeface="Times New Roman" panose="02020603050405020304" pitchFamily="18" charset="0"/>
              </a:rPr>
              <a:t>Câu</a:t>
            </a:r>
            <a:r>
              <a:rPr lang="en-US" sz="3600" dirty="0">
                <a:solidFill>
                  <a:srgbClr val="0033CC"/>
                </a:solidFill>
                <a:latin typeface="Times New Roman" panose="02020603050405020304" pitchFamily="18" charset="0"/>
                <a:cs typeface="Times New Roman" panose="02020603050405020304" pitchFamily="18" charset="0"/>
              </a:rPr>
              <a:t> 2:</a:t>
            </a:r>
            <a:endParaRPr lang="en-US" sz="3600" b="0" dirty="0">
              <a:solidFill>
                <a:srgbClr val="0033CC"/>
              </a:solidFill>
              <a:latin typeface="Times New Roman" panose="02020603050405020304" pitchFamily="18" charset="0"/>
              <a:cs typeface="Times New Roman" panose="02020603050405020304" pitchFamily="18" charset="0"/>
            </a:endParaRPr>
          </a:p>
        </p:txBody>
      </p:sp>
      <p:sp>
        <p:nvSpPr>
          <p:cNvPr id="2" name="Rectangle 1"/>
          <p:cNvSpPr/>
          <p:nvPr/>
        </p:nvSpPr>
        <p:spPr>
          <a:xfrm>
            <a:off x="110359" y="1116223"/>
            <a:ext cx="8567849" cy="2246769"/>
          </a:xfrm>
          <a:prstGeom prst="rect">
            <a:avLst/>
          </a:prstGeom>
        </p:spPr>
        <p:txBody>
          <a:bodyPr wrap="square">
            <a:spAutoFit/>
          </a:bodyPr>
          <a:lstStyle/>
          <a:p>
            <a:pPr algn="just">
              <a:spcAft>
                <a:spcPts val="0"/>
              </a:spcAft>
            </a:pPr>
            <a:r>
              <a:rPr lang="nl-NL" sz="2800" dirty="0">
                <a:latin typeface="Times New Roman" panose="02020603050405020304" pitchFamily="18" charset="0"/>
                <a:ea typeface="Times New Roman" panose="02020603050405020304" pitchFamily="18" charset="0"/>
              </a:rPr>
              <a:t>Vì Cố Đương </a:t>
            </a:r>
            <a:r>
              <a:rPr lang="nl-NL" sz="2800">
                <a:latin typeface="Times New Roman" panose="02020603050405020304" pitchFamily="18" charset="0"/>
                <a:ea typeface="Times New Roman" panose="02020603050405020304" pitchFamily="18" charset="0"/>
              </a:rPr>
              <a:t>là một </a:t>
            </a:r>
            <a:r>
              <a:rPr lang="nl-NL" sz="2800" dirty="0">
                <a:latin typeface="Times New Roman" panose="02020603050405020304" pitchFamily="18" charset="0"/>
                <a:ea typeface="Times New Roman" panose="02020603050405020304" pitchFamily="18" charset="0"/>
              </a:rPr>
              <a:t>người luôn sẵn lòng đương đầu với khó khăn, bất kể là việc của ai. Thương dân làng phải đi đường vòng rất xa để lên núi ông đã một mình tìm cách làm </a:t>
            </a:r>
            <a:r>
              <a:rPr lang="nl-NL" sz="2800">
                <a:latin typeface="Times New Roman" panose="02020603050405020304" pitchFamily="18" charset="0"/>
                <a:ea typeface="Times New Roman" panose="02020603050405020304" pitchFamily="18" charset="0"/>
              </a:rPr>
              <a:t>đường. Ông đã có sáng kiến ghép đá thành bậc thang vượt dốc để có được con đường lên núi như mong muốn.</a:t>
            </a:r>
            <a:endParaRPr lang="vi-VN"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77775576"/>
      </p:ext>
    </p:extLst>
  </p:cSld>
  <p:clrMapOvr>
    <a:masterClrMapping/>
  </p:clrMapOvr>
  <p:transition spd="slow">
    <p:randomBar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Callout 5"/>
          <p:cNvSpPr/>
          <p:nvPr/>
        </p:nvSpPr>
        <p:spPr>
          <a:xfrm>
            <a:off x="4173238" y="-130629"/>
            <a:ext cx="4881385" cy="2314365"/>
          </a:xfrm>
          <a:prstGeom prst="cloud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57263">
              <a:defRPr/>
            </a:pPr>
            <a:r>
              <a:rPr lang="en-US" sz="2800" dirty="0" err="1">
                <a:solidFill>
                  <a:srgbClr val="0033CC"/>
                </a:solidFill>
                <a:latin typeface="Times New Roman" panose="02020603050405020304" pitchFamily="18" charset="0"/>
                <a:cs typeface="Times New Roman" panose="02020603050405020304" pitchFamily="18" charset="0"/>
              </a:rPr>
              <a:t>Câu</a:t>
            </a:r>
            <a:r>
              <a:rPr lang="en-US" sz="2800" dirty="0">
                <a:solidFill>
                  <a:srgbClr val="0033CC"/>
                </a:solidFill>
                <a:latin typeface="Times New Roman" panose="02020603050405020304" pitchFamily="18" charset="0"/>
                <a:cs typeface="Times New Roman" panose="02020603050405020304" pitchFamily="18" charset="0"/>
              </a:rPr>
              <a:t> 3: </a:t>
            </a:r>
            <a:r>
              <a:rPr lang="en-US" sz="2800" dirty="0" err="1">
                <a:solidFill>
                  <a:srgbClr val="0033CC"/>
                </a:solidFill>
                <a:latin typeface="Times New Roman" panose="02020603050405020304" pitchFamily="18" charset="0"/>
                <a:cs typeface="Times New Roman" panose="02020603050405020304" pitchFamily="18" charset="0"/>
              </a:rPr>
              <a:t>Công</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việc</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làm</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đường</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của</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cố</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Đương</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diễn</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ra</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như</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thế</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nào</a:t>
            </a:r>
            <a:r>
              <a:rPr lang="en-US" sz="2800" dirty="0">
                <a:solidFill>
                  <a:srgbClr val="0033CC"/>
                </a:solidFill>
                <a:latin typeface="Times New Roman" panose="02020603050405020304" pitchFamily="18" charset="0"/>
                <a:cs typeface="Times New Roman" panose="02020603050405020304" pitchFamily="18" charset="0"/>
              </a:rPr>
              <a:t>?</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DFPOP1-W9"/>
              <a:cs typeface="+mn-cs"/>
            </a:endParaRPr>
          </a:p>
        </p:txBody>
      </p:sp>
      <p:sp>
        <p:nvSpPr>
          <p:cNvPr id="3" name="Rectangle 2"/>
          <p:cNvSpPr/>
          <p:nvPr/>
        </p:nvSpPr>
        <p:spPr>
          <a:xfrm>
            <a:off x="186776" y="1782823"/>
            <a:ext cx="4606376" cy="2308324"/>
          </a:xfrm>
          <a:prstGeom prst="rect">
            <a:avLst/>
          </a:prstGeom>
        </p:spPr>
        <p:txBody>
          <a:bodyPr wrap="square">
            <a:spAutoFit/>
          </a:bodyPr>
          <a:lstStyle/>
          <a:p>
            <a:pPr algn="just">
              <a:spcAft>
                <a:spcPts val="0"/>
              </a:spcAft>
            </a:pPr>
            <a:r>
              <a:rPr lang="nl-NL" sz="3600" dirty="0">
                <a:latin typeface="Times New Roman" panose="02020603050405020304" pitchFamily="18" charset="0"/>
                <a:ea typeface="Times New Roman" panose="02020603050405020304" pitchFamily="18" charset="0"/>
              </a:rPr>
              <a:t>Từ lúc ông làm một mình, tới lúc trong xóm có nhiều người đến làm cùng.</a:t>
            </a:r>
            <a:endParaRPr lang="vi-VN"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3275755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1" nodeType="clickEffect">
                                  <p:stCondLst>
                                    <p:cond delay="0"/>
                                  </p:stCondLst>
                                  <p:childTnLst>
                                    <p:set>
                                      <p:cBhvr>
                                        <p:cTn id="13" dur="1" fill="hold">
                                          <p:stCondLst>
                                            <p:cond delay="0"/>
                                          </p:stCondLst>
                                        </p:cTn>
                                        <p:tgtEl>
                                          <p:spTgt spid="6"/>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1115784" y="289795"/>
            <a:ext cx="6680678" cy="2566137"/>
          </a:xfrm>
          <a:prstGeom prst="cloud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57263">
              <a:defRPr/>
            </a:pPr>
            <a:r>
              <a:rPr lang="en-US" sz="2800" b="1" dirty="0" err="1">
                <a:solidFill>
                  <a:srgbClr val="0033CC"/>
                </a:solidFill>
                <a:latin typeface="Times New Roman" panose="02020603050405020304" pitchFamily="18" charset="0"/>
                <a:cs typeface="Times New Roman" panose="02020603050405020304" pitchFamily="18" charset="0"/>
              </a:rPr>
              <a:t>Câu</a:t>
            </a:r>
            <a:r>
              <a:rPr lang="en-US" sz="2800" b="1" dirty="0">
                <a:solidFill>
                  <a:srgbClr val="0033CC"/>
                </a:solidFill>
                <a:latin typeface="Times New Roman" panose="02020603050405020304" pitchFamily="18" charset="0"/>
                <a:cs typeface="Times New Roman" panose="02020603050405020304" pitchFamily="18" charset="0"/>
              </a:rPr>
              <a:t> 4:</a:t>
            </a:r>
            <a:r>
              <a:rPr lang="vi-VN" sz="2800" b="1" dirty="0">
                <a:solidFill>
                  <a:srgbClr val="0033CC"/>
                </a:solidFill>
                <a:latin typeface="Times New Roman" panose="02020603050405020304" pitchFamily="18" charset="0"/>
                <a:cs typeface="Times New Roman" panose="02020603050405020304" pitchFamily="18" charset="0"/>
              </a:rPr>
              <a:t> </a:t>
            </a:r>
            <a:r>
              <a:rPr lang="vi-VN" sz="2800" dirty="0">
                <a:solidFill>
                  <a:srgbClr val="0033CC"/>
                </a:solidFill>
              </a:rPr>
              <a:t>Hình ảnh “những bậc đá chạm mây” nói lên điều gì về việc làm của cố Đương?</a:t>
            </a:r>
            <a:endParaRPr lang="en-US" sz="2800" dirty="0">
              <a:solidFill>
                <a:srgbClr val="0033CC"/>
              </a:solidFill>
              <a:latin typeface="Times New Roman" panose="02020603050405020304" pitchFamily="18" charset="0"/>
              <a:cs typeface="Times New Roman" panose="02020603050405020304" pitchFamily="18"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DFPOP1-W9"/>
              <a:cs typeface="+mn-cs"/>
            </a:endParaRPr>
          </a:p>
        </p:txBody>
      </p:sp>
      <p:sp>
        <p:nvSpPr>
          <p:cNvPr id="3" name="Rectangle 2"/>
          <p:cNvSpPr/>
          <p:nvPr/>
        </p:nvSpPr>
        <p:spPr>
          <a:xfrm>
            <a:off x="163141" y="2855932"/>
            <a:ext cx="8585963" cy="1754326"/>
          </a:xfrm>
          <a:prstGeom prst="rect">
            <a:avLst/>
          </a:prstGeom>
        </p:spPr>
        <p:txBody>
          <a:bodyPr wrap="square">
            <a:spAutoFit/>
          </a:bodyPr>
          <a:lstStyle/>
          <a:p>
            <a:pPr algn="just">
              <a:spcAft>
                <a:spcPts val="0"/>
              </a:spcAft>
            </a:pPr>
            <a:r>
              <a:rPr lang="vi-VN" sz="3600" dirty="0">
                <a:latin typeface="Times New Roman" panose="02020603050405020304" pitchFamily="18" charset="0"/>
                <a:ea typeface="Times New Roman" panose="02020603050405020304" pitchFamily="18" charset="0"/>
              </a:rPr>
              <a:t>Con đường lên núi rất cao, điều đó cho thấy công sức lớn lao của cố Đương </a:t>
            </a:r>
            <a:r>
              <a:rPr lang="vi-VN" sz="3600">
                <a:latin typeface="Times New Roman" panose="02020603050405020304" pitchFamily="18" charset="0"/>
                <a:ea typeface="Times New Roman" panose="02020603050405020304" pitchFamily="18" charset="0"/>
              </a:rPr>
              <a:t>và </a:t>
            </a:r>
            <a:r>
              <a:rPr lang="en-US" sz="3600">
                <a:latin typeface="Times New Roman" panose="02020603050405020304" pitchFamily="18" charset="0"/>
                <a:ea typeface="Times New Roman" panose="02020603050405020304" pitchFamily="18" charset="0"/>
              </a:rPr>
              <a:t>những </a:t>
            </a:r>
            <a:r>
              <a:rPr lang="vi-VN" sz="3600">
                <a:latin typeface="Times New Roman" panose="02020603050405020304" pitchFamily="18" charset="0"/>
                <a:ea typeface="Times New Roman" panose="02020603050405020304" pitchFamily="18" charset="0"/>
              </a:rPr>
              <a:t>người </a:t>
            </a:r>
            <a:r>
              <a:rPr lang="en-US" sz="3600">
                <a:latin typeface="Times New Roman" panose="02020603050405020304" pitchFamily="18" charset="0"/>
                <a:ea typeface="Times New Roman" panose="02020603050405020304" pitchFamily="18" charset="0"/>
              </a:rPr>
              <a:t>tham gia </a:t>
            </a:r>
            <a:r>
              <a:rPr lang="vi-VN" sz="3600">
                <a:latin typeface="Times New Roman" panose="02020603050405020304" pitchFamily="18" charset="0"/>
                <a:ea typeface="Times New Roman" panose="02020603050405020304" pitchFamily="18" charset="0"/>
              </a:rPr>
              <a:t>làm </a:t>
            </a:r>
            <a:r>
              <a:rPr lang="vi-VN" sz="3600" dirty="0">
                <a:latin typeface="Times New Roman" panose="02020603050405020304" pitchFamily="18" charset="0"/>
                <a:ea typeface="Times New Roman" panose="02020603050405020304" pitchFamily="18" charset="0"/>
              </a:rPr>
              <a:t>đường.</a:t>
            </a:r>
            <a:endParaRPr lang="vi-VN"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5911900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19">
            <a:extLst>
              <a:ext uri="{FF2B5EF4-FFF2-40B4-BE49-F238E27FC236}">
                <a16:creationId xmlns:a16="http://schemas.microsoft.com/office/drawing/2014/main" id="{C0325518-2F7D-4F2F-A352-96271AFDA392}"/>
              </a:ext>
            </a:extLst>
          </p:cNvPr>
          <p:cNvSpPr/>
          <p:nvPr/>
        </p:nvSpPr>
        <p:spPr>
          <a:xfrm>
            <a:off x="1278396" y="1409411"/>
            <a:ext cx="1160777" cy="1160777"/>
          </a:xfrm>
          <a:prstGeom prst="ellipse">
            <a:avLst/>
          </a:prstGeom>
          <a:solidFill>
            <a:srgbClr val="EBA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1" name="Oval 20">
            <a:extLst>
              <a:ext uri="{FF2B5EF4-FFF2-40B4-BE49-F238E27FC236}">
                <a16:creationId xmlns:a16="http://schemas.microsoft.com/office/drawing/2014/main" id="{218DF5D8-F399-410C-8784-70115665CF19}"/>
              </a:ext>
            </a:extLst>
          </p:cNvPr>
          <p:cNvSpPr/>
          <p:nvPr/>
        </p:nvSpPr>
        <p:spPr>
          <a:xfrm>
            <a:off x="3089078" y="1419761"/>
            <a:ext cx="1160777" cy="1160777"/>
          </a:xfrm>
          <a:prstGeom prst="ellipse">
            <a:avLst/>
          </a:prstGeom>
          <a:solidFill>
            <a:srgbClr val="965D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Oval 21">
            <a:extLst>
              <a:ext uri="{FF2B5EF4-FFF2-40B4-BE49-F238E27FC236}">
                <a16:creationId xmlns:a16="http://schemas.microsoft.com/office/drawing/2014/main" id="{28501CB9-3D48-4B08-A5AD-77E87F6419EE}"/>
              </a:ext>
            </a:extLst>
          </p:cNvPr>
          <p:cNvSpPr/>
          <p:nvPr/>
        </p:nvSpPr>
        <p:spPr>
          <a:xfrm>
            <a:off x="4899760" y="1409411"/>
            <a:ext cx="1160777" cy="1160777"/>
          </a:xfrm>
          <a:prstGeom prst="ellipse">
            <a:avLst/>
          </a:prstGeom>
          <a:solidFill>
            <a:srgbClr val="06A9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3" name="Oval 22">
            <a:extLst>
              <a:ext uri="{FF2B5EF4-FFF2-40B4-BE49-F238E27FC236}">
                <a16:creationId xmlns:a16="http://schemas.microsoft.com/office/drawing/2014/main" id="{849C8A21-D062-4203-943D-349B818F5A7E}"/>
              </a:ext>
            </a:extLst>
          </p:cNvPr>
          <p:cNvSpPr/>
          <p:nvPr/>
        </p:nvSpPr>
        <p:spPr>
          <a:xfrm>
            <a:off x="6710443" y="1409411"/>
            <a:ext cx="1160777" cy="1160777"/>
          </a:xfrm>
          <a:prstGeom prst="ellipse">
            <a:avLst/>
          </a:prstGeom>
          <a:solidFill>
            <a:srgbClr val="F468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24" name="Picture 23">
            <a:extLst>
              <a:ext uri="{FF2B5EF4-FFF2-40B4-BE49-F238E27FC236}">
                <a16:creationId xmlns:a16="http://schemas.microsoft.com/office/drawing/2014/main" id="{C2A21620-A305-459F-8256-5374735708D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6753" y="1523415"/>
            <a:ext cx="814489" cy="814489"/>
          </a:xfrm>
          <a:prstGeom prst="rect">
            <a:avLst/>
          </a:prstGeom>
        </p:spPr>
      </p:pic>
      <p:pic>
        <p:nvPicPr>
          <p:cNvPr id="25" name="Picture 24">
            <a:extLst>
              <a:ext uri="{FF2B5EF4-FFF2-40B4-BE49-F238E27FC236}">
                <a16:creationId xmlns:a16="http://schemas.microsoft.com/office/drawing/2014/main" id="{8B10A486-1450-4A86-8C16-B1FB52E254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9475" y="1568124"/>
            <a:ext cx="814489" cy="814489"/>
          </a:xfrm>
          <a:prstGeom prst="rect">
            <a:avLst/>
          </a:prstGeom>
        </p:spPr>
      </p:pic>
      <p:pic>
        <p:nvPicPr>
          <p:cNvPr id="26" name="Picture 25">
            <a:extLst>
              <a:ext uri="{FF2B5EF4-FFF2-40B4-BE49-F238E27FC236}">
                <a16:creationId xmlns:a16="http://schemas.microsoft.com/office/drawing/2014/main" id="{6AD55C5B-EB12-40D3-B610-D569C5F8A5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54167" y="1582554"/>
            <a:ext cx="814489" cy="814489"/>
          </a:xfrm>
          <a:prstGeom prst="rect">
            <a:avLst/>
          </a:prstGeom>
        </p:spPr>
      </p:pic>
      <p:pic>
        <p:nvPicPr>
          <p:cNvPr id="27" name="Picture 26">
            <a:extLst>
              <a:ext uri="{FF2B5EF4-FFF2-40B4-BE49-F238E27FC236}">
                <a16:creationId xmlns:a16="http://schemas.microsoft.com/office/drawing/2014/main" id="{852C6A0B-784A-47B3-9F15-83C07BBD0EE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03578" y="1611338"/>
            <a:ext cx="814489" cy="814489"/>
          </a:xfrm>
          <a:prstGeom prst="rect">
            <a:avLst/>
          </a:prstGeom>
        </p:spPr>
      </p:pic>
      <p:sp>
        <p:nvSpPr>
          <p:cNvPr id="28" name="Rectangle: Rounded Corners 27">
            <a:extLst>
              <a:ext uri="{FF2B5EF4-FFF2-40B4-BE49-F238E27FC236}">
                <a16:creationId xmlns:a16="http://schemas.microsoft.com/office/drawing/2014/main" id="{479117E4-BCE1-42B7-A294-924239BD1D9F}"/>
              </a:ext>
            </a:extLst>
          </p:cNvPr>
          <p:cNvSpPr/>
          <p:nvPr/>
        </p:nvSpPr>
        <p:spPr>
          <a:xfrm>
            <a:off x="1059216" y="2571749"/>
            <a:ext cx="1599136" cy="1732061"/>
          </a:xfrm>
          <a:prstGeom prst="roundRect">
            <a:avLst/>
          </a:prstGeom>
          <a:solidFill>
            <a:schemeClr val="bg1"/>
          </a:solidFill>
          <a:ln w="38100">
            <a:solidFill>
              <a:srgbClr val="EBA93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00" dirty="0" err="1">
                <a:solidFill>
                  <a:schemeClr val="tx2">
                    <a:lumMod val="50000"/>
                  </a:schemeClr>
                </a:solidFill>
                <a:latin typeface="VL Fourth Medium" panose="00000600000000000000" pitchFamily="50" charset="0"/>
                <a:sym typeface="+mn-ea"/>
              </a:rPr>
              <a:t>Chuẩn</a:t>
            </a:r>
            <a:r>
              <a:rPr lang="en-US" altLang="zh-CN" sz="2100" dirty="0">
                <a:solidFill>
                  <a:schemeClr val="tx2">
                    <a:lumMod val="50000"/>
                  </a:schemeClr>
                </a:solidFill>
                <a:latin typeface="VL Fourth Medium" panose="00000600000000000000" pitchFamily="50" charset="0"/>
                <a:sym typeface="+mn-ea"/>
              </a:rPr>
              <a:t> </a:t>
            </a:r>
            <a:r>
              <a:rPr lang="en-US" altLang="zh-CN" sz="2100" dirty="0" err="1">
                <a:solidFill>
                  <a:schemeClr val="tx2">
                    <a:lumMod val="50000"/>
                  </a:schemeClr>
                </a:solidFill>
                <a:latin typeface="VL Fourth Medium" panose="00000600000000000000" pitchFamily="50" charset="0"/>
                <a:sym typeface="+mn-ea"/>
              </a:rPr>
              <a:t>bị</a:t>
            </a:r>
            <a:r>
              <a:rPr lang="en-US" altLang="zh-CN" sz="2100" dirty="0">
                <a:solidFill>
                  <a:schemeClr val="tx2">
                    <a:lumMod val="50000"/>
                  </a:schemeClr>
                </a:solidFill>
                <a:latin typeface="VL Fourth Medium" panose="00000600000000000000" pitchFamily="50" charset="0"/>
                <a:sym typeface="+mn-ea"/>
              </a:rPr>
              <a:t> </a:t>
            </a:r>
            <a:r>
              <a:rPr lang="en-US" altLang="zh-CN" sz="2100" dirty="0" err="1">
                <a:solidFill>
                  <a:schemeClr val="tx2">
                    <a:lumMod val="50000"/>
                  </a:schemeClr>
                </a:solidFill>
                <a:latin typeface="VL Fourth Medium" panose="00000600000000000000" pitchFamily="50" charset="0"/>
                <a:sym typeface="+mn-ea"/>
              </a:rPr>
              <a:t>đầy</a:t>
            </a:r>
            <a:r>
              <a:rPr lang="en-US" altLang="zh-CN" sz="2100" dirty="0">
                <a:solidFill>
                  <a:schemeClr val="tx2">
                    <a:lumMod val="50000"/>
                  </a:schemeClr>
                </a:solidFill>
                <a:latin typeface="VL Fourth Medium" panose="00000600000000000000" pitchFamily="50" charset="0"/>
                <a:sym typeface="+mn-ea"/>
              </a:rPr>
              <a:t> </a:t>
            </a:r>
            <a:r>
              <a:rPr lang="en-US" altLang="zh-CN" sz="2100" dirty="0" err="1">
                <a:solidFill>
                  <a:schemeClr val="tx2">
                    <a:lumMod val="50000"/>
                  </a:schemeClr>
                </a:solidFill>
                <a:latin typeface="VL Fourth Medium" panose="00000600000000000000" pitchFamily="50" charset="0"/>
                <a:sym typeface="+mn-ea"/>
              </a:rPr>
              <a:t>đủ</a:t>
            </a:r>
            <a:r>
              <a:rPr lang="en-US" altLang="zh-CN" sz="2100" dirty="0">
                <a:solidFill>
                  <a:schemeClr val="tx2">
                    <a:lumMod val="50000"/>
                  </a:schemeClr>
                </a:solidFill>
                <a:latin typeface="VL Fourth Medium" panose="00000600000000000000" pitchFamily="50" charset="0"/>
                <a:sym typeface="+mn-ea"/>
              </a:rPr>
              <a:t> </a:t>
            </a:r>
            <a:r>
              <a:rPr lang="en-US" altLang="zh-CN" sz="2100" dirty="0" err="1">
                <a:solidFill>
                  <a:schemeClr val="tx2">
                    <a:lumMod val="50000"/>
                  </a:schemeClr>
                </a:solidFill>
                <a:latin typeface="VL Fourth Medium" panose="00000600000000000000" pitchFamily="50" charset="0"/>
                <a:sym typeface="+mn-ea"/>
              </a:rPr>
              <a:t>sách</a:t>
            </a:r>
            <a:r>
              <a:rPr lang="en-US" altLang="zh-CN" sz="2100" dirty="0">
                <a:solidFill>
                  <a:schemeClr val="tx2">
                    <a:lumMod val="50000"/>
                  </a:schemeClr>
                </a:solidFill>
                <a:latin typeface="VL Fourth Medium" panose="00000600000000000000" pitchFamily="50" charset="0"/>
                <a:sym typeface="+mn-ea"/>
              </a:rPr>
              <a:t> </a:t>
            </a:r>
            <a:r>
              <a:rPr lang="en-US" altLang="zh-CN" sz="2100" dirty="0" err="1">
                <a:solidFill>
                  <a:schemeClr val="tx2">
                    <a:lumMod val="50000"/>
                  </a:schemeClr>
                </a:solidFill>
                <a:latin typeface="VL Fourth Medium" panose="00000600000000000000" pitchFamily="50" charset="0"/>
                <a:sym typeface="+mn-ea"/>
              </a:rPr>
              <a:t>vở</a:t>
            </a:r>
            <a:r>
              <a:rPr lang="en-US" altLang="zh-CN" sz="2100" dirty="0">
                <a:solidFill>
                  <a:schemeClr val="tx2">
                    <a:lumMod val="50000"/>
                  </a:schemeClr>
                </a:solidFill>
                <a:latin typeface="VL Fourth Medium" panose="00000600000000000000" pitchFamily="50" charset="0"/>
                <a:sym typeface="+mn-ea"/>
              </a:rPr>
              <a:t>, </a:t>
            </a:r>
            <a:r>
              <a:rPr lang="en-US" altLang="zh-CN" sz="2100" dirty="0" err="1">
                <a:solidFill>
                  <a:schemeClr val="tx2">
                    <a:lumMod val="50000"/>
                  </a:schemeClr>
                </a:solidFill>
                <a:latin typeface="VL Fourth Medium" panose="00000600000000000000" pitchFamily="50" charset="0"/>
                <a:sym typeface="+mn-ea"/>
              </a:rPr>
              <a:t>đồ</a:t>
            </a:r>
            <a:r>
              <a:rPr lang="en-US" altLang="zh-CN" sz="2100" dirty="0">
                <a:solidFill>
                  <a:schemeClr val="tx2">
                    <a:lumMod val="50000"/>
                  </a:schemeClr>
                </a:solidFill>
                <a:latin typeface="VL Fourth Medium" panose="00000600000000000000" pitchFamily="50" charset="0"/>
                <a:sym typeface="+mn-ea"/>
              </a:rPr>
              <a:t> </a:t>
            </a:r>
            <a:r>
              <a:rPr lang="en-US" altLang="zh-CN" sz="2100" dirty="0" err="1">
                <a:solidFill>
                  <a:schemeClr val="tx2">
                    <a:lumMod val="50000"/>
                  </a:schemeClr>
                </a:solidFill>
                <a:latin typeface="VL Fourth Medium" panose="00000600000000000000" pitchFamily="50" charset="0"/>
                <a:sym typeface="+mn-ea"/>
              </a:rPr>
              <a:t>dùng</a:t>
            </a:r>
            <a:endParaRPr lang="zh-CN" altLang="en-US" sz="2100" dirty="0">
              <a:solidFill>
                <a:schemeClr val="tx2">
                  <a:lumMod val="50000"/>
                </a:schemeClr>
              </a:solidFill>
              <a:latin typeface="VL Fourth Medium" panose="00000600000000000000" pitchFamily="50" charset="0"/>
              <a:sym typeface="+mn-ea"/>
            </a:endParaRPr>
          </a:p>
        </p:txBody>
      </p:sp>
      <p:sp>
        <p:nvSpPr>
          <p:cNvPr id="29" name="Rectangle: Rounded Corners 28">
            <a:extLst>
              <a:ext uri="{FF2B5EF4-FFF2-40B4-BE49-F238E27FC236}">
                <a16:creationId xmlns:a16="http://schemas.microsoft.com/office/drawing/2014/main" id="{DC25985F-D861-459C-83A9-75A72234D9CA}"/>
              </a:ext>
            </a:extLst>
          </p:cNvPr>
          <p:cNvSpPr/>
          <p:nvPr/>
        </p:nvSpPr>
        <p:spPr>
          <a:xfrm>
            <a:off x="2869899" y="2571749"/>
            <a:ext cx="1599136" cy="1732061"/>
          </a:xfrm>
          <a:prstGeom prst="roundRect">
            <a:avLst/>
          </a:prstGeom>
          <a:solidFill>
            <a:schemeClr val="bg1"/>
          </a:solidFill>
          <a:ln w="38100">
            <a:solidFill>
              <a:srgbClr val="965DB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altLang="zh-CN" sz="2100" dirty="0" err="1">
                <a:solidFill>
                  <a:schemeClr val="tx2">
                    <a:lumMod val="50000"/>
                  </a:schemeClr>
                </a:solidFill>
                <a:latin typeface="VL Fourth Medium" panose="00000600000000000000" pitchFamily="50" charset="0"/>
                <a:sym typeface="+mn-ea"/>
              </a:rPr>
              <a:t>Tập</a:t>
            </a:r>
            <a:r>
              <a:rPr lang="en-US" altLang="zh-CN" sz="2100" dirty="0">
                <a:solidFill>
                  <a:schemeClr val="tx2">
                    <a:lumMod val="50000"/>
                  </a:schemeClr>
                </a:solidFill>
                <a:latin typeface="VL Fourth Medium" panose="00000600000000000000" pitchFamily="50" charset="0"/>
                <a:sym typeface="+mn-ea"/>
              </a:rPr>
              <a:t> </a:t>
            </a:r>
            <a:r>
              <a:rPr lang="en-US" altLang="zh-CN" sz="2100" dirty="0" err="1">
                <a:solidFill>
                  <a:schemeClr val="tx2">
                    <a:lumMod val="50000"/>
                  </a:schemeClr>
                </a:solidFill>
                <a:latin typeface="VL Fourth Medium" panose="00000600000000000000" pitchFamily="50" charset="0"/>
                <a:sym typeface="+mn-ea"/>
              </a:rPr>
              <a:t>trung</a:t>
            </a:r>
            <a:r>
              <a:rPr lang="en-US" altLang="zh-CN" sz="2100" dirty="0">
                <a:solidFill>
                  <a:schemeClr val="tx2">
                    <a:lumMod val="50000"/>
                  </a:schemeClr>
                </a:solidFill>
                <a:latin typeface="VL Fourth Medium" panose="00000600000000000000" pitchFamily="50" charset="0"/>
                <a:sym typeface="+mn-ea"/>
              </a:rPr>
              <a:t> </a:t>
            </a:r>
            <a:r>
              <a:rPr lang="en-US" altLang="zh-CN" sz="2100" dirty="0" err="1">
                <a:solidFill>
                  <a:schemeClr val="tx2">
                    <a:lumMod val="50000"/>
                  </a:schemeClr>
                </a:solidFill>
                <a:latin typeface="VL Fourth Medium" panose="00000600000000000000" pitchFamily="50" charset="0"/>
                <a:sym typeface="+mn-ea"/>
              </a:rPr>
              <a:t>lắng</a:t>
            </a:r>
            <a:r>
              <a:rPr lang="en-US" altLang="zh-CN" sz="2100" dirty="0">
                <a:solidFill>
                  <a:schemeClr val="tx2">
                    <a:lumMod val="50000"/>
                  </a:schemeClr>
                </a:solidFill>
                <a:latin typeface="VL Fourth Medium" panose="00000600000000000000" pitchFamily="50" charset="0"/>
                <a:sym typeface="+mn-ea"/>
              </a:rPr>
              <a:t> </a:t>
            </a:r>
            <a:r>
              <a:rPr lang="en-US" altLang="zh-CN" sz="2100" dirty="0" err="1">
                <a:solidFill>
                  <a:schemeClr val="tx2">
                    <a:lumMod val="50000"/>
                  </a:schemeClr>
                </a:solidFill>
                <a:latin typeface="VL Fourth Medium" panose="00000600000000000000" pitchFamily="50" charset="0"/>
                <a:sym typeface="+mn-ea"/>
              </a:rPr>
              <a:t>nghe</a:t>
            </a:r>
            <a:endParaRPr lang="zh-CN" altLang="en-US" sz="2100" dirty="0">
              <a:solidFill>
                <a:schemeClr val="tx2">
                  <a:lumMod val="50000"/>
                </a:schemeClr>
              </a:solidFill>
              <a:latin typeface="VL Fourth Medium" panose="00000600000000000000" pitchFamily="50" charset="0"/>
              <a:sym typeface="+mn-ea"/>
            </a:endParaRPr>
          </a:p>
        </p:txBody>
      </p:sp>
      <p:sp>
        <p:nvSpPr>
          <p:cNvPr id="30" name="Rectangle: Rounded Corners 29">
            <a:extLst>
              <a:ext uri="{FF2B5EF4-FFF2-40B4-BE49-F238E27FC236}">
                <a16:creationId xmlns:a16="http://schemas.microsoft.com/office/drawing/2014/main" id="{DEA24189-10E9-4B13-9AF2-338752983AA8}"/>
              </a:ext>
            </a:extLst>
          </p:cNvPr>
          <p:cNvSpPr/>
          <p:nvPr/>
        </p:nvSpPr>
        <p:spPr>
          <a:xfrm>
            <a:off x="4680581" y="2571749"/>
            <a:ext cx="1599136" cy="1732061"/>
          </a:xfrm>
          <a:prstGeom prst="roundRect">
            <a:avLst/>
          </a:prstGeom>
          <a:solidFill>
            <a:schemeClr val="bg1"/>
          </a:solidFill>
          <a:ln w="38100">
            <a:solidFill>
              <a:srgbClr val="06A99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altLang="zh-CN" sz="2100" dirty="0" err="1">
                <a:solidFill>
                  <a:schemeClr val="tx2">
                    <a:lumMod val="50000"/>
                  </a:schemeClr>
                </a:solidFill>
                <a:latin typeface="VL Fourth Medium" panose="00000600000000000000" pitchFamily="50" charset="0"/>
                <a:sym typeface="+mn-ea"/>
              </a:rPr>
              <a:t>Chủ</a:t>
            </a:r>
            <a:r>
              <a:rPr lang="en-US" altLang="zh-CN" sz="2100" dirty="0">
                <a:solidFill>
                  <a:schemeClr val="tx2">
                    <a:lumMod val="50000"/>
                  </a:schemeClr>
                </a:solidFill>
                <a:latin typeface="VL Fourth Medium" panose="00000600000000000000" pitchFamily="50" charset="0"/>
                <a:sym typeface="+mn-ea"/>
              </a:rPr>
              <a:t> </a:t>
            </a:r>
            <a:r>
              <a:rPr lang="en-US" altLang="zh-CN" sz="2100" dirty="0" err="1">
                <a:solidFill>
                  <a:schemeClr val="tx2">
                    <a:lumMod val="50000"/>
                  </a:schemeClr>
                </a:solidFill>
                <a:latin typeface="VL Fourth Medium" panose="00000600000000000000" pitchFamily="50" charset="0"/>
                <a:sym typeface="+mn-ea"/>
              </a:rPr>
              <a:t>động</a:t>
            </a:r>
            <a:r>
              <a:rPr lang="en-US" altLang="zh-CN" sz="2100" dirty="0">
                <a:solidFill>
                  <a:schemeClr val="tx2">
                    <a:lumMod val="50000"/>
                  </a:schemeClr>
                </a:solidFill>
                <a:latin typeface="VL Fourth Medium" panose="00000600000000000000" pitchFamily="50" charset="0"/>
                <a:sym typeface="+mn-ea"/>
              </a:rPr>
              <a:t> </a:t>
            </a:r>
            <a:r>
              <a:rPr lang="en-US" altLang="zh-CN" sz="2100" dirty="0" err="1">
                <a:solidFill>
                  <a:schemeClr val="tx2">
                    <a:lumMod val="50000"/>
                  </a:schemeClr>
                </a:solidFill>
                <a:latin typeface="VL Fourth Medium" panose="00000600000000000000" pitchFamily="50" charset="0"/>
                <a:sym typeface="+mn-ea"/>
              </a:rPr>
              <a:t>ghi</a:t>
            </a:r>
            <a:r>
              <a:rPr lang="en-US" altLang="zh-CN" sz="2100" dirty="0">
                <a:solidFill>
                  <a:schemeClr val="tx2">
                    <a:lumMod val="50000"/>
                  </a:schemeClr>
                </a:solidFill>
                <a:latin typeface="VL Fourth Medium" panose="00000600000000000000" pitchFamily="50" charset="0"/>
                <a:sym typeface="+mn-ea"/>
              </a:rPr>
              <a:t> </a:t>
            </a:r>
            <a:r>
              <a:rPr lang="en-US" altLang="zh-CN" sz="2100" dirty="0" err="1">
                <a:solidFill>
                  <a:schemeClr val="tx2">
                    <a:lumMod val="50000"/>
                  </a:schemeClr>
                </a:solidFill>
                <a:latin typeface="VL Fourth Medium" panose="00000600000000000000" pitchFamily="50" charset="0"/>
                <a:sym typeface="+mn-ea"/>
              </a:rPr>
              <a:t>chép</a:t>
            </a:r>
            <a:endParaRPr lang="zh-CN" altLang="en-US" sz="2100" dirty="0">
              <a:solidFill>
                <a:schemeClr val="tx2">
                  <a:lumMod val="50000"/>
                </a:schemeClr>
              </a:solidFill>
              <a:latin typeface="VL Fourth Medium" panose="00000600000000000000" pitchFamily="50" charset="0"/>
              <a:sym typeface="+mn-ea"/>
            </a:endParaRPr>
          </a:p>
        </p:txBody>
      </p:sp>
      <p:sp>
        <p:nvSpPr>
          <p:cNvPr id="31" name="Rectangle: Rounded Corners 30">
            <a:extLst>
              <a:ext uri="{FF2B5EF4-FFF2-40B4-BE49-F238E27FC236}">
                <a16:creationId xmlns:a16="http://schemas.microsoft.com/office/drawing/2014/main" id="{304FF7AF-1AE5-4376-8819-AD2C5395A1F5}"/>
              </a:ext>
            </a:extLst>
          </p:cNvPr>
          <p:cNvSpPr/>
          <p:nvPr/>
        </p:nvSpPr>
        <p:spPr>
          <a:xfrm>
            <a:off x="6491263" y="2571751"/>
            <a:ext cx="1599136" cy="1732061"/>
          </a:xfrm>
          <a:prstGeom prst="roundRect">
            <a:avLst/>
          </a:prstGeom>
          <a:solidFill>
            <a:schemeClr val="bg1"/>
          </a:solidFill>
          <a:ln w="38100">
            <a:solidFill>
              <a:srgbClr val="F4686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00" dirty="0" err="1">
                <a:solidFill>
                  <a:schemeClr val="tx2">
                    <a:lumMod val="50000"/>
                  </a:schemeClr>
                </a:solidFill>
                <a:latin typeface="VL Fourth Medium" panose="00000600000000000000" pitchFamily="50" charset="0"/>
                <a:sym typeface="+mn-ea"/>
              </a:rPr>
              <a:t>Thực</a:t>
            </a:r>
            <a:r>
              <a:rPr lang="en-US" altLang="zh-CN" sz="2100" dirty="0">
                <a:solidFill>
                  <a:schemeClr val="tx2">
                    <a:lumMod val="50000"/>
                  </a:schemeClr>
                </a:solidFill>
                <a:latin typeface="VL Fourth Medium" panose="00000600000000000000" pitchFamily="50" charset="0"/>
                <a:sym typeface="+mn-ea"/>
              </a:rPr>
              <a:t> </a:t>
            </a:r>
            <a:r>
              <a:rPr lang="en-US" altLang="zh-CN" sz="2100" dirty="0" err="1">
                <a:solidFill>
                  <a:schemeClr val="tx2">
                    <a:lumMod val="50000"/>
                  </a:schemeClr>
                </a:solidFill>
                <a:latin typeface="VL Fourth Medium" panose="00000600000000000000" pitchFamily="50" charset="0"/>
                <a:sym typeface="+mn-ea"/>
              </a:rPr>
              <a:t>hành</a:t>
            </a:r>
            <a:r>
              <a:rPr lang="en-US" altLang="zh-CN" sz="2100" dirty="0">
                <a:solidFill>
                  <a:schemeClr val="tx2">
                    <a:lumMod val="50000"/>
                  </a:schemeClr>
                </a:solidFill>
                <a:latin typeface="VL Fourth Medium" panose="00000600000000000000" pitchFamily="50" charset="0"/>
                <a:sym typeface="+mn-ea"/>
              </a:rPr>
              <a:t> </a:t>
            </a:r>
            <a:r>
              <a:rPr lang="en-US" altLang="zh-CN" sz="2100" dirty="0" err="1">
                <a:solidFill>
                  <a:schemeClr val="tx2">
                    <a:lumMod val="50000"/>
                  </a:schemeClr>
                </a:solidFill>
                <a:latin typeface="VL Fourth Medium" panose="00000600000000000000" pitchFamily="50" charset="0"/>
                <a:sym typeface="+mn-ea"/>
              </a:rPr>
              <a:t>yêu</a:t>
            </a:r>
            <a:r>
              <a:rPr lang="en-US" altLang="zh-CN" sz="2100" dirty="0">
                <a:solidFill>
                  <a:schemeClr val="tx2">
                    <a:lumMod val="50000"/>
                  </a:schemeClr>
                </a:solidFill>
                <a:latin typeface="VL Fourth Medium" panose="00000600000000000000" pitchFamily="50" charset="0"/>
                <a:sym typeface="+mn-ea"/>
              </a:rPr>
              <a:t> </a:t>
            </a:r>
            <a:r>
              <a:rPr lang="en-US" altLang="zh-CN" sz="2100" dirty="0" err="1">
                <a:solidFill>
                  <a:schemeClr val="tx2">
                    <a:lumMod val="50000"/>
                  </a:schemeClr>
                </a:solidFill>
                <a:latin typeface="VL Fourth Medium" panose="00000600000000000000" pitchFamily="50" charset="0"/>
                <a:sym typeface="+mn-ea"/>
              </a:rPr>
              <a:t>cầu</a:t>
            </a:r>
            <a:r>
              <a:rPr lang="en-US" altLang="zh-CN" sz="2100" dirty="0">
                <a:solidFill>
                  <a:schemeClr val="tx2">
                    <a:lumMod val="50000"/>
                  </a:schemeClr>
                </a:solidFill>
                <a:latin typeface="VL Fourth Medium" panose="00000600000000000000" pitchFamily="50" charset="0"/>
                <a:sym typeface="+mn-ea"/>
              </a:rPr>
              <a:t> </a:t>
            </a:r>
            <a:r>
              <a:rPr lang="en-US" altLang="zh-CN" sz="2100" dirty="0" err="1">
                <a:solidFill>
                  <a:schemeClr val="tx2">
                    <a:lumMod val="50000"/>
                  </a:schemeClr>
                </a:solidFill>
                <a:latin typeface="VL Fourth Medium" panose="00000600000000000000" pitchFamily="50" charset="0"/>
                <a:sym typeface="+mn-ea"/>
              </a:rPr>
              <a:t>của</a:t>
            </a:r>
            <a:r>
              <a:rPr lang="en-US" altLang="zh-CN" sz="2100" dirty="0">
                <a:solidFill>
                  <a:schemeClr val="tx2">
                    <a:lumMod val="50000"/>
                  </a:schemeClr>
                </a:solidFill>
                <a:latin typeface="VL Fourth Medium" panose="00000600000000000000" pitchFamily="50" charset="0"/>
                <a:sym typeface="+mn-ea"/>
              </a:rPr>
              <a:t> </a:t>
            </a:r>
            <a:r>
              <a:rPr lang="en-US" altLang="zh-CN" sz="2100" dirty="0" err="1">
                <a:solidFill>
                  <a:schemeClr val="tx2">
                    <a:lumMod val="50000"/>
                  </a:schemeClr>
                </a:solidFill>
                <a:latin typeface="VL Fourth Medium" panose="00000600000000000000" pitchFamily="50" charset="0"/>
                <a:sym typeface="+mn-ea"/>
              </a:rPr>
              <a:t>giáo</a:t>
            </a:r>
            <a:r>
              <a:rPr lang="en-US" altLang="zh-CN" sz="2100" dirty="0">
                <a:solidFill>
                  <a:schemeClr val="tx2">
                    <a:lumMod val="50000"/>
                  </a:schemeClr>
                </a:solidFill>
                <a:latin typeface="VL Fourth Medium" panose="00000600000000000000" pitchFamily="50" charset="0"/>
                <a:sym typeface="+mn-ea"/>
              </a:rPr>
              <a:t> </a:t>
            </a:r>
            <a:r>
              <a:rPr lang="en-US" altLang="zh-CN" sz="2100" dirty="0" err="1">
                <a:solidFill>
                  <a:schemeClr val="tx2">
                    <a:lumMod val="50000"/>
                  </a:schemeClr>
                </a:solidFill>
                <a:latin typeface="VL Fourth Medium" panose="00000600000000000000" pitchFamily="50" charset="0"/>
                <a:sym typeface="+mn-ea"/>
              </a:rPr>
              <a:t>viên</a:t>
            </a:r>
            <a:endParaRPr lang="zh-CN" altLang="en-US" sz="2100" dirty="0">
              <a:solidFill>
                <a:schemeClr val="tx2">
                  <a:lumMod val="50000"/>
                </a:schemeClr>
              </a:solidFill>
              <a:latin typeface="VL Fourth Medium" panose="00000600000000000000" pitchFamily="50" charset="0"/>
              <a:sym typeface="+mn-ea"/>
            </a:endParaRPr>
          </a:p>
        </p:txBody>
      </p:sp>
      <p:cxnSp>
        <p:nvCxnSpPr>
          <p:cNvPr id="15" name="Straight Connector 14"/>
          <p:cNvCxnSpPr/>
          <p:nvPr/>
        </p:nvCxnSpPr>
        <p:spPr>
          <a:xfrm>
            <a:off x="0" y="467645"/>
            <a:ext cx="9144000" cy="0"/>
          </a:xfrm>
          <a:prstGeom prst="line">
            <a:avLst/>
          </a:prstGeom>
          <a:ln w="76200">
            <a:solidFill>
              <a:srgbClr val="257A14"/>
            </a:solidFill>
          </a:ln>
        </p:spPr>
        <p:style>
          <a:lnRef idx="1">
            <a:schemeClr val="accent1"/>
          </a:lnRef>
          <a:fillRef idx="0">
            <a:schemeClr val="accent1"/>
          </a:fillRef>
          <a:effectRef idx="0">
            <a:schemeClr val="accent1"/>
          </a:effectRef>
          <a:fontRef idx="minor">
            <a:schemeClr val="tx1"/>
          </a:fontRef>
        </p:style>
      </p:cxnSp>
      <p:sp>
        <p:nvSpPr>
          <p:cNvPr id="16" name="文本框 1"/>
          <p:cNvSpPr txBox="1"/>
          <p:nvPr/>
        </p:nvSpPr>
        <p:spPr>
          <a:xfrm>
            <a:off x="1375402" y="214810"/>
            <a:ext cx="6393197" cy="510778"/>
          </a:xfrm>
          <a:prstGeom prst="roundRect">
            <a:avLst/>
          </a:prstGeom>
          <a:solidFill>
            <a:srgbClr val="257A14"/>
          </a:solidFill>
          <a:effectLst>
            <a:outerShdw blurRad="76200" dir="18900000" sy="23000" kx="-1200000" algn="bl" rotWithShape="0">
              <a:prstClr val="black">
                <a:alpha val="20000"/>
              </a:prstClr>
            </a:outerShdw>
          </a:effectLst>
        </p:spPr>
        <p:txBody>
          <a:bodyPr wrap="square" rtlCol="0">
            <a:spAutoFit/>
          </a:bodyPr>
          <a:lstStyle/>
          <a:p>
            <a:pPr algn="ctr"/>
            <a:r>
              <a:rPr lang="en-US" altLang="zh-CN" sz="2400" b="1" spc="450" dirty="0">
                <a:solidFill>
                  <a:prstClr val="white"/>
                </a:solidFill>
                <a:latin typeface="Times New Roman" panose="02020603050405020304" pitchFamily="18" charset="0"/>
                <a:cs typeface="Times New Roman" panose="02020603050405020304" pitchFamily="18" charset="0"/>
                <a:sym typeface="+mn-lt"/>
              </a:rPr>
              <a:t>YÊU CẦU THAM GIA TIẾT HỌC</a:t>
            </a:r>
            <a:endParaRPr lang="zh-CN" altLang="en-US" sz="2400" b="1" spc="450" dirty="0">
              <a:solidFill>
                <a:prstClr val="white"/>
              </a:solidFill>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2507134866"/>
      </p:ext>
    </p:extLst>
  </p:cSld>
  <p:clrMapOvr>
    <a:masterClrMapping/>
  </p:clrMapOvr>
  <mc:AlternateContent xmlns:mc="http://schemas.openxmlformats.org/markup-compatibility/2006" xmlns:p14="http://schemas.microsoft.com/office/powerpoint/2010/main">
    <mc:Choice Requires="p14">
      <p:transition spd="slow" p14:dur="2000" advClick="0" advTm="16000"/>
    </mc:Choice>
    <mc:Fallback xmlns="">
      <p:transition spd="slow" advClick="0" advTm="1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arn(inVertical)">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1888795" y="697582"/>
            <a:ext cx="5421331" cy="2566137"/>
          </a:xfrm>
          <a:prstGeom prst="cloud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57263">
              <a:defRPr/>
            </a:pPr>
            <a:r>
              <a:rPr lang="en-US" sz="2800" b="1" dirty="0" err="1">
                <a:solidFill>
                  <a:srgbClr val="0033CC"/>
                </a:solidFill>
                <a:latin typeface="Times New Roman" panose="02020603050405020304" pitchFamily="18" charset="0"/>
                <a:cs typeface="Times New Roman" panose="02020603050405020304" pitchFamily="18" charset="0"/>
              </a:rPr>
              <a:t>Câu</a:t>
            </a:r>
            <a:r>
              <a:rPr lang="en-US" sz="2800" b="1" dirty="0">
                <a:solidFill>
                  <a:srgbClr val="0033CC"/>
                </a:solidFill>
                <a:latin typeface="Times New Roman" panose="02020603050405020304" pitchFamily="18" charset="0"/>
                <a:cs typeface="Times New Roman" panose="02020603050405020304" pitchFamily="18" charset="0"/>
              </a:rPr>
              <a:t> 5: </a:t>
            </a:r>
            <a:r>
              <a:rPr lang="en-US" sz="2800" dirty="0" err="1">
                <a:solidFill>
                  <a:srgbClr val="0033CC"/>
                </a:solidFill>
                <a:latin typeface="Times New Roman" panose="02020603050405020304" pitchFamily="18" charset="0"/>
                <a:cs typeface="Times New Roman" panose="02020603050405020304" pitchFamily="18" charset="0"/>
              </a:rPr>
              <a:t>Đóng</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vai</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một</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người</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dân</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trong</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xóm</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giới</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thiệu</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về</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cố</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Đương</a:t>
            </a:r>
            <a:r>
              <a:rPr lang="en-US" sz="2800" dirty="0">
                <a:solidFill>
                  <a:srgbClr val="0033CC"/>
                </a:solidFill>
                <a:latin typeface="Times New Roman" panose="02020603050405020304" pitchFamily="18" charset="0"/>
                <a:cs typeface="Times New Roman" panose="02020603050405020304" pitchFamily="18" charset="0"/>
              </a:rPr>
              <a:t>?</a:t>
            </a:r>
            <a:endParaRPr lang="en-US" sz="4000" dirty="0">
              <a:solidFill>
                <a:srgbClr val="0033CC"/>
              </a:solidFill>
              <a:latin typeface="Times New Roman" panose="02020603050405020304" pitchFamily="18" charset="0"/>
              <a:cs typeface="Times New Roman" panose="02020603050405020304" pitchFamily="18"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DFPOP1-W9"/>
              <a:cs typeface="+mn-cs"/>
            </a:endParaRPr>
          </a:p>
        </p:txBody>
      </p:sp>
    </p:spTree>
    <p:extLst>
      <p:ext uri="{BB962C8B-B14F-4D97-AF65-F5344CB8AC3E}">
        <p14:creationId xmlns:p14="http://schemas.microsoft.com/office/powerpoint/2010/main" val="2158479961"/>
      </p:ext>
    </p:extLst>
  </p:cSld>
  <p:clrMapOvr>
    <a:masterClrMapping/>
  </p:clrMapOvr>
  <p:transition spd="slow">
    <p:randomBar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1888795" y="697582"/>
            <a:ext cx="5421331" cy="2566137"/>
          </a:xfrm>
          <a:prstGeom prst="cloud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57263">
              <a:defRPr/>
            </a:pPr>
            <a:r>
              <a:rPr lang="en-US" sz="2800" b="1" dirty="0" err="1">
                <a:solidFill>
                  <a:srgbClr val="0033CC"/>
                </a:solidFill>
                <a:latin typeface="Times New Roman" panose="02020603050405020304" pitchFamily="18" charset="0"/>
                <a:cs typeface="Times New Roman" panose="02020603050405020304" pitchFamily="18" charset="0"/>
              </a:rPr>
              <a:t>Nội</a:t>
            </a:r>
            <a:r>
              <a:rPr lang="en-US" sz="2800" b="1" dirty="0">
                <a:solidFill>
                  <a:srgbClr val="0033CC"/>
                </a:solidFill>
                <a:latin typeface="Times New Roman" panose="02020603050405020304" pitchFamily="18" charset="0"/>
                <a:cs typeface="Times New Roman" panose="02020603050405020304" pitchFamily="18" charset="0"/>
              </a:rPr>
              <a:t> dung </a:t>
            </a:r>
            <a:r>
              <a:rPr lang="en-US" sz="2800" b="1" dirty="0" err="1">
                <a:solidFill>
                  <a:srgbClr val="0033CC"/>
                </a:solidFill>
                <a:latin typeface="Times New Roman" panose="02020603050405020304" pitchFamily="18" charset="0"/>
                <a:cs typeface="Times New Roman" panose="02020603050405020304" pitchFamily="18" charset="0"/>
              </a:rPr>
              <a:t>bài</a:t>
            </a:r>
            <a:r>
              <a:rPr lang="en-US" sz="2800" b="1" dirty="0">
                <a:solidFill>
                  <a:srgbClr val="0033CC"/>
                </a:solidFill>
                <a:latin typeface="Times New Roman" panose="02020603050405020304" pitchFamily="18" charset="0"/>
                <a:cs typeface="Times New Roman" panose="02020603050405020304" pitchFamily="18" charset="0"/>
              </a:rPr>
              <a:t> </a:t>
            </a:r>
            <a:r>
              <a:rPr lang="en-US" sz="2800" b="1" dirty="0" err="1">
                <a:solidFill>
                  <a:srgbClr val="0033CC"/>
                </a:solidFill>
                <a:latin typeface="Times New Roman" panose="02020603050405020304" pitchFamily="18" charset="0"/>
                <a:cs typeface="Times New Roman" panose="02020603050405020304" pitchFamily="18" charset="0"/>
              </a:rPr>
              <a:t>đọc</a:t>
            </a:r>
            <a:r>
              <a:rPr lang="en-US" sz="2800" b="1" dirty="0">
                <a:solidFill>
                  <a:srgbClr val="0033CC"/>
                </a:solidFill>
                <a:latin typeface="Times New Roman" panose="02020603050405020304" pitchFamily="18" charset="0"/>
                <a:cs typeface="Times New Roman" panose="02020603050405020304" pitchFamily="18" charset="0"/>
              </a:rPr>
              <a:t> </a:t>
            </a:r>
            <a:r>
              <a:rPr lang="en-US" sz="2800" b="1" dirty="0" err="1">
                <a:solidFill>
                  <a:srgbClr val="0033CC"/>
                </a:solidFill>
                <a:latin typeface="Times New Roman" panose="02020603050405020304" pitchFamily="18" charset="0"/>
                <a:cs typeface="Times New Roman" panose="02020603050405020304" pitchFamily="18" charset="0"/>
              </a:rPr>
              <a:t>muốn</a:t>
            </a:r>
            <a:r>
              <a:rPr lang="en-US" sz="2800" b="1" dirty="0">
                <a:solidFill>
                  <a:srgbClr val="0033CC"/>
                </a:solidFill>
                <a:latin typeface="Times New Roman" panose="02020603050405020304" pitchFamily="18" charset="0"/>
                <a:cs typeface="Times New Roman" panose="02020603050405020304" pitchFamily="18" charset="0"/>
              </a:rPr>
              <a:t> </a:t>
            </a:r>
            <a:r>
              <a:rPr lang="en-US" sz="2800" b="1" dirty="0" err="1">
                <a:solidFill>
                  <a:srgbClr val="0033CC"/>
                </a:solidFill>
                <a:latin typeface="Times New Roman" panose="02020603050405020304" pitchFamily="18" charset="0"/>
                <a:cs typeface="Times New Roman" panose="02020603050405020304" pitchFamily="18" charset="0"/>
              </a:rPr>
              <a:t>nói</a:t>
            </a:r>
            <a:r>
              <a:rPr lang="en-US" sz="2800" b="1" dirty="0">
                <a:solidFill>
                  <a:srgbClr val="0033CC"/>
                </a:solidFill>
                <a:latin typeface="Times New Roman" panose="02020603050405020304" pitchFamily="18" charset="0"/>
                <a:cs typeface="Times New Roman" panose="02020603050405020304" pitchFamily="18" charset="0"/>
              </a:rPr>
              <a:t> </a:t>
            </a:r>
            <a:r>
              <a:rPr lang="en-US" sz="2800" b="1" dirty="0" err="1">
                <a:solidFill>
                  <a:srgbClr val="0033CC"/>
                </a:solidFill>
                <a:latin typeface="Times New Roman" panose="02020603050405020304" pitchFamily="18" charset="0"/>
                <a:cs typeface="Times New Roman" panose="02020603050405020304" pitchFamily="18" charset="0"/>
              </a:rPr>
              <a:t>điều</a:t>
            </a:r>
            <a:r>
              <a:rPr lang="en-US" sz="2800" b="1" dirty="0">
                <a:solidFill>
                  <a:srgbClr val="0033CC"/>
                </a:solidFill>
                <a:latin typeface="Times New Roman" panose="02020603050405020304" pitchFamily="18" charset="0"/>
                <a:cs typeface="Times New Roman" panose="02020603050405020304" pitchFamily="18" charset="0"/>
              </a:rPr>
              <a:t> </a:t>
            </a:r>
            <a:r>
              <a:rPr lang="en-US" sz="2800" b="1" dirty="0" err="1">
                <a:solidFill>
                  <a:srgbClr val="0033CC"/>
                </a:solidFill>
                <a:latin typeface="Times New Roman" panose="02020603050405020304" pitchFamily="18" charset="0"/>
                <a:cs typeface="Times New Roman" panose="02020603050405020304" pitchFamily="18" charset="0"/>
              </a:rPr>
              <a:t>gì</a:t>
            </a:r>
            <a:r>
              <a:rPr lang="en-US" sz="2800" dirty="0">
                <a:solidFill>
                  <a:srgbClr val="0033CC"/>
                </a:solidFill>
                <a:latin typeface="Times New Roman" panose="02020603050405020304" pitchFamily="18" charset="0"/>
                <a:cs typeface="Times New Roman" panose="02020603050405020304" pitchFamily="18" charset="0"/>
              </a:rPr>
              <a:t>?</a:t>
            </a:r>
            <a:endParaRPr lang="en-US" sz="4000" dirty="0">
              <a:solidFill>
                <a:srgbClr val="0033CC"/>
              </a:solidFill>
              <a:latin typeface="Times New Roman" panose="02020603050405020304" pitchFamily="18" charset="0"/>
              <a:cs typeface="Times New Roman" panose="02020603050405020304" pitchFamily="18"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DFPOP1-W9"/>
              <a:cs typeface="+mn-cs"/>
            </a:endParaRPr>
          </a:p>
        </p:txBody>
      </p:sp>
    </p:spTree>
    <p:extLst>
      <p:ext uri="{BB962C8B-B14F-4D97-AF65-F5344CB8AC3E}">
        <p14:creationId xmlns:p14="http://schemas.microsoft.com/office/powerpoint/2010/main" val="1169809048"/>
      </p:ext>
    </p:extLst>
  </p:cSld>
  <p:clrMapOvr>
    <a:masterClrMapping/>
  </p:clrMapOvr>
  <p:transition spd="slow">
    <p:randomBar dir="vert"/>
  </p:transition>
</p:sld>
</file>

<file path=ppt/slides/slide22.xml><?xml version="1.0" encoding="utf-8"?>
<p:sld xmlns:a="http://schemas.openxmlformats.org/drawingml/2006/main" xmlns:r="http://schemas.openxmlformats.org/officeDocument/2006/relationships" xmlns:p="http://schemas.openxmlformats.org/presentationml/2006/main">
  <p:cSld>
    <p:bg>
      <p:bgPr>
        <a:pattFill prst="pct90">
          <a:fgClr>
            <a:srgbClr val="FFFFCC"/>
          </a:fgClr>
          <a:bgClr>
            <a:srgbClr val="99FF99"/>
          </a:bgClr>
        </a:patt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1859" y="419702"/>
            <a:ext cx="6484883" cy="3839124"/>
          </a:xfrm>
          <a:prstGeom prst="rect">
            <a:avLst/>
          </a:prstGeom>
        </p:spPr>
      </p:pic>
      <p:sp>
        <p:nvSpPr>
          <p:cNvPr id="3" name="TextBox 2"/>
          <p:cNvSpPr txBox="1"/>
          <p:nvPr/>
        </p:nvSpPr>
        <p:spPr>
          <a:xfrm>
            <a:off x="2096812" y="1397876"/>
            <a:ext cx="6074979" cy="2308324"/>
          </a:xfrm>
          <a:prstGeom prst="rect">
            <a:avLst/>
          </a:prstGeom>
          <a:noFill/>
        </p:spPr>
        <p:txBody>
          <a:bodyPr wrap="square" rtlCol="0">
            <a:spAutoFit/>
          </a:bodyPr>
          <a:lstStyle/>
          <a:p>
            <a:r>
              <a:rPr lang="en-US" sz="3600" dirty="0" err="1">
                <a:solidFill>
                  <a:srgbClr val="FFC000"/>
                </a:solidFill>
                <a:latin typeface="Times New Roman" panose="02020603050405020304" pitchFamily="18" charset="0"/>
                <a:cs typeface="Times New Roman" panose="02020603050405020304" pitchFamily="18" charset="0"/>
              </a:rPr>
              <a:t>Nội</a:t>
            </a:r>
            <a:r>
              <a:rPr lang="en-US" sz="3600" dirty="0">
                <a:solidFill>
                  <a:srgbClr val="FFC000"/>
                </a:solidFill>
                <a:latin typeface="Times New Roman" panose="02020603050405020304" pitchFamily="18" charset="0"/>
                <a:cs typeface="Times New Roman" panose="02020603050405020304" pitchFamily="18" charset="0"/>
              </a:rPr>
              <a:t> dung: </a:t>
            </a:r>
            <a:r>
              <a:rPr lang="nl-NL" sz="3600" b="1" i="1" dirty="0"/>
              <a:t>Trong cuộc sống, có những người rất đáng trân trọng vì họ biết sống vì cộng đồng</a:t>
            </a:r>
            <a:r>
              <a:rPr lang="vi-VN" sz="3600" b="1" i="1" dirty="0"/>
              <a:t>.</a:t>
            </a:r>
            <a:endParaRPr lang="en-US" sz="3600" dirty="0">
              <a:solidFill>
                <a:srgbClr val="FFC0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687" y="2926079"/>
            <a:ext cx="1518699" cy="1518699"/>
          </a:xfrm>
          <a:prstGeom prst="rect">
            <a:avLst/>
          </a:prstGeom>
        </p:spPr>
      </p:pic>
    </p:spTree>
    <p:extLst>
      <p:ext uri="{BB962C8B-B14F-4D97-AF65-F5344CB8AC3E}">
        <p14:creationId xmlns:p14="http://schemas.microsoft.com/office/powerpoint/2010/main" val="42487535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6"/>
          <p:cNvSpPr txBox="1">
            <a:spLocks noChangeArrowheads="1"/>
          </p:cNvSpPr>
          <p:nvPr/>
        </p:nvSpPr>
        <p:spPr bwMode="auto">
          <a:xfrm>
            <a:off x="129684" y="67294"/>
            <a:ext cx="8839200" cy="986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algn="ctr" eaLnBrk="1" hangingPunct="1">
              <a:lnSpc>
                <a:spcPct val="150000"/>
              </a:lnSpc>
            </a:pPr>
            <a:r>
              <a:rPr lang="en-US" sz="4400" dirty="0" err="1">
                <a:solidFill>
                  <a:srgbClr val="0033CC"/>
                </a:solidFill>
                <a:latin typeface="Times New Roman" pitchFamily="18" charset="0"/>
                <a:cs typeface="Times New Roman" pitchFamily="18" charset="0"/>
              </a:rPr>
              <a:t>Luyện</a:t>
            </a:r>
            <a:r>
              <a:rPr lang="en-US" sz="4400" dirty="0">
                <a:solidFill>
                  <a:srgbClr val="0033CC"/>
                </a:solidFill>
                <a:latin typeface="Times New Roman" pitchFamily="18" charset="0"/>
                <a:cs typeface="Times New Roman" pitchFamily="18" charset="0"/>
              </a:rPr>
              <a:t> </a:t>
            </a:r>
            <a:r>
              <a:rPr lang="en-US" sz="4400" dirty="0" err="1">
                <a:solidFill>
                  <a:srgbClr val="0033CC"/>
                </a:solidFill>
                <a:latin typeface="Times New Roman" pitchFamily="18" charset="0"/>
                <a:cs typeface="Times New Roman" pitchFamily="18" charset="0"/>
              </a:rPr>
              <a:t>đọc</a:t>
            </a:r>
            <a:r>
              <a:rPr lang="en-US" sz="4400" dirty="0">
                <a:solidFill>
                  <a:srgbClr val="0033CC"/>
                </a:solidFill>
                <a:latin typeface="Times New Roman" pitchFamily="18" charset="0"/>
                <a:cs typeface="Times New Roman" pitchFamily="18" charset="0"/>
              </a:rPr>
              <a:t> </a:t>
            </a:r>
            <a:r>
              <a:rPr lang="en-US" sz="4400" dirty="0" err="1">
                <a:solidFill>
                  <a:srgbClr val="0033CC"/>
                </a:solidFill>
                <a:latin typeface="Times New Roman" pitchFamily="18" charset="0"/>
                <a:cs typeface="Times New Roman" pitchFamily="18" charset="0"/>
              </a:rPr>
              <a:t>lại</a:t>
            </a:r>
            <a:endParaRPr lang="en-US" sz="4400"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107977174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6"/>
          <p:cNvSpPr txBox="1">
            <a:spLocks noChangeArrowheads="1"/>
          </p:cNvSpPr>
          <p:nvPr/>
        </p:nvSpPr>
        <p:spPr bwMode="auto">
          <a:xfrm>
            <a:off x="129684" y="67294"/>
            <a:ext cx="88392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eaLnBrk="1" hangingPunct="1">
              <a:lnSpc>
                <a:spcPct val="150000"/>
              </a:lnSpc>
            </a:pPr>
            <a:r>
              <a:rPr lang="en-US" sz="2800" dirty="0" err="1">
                <a:solidFill>
                  <a:srgbClr val="0033CC"/>
                </a:solidFill>
                <a:latin typeface="Times New Roman" pitchFamily="18" charset="0"/>
                <a:cs typeface="Times New Roman" pitchFamily="18" charset="0"/>
              </a:rPr>
              <a:t>Bấy</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giờ</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trong</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xóm</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có</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một</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ông</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lão</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nghèo</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Người</a:t>
            </a:r>
            <a:r>
              <a:rPr lang="en-US" sz="2800" dirty="0">
                <a:solidFill>
                  <a:srgbClr val="0033CC"/>
                </a:solidFill>
                <a:latin typeface="Times New Roman" pitchFamily="18" charset="0"/>
                <a:cs typeface="Times New Roman" pitchFamily="18" charset="0"/>
              </a:rPr>
              <a:t> ta </a:t>
            </a:r>
            <a:r>
              <a:rPr lang="en-US" sz="2800" dirty="0" err="1">
                <a:solidFill>
                  <a:srgbClr val="0033CC"/>
                </a:solidFill>
                <a:latin typeface="Times New Roman" pitchFamily="18" charset="0"/>
                <a:cs typeface="Times New Roman" pitchFamily="18" charset="0"/>
              </a:rPr>
              <a:t>gọi</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ông</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là</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cố</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Đương</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vì</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hễ</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gặp</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việc</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gì</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khó</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ông</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đều</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đảm</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đương</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gánh</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vác</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Thấy</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lên</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núi</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phải</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đi</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đường</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vòng</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ông</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bàn</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với</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mọi</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người</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ghép</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đá</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thành</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bậc</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thang</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vượt</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dốc</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để</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có</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được</a:t>
            </a:r>
            <a:r>
              <a:rPr lang="en-US" sz="2800" dirty="0">
                <a:solidFill>
                  <a:srgbClr val="0033CC"/>
                </a:solidFill>
                <a:latin typeface="Times New Roman" pitchFamily="18" charset="0"/>
                <a:cs typeface="Times New Roman" pitchFamily="18" charset="0"/>
              </a:rPr>
              <a:t> con </a:t>
            </a:r>
            <a:r>
              <a:rPr lang="en-US" sz="2800" dirty="0" err="1">
                <a:solidFill>
                  <a:srgbClr val="0033CC"/>
                </a:solidFill>
                <a:latin typeface="Times New Roman" pitchFamily="18" charset="0"/>
                <a:cs typeface="Times New Roman" pitchFamily="18" charset="0"/>
              </a:rPr>
              <a:t>đường</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ngắn</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như</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mong</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muốn</a:t>
            </a:r>
            <a:r>
              <a:rPr lang="en-US" sz="2800" dirty="0">
                <a:solidFill>
                  <a:srgbClr val="0033CC"/>
                </a:solidFill>
                <a:latin typeface="Times New Roman" pitchFamily="18" charset="0"/>
                <a:cs typeface="Times New Roman" pitchFamily="18" charset="0"/>
              </a:rPr>
              <a:t>. Ai </a:t>
            </a:r>
            <a:r>
              <a:rPr lang="en-US" sz="2800" dirty="0" err="1">
                <a:solidFill>
                  <a:srgbClr val="0033CC"/>
                </a:solidFill>
                <a:latin typeface="Times New Roman" pitchFamily="18" charset="0"/>
                <a:cs typeface="Times New Roman" pitchFamily="18" charset="0"/>
              </a:rPr>
              <a:t>nấy</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đều</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lắc</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đầu</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bảo</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việc</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ấy</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khó</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lắm</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không</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làm</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được</a:t>
            </a:r>
            <a:r>
              <a:rPr lang="en-US" sz="2800" dirty="0">
                <a:solidFill>
                  <a:srgbClr val="0033CC"/>
                </a:solidFill>
                <a:latin typeface="Times New Roman" pitchFamily="18" charset="0"/>
                <a:cs typeface="Times New Roman" pitchFamily="18" charset="0"/>
              </a:rPr>
              <a:t>. </a:t>
            </a:r>
          </a:p>
        </p:txBody>
      </p:sp>
      <p:cxnSp>
        <p:nvCxnSpPr>
          <p:cNvPr id="3" name="Straight Connector 2"/>
          <p:cNvCxnSpPr/>
          <p:nvPr/>
        </p:nvCxnSpPr>
        <p:spPr>
          <a:xfrm flipH="1">
            <a:off x="2660697" y="873149"/>
            <a:ext cx="165005" cy="5568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5893181" y="873148"/>
            <a:ext cx="165005" cy="5568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2708823" y="1495562"/>
            <a:ext cx="165005" cy="5568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2660696" y="1495561"/>
            <a:ext cx="165005" cy="5568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7825109" y="1495561"/>
            <a:ext cx="165005" cy="5568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8216995" y="2125579"/>
            <a:ext cx="165005" cy="5568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6601325" y="2716846"/>
            <a:ext cx="165005" cy="5568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6663200" y="2716845"/>
            <a:ext cx="165005" cy="5568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3940628" y="3431865"/>
            <a:ext cx="165005" cy="5568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6615075" y="3377228"/>
            <a:ext cx="165005" cy="5568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6663199" y="3377228"/>
            <a:ext cx="165005" cy="5568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345157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par>
                                <p:cTn id="35" presetID="10"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6"/>
          <p:cNvSpPr txBox="1">
            <a:spLocks noChangeArrowheads="1"/>
          </p:cNvSpPr>
          <p:nvPr/>
        </p:nvSpPr>
        <p:spPr bwMode="auto">
          <a:xfrm>
            <a:off x="129684" y="67294"/>
            <a:ext cx="8839200" cy="2002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algn="ctr" eaLnBrk="1" hangingPunct="1">
              <a:lnSpc>
                <a:spcPct val="150000"/>
              </a:lnSpc>
            </a:pPr>
            <a:r>
              <a:rPr lang="en-US" sz="4400" dirty="0" err="1">
                <a:solidFill>
                  <a:srgbClr val="0033CC"/>
                </a:solidFill>
                <a:latin typeface="Times New Roman" pitchFamily="18" charset="0"/>
                <a:cs typeface="Times New Roman" pitchFamily="18" charset="0"/>
              </a:rPr>
              <a:t>Nói</a:t>
            </a:r>
            <a:r>
              <a:rPr lang="en-US" sz="4400" dirty="0">
                <a:solidFill>
                  <a:srgbClr val="0033CC"/>
                </a:solidFill>
                <a:latin typeface="Times New Roman" pitchFamily="18" charset="0"/>
                <a:cs typeface="Times New Roman" pitchFamily="18" charset="0"/>
              </a:rPr>
              <a:t> </a:t>
            </a:r>
            <a:r>
              <a:rPr lang="en-US" sz="4400" dirty="0" err="1">
                <a:solidFill>
                  <a:srgbClr val="0033CC"/>
                </a:solidFill>
                <a:latin typeface="Times New Roman" pitchFamily="18" charset="0"/>
                <a:cs typeface="Times New Roman" pitchFamily="18" charset="0"/>
              </a:rPr>
              <a:t>và</a:t>
            </a:r>
            <a:r>
              <a:rPr lang="en-US" sz="4400" dirty="0">
                <a:solidFill>
                  <a:srgbClr val="0033CC"/>
                </a:solidFill>
                <a:latin typeface="Times New Roman" pitchFamily="18" charset="0"/>
                <a:cs typeface="Times New Roman" pitchFamily="18" charset="0"/>
              </a:rPr>
              <a:t> </a:t>
            </a:r>
            <a:r>
              <a:rPr lang="en-US" sz="4400" dirty="0" err="1">
                <a:solidFill>
                  <a:srgbClr val="0033CC"/>
                </a:solidFill>
                <a:latin typeface="Times New Roman" pitchFamily="18" charset="0"/>
                <a:cs typeface="Times New Roman" pitchFamily="18" charset="0"/>
              </a:rPr>
              <a:t>nghe</a:t>
            </a:r>
            <a:endParaRPr lang="en-US" sz="4400" dirty="0">
              <a:solidFill>
                <a:srgbClr val="0033CC"/>
              </a:solidFill>
              <a:latin typeface="Times New Roman" pitchFamily="18" charset="0"/>
              <a:cs typeface="Times New Roman" pitchFamily="18" charset="0"/>
            </a:endParaRPr>
          </a:p>
          <a:p>
            <a:pPr algn="ctr" eaLnBrk="1" hangingPunct="1">
              <a:lnSpc>
                <a:spcPct val="150000"/>
              </a:lnSpc>
            </a:pPr>
            <a:r>
              <a:rPr lang="en-US" sz="4400" dirty="0" err="1">
                <a:solidFill>
                  <a:srgbClr val="0033CC"/>
                </a:solidFill>
                <a:latin typeface="Times New Roman" pitchFamily="18" charset="0"/>
                <a:cs typeface="Times New Roman" pitchFamily="18" charset="0"/>
              </a:rPr>
              <a:t>Những</a:t>
            </a:r>
            <a:r>
              <a:rPr lang="en-US" sz="4400" dirty="0">
                <a:solidFill>
                  <a:srgbClr val="0033CC"/>
                </a:solidFill>
                <a:latin typeface="Times New Roman" pitchFamily="18" charset="0"/>
                <a:cs typeface="Times New Roman" pitchFamily="18" charset="0"/>
              </a:rPr>
              <a:t> </a:t>
            </a:r>
            <a:r>
              <a:rPr lang="en-US" sz="4400" dirty="0" err="1">
                <a:solidFill>
                  <a:srgbClr val="0033CC"/>
                </a:solidFill>
                <a:latin typeface="Times New Roman" pitchFamily="18" charset="0"/>
                <a:cs typeface="Times New Roman" pitchFamily="18" charset="0"/>
              </a:rPr>
              <a:t>bậc</a:t>
            </a:r>
            <a:r>
              <a:rPr lang="en-US" sz="4400" dirty="0">
                <a:solidFill>
                  <a:srgbClr val="0033CC"/>
                </a:solidFill>
                <a:latin typeface="Times New Roman" pitchFamily="18" charset="0"/>
                <a:cs typeface="Times New Roman" pitchFamily="18" charset="0"/>
              </a:rPr>
              <a:t> </a:t>
            </a:r>
            <a:r>
              <a:rPr lang="en-US" sz="4400" dirty="0" err="1">
                <a:solidFill>
                  <a:srgbClr val="0033CC"/>
                </a:solidFill>
                <a:latin typeface="Times New Roman" pitchFamily="18" charset="0"/>
                <a:cs typeface="Times New Roman" pitchFamily="18" charset="0"/>
              </a:rPr>
              <a:t>đá</a:t>
            </a:r>
            <a:r>
              <a:rPr lang="en-US" sz="4400" dirty="0">
                <a:solidFill>
                  <a:srgbClr val="0033CC"/>
                </a:solidFill>
                <a:latin typeface="Times New Roman" pitchFamily="18" charset="0"/>
                <a:cs typeface="Times New Roman" pitchFamily="18" charset="0"/>
              </a:rPr>
              <a:t> </a:t>
            </a:r>
            <a:r>
              <a:rPr lang="en-US" sz="4400" dirty="0" err="1">
                <a:solidFill>
                  <a:srgbClr val="0033CC"/>
                </a:solidFill>
                <a:latin typeface="Times New Roman" pitchFamily="18" charset="0"/>
                <a:cs typeface="Times New Roman" pitchFamily="18" charset="0"/>
              </a:rPr>
              <a:t>chạm</a:t>
            </a:r>
            <a:r>
              <a:rPr lang="en-US" sz="4400" dirty="0">
                <a:solidFill>
                  <a:srgbClr val="0033CC"/>
                </a:solidFill>
                <a:latin typeface="Times New Roman" pitchFamily="18" charset="0"/>
                <a:cs typeface="Times New Roman" pitchFamily="18" charset="0"/>
              </a:rPr>
              <a:t> </a:t>
            </a:r>
            <a:r>
              <a:rPr lang="en-US" sz="4400" dirty="0" err="1">
                <a:solidFill>
                  <a:srgbClr val="0033CC"/>
                </a:solidFill>
                <a:latin typeface="Times New Roman" pitchFamily="18" charset="0"/>
                <a:cs typeface="Times New Roman" pitchFamily="18" charset="0"/>
              </a:rPr>
              <a:t>mây</a:t>
            </a:r>
            <a:endParaRPr lang="en-US" sz="4400"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272857460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25" y="71438"/>
            <a:ext cx="9279731" cy="5143500"/>
          </a:xfrm>
          <a:prstGeom prst="rect">
            <a:avLst/>
          </a:prstGeom>
        </p:spPr>
      </p:pic>
    </p:spTree>
    <p:extLst>
      <p:ext uri="{BB962C8B-B14F-4D97-AF65-F5344CB8AC3E}">
        <p14:creationId xmlns:p14="http://schemas.microsoft.com/office/powerpoint/2010/main" val="257026848"/>
      </p:ext>
    </p:extLst>
  </p:cSld>
  <p:clrMapOvr>
    <a:masterClrMapping/>
  </p:clrMapOvr>
  <p:transition spd="slow">
    <p:randomBar dir="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6"/>
          <p:cNvSpPr txBox="1">
            <a:spLocks noChangeArrowheads="1"/>
          </p:cNvSpPr>
          <p:nvPr/>
        </p:nvSpPr>
        <p:spPr bwMode="auto">
          <a:xfrm>
            <a:off x="129684" y="67294"/>
            <a:ext cx="88392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algn="ctr" eaLnBrk="1" hangingPunct="1">
              <a:lnSpc>
                <a:spcPct val="150000"/>
              </a:lnSpc>
            </a:pPr>
            <a:r>
              <a:rPr lang="en-US" sz="4400" dirty="0" err="1">
                <a:solidFill>
                  <a:srgbClr val="0033CC"/>
                </a:solidFill>
                <a:latin typeface="Times New Roman" pitchFamily="18" charset="0"/>
                <a:cs typeface="Times New Roman" pitchFamily="18" charset="0"/>
              </a:rPr>
              <a:t>Quan</a:t>
            </a:r>
            <a:r>
              <a:rPr lang="en-US" sz="4400" dirty="0">
                <a:solidFill>
                  <a:srgbClr val="0033CC"/>
                </a:solidFill>
                <a:latin typeface="Times New Roman" pitchFamily="18" charset="0"/>
                <a:cs typeface="Times New Roman" pitchFamily="18" charset="0"/>
              </a:rPr>
              <a:t> </a:t>
            </a:r>
            <a:r>
              <a:rPr lang="en-US" sz="4400" dirty="0" err="1">
                <a:solidFill>
                  <a:srgbClr val="0033CC"/>
                </a:solidFill>
                <a:latin typeface="Times New Roman" pitchFamily="18" charset="0"/>
                <a:cs typeface="Times New Roman" pitchFamily="18" charset="0"/>
              </a:rPr>
              <a:t>sát</a:t>
            </a:r>
            <a:r>
              <a:rPr lang="en-US" sz="4400" dirty="0">
                <a:solidFill>
                  <a:srgbClr val="0033CC"/>
                </a:solidFill>
                <a:latin typeface="Times New Roman" pitchFamily="18" charset="0"/>
                <a:cs typeface="Times New Roman" pitchFamily="18" charset="0"/>
              </a:rPr>
              <a:t> </a:t>
            </a:r>
            <a:r>
              <a:rPr lang="en-US" sz="4400" dirty="0" err="1">
                <a:solidFill>
                  <a:srgbClr val="0033CC"/>
                </a:solidFill>
                <a:latin typeface="Times New Roman" pitchFamily="18" charset="0"/>
                <a:cs typeface="Times New Roman" pitchFamily="18" charset="0"/>
              </a:rPr>
              <a:t>tranh</a:t>
            </a:r>
            <a:r>
              <a:rPr lang="en-US" sz="4400" dirty="0">
                <a:solidFill>
                  <a:srgbClr val="0033CC"/>
                </a:solidFill>
                <a:latin typeface="Times New Roman" pitchFamily="18" charset="0"/>
                <a:cs typeface="Times New Roman" pitchFamily="18" charset="0"/>
              </a:rPr>
              <a:t> minh </a:t>
            </a:r>
            <a:r>
              <a:rPr lang="en-US" sz="4400" dirty="0" err="1">
                <a:solidFill>
                  <a:srgbClr val="0033CC"/>
                </a:solidFill>
                <a:latin typeface="Times New Roman" pitchFamily="18" charset="0"/>
                <a:cs typeface="Times New Roman" pitchFamily="18" charset="0"/>
              </a:rPr>
              <a:t>họa</a:t>
            </a:r>
            <a:r>
              <a:rPr lang="en-US" sz="4400" dirty="0">
                <a:solidFill>
                  <a:srgbClr val="0033CC"/>
                </a:solidFill>
                <a:latin typeface="Times New Roman" pitchFamily="18" charset="0"/>
                <a:cs typeface="Times New Roman" pitchFamily="18" charset="0"/>
              </a:rPr>
              <a:t>, </a:t>
            </a:r>
            <a:r>
              <a:rPr lang="en-US" sz="4400" dirty="0" err="1">
                <a:solidFill>
                  <a:srgbClr val="0033CC"/>
                </a:solidFill>
                <a:latin typeface="Times New Roman" pitchFamily="18" charset="0"/>
                <a:cs typeface="Times New Roman" pitchFamily="18" charset="0"/>
              </a:rPr>
              <a:t>nói</a:t>
            </a:r>
            <a:r>
              <a:rPr lang="en-US" sz="4400" dirty="0">
                <a:solidFill>
                  <a:srgbClr val="0033CC"/>
                </a:solidFill>
                <a:latin typeface="Times New Roman" pitchFamily="18" charset="0"/>
                <a:cs typeface="Times New Roman" pitchFamily="18" charset="0"/>
              </a:rPr>
              <a:t> </a:t>
            </a:r>
            <a:r>
              <a:rPr lang="en-US" sz="4400" dirty="0" err="1">
                <a:solidFill>
                  <a:srgbClr val="0033CC"/>
                </a:solidFill>
                <a:latin typeface="Times New Roman" pitchFamily="18" charset="0"/>
                <a:cs typeface="Times New Roman" pitchFamily="18" charset="0"/>
              </a:rPr>
              <a:t>về</a:t>
            </a:r>
            <a:r>
              <a:rPr lang="en-US" sz="4400" dirty="0">
                <a:solidFill>
                  <a:srgbClr val="0033CC"/>
                </a:solidFill>
                <a:latin typeface="Times New Roman" pitchFamily="18" charset="0"/>
                <a:cs typeface="Times New Roman" pitchFamily="18" charset="0"/>
              </a:rPr>
              <a:t> </a:t>
            </a:r>
            <a:r>
              <a:rPr lang="en-US" sz="4400" dirty="0" err="1">
                <a:solidFill>
                  <a:srgbClr val="0033CC"/>
                </a:solidFill>
                <a:latin typeface="Times New Roman" pitchFamily="18" charset="0"/>
                <a:cs typeface="Times New Roman" pitchFamily="18" charset="0"/>
              </a:rPr>
              <a:t>sự</a:t>
            </a:r>
            <a:r>
              <a:rPr lang="en-US" sz="4400" dirty="0">
                <a:solidFill>
                  <a:srgbClr val="0033CC"/>
                </a:solidFill>
                <a:latin typeface="Times New Roman" pitchFamily="18" charset="0"/>
                <a:cs typeface="Times New Roman" pitchFamily="18" charset="0"/>
              </a:rPr>
              <a:t> </a:t>
            </a:r>
            <a:r>
              <a:rPr lang="en-US" sz="4400" dirty="0" err="1">
                <a:solidFill>
                  <a:srgbClr val="0033CC"/>
                </a:solidFill>
                <a:latin typeface="Times New Roman" pitchFamily="18" charset="0"/>
                <a:cs typeface="Times New Roman" pitchFamily="18" charset="0"/>
              </a:rPr>
              <a:t>việc</a:t>
            </a:r>
            <a:r>
              <a:rPr lang="en-US" sz="4400" dirty="0">
                <a:solidFill>
                  <a:srgbClr val="0033CC"/>
                </a:solidFill>
                <a:latin typeface="Times New Roman" pitchFamily="18" charset="0"/>
                <a:cs typeface="Times New Roman" pitchFamily="18" charset="0"/>
              </a:rPr>
              <a:t> </a:t>
            </a:r>
            <a:r>
              <a:rPr lang="en-US" sz="4400" dirty="0" err="1">
                <a:solidFill>
                  <a:srgbClr val="0033CC"/>
                </a:solidFill>
                <a:latin typeface="Times New Roman" pitchFamily="18" charset="0"/>
                <a:cs typeface="Times New Roman" pitchFamily="18" charset="0"/>
              </a:rPr>
              <a:t>trong</a:t>
            </a:r>
            <a:r>
              <a:rPr lang="en-US" sz="4400" dirty="0">
                <a:solidFill>
                  <a:srgbClr val="0033CC"/>
                </a:solidFill>
                <a:latin typeface="Times New Roman" pitchFamily="18" charset="0"/>
                <a:cs typeface="Times New Roman" pitchFamily="18" charset="0"/>
              </a:rPr>
              <a:t> </a:t>
            </a:r>
            <a:r>
              <a:rPr lang="en-US" sz="4400" dirty="0" err="1">
                <a:solidFill>
                  <a:srgbClr val="0033CC"/>
                </a:solidFill>
                <a:latin typeface="Times New Roman" pitchFamily="18" charset="0"/>
                <a:cs typeface="Times New Roman" pitchFamily="18" charset="0"/>
              </a:rPr>
              <a:t>tranh</a:t>
            </a:r>
            <a:r>
              <a:rPr lang="en-US" sz="4400" dirty="0">
                <a:solidFill>
                  <a:srgbClr val="0033CC"/>
                </a:solidFill>
                <a:latin typeface="Times New Roman" pitchFamily="18" charset="0"/>
                <a:cs typeface="Times New Roman" pitchFamily="18" charset="0"/>
              </a:rPr>
              <a:t>.</a:t>
            </a:r>
          </a:p>
        </p:txBody>
      </p:sp>
    </p:spTree>
    <p:extLst>
      <p:ext uri="{BB962C8B-B14F-4D97-AF65-F5344CB8AC3E}">
        <p14:creationId xmlns:p14="http://schemas.microsoft.com/office/powerpoint/2010/main" val="32969188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57537" y="0"/>
            <a:ext cx="1814513" cy="584775"/>
          </a:xfrm>
          <a:prstGeom prst="rect">
            <a:avLst/>
          </a:prstGeom>
          <a:noFill/>
        </p:spPr>
        <p:txBody>
          <a:bodyPr wrap="square" rtlCol="0">
            <a:spAutoFit/>
          </a:bodyPr>
          <a:lstStyle/>
          <a:p>
            <a:r>
              <a:rPr lang="en-US" sz="3200" dirty="0" err="1"/>
              <a:t>Tranh</a:t>
            </a:r>
            <a:r>
              <a:rPr lang="en-US" sz="3200" dirty="0"/>
              <a:t> 1</a:t>
            </a:r>
            <a:endParaRPr lang="vi-VN" sz="32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6310" y="585789"/>
            <a:ext cx="4721659" cy="4557712"/>
          </a:xfrm>
          <a:prstGeom prst="rect">
            <a:avLst/>
          </a:prstGeom>
        </p:spPr>
      </p:pic>
    </p:spTree>
    <p:extLst>
      <p:ext uri="{BB962C8B-B14F-4D97-AF65-F5344CB8AC3E}">
        <p14:creationId xmlns:p14="http://schemas.microsoft.com/office/powerpoint/2010/main" val="158374813"/>
      </p:ext>
    </p:extLst>
  </p:cSld>
  <p:clrMapOvr>
    <a:masterClrMapping/>
  </p:clrMapOvr>
  <p:transition spd="slow">
    <p:randomBar dir="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28987" y="-1013"/>
            <a:ext cx="1814513" cy="584775"/>
          </a:xfrm>
          <a:prstGeom prst="rect">
            <a:avLst/>
          </a:prstGeom>
          <a:noFill/>
        </p:spPr>
        <p:txBody>
          <a:bodyPr wrap="square" rtlCol="0">
            <a:spAutoFit/>
          </a:bodyPr>
          <a:lstStyle/>
          <a:p>
            <a:r>
              <a:rPr lang="en-US" sz="3200" dirty="0" err="1"/>
              <a:t>Tranh</a:t>
            </a:r>
            <a:r>
              <a:rPr lang="en-US" sz="3200" dirty="0"/>
              <a:t> 2</a:t>
            </a:r>
            <a:endParaRPr lang="vi-VN" sz="32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6532" y="863381"/>
            <a:ext cx="6224462" cy="4321175"/>
          </a:xfrm>
          <a:prstGeom prst="rect">
            <a:avLst/>
          </a:prstGeom>
        </p:spPr>
      </p:pic>
    </p:spTree>
    <p:extLst>
      <p:ext uri="{BB962C8B-B14F-4D97-AF65-F5344CB8AC3E}">
        <p14:creationId xmlns:p14="http://schemas.microsoft.com/office/powerpoint/2010/main" val="3309637534"/>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inh nen1"/>
          <p:cNvPicPr>
            <a:picLocks noChangeAspect="1" noChangeArrowheads="1"/>
          </p:cNvPicPr>
          <p:nvPr/>
        </p:nvPicPr>
        <p:blipFill>
          <a:blip r:embed="rId2"/>
          <a:srcRect/>
          <a:stretch>
            <a:fillRect/>
          </a:stretch>
        </p:blipFill>
        <p:spPr bwMode="auto">
          <a:xfrm>
            <a:off x="1143000" y="0"/>
            <a:ext cx="6858000" cy="5143500"/>
          </a:xfrm>
          <a:prstGeom prst="rect">
            <a:avLst/>
          </a:prstGeom>
          <a:noFill/>
          <a:ln w="9525">
            <a:noFill/>
            <a:miter lim="800000"/>
            <a:headEnd/>
            <a:tailEnd/>
          </a:ln>
        </p:spPr>
      </p:pic>
      <p:sp>
        <p:nvSpPr>
          <p:cNvPr id="4" name="Text Box 15"/>
          <p:cNvSpPr txBox="1">
            <a:spLocks noChangeArrowheads="1"/>
          </p:cNvSpPr>
          <p:nvPr/>
        </p:nvSpPr>
        <p:spPr bwMode="auto">
          <a:xfrm>
            <a:off x="2082061" y="88597"/>
            <a:ext cx="5829300" cy="415498"/>
          </a:xfrm>
          <a:prstGeom prst="rect">
            <a:avLst/>
          </a:prstGeom>
          <a:noFill/>
          <a:ln w="9525">
            <a:noFill/>
            <a:miter lim="800000"/>
            <a:headEnd/>
            <a:tailEnd/>
          </a:ln>
        </p:spPr>
        <p:txBody>
          <a:bodyPr>
            <a:spAutoFit/>
          </a:bodyPr>
          <a:lstStyle/>
          <a:p>
            <a:pPr>
              <a:spcBef>
                <a:spcPct val="50000"/>
              </a:spcBef>
            </a:pPr>
            <a:r>
              <a:rPr lang="en-US" sz="2100" b="1" dirty="0" err="1">
                <a:latin typeface="Arial" charset="0"/>
              </a:rPr>
              <a:t>Quan</a:t>
            </a:r>
            <a:r>
              <a:rPr lang="en-US" sz="2100" b="1" dirty="0">
                <a:latin typeface="Arial" charset="0"/>
              </a:rPr>
              <a:t> </a:t>
            </a:r>
            <a:r>
              <a:rPr lang="en-US" sz="2100" b="1" dirty="0" err="1">
                <a:latin typeface="Arial" charset="0"/>
              </a:rPr>
              <a:t>sát</a:t>
            </a:r>
            <a:r>
              <a:rPr lang="en-US" sz="2100" b="1" dirty="0">
                <a:latin typeface="Arial" charset="0"/>
              </a:rPr>
              <a:t> </a:t>
            </a:r>
            <a:r>
              <a:rPr lang="en-US" sz="2100" b="1" dirty="0" err="1">
                <a:latin typeface="Arial" charset="0"/>
              </a:rPr>
              <a:t>và</a:t>
            </a:r>
            <a:r>
              <a:rPr lang="en-US" sz="2100" b="1" dirty="0">
                <a:latin typeface="Arial" charset="0"/>
              </a:rPr>
              <a:t> </a:t>
            </a:r>
            <a:r>
              <a:rPr lang="en-US" sz="2100" b="1" dirty="0" err="1">
                <a:latin typeface="Arial" charset="0"/>
              </a:rPr>
              <a:t>cho</a:t>
            </a:r>
            <a:r>
              <a:rPr lang="en-US" sz="2100" b="1" dirty="0">
                <a:latin typeface="Arial" charset="0"/>
              </a:rPr>
              <a:t> </a:t>
            </a:r>
            <a:r>
              <a:rPr lang="en-US" sz="2100" b="1" dirty="0" err="1">
                <a:latin typeface="Arial" charset="0"/>
              </a:rPr>
              <a:t>biết</a:t>
            </a:r>
            <a:r>
              <a:rPr lang="en-US" sz="2100" b="1" dirty="0">
                <a:latin typeface="Arial" charset="0"/>
              </a:rPr>
              <a:t> </a:t>
            </a:r>
            <a:r>
              <a:rPr lang="en-US" sz="2100" b="1" dirty="0" err="1">
                <a:latin typeface="Arial" charset="0"/>
              </a:rPr>
              <a:t>Tranh</a:t>
            </a:r>
            <a:r>
              <a:rPr lang="en-US" sz="2100" b="1" dirty="0">
                <a:latin typeface="Arial" charset="0"/>
              </a:rPr>
              <a:t> </a:t>
            </a:r>
            <a:r>
              <a:rPr lang="en-US" sz="2100" b="1" dirty="0" err="1">
                <a:latin typeface="Arial" charset="0"/>
              </a:rPr>
              <a:t>vẽ</a:t>
            </a:r>
            <a:r>
              <a:rPr lang="en-US" sz="2100" b="1" dirty="0">
                <a:latin typeface="Arial" charset="0"/>
              </a:rPr>
              <a:t> </a:t>
            </a:r>
            <a:r>
              <a:rPr lang="en-US" sz="2100" b="1" dirty="0" err="1">
                <a:latin typeface="Arial" charset="0"/>
              </a:rPr>
              <a:t>gì</a:t>
            </a:r>
            <a:r>
              <a:rPr lang="en-US" sz="2100" b="1" dirty="0">
                <a:latin typeface="Arial" charset="0"/>
              </a:rPr>
              <a: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8723" y="703636"/>
            <a:ext cx="4652092" cy="4387181"/>
          </a:xfrm>
          <a:prstGeom prst="rect">
            <a:avLst/>
          </a:prstGeom>
        </p:spPr>
      </p:pic>
    </p:spTree>
    <p:extLst>
      <p:ext uri="{BB962C8B-B14F-4D97-AF65-F5344CB8AC3E}">
        <p14:creationId xmlns:p14="http://schemas.microsoft.com/office/powerpoint/2010/main" val="26655260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9000" y="-101"/>
            <a:ext cx="1814513" cy="584775"/>
          </a:xfrm>
          <a:prstGeom prst="rect">
            <a:avLst/>
          </a:prstGeom>
          <a:noFill/>
        </p:spPr>
        <p:txBody>
          <a:bodyPr wrap="square" rtlCol="0">
            <a:spAutoFit/>
          </a:bodyPr>
          <a:lstStyle/>
          <a:p>
            <a:r>
              <a:rPr lang="en-US" sz="3200" dirty="0" err="1"/>
              <a:t>Tranh</a:t>
            </a:r>
            <a:r>
              <a:rPr lang="en-US" sz="3200" dirty="0"/>
              <a:t> 3</a:t>
            </a:r>
            <a:endParaRPr lang="vi-VN" sz="32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1111" y="842863"/>
            <a:ext cx="5049770" cy="4300637"/>
          </a:xfrm>
          <a:prstGeom prst="rect">
            <a:avLst/>
          </a:prstGeom>
        </p:spPr>
      </p:pic>
    </p:spTree>
    <p:extLst>
      <p:ext uri="{BB962C8B-B14F-4D97-AF65-F5344CB8AC3E}">
        <p14:creationId xmlns:p14="http://schemas.microsoft.com/office/powerpoint/2010/main" val="3458261344"/>
      </p:ext>
    </p:extLst>
  </p:cSld>
  <p:clrMapOvr>
    <a:masterClrMapping/>
  </p:clrMapOvr>
  <p:transition spd="slow">
    <p:randomBar dir="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78969" y="-15300"/>
            <a:ext cx="1814513" cy="584775"/>
          </a:xfrm>
          <a:prstGeom prst="rect">
            <a:avLst/>
          </a:prstGeom>
          <a:noFill/>
        </p:spPr>
        <p:txBody>
          <a:bodyPr wrap="square" rtlCol="0">
            <a:spAutoFit/>
          </a:bodyPr>
          <a:lstStyle/>
          <a:p>
            <a:r>
              <a:rPr lang="en-US" sz="3200" dirty="0" err="1"/>
              <a:t>Tranh</a:t>
            </a:r>
            <a:r>
              <a:rPr lang="en-US" sz="3200" dirty="0"/>
              <a:t> 4</a:t>
            </a:r>
            <a:endParaRPr lang="vi-VN" sz="32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611" y="655200"/>
            <a:ext cx="7467364" cy="4316850"/>
          </a:xfrm>
          <a:prstGeom prst="rect">
            <a:avLst/>
          </a:prstGeom>
        </p:spPr>
      </p:pic>
    </p:spTree>
    <p:extLst>
      <p:ext uri="{BB962C8B-B14F-4D97-AF65-F5344CB8AC3E}">
        <p14:creationId xmlns:p14="http://schemas.microsoft.com/office/powerpoint/2010/main" val="2901245830"/>
      </p:ext>
    </p:extLst>
  </p:cSld>
  <p:clrMapOvr>
    <a:masterClrMapping/>
  </p:clrMapOvr>
  <p:transition spd="slow">
    <p:randomBar dir="ver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6"/>
          <p:cNvSpPr txBox="1">
            <a:spLocks noChangeArrowheads="1"/>
          </p:cNvSpPr>
          <p:nvPr/>
        </p:nvSpPr>
        <p:spPr bwMode="auto">
          <a:xfrm>
            <a:off x="101109" y="1467469"/>
            <a:ext cx="8839200" cy="986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algn="ctr" eaLnBrk="1" hangingPunct="1">
              <a:lnSpc>
                <a:spcPct val="150000"/>
              </a:lnSpc>
            </a:pPr>
            <a:r>
              <a:rPr lang="en-US" sz="4400" dirty="0" err="1">
                <a:solidFill>
                  <a:srgbClr val="0033CC"/>
                </a:solidFill>
                <a:latin typeface="Times New Roman" pitchFamily="18" charset="0"/>
                <a:cs typeface="Times New Roman" pitchFamily="18" charset="0"/>
              </a:rPr>
              <a:t>Kể</a:t>
            </a:r>
            <a:r>
              <a:rPr lang="en-US" sz="4400" dirty="0">
                <a:solidFill>
                  <a:srgbClr val="0033CC"/>
                </a:solidFill>
                <a:latin typeface="Times New Roman" pitchFamily="18" charset="0"/>
                <a:cs typeface="Times New Roman" pitchFamily="18" charset="0"/>
              </a:rPr>
              <a:t> </a:t>
            </a:r>
            <a:r>
              <a:rPr lang="en-US" sz="4400" dirty="0" err="1">
                <a:solidFill>
                  <a:srgbClr val="0033CC"/>
                </a:solidFill>
                <a:latin typeface="Times New Roman" pitchFamily="18" charset="0"/>
                <a:cs typeface="Times New Roman" pitchFamily="18" charset="0"/>
              </a:rPr>
              <a:t>lại</a:t>
            </a:r>
            <a:r>
              <a:rPr lang="en-US" sz="4400" dirty="0">
                <a:solidFill>
                  <a:srgbClr val="0033CC"/>
                </a:solidFill>
                <a:latin typeface="Times New Roman" pitchFamily="18" charset="0"/>
                <a:cs typeface="Times New Roman" pitchFamily="18" charset="0"/>
              </a:rPr>
              <a:t> </a:t>
            </a:r>
            <a:r>
              <a:rPr lang="en-US" sz="4400" dirty="0" err="1">
                <a:solidFill>
                  <a:srgbClr val="0033CC"/>
                </a:solidFill>
                <a:latin typeface="Times New Roman" pitchFamily="18" charset="0"/>
                <a:cs typeface="Times New Roman" pitchFamily="18" charset="0"/>
              </a:rPr>
              <a:t>từng</a:t>
            </a:r>
            <a:r>
              <a:rPr lang="en-US" sz="4400" dirty="0">
                <a:solidFill>
                  <a:srgbClr val="0033CC"/>
                </a:solidFill>
                <a:latin typeface="Times New Roman" pitchFamily="18" charset="0"/>
                <a:cs typeface="Times New Roman" pitchFamily="18" charset="0"/>
              </a:rPr>
              <a:t> </a:t>
            </a:r>
            <a:r>
              <a:rPr lang="en-US" sz="4400" dirty="0" err="1">
                <a:solidFill>
                  <a:srgbClr val="0033CC"/>
                </a:solidFill>
                <a:latin typeface="Times New Roman" pitchFamily="18" charset="0"/>
                <a:cs typeface="Times New Roman" pitchFamily="18" charset="0"/>
              </a:rPr>
              <a:t>đoạn</a:t>
            </a:r>
            <a:r>
              <a:rPr lang="en-US" sz="4400" dirty="0">
                <a:solidFill>
                  <a:srgbClr val="0033CC"/>
                </a:solidFill>
                <a:latin typeface="Times New Roman" pitchFamily="18" charset="0"/>
                <a:cs typeface="Times New Roman" pitchFamily="18" charset="0"/>
              </a:rPr>
              <a:t> </a:t>
            </a:r>
            <a:r>
              <a:rPr lang="en-US" sz="4400" dirty="0" err="1">
                <a:solidFill>
                  <a:srgbClr val="0033CC"/>
                </a:solidFill>
                <a:latin typeface="Times New Roman" pitchFamily="18" charset="0"/>
                <a:cs typeface="Times New Roman" pitchFamily="18" charset="0"/>
              </a:rPr>
              <a:t>của</a:t>
            </a:r>
            <a:r>
              <a:rPr lang="en-US" sz="4400" dirty="0">
                <a:solidFill>
                  <a:srgbClr val="0033CC"/>
                </a:solidFill>
                <a:latin typeface="Times New Roman" pitchFamily="18" charset="0"/>
                <a:cs typeface="Times New Roman" pitchFamily="18" charset="0"/>
              </a:rPr>
              <a:t> </a:t>
            </a:r>
            <a:r>
              <a:rPr lang="en-US" sz="4400" dirty="0" err="1">
                <a:solidFill>
                  <a:srgbClr val="0033CC"/>
                </a:solidFill>
                <a:latin typeface="Times New Roman" pitchFamily="18" charset="0"/>
                <a:cs typeface="Times New Roman" pitchFamily="18" charset="0"/>
              </a:rPr>
              <a:t>câu</a:t>
            </a:r>
            <a:r>
              <a:rPr lang="en-US" sz="4400" dirty="0">
                <a:solidFill>
                  <a:srgbClr val="0033CC"/>
                </a:solidFill>
                <a:latin typeface="Times New Roman" pitchFamily="18" charset="0"/>
                <a:cs typeface="Times New Roman" pitchFamily="18" charset="0"/>
              </a:rPr>
              <a:t> </a:t>
            </a:r>
            <a:r>
              <a:rPr lang="en-US" sz="4400" dirty="0" err="1">
                <a:solidFill>
                  <a:srgbClr val="0033CC"/>
                </a:solidFill>
                <a:latin typeface="Times New Roman" pitchFamily="18" charset="0"/>
                <a:cs typeface="Times New Roman" pitchFamily="18" charset="0"/>
              </a:rPr>
              <a:t>chuyện</a:t>
            </a:r>
            <a:endParaRPr lang="en-US" sz="4400"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108693304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F8339676-958C-477F-95CE-266BD1E34684}"/>
              </a:ext>
            </a:extLst>
          </p:cNvPr>
          <p:cNvPicPr>
            <a:picLocks noChangeAspect="1"/>
          </p:cNvPicPr>
          <p:nvPr/>
        </p:nvPicPr>
        <p:blipFill rotWithShape="1">
          <a:blip r:embed="rId3">
            <a:extLst>
              <a:ext uri="{28A0092B-C50C-407E-A947-70E740481C1C}">
                <a14:useLocalDpi xmlns:a14="http://schemas.microsoft.com/office/drawing/2010/main" val="0"/>
              </a:ext>
            </a:extLst>
          </a:blip>
          <a:srcRect l="2559" t="2592" r="2441" b="2636"/>
          <a:stretch/>
        </p:blipFill>
        <p:spPr>
          <a:xfrm>
            <a:off x="-3723" y="0"/>
            <a:ext cx="9166023" cy="514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0" name="WordArt 3">
            <a:extLst>
              <a:ext uri="{FF2B5EF4-FFF2-40B4-BE49-F238E27FC236}">
                <a16:creationId xmlns:a16="http://schemas.microsoft.com/office/drawing/2014/main" id="{0E0CF354-BCF4-4129-B81E-0A8EFD76FC6A}"/>
              </a:ext>
            </a:extLst>
          </p:cNvPr>
          <p:cNvSpPr>
            <a:spLocks noChangeArrowheads="1" noChangeShapeType="1" noTextEdit="1"/>
          </p:cNvSpPr>
          <p:nvPr/>
        </p:nvSpPr>
        <p:spPr bwMode="auto">
          <a:xfrm>
            <a:off x="1416844" y="1029167"/>
            <a:ext cx="6200775" cy="2400300"/>
          </a:xfrm>
          <a:prstGeom prst="rect">
            <a:avLst/>
          </a:prstGeom>
        </p:spPr>
        <p:txBody>
          <a:bodyPr wrap="none" lIns="68580" tIns="34290" rIns="68580" bIns="34290" fromWordArt="1">
            <a:prstTxWarp prst="textWave1">
              <a:avLst>
                <a:gd name="adj1" fmla="val 13005"/>
                <a:gd name="adj2" fmla="val 0"/>
              </a:avLst>
            </a:prstTxWarp>
          </a:bodyPr>
          <a:lstStyle/>
          <a:p>
            <a:pPr algn="ctr"/>
            <a:r>
              <a:rPr lang="en-US" sz="2700" b="1" kern="10" dirty="0" err="1">
                <a:ln w="9525">
                  <a:solidFill>
                    <a:srgbClr val="CC99FF"/>
                  </a:solidFill>
                  <a:round/>
                  <a:headEnd/>
                  <a:tailEnd/>
                </a:ln>
                <a:solidFill>
                  <a:srgbClr val="FFFF00"/>
                </a:solidFill>
                <a:effectLst>
                  <a:outerShdw dist="53882" dir="2700000" algn="ctr" rotWithShape="0">
                    <a:srgbClr val="9999FF">
                      <a:alpha val="80000"/>
                    </a:srgbClr>
                  </a:outerShdw>
                </a:effectLst>
                <a:latin typeface="Times New Roman" panose="02020603050405020304" pitchFamily="18" charset="0"/>
                <a:cs typeface="Times New Roman" panose="02020603050405020304" pitchFamily="18" charset="0"/>
              </a:rPr>
              <a:t>Vận</a:t>
            </a:r>
            <a:r>
              <a:rPr lang="en-US" sz="2700" b="1" kern="10" dirty="0">
                <a:ln w="9525">
                  <a:solidFill>
                    <a:srgbClr val="CC99FF"/>
                  </a:solidFill>
                  <a:round/>
                  <a:headEnd/>
                  <a:tailEnd/>
                </a:ln>
                <a:solidFill>
                  <a:srgbClr val="FFFF00"/>
                </a:solidFill>
                <a:effectLst>
                  <a:outerShdw dist="53882" dir="2700000" algn="ctr" rotWithShape="0">
                    <a:srgbClr val="9999FF">
                      <a:alpha val="80000"/>
                    </a:srgbClr>
                  </a:outerShdw>
                </a:effectLst>
                <a:latin typeface="Times New Roman" panose="02020603050405020304" pitchFamily="18" charset="0"/>
                <a:cs typeface="Times New Roman" panose="02020603050405020304" pitchFamily="18" charset="0"/>
              </a:rPr>
              <a:t> </a:t>
            </a:r>
            <a:r>
              <a:rPr lang="en-US" sz="2700" b="1" kern="10" dirty="0" err="1">
                <a:ln w="9525">
                  <a:solidFill>
                    <a:srgbClr val="CC99FF"/>
                  </a:solidFill>
                  <a:round/>
                  <a:headEnd/>
                  <a:tailEnd/>
                </a:ln>
                <a:solidFill>
                  <a:srgbClr val="FFFF00"/>
                </a:solidFill>
                <a:effectLst>
                  <a:outerShdw dist="53882" dir="2700000" algn="ctr" rotWithShape="0">
                    <a:srgbClr val="9999FF">
                      <a:alpha val="80000"/>
                    </a:srgbClr>
                  </a:outerShdw>
                </a:effectLst>
                <a:latin typeface="Times New Roman" panose="02020603050405020304" pitchFamily="18" charset="0"/>
                <a:cs typeface="Times New Roman" panose="02020603050405020304" pitchFamily="18" charset="0"/>
              </a:rPr>
              <a:t>dụng</a:t>
            </a:r>
            <a:r>
              <a:rPr lang="en-US" sz="2700" b="1" kern="10" dirty="0">
                <a:ln w="9525">
                  <a:solidFill>
                    <a:srgbClr val="CC99FF"/>
                  </a:solidFill>
                  <a:round/>
                  <a:headEnd/>
                  <a:tailEnd/>
                </a:ln>
                <a:solidFill>
                  <a:srgbClr val="FFFF00"/>
                </a:solidFill>
                <a:effectLst>
                  <a:outerShdw dist="53882" dir="2700000" algn="ctr" rotWithShape="0">
                    <a:srgbClr val="9999FF">
                      <a:alpha val="80000"/>
                    </a:srgbClr>
                  </a:outerShdw>
                </a:effectLst>
                <a:latin typeface="Times New Roman" panose="02020603050405020304" pitchFamily="18" charset="0"/>
                <a:cs typeface="Times New Roman" panose="02020603050405020304" pitchFamily="18" charset="0"/>
              </a:rPr>
              <a:t>- </a:t>
            </a:r>
            <a:r>
              <a:rPr lang="en-US" sz="2700" b="1" kern="10" dirty="0" err="1">
                <a:ln w="9525">
                  <a:solidFill>
                    <a:srgbClr val="CC99FF"/>
                  </a:solidFill>
                  <a:round/>
                  <a:headEnd/>
                  <a:tailEnd/>
                </a:ln>
                <a:solidFill>
                  <a:srgbClr val="FFFF00"/>
                </a:solidFill>
                <a:effectLst>
                  <a:outerShdw dist="53882" dir="2700000" algn="ctr" rotWithShape="0">
                    <a:srgbClr val="9999FF">
                      <a:alpha val="80000"/>
                    </a:srgbClr>
                  </a:outerShdw>
                </a:effectLst>
                <a:latin typeface="Times New Roman" panose="02020603050405020304" pitchFamily="18" charset="0"/>
                <a:cs typeface="Times New Roman" panose="02020603050405020304" pitchFamily="18" charset="0"/>
              </a:rPr>
              <a:t>Trải</a:t>
            </a:r>
            <a:r>
              <a:rPr lang="en-US" sz="2700" b="1" kern="10" dirty="0">
                <a:ln w="9525">
                  <a:solidFill>
                    <a:srgbClr val="CC99FF"/>
                  </a:solidFill>
                  <a:round/>
                  <a:headEnd/>
                  <a:tailEnd/>
                </a:ln>
                <a:solidFill>
                  <a:srgbClr val="FFFF00"/>
                </a:solidFill>
                <a:effectLst>
                  <a:outerShdw dist="53882" dir="2700000" algn="ctr" rotWithShape="0">
                    <a:srgbClr val="9999FF">
                      <a:alpha val="80000"/>
                    </a:srgbClr>
                  </a:outerShdw>
                </a:effectLst>
                <a:latin typeface="Times New Roman" panose="02020603050405020304" pitchFamily="18" charset="0"/>
                <a:cs typeface="Times New Roman" panose="02020603050405020304" pitchFamily="18" charset="0"/>
              </a:rPr>
              <a:t> </a:t>
            </a:r>
            <a:r>
              <a:rPr lang="en-US" sz="2700" b="1" kern="10" dirty="0" err="1">
                <a:ln w="9525">
                  <a:solidFill>
                    <a:srgbClr val="CC99FF"/>
                  </a:solidFill>
                  <a:round/>
                  <a:headEnd/>
                  <a:tailEnd/>
                </a:ln>
                <a:solidFill>
                  <a:srgbClr val="FFFF00"/>
                </a:solidFill>
                <a:effectLst>
                  <a:outerShdw dist="53882" dir="2700000" algn="ctr" rotWithShape="0">
                    <a:srgbClr val="9999FF">
                      <a:alpha val="80000"/>
                    </a:srgbClr>
                  </a:outerShdw>
                </a:effectLst>
                <a:latin typeface="Times New Roman" panose="02020603050405020304" pitchFamily="18" charset="0"/>
                <a:cs typeface="Times New Roman" panose="02020603050405020304" pitchFamily="18" charset="0"/>
              </a:rPr>
              <a:t>nghiệm</a:t>
            </a:r>
            <a:r>
              <a:rPr lang="en-US" sz="2700" b="1" kern="10" dirty="0">
                <a:ln w="9525">
                  <a:solidFill>
                    <a:srgbClr val="CC99FF"/>
                  </a:solidFill>
                  <a:round/>
                  <a:headEnd/>
                  <a:tailEnd/>
                </a:ln>
                <a:solidFill>
                  <a:srgbClr val="FFFF00"/>
                </a:solidFill>
                <a:effectLst>
                  <a:outerShdw dist="53882" dir="2700000" algn="ctr" rotWithShape="0">
                    <a:srgbClr val="9999FF">
                      <a:alpha val="80000"/>
                    </a:srgbClr>
                  </a:outerShdw>
                </a:effectLst>
                <a:latin typeface="Times New Roman" panose="02020603050405020304" pitchFamily="18" charset="0"/>
                <a:cs typeface="Times New Roman" panose="02020603050405020304" pitchFamily="18" charset="0"/>
              </a:rPr>
              <a:t> </a:t>
            </a:r>
            <a:endParaRPr lang="vi-VN" sz="2700" b="1" kern="10" dirty="0">
              <a:ln w="9525">
                <a:solidFill>
                  <a:srgbClr val="CC99FF"/>
                </a:solidFill>
                <a:round/>
                <a:headEnd/>
                <a:tailEnd/>
              </a:ln>
              <a:solidFill>
                <a:srgbClr val="FFFF00"/>
              </a:solidFill>
              <a:effectLst>
                <a:outerShdw dist="53882" dir="2700000" algn="ctr" rotWithShape="0">
                  <a:srgbClr val="9999FF">
                    <a:alpha val="80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320542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1000"/>
                                  </p:stCondLst>
                                  <p:iterate type="lt">
                                    <p:tmPct val="10000"/>
                                  </p:iterate>
                                  <p:childTnLst>
                                    <p:set>
                                      <p:cBhvr>
                                        <p:cTn id="6" dur="1" fill="hold">
                                          <p:stCondLst>
                                            <p:cond delay="0"/>
                                          </p:stCondLst>
                                        </p:cTn>
                                        <p:tgtEl>
                                          <p:spTgt spid="30"/>
                                        </p:tgtEl>
                                        <p:attrNameLst>
                                          <p:attrName>style.visibility</p:attrName>
                                        </p:attrNameLst>
                                      </p:cBhvr>
                                      <p:to>
                                        <p:strVal val="visible"/>
                                      </p:to>
                                    </p:set>
                                    <p:anim calcmode="lin" valueType="num">
                                      <p:cBhvr>
                                        <p:cTn id="7" dur="75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8" dur="750" fill="hold"/>
                                        <p:tgtEl>
                                          <p:spTgt spid="30"/>
                                        </p:tgtEl>
                                        <p:attrNameLst>
                                          <p:attrName>ppt_y</p:attrName>
                                        </p:attrNameLst>
                                      </p:cBhvr>
                                      <p:tavLst>
                                        <p:tav tm="0">
                                          <p:val>
                                            <p:strVal val="#ppt_y"/>
                                          </p:val>
                                        </p:tav>
                                        <p:tav tm="100000">
                                          <p:val>
                                            <p:strVal val="#ppt_y"/>
                                          </p:val>
                                        </p:tav>
                                      </p:tavLst>
                                    </p:anim>
                                    <p:anim calcmode="lin" valueType="num">
                                      <p:cBhvr>
                                        <p:cTn id="9" dur="75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10" dur="75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750" tmFilter="0,0; .5, 1; 1, 1"/>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6"/>
          <p:cNvSpPr txBox="1">
            <a:spLocks noChangeArrowheads="1"/>
          </p:cNvSpPr>
          <p:nvPr/>
        </p:nvSpPr>
        <p:spPr bwMode="auto">
          <a:xfrm>
            <a:off x="129684" y="67294"/>
            <a:ext cx="88392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algn="ctr" eaLnBrk="1" hangingPunct="1">
              <a:lnSpc>
                <a:spcPct val="150000"/>
              </a:lnSpc>
            </a:pPr>
            <a:r>
              <a:rPr lang="en-US" b="0" dirty="0" err="1">
                <a:solidFill>
                  <a:srgbClr val="0033CC"/>
                </a:solidFill>
                <a:latin typeface="Times New Roman" pitchFamily="18" charset="0"/>
                <a:cs typeface="Times New Roman" pitchFamily="18" charset="0"/>
              </a:rPr>
              <a:t>Thứ</a:t>
            </a:r>
            <a:r>
              <a:rPr lang="en-US" b="0" dirty="0">
                <a:solidFill>
                  <a:srgbClr val="0033CC"/>
                </a:solidFill>
                <a:latin typeface="Times New Roman" pitchFamily="18" charset="0"/>
                <a:cs typeface="Times New Roman" pitchFamily="18" charset="0"/>
              </a:rPr>
              <a:t> </a:t>
            </a:r>
            <a:r>
              <a:rPr lang="en-US" b="0" dirty="0" err="1">
                <a:solidFill>
                  <a:srgbClr val="0033CC"/>
                </a:solidFill>
                <a:latin typeface="Times New Roman" pitchFamily="18" charset="0"/>
                <a:cs typeface="Times New Roman" pitchFamily="18" charset="0"/>
              </a:rPr>
              <a:t>hai</a:t>
            </a:r>
            <a:r>
              <a:rPr lang="en-US" b="0" dirty="0">
                <a:solidFill>
                  <a:srgbClr val="0033CC"/>
                </a:solidFill>
                <a:latin typeface="Times New Roman" pitchFamily="18" charset="0"/>
                <a:cs typeface="Times New Roman" pitchFamily="18" charset="0"/>
              </a:rPr>
              <a:t> </a:t>
            </a:r>
            <a:r>
              <a:rPr lang="en-US" b="0" dirty="0" err="1">
                <a:solidFill>
                  <a:srgbClr val="0033CC"/>
                </a:solidFill>
                <a:latin typeface="Times New Roman" pitchFamily="18" charset="0"/>
                <a:cs typeface="Times New Roman" pitchFamily="18" charset="0"/>
              </a:rPr>
              <a:t>ngày</a:t>
            </a:r>
            <a:r>
              <a:rPr lang="en-US" b="0" dirty="0">
                <a:solidFill>
                  <a:srgbClr val="0033CC"/>
                </a:solidFill>
                <a:latin typeface="Times New Roman" pitchFamily="18" charset="0"/>
                <a:cs typeface="Times New Roman" pitchFamily="18" charset="0"/>
              </a:rPr>
              <a:t> … </a:t>
            </a:r>
            <a:r>
              <a:rPr lang="en-US" b="0" dirty="0" err="1">
                <a:solidFill>
                  <a:srgbClr val="0033CC"/>
                </a:solidFill>
                <a:latin typeface="Times New Roman" pitchFamily="18" charset="0"/>
                <a:cs typeface="Times New Roman" pitchFamily="18" charset="0"/>
              </a:rPr>
              <a:t>tháng</a:t>
            </a:r>
            <a:r>
              <a:rPr lang="en-US" b="0" dirty="0">
                <a:solidFill>
                  <a:srgbClr val="0033CC"/>
                </a:solidFill>
                <a:latin typeface="Times New Roman" pitchFamily="18" charset="0"/>
                <a:cs typeface="Times New Roman" pitchFamily="18" charset="0"/>
              </a:rPr>
              <a:t> … </a:t>
            </a:r>
            <a:r>
              <a:rPr lang="en-US" b="0" dirty="0" err="1">
                <a:solidFill>
                  <a:srgbClr val="0033CC"/>
                </a:solidFill>
                <a:latin typeface="Times New Roman" pitchFamily="18" charset="0"/>
                <a:cs typeface="Times New Roman" pitchFamily="18" charset="0"/>
              </a:rPr>
              <a:t>năm</a:t>
            </a:r>
            <a:r>
              <a:rPr lang="en-US" b="0" dirty="0">
                <a:solidFill>
                  <a:srgbClr val="0033CC"/>
                </a:solidFill>
                <a:latin typeface="Times New Roman" pitchFamily="18" charset="0"/>
                <a:cs typeface="Times New Roman" pitchFamily="18" charset="0"/>
              </a:rPr>
              <a:t> 2022</a:t>
            </a:r>
          </a:p>
          <a:p>
            <a:pPr algn="ctr" eaLnBrk="1" hangingPunct="1">
              <a:lnSpc>
                <a:spcPct val="150000"/>
              </a:lnSpc>
            </a:pPr>
            <a:r>
              <a:rPr lang="en-US" sz="4800" dirty="0" err="1">
                <a:solidFill>
                  <a:srgbClr val="0033CC"/>
                </a:solidFill>
                <a:latin typeface="Times New Roman" pitchFamily="18" charset="0"/>
                <a:cs typeface="Times New Roman" pitchFamily="18" charset="0"/>
              </a:rPr>
              <a:t>Tập</a:t>
            </a:r>
            <a:r>
              <a:rPr lang="en-US" sz="4800" dirty="0">
                <a:solidFill>
                  <a:srgbClr val="0033CC"/>
                </a:solidFill>
                <a:latin typeface="Times New Roman" pitchFamily="18" charset="0"/>
                <a:cs typeface="Times New Roman" pitchFamily="18" charset="0"/>
              </a:rPr>
              <a:t> </a:t>
            </a:r>
            <a:r>
              <a:rPr lang="en-US" sz="4800" dirty="0" err="1">
                <a:solidFill>
                  <a:srgbClr val="0033CC"/>
                </a:solidFill>
                <a:latin typeface="Times New Roman" pitchFamily="18" charset="0"/>
                <a:cs typeface="Times New Roman" pitchFamily="18" charset="0"/>
              </a:rPr>
              <a:t>đọc</a:t>
            </a:r>
            <a:endParaRPr lang="en-US" sz="4800" dirty="0">
              <a:solidFill>
                <a:srgbClr val="0033CC"/>
              </a:solidFill>
              <a:latin typeface="Times New Roman" pitchFamily="18" charset="0"/>
              <a:cs typeface="Times New Roman" pitchFamily="18" charset="0"/>
            </a:endParaRPr>
          </a:p>
          <a:p>
            <a:pPr algn="ctr" eaLnBrk="1" hangingPunct="1">
              <a:lnSpc>
                <a:spcPct val="150000"/>
              </a:lnSpc>
            </a:pPr>
            <a:r>
              <a:rPr lang="en-US" sz="4000" dirty="0" err="1">
                <a:solidFill>
                  <a:srgbClr val="FF0000"/>
                </a:solidFill>
                <a:latin typeface="Times New Roman" pitchFamily="18" charset="0"/>
                <a:cs typeface="Times New Roman" pitchFamily="18" charset="0"/>
              </a:rPr>
              <a:t>Những</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bậc</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đá</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chạm</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mây</a:t>
            </a:r>
            <a:endParaRPr lang="en-US" sz="4000" dirty="0">
              <a:solidFill>
                <a:srgbClr val="FF0000"/>
              </a:solidFill>
              <a:latin typeface="Times New Roman" pitchFamily="18" charset="0"/>
              <a:cs typeface="Times New Roman" pitchFamily="18" charset="0"/>
            </a:endParaRPr>
          </a:p>
          <a:p>
            <a:pPr algn="ctr" eaLnBrk="1" hangingPunct="1">
              <a:lnSpc>
                <a:spcPct val="150000"/>
              </a:lnSpc>
            </a:pPr>
            <a:r>
              <a:rPr lang="en-US" sz="3600" dirty="0" err="1">
                <a:solidFill>
                  <a:srgbClr val="FF0000"/>
                </a:solidFill>
                <a:latin typeface="Times New Roman" pitchFamily="18" charset="0"/>
                <a:cs typeface="Times New Roman" pitchFamily="18" charset="0"/>
              </a:rPr>
              <a:t>Nói</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và</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nghe</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Những</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bậc</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đá</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chạm</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mây</a:t>
            </a:r>
            <a:endParaRPr lang="en-US" sz="36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10552982"/>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6"/>
          <p:cNvSpPr txBox="1">
            <a:spLocks noChangeArrowheads="1"/>
          </p:cNvSpPr>
          <p:nvPr/>
        </p:nvSpPr>
        <p:spPr bwMode="auto">
          <a:xfrm>
            <a:off x="2893510" y="0"/>
            <a:ext cx="372042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algn="ctr" eaLnBrk="1" hangingPunct="1">
              <a:lnSpc>
                <a:spcPct val="150000"/>
              </a:lnSpc>
            </a:pPr>
            <a:r>
              <a:rPr lang="en-US" b="0" dirty="0" err="1">
                <a:solidFill>
                  <a:srgbClr val="0033CC"/>
                </a:solidFill>
                <a:latin typeface="Times New Roman" pitchFamily="18" charset="0"/>
                <a:cs typeface="Times New Roman" pitchFamily="18" charset="0"/>
              </a:rPr>
              <a:t>Yêu</a:t>
            </a:r>
            <a:r>
              <a:rPr lang="en-US" b="0" dirty="0">
                <a:solidFill>
                  <a:srgbClr val="0033CC"/>
                </a:solidFill>
                <a:latin typeface="Times New Roman" pitchFamily="18" charset="0"/>
                <a:cs typeface="Times New Roman" pitchFamily="18" charset="0"/>
              </a:rPr>
              <a:t> </a:t>
            </a:r>
            <a:r>
              <a:rPr lang="en-US" b="0" dirty="0" err="1">
                <a:solidFill>
                  <a:srgbClr val="0033CC"/>
                </a:solidFill>
                <a:latin typeface="Times New Roman" pitchFamily="18" charset="0"/>
                <a:cs typeface="Times New Roman" pitchFamily="18" charset="0"/>
              </a:rPr>
              <a:t>cầu</a:t>
            </a:r>
            <a:r>
              <a:rPr lang="en-US" b="0" dirty="0">
                <a:solidFill>
                  <a:srgbClr val="0033CC"/>
                </a:solidFill>
                <a:latin typeface="Times New Roman" pitchFamily="18" charset="0"/>
                <a:cs typeface="Times New Roman" pitchFamily="18" charset="0"/>
              </a:rPr>
              <a:t> </a:t>
            </a:r>
            <a:r>
              <a:rPr lang="en-US" b="0" dirty="0" err="1">
                <a:solidFill>
                  <a:srgbClr val="0033CC"/>
                </a:solidFill>
                <a:latin typeface="Times New Roman" pitchFamily="18" charset="0"/>
                <a:cs typeface="Times New Roman" pitchFamily="18" charset="0"/>
              </a:rPr>
              <a:t>cần</a:t>
            </a:r>
            <a:r>
              <a:rPr lang="en-US" b="0" dirty="0">
                <a:solidFill>
                  <a:srgbClr val="0033CC"/>
                </a:solidFill>
                <a:latin typeface="Times New Roman" pitchFamily="18" charset="0"/>
                <a:cs typeface="Times New Roman" pitchFamily="18" charset="0"/>
              </a:rPr>
              <a:t> </a:t>
            </a:r>
            <a:r>
              <a:rPr lang="en-US" b="0" dirty="0" err="1">
                <a:solidFill>
                  <a:srgbClr val="0033CC"/>
                </a:solidFill>
                <a:latin typeface="Times New Roman" pitchFamily="18" charset="0"/>
                <a:cs typeface="Times New Roman" pitchFamily="18" charset="0"/>
              </a:rPr>
              <a:t>đạt</a:t>
            </a:r>
            <a:endParaRPr lang="en-US" b="0" dirty="0">
              <a:solidFill>
                <a:srgbClr val="0033CC"/>
              </a:solidFill>
              <a:latin typeface="Times New Roman" pitchFamily="18" charset="0"/>
              <a:cs typeface="Times New Roman" pitchFamily="18" charset="0"/>
            </a:endParaRPr>
          </a:p>
        </p:txBody>
      </p:sp>
      <p:sp>
        <p:nvSpPr>
          <p:cNvPr id="2" name="Rectangle 1"/>
          <p:cNvSpPr/>
          <p:nvPr/>
        </p:nvSpPr>
        <p:spPr>
          <a:xfrm>
            <a:off x="1027839" y="899749"/>
            <a:ext cx="7036755" cy="2712859"/>
          </a:xfrm>
          <a:prstGeom prst="rect">
            <a:avLst/>
          </a:prstGeom>
        </p:spPr>
        <p:txBody>
          <a:bodyPr wrap="square">
            <a:spAutoFit/>
          </a:bodyPr>
          <a:lstStyle/>
          <a:p>
            <a:pPr indent="228600" algn="just">
              <a:lnSpc>
                <a:spcPct val="120000"/>
              </a:lnSpc>
              <a:spcAft>
                <a:spcPts val="0"/>
              </a:spcAft>
            </a:pPr>
            <a:r>
              <a:rPr lang="nl-NL" sz="2400" dirty="0">
                <a:latin typeface="Times New Roman" panose="02020603050405020304" pitchFamily="18" charset="0"/>
                <a:ea typeface="Times New Roman" panose="02020603050405020304" pitchFamily="18" charset="0"/>
              </a:rPr>
              <a:t>- Học sinh đọc đúng từ ngữ, câu, đoạn và toàn bộ câu chuyện “Những bậc đá chạm mây”.</a:t>
            </a:r>
            <a:endParaRPr lang="vi-VN" sz="2400" dirty="0">
              <a:latin typeface="Times New Roman" panose="02020603050405020304" pitchFamily="18" charset="0"/>
              <a:ea typeface="Times New Roman" panose="02020603050405020304" pitchFamily="18" charset="0"/>
            </a:endParaRPr>
          </a:p>
          <a:p>
            <a:pPr indent="228600" algn="just">
              <a:lnSpc>
                <a:spcPct val="120000"/>
              </a:lnSpc>
              <a:spcAft>
                <a:spcPts val="0"/>
              </a:spcAft>
            </a:pPr>
            <a:r>
              <a:rPr lang="nl-NL" sz="2400" dirty="0">
                <a:latin typeface="Times New Roman" panose="02020603050405020304" pitchFamily="18" charset="0"/>
                <a:ea typeface="Times New Roman" panose="02020603050405020304" pitchFamily="18" charset="0"/>
              </a:rPr>
              <a:t>- Hiểu nội dung bài: Trong cuộc sống, có những người rất đáng trân trọng vì họ biết sống vì cộng đồng.</a:t>
            </a:r>
            <a:endParaRPr lang="vi-VN" sz="2400" dirty="0">
              <a:latin typeface="Times New Roman" panose="02020603050405020304" pitchFamily="18" charset="0"/>
              <a:ea typeface="Times New Roman" panose="02020603050405020304" pitchFamily="18" charset="0"/>
            </a:endParaRPr>
          </a:p>
          <a:p>
            <a:pPr indent="228600" algn="just">
              <a:lnSpc>
                <a:spcPct val="120000"/>
              </a:lnSpc>
              <a:spcAft>
                <a:spcPts val="0"/>
              </a:spcAft>
            </a:pPr>
            <a:r>
              <a:rPr lang="nl-NL" sz="2400" dirty="0">
                <a:latin typeface="Times New Roman" panose="02020603050405020304" pitchFamily="18" charset="0"/>
                <a:ea typeface="Times New Roman" panose="02020603050405020304" pitchFamily="18" charset="0"/>
              </a:rPr>
              <a:t>- Kể lại được </a:t>
            </a:r>
            <a:r>
              <a:rPr lang="nl-NL" sz="2400">
                <a:latin typeface="Times New Roman" panose="02020603050405020304" pitchFamily="18" charset="0"/>
                <a:ea typeface="Times New Roman" panose="02020603050405020304" pitchFamily="18" charset="0"/>
              </a:rPr>
              <a:t>từng đoạn câu </a:t>
            </a:r>
            <a:r>
              <a:rPr lang="nl-NL" sz="2400" dirty="0">
                <a:latin typeface="Times New Roman" panose="02020603050405020304" pitchFamily="18" charset="0"/>
                <a:ea typeface="Times New Roman" panose="02020603050405020304" pitchFamily="18" charset="0"/>
              </a:rPr>
              <a:t>chuyện “Những bậc đá chạm mây” dựa theo tranh và lời gợi ý.</a:t>
            </a:r>
            <a:endParaRPr lang="vi-VN"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4178383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31500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129" y="0"/>
            <a:ext cx="8360230" cy="5306899"/>
          </a:xfrm>
          <a:prstGeom prst="rect">
            <a:avLst/>
          </a:prstGeom>
        </p:spPr>
      </p:pic>
    </p:spTree>
    <p:extLst>
      <p:ext uri="{BB962C8B-B14F-4D97-AF65-F5344CB8AC3E}">
        <p14:creationId xmlns:p14="http://schemas.microsoft.com/office/powerpoint/2010/main" val="253752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a:spLocks noChangeArrowheads="1"/>
          </p:cNvSpPr>
          <p:nvPr/>
        </p:nvSpPr>
        <p:spPr bwMode="auto">
          <a:xfrm>
            <a:off x="157162" y="1694577"/>
            <a:ext cx="88392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algn="ctr" eaLnBrk="1" hangingPunct="1">
              <a:lnSpc>
                <a:spcPct val="150000"/>
              </a:lnSpc>
            </a:pPr>
            <a:r>
              <a:rPr lang="en-US" sz="4400" dirty="0">
                <a:solidFill>
                  <a:srgbClr val="0033CC"/>
                </a:solidFill>
                <a:latin typeface="Times New Roman" panose="02020603050405020304" pitchFamily="18" charset="0"/>
                <a:cs typeface="Times New Roman" panose="02020603050405020304" pitchFamily="18" charset="0"/>
              </a:rPr>
              <a:t>Đọc nối </a:t>
            </a:r>
            <a:r>
              <a:rPr lang="en-US" sz="4400" dirty="0" err="1">
                <a:solidFill>
                  <a:srgbClr val="0033CC"/>
                </a:solidFill>
                <a:latin typeface="Times New Roman" panose="02020603050405020304" pitchFamily="18" charset="0"/>
                <a:cs typeface="Times New Roman" panose="02020603050405020304" pitchFamily="18" charset="0"/>
              </a:rPr>
              <a:t>tiếp</a:t>
            </a:r>
            <a:r>
              <a:rPr lang="en-US" sz="4400" dirty="0">
                <a:solidFill>
                  <a:srgbClr val="0033CC"/>
                </a:solidFill>
                <a:latin typeface="Times New Roman" panose="02020603050405020304" pitchFamily="18" charset="0"/>
                <a:cs typeface="Times New Roman" panose="02020603050405020304" pitchFamily="18" charset="0"/>
              </a:rPr>
              <a:t> </a:t>
            </a:r>
            <a:r>
              <a:rPr lang="en-US" sz="4400" dirty="0" err="1">
                <a:solidFill>
                  <a:srgbClr val="0033CC"/>
                </a:solidFill>
                <a:latin typeface="Times New Roman" panose="02020603050405020304" pitchFamily="18" charset="0"/>
                <a:cs typeface="Times New Roman" panose="02020603050405020304" pitchFamily="18" charset="0"/>
              </a:rPr>
              <a:t>đoạn</a:t>
            </a:r>
            <a:endParaRPr lang="en-US" sz="4400"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8247338"/>
      </p:ext>
    </p:extLst>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91466" y="961717"/>
            <a:ext cx="8552534" cy="523220"/>
          </a:xfrm>
          <a:prstGeom prst="rect">
            <a:avLst/>
          </a:prstGeom>
        </p:spPr>
        <p:txBody>
          <a:bodyPr wrap="none">
            <a:spAutoFit/>
          </a:bodyPr>
          <a:lstStyle/>
          <a:p>
            <a:pPr algn="ctr"/>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kính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trọng</a:t>
            </a:r>
            <a:r>
              <a:rPr lang="en-US" sz="2800" dirty="0">
                <a:latin typeface="Times New Roman" panose="02020603050405020304" pitchFamily="18" charset="0"/>
                <a:cs typeface="Times New Roman" panose="02020603050405020304" pitchFamily="18" charset="0"/>
              </a:rPr>
              <a:t>.</a:t>
            </a:r>
          </a:p>
        </p:txBody>
      </p:sp>
      <p:sp>
        <p:nvSpPr>
          <p:cNvPr id="4" name="Rectangle 3">
            <a:extLst>
              <a:ext uri="{FF2B5EF4-FFF2-40B4-BE49-F238E27FC236}">
                <a16:creationId xmlns:a16="http://schemas.microsoft.com/office/drawing/2014/main" id="{CA786850-2C63-4497-AF0E-1405A3B141E3}"/>
              </a:ext>
            </a:extLst>
          </p:cNvPr>
          <p:cNvSpPr/>
          <p:nvPr/>
        </p:nvSpPr>
        <p:spPr>
          <a:xfrm>
            <a:off x="1002823" y="171604"/>
            <a:ext cx="833883" cy="523220"/>
          </a:xfrm>
          <a:prstGeom prst="rect">
            <a:avLst/>
          </a:prstGeom>
        </p:spPr>
        <p:txBody>
          <a:bodyPr wrap="none">
            <a:spAutoFit/>
          </a:bodyPr>
          <a:lstStyle/>
          <a:p>
            <a:r>
              <a:rPr lang="vi-VN" sz="2800" b="1" dirty="0">
                <a:solidFill>
                  <a:srgbClr val="0033CC"/>
                </a:solidFill>
                <a:latin typeface="Times New Roman" panose="02020603050405020304" pitchFamily="18" charset="0"/>
                <a:cs typeface="Times New Roman" panose="02020603050405020304" pitchFamily="18" charset="0"/>
              </a:rPr>
              <a:t>Cố: </a:t>
            </a:r>
            <a:endParaRPr lang="en-US" sz="2800" b="1"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058184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quot;/&gt;&lt;property id=&quot;20307&quot; value=&quot;340&quot;/&gt;&lt;/object&gt;&lt;object type=&quot;3&quot; unique_id=&quot;10004&quot;&gt;&lt;property id=&quot;20148&quot; value=&quot;5&quot;/&gt;&lt;property id=&quot;20300&quot; value=&quot;Slide 3&quot;/&gt;&lt;property id=&quot;20307&quot; value=&quot;348&quot;/&gt;&lt;/object&gt;&lt;object type=&quot;3&quot; unique_id=&quot;10005&quot;&gt;&lt;property id=&quot;20148&quot; value=&quot;5&quot;/&gt;&lt;property id=&quot;20300&quot; value=&quot;Slide 4&quot;/&gt;&lt;property id=&quot;20307&quot; value=&quot;292&quot;/&gt;&lt;/object&gt;&lt;object type=&quot;3&quot; unique_id=&quot;10006&quot;&gt;&lt;property id=&quot;20148&quot; value=&quot;5&quot;/&gt;&lt;property id=&quot;20300&quot; value=&quot;Slide 5&quot;/&gt;&lt;property id=&quot;20307&quot; value=&quot;347&quot;/&gt;&lt;/object&gt;&lt;object type=&quot;3&quot; unique_id=&quot;10007&quot;&gt;&lt;property id=&quot;20148&quot; value=&quot;5&quot;/&gt;&lt;property id=&quot;20300&quot; value=&quot;Slide 6&quot;/&gt;&lt;property id=&quot;20307&quot; value=&quot;394&quot;/&gt;&lt;/object&gt;&lt;object type=&quot;3&quot; unique_id=&quot;10008&quot;&gt;&lt;property id=&quot;20148&quot; value=&quot;5&quot;/&gt;&lt;property id=&quot;20300&quot; value=&quot;Slide 7&quot;/&gt;&lt;property id=&quot;20307&quot; value=&quot;307&quot;/&gt;&lt;/object&gt;&lt;object type=&quot;3&quot; unique_id=&quot;10010&quot;&gt;&lt;property id=&quot;20148&quot; value=&quot;5&quot;/&gt;&lt;property id=&quot;20300&quot; value=&quot;Slide 9&quot;/&gt;&lt;property id=&quot;20307&quot; value=&quot;393&quot;/&gt;&lt;/object&gt;&lt;object type=&quot;3&quot; unique_id=&quot;10011&quot;&gt;&lt;property id=&quot;20148&quot; value=&quot;5&quot;/&gt;&lt;property id=&quot;20300&quot; value=&quot;Slide 10&quot;/&gt;&lt;property id=&quot;20307&quot; value=&quot;309&quot;/&gt;&lt;/object&gt;&lt;object type=&quot;3&quot; unique_id=&quot;10013&quot;&gt;&lt;property id=&quot;20148&quot; value=&quot;5&quot;/&gt;&lt;property id=&quot;20300&quot; value=&quot;Slide 12&quot;/&gt;&lt;property id=&quot;20307&quot; value=&quot;395&quot;/&gt;&lt;/object&gt;&lt;object type=&quot;3&quot; unique_id=&quot;10014&quot;&gt;&lt;property id=&quot;20148&quot; value=&quot;5&quot;/&gt;&lt;property id=&quot;20300&quot; value=&quot;Slide 13&quot;/&gt;&lt;property id=&quot;20307&quot; value=&quot;273&quot;/&gt;&lt;/object&gt;&lt;object type=&quot;3&quot; unique_id=&quot;10015&quot;&gt;&lt;property id=&quot;20148&quot; value=&quot;5&quot;/&gt;&lt;property id=&quot;20300&quot; value=&quot;Slide 14&quot;/&gt;&lt;property id=&quot;20307&quot; value=&quot;302&quot;/&gt;&lt;/object&gt;&lt;object type=&quot;3&quot; unique_id=&quot;10016&quot;&gt;&lt;property id=&quot;20148&quot; value=&quot;5&quot;/&gt;&lt;property id=&quot;20300&quot; value=&quot;Slide 15&quot;/&gt;&lt;property id=&quot;20307&quot; value=&quot;357&quot;/&gt;&lt;/object&gt;&lt;object type=&quot;3&quot; unique_id=&quot;10017&quot;&gt;&lt;property id=&quot;20148&quot; value=&quot;5&quot;/&gt;&lt;property id=&quot;20300&quot; value=&quot;Slide 16&quot;/&gt;&lt;property id=&quot;20307&quot; value=&quot;311&quot;/&gt;&lt;/object&gt;&lt;object type=&quot;3&quot; unique_id=&quot;10018&quot;&gt;&lt;property id=&quot;20148&quot; value=&quot;5&quot;/&gt;&lt;property id=&quot;20300&quot; value=&quot;Slide 17&quot;/&gt;&lt;property id=&quot;20307&quot; value=&quot;355&quot;/&gt;&lt;/object&gt;&lt;object type=&quot;3&quot; unique_id=&quot;10019&quot;&gt;&lt;property id=&quot;20148&quot; value=&quot;5&quot;/&gt;&lt;property id=&quot;20300&quot; value=&quot;Slide 18&quot;/&gt;&lt;property id=&quot;20307&quot; value=&quot;354&quot;/&gt;&lt;/object&gt;&lt;object type=&quot;3&quot; unique_id=&quot;10020&quot;&gt;&lt;property id=&quot;20148&quot; value=&quot;5&quot;/&gt;&lt;property id=&quot;20300&quot; value=&quot;Slide 19&quot;/&gt;&lt;property id=&quot;20307&quot; value=&quot;358&quot;/&gt;&lt;/object&gt;&lt;object type=&quot;3&quot; unique_id=&quot;10021&quot;&gt;&lt;property id=&quot;20148&quot; value=&quot;5&quot;/&gt;&lt;property id=&quot;20300&quot; value=&quot;Slide 20&quot;/&gt;&lt;property id=&quot;20307&quot; value=&quot;313&quot;/&gt;&lt;/object&gt;&lt;object type=&quot;3&quot; unique_id=&quot;10022&quot;&gt;&lt;property id=&quot;20148&quot; value=&quot;5&quot;/&gt;&lt;property id=&quot;20300&quot; value=&quot;Slide 21&quot;/&gt;&lt;property id=&quot;20307&quot; value=&quot;366&quot;/&gt;&lt;/object&gt;&lt;object type=&quot;3&quot; unique_id=&quot;10023&quot;&gt;&lt;property id=&quot;20148&quot; value=&quot;5&quot;/&gt;&lt;property id=&quot;20300&quot; value=&quot;Slide 22&quot;/&gt;&lt;property id=&quot;20307&quot; value=&quot;406&quot;/&gt;&lt;/object&gt;&lt;object type=&quot;3&quot; unique_id=&quot;10024&quot;&gt;&lt;property id=&quot;20148&quot; value=&quot;5&quot;/&gt;&lt;property id=&quot;20300&quot; value=&quot;Slide 23&quot;/&gt;&lt;property id=&quot;20307&quot; value=&quot;399&quot;/&gt;&lt;/object&gt;&lt;object type=&quot;3&quot; unique_id=&quot;10025&quot;&gt;&lt;property id=&quot;20148&quot; value=&quot;5&quot;/&gt;&lt;property id=&quot;20300&quot; value=&quot;Slide 24&quot;/&gt;&lt;property id=&quot;20307&quot; value=&quot;398&quot;/&gt;&lt;/object&gt;&lt;object type=&quot;3&quot; unique_id=&quot;10026&quot;&gt;&lt;property id=&quot;20148&quot; value=&quot;5&quot;/&gt;&lt;property id=&quot;20300&quot; value=&quot;Slide 25&quot;/&gt;&lt;property id=&quot;20307&quot; value=&quot;400&quot;/&gt;&lt;/object&gt;&lt;object type=&quot;3&quot; unique_id=&quot;10027&quot;&gt;&lt;property id=&quot;20148&quot; value=&quot;5&quot;/&gt;&lt;property id=&quot;20300&quot; value=&quot;Slide 26&quot;/&gt;&lt;property id=&quot;20307&quot; value=&quot;403&quot;/&gt;&lt;/object&gt;&lt;object type=&quot;3&quot; unique_id=&quot;10028&quot;&gt;&lt;property id=&quot;20148&quot; value=&quot;5&quot;/&gt;&lt;property id=&quot;20300&quot; value=&quot;Slide 27&quot;/&gt;&lt;property id=&quot;20307&quot; value=&quot;407&quot;/&gt;&lt;/object&gt;&lt;object type=&quot;3&quot; unique_id=&quot;10029&quot;&gt;&lt;property id=&quot;20148&quot; value=&quot;5&quot;/&gt;&lt;property id=&quot;20300&quot; value=&quot;Slide 28&quot;/&gt;&lt;property id=&quot;20307&quot; value=&quot;364&quot;/&gt;&lt;/object&gt;&lt;object type=&quot;3&quot; unique_id=&quot;10032&quot;&gt;&lt;property id=&quot;20148&quot; value=&quot;5&quot;/&gt;&lt;property id=&quot;20300&quot; value=&quot;Slide 29&quot;/&gt;&lt;property id=&quot;20307&quot; value=&quot;367&quot;/&gt;&lt;/object&gt;&lt;object type=&quot;3&quot; unique_id=&quot;10033&quot;&gt;&lt;property id=&quot;20148&quot; value=&quot;5&quot;/&gt;&lt;property id=&quot;20300&quot; value=&quot;Slide 30&quot;/&gt;&lt;property id=&quot;20307&quot; value=&quot;359&quot;/&gt;&lt;/object&gt;&lt;object type=&quot;3&quot; unique_id=&quot;10034&quot;&gt;&lt;property id=&quot;20148&quot; value=&quot;5&quot;/&gt;&lt;property id=&quot;20300&quot; value=&quot;Slide 31&quot;/&gt;&lt;property id=&quot;20307&quot; value=&quot;375&quot;/&gt;&lt;/object&gt;&lt;object type=&quot;3&quot; unique_id=&quot;10035&quot;&gt;&lt;property id=&quot;20148&quot; value=&quot;5&quot;/&gt;&lt;property id=&quot;20300&quot; value=&quot;Slide 32&quot;/&gt;&lt;property id=&quot;20307&quot; value=&quot;381&quot;/&gt;&lt;/object&gt;&lt;object type=&quot;3&quot; unique_id=&quot;10037&quot;&gt;&lt;property id=&quot;20148&quot; value=&quot;5&quot;/&gt;&lt;property id=&quot;20300&quot; value=&quot;Slide 33&quot;/&gt;&lt;property id=&quot;20307&quot; value=&quot;376&quot;/&gt;&lt;/object&gt;&lt;object type=&quot;3&quot; unique_id=&quot;10038&quot;&gt;&lt;property id=&quot;20148&quot; value=&quot;5&quot;/&gt;&lt;property id=&quot;20300&quot; value=&quot;Slide 34&quot;/&gt;&lt;property id=&quot;20307&quot; value=&quot;378&quot;/&gt;&lt;/object&gt;&lt;object type=&quot;3&quot; unique_id=&quot;10040&quot;&gt;&lt;property id=&quot;20148&quot; value=&quot;5&quot;/&gt;&lt;property id=&quot;20300&quot; value=&quot;Slide 35&quot;/&gt;&lt;property id=&quot;20307&quot; value=&quot;404&quot;/&gt;&lt;/object&gt;&lt;object type=&quot;3&quot; unique_id=&quot;10041&quot;&gt;&lt;property id=&quot;20148&quot; value=&quot;5&quot;/&gt;&lt;property id=&quot;20300&quot; value=&quot;Slide 36&quot;/&gt;&lt;property id=&quot;20307&quot; value=&quot;380&quot;/&gt;&lt;/object&gt;&lt;object type=&quot;3&quot; unique_id=&quot;10043&quot;&gt;&lt;property id=&quot;20148&quot; value=&quot;5&quot;/&gt;&lt;property id=&quot;20300&quot; value=&quot;Slide 37&quot;/&gt;&lt;property id=&quot;20307&quot; value=&quot;408&quot;/&gt;&lt;/object&gt;&lt;object type=&quot;3&quot; unique_id=&quot;10044&quot;&gt;&lt;property id=&quot;20148&quot; value=&quot;5&quot;/&gt;&lt;property id=&quot;20300&quot; value=&quot;Slide 38&quot;/&gt;&lt;property id=&quot;20307&quot; value=&quot;405&quot;/&gt;&lt;/object&gt;&lt;object type=&quot;3&quot; unique_id=&quot;10045&quot;&gt;&lt;property id=&quot;20148&quot; value=&quot;5&quot;/&gt;&lt;property id=&quot;20300&quot; value=&quot;Slide 39&quot;/&gt;&lt;property id=&quot;20307&quot; value=&quot;289&quot;/&gt;&lt;/object&gt;&lt;object type=&quot;3&quot; unique_id=&quot;10046&quot;&gt;&lt;property id=&quot;20148&quot; value=&quot;5&quot;/&gt;&lt;property id=&quot;20300&quot; value=&quot;Slide 40&quot;/&gt;&lt;property id=&quot;20307&quot; value=&quot;328&quot;/&gt;&lt;/object&gt;&lt;object type=&quot;3&quot; unique_id=&quot;10047&quot;&gt;&lt;property id=&quot;20148&quot; value=&quot;5&quot;/&gt;&lt;property id=&quot;20300&quot; value=&quot;Slide 41&quot;/&gt;&lt;property id=&quot;20307&quot; value=&quot;288&quot;/&gt;&lt;/object&gt;&lt;object type=&quot;3&quot; unique_id=&quot;10491&quot;&gt;&lt;property id=&quot;20148&quot; value=&quot;5&quot;/&gt;&lt;property id=&quot;20300&quot; value=&quot;Slide 8&quot;/&gt;&lt;property id=&quot;20307&quot; value=&quot;410&quot;/&gt;&lt;/object&gt;&lt;object type=&quot;3&quot; unique_id=&quot;10492&quot;&gt;&lt;property id=&quot;20148&quot; value=&quot;5&quot;/&gt;&lt;property id=&quot;20300&quot; value=&quot;Slide 11&quot;/&gt;&lt;property id=&quot;20307&quot; value=&quot;409&quot;/&gt;&lt;/object&gt;&lt;object type=&quot;3&quot; unique_id=&quot;10629&quot;&gt;&lt;property id=&quot;20148&quot; value=&quot;5&quot;/&gt;&lt;property id=&quot;20300&quot; value=&quot;Slide 2&quot;/&gt;&lt;property id=&quot;20307&quot; value=&quot;411&quot;/&gt;&lt;/object&gt;&lt;/object&gt;&lt;object type=&quot;8&quot; unique_id=&quot;10098&quot;&gt;&lt;/object&gt;&lt;/object&gt;&lt;/database&gt;"/>
  <p:tag name="SECTOMILLISECCONVERTED" val="1"/>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DFPOP1-W9"/>
        <a:ea typeface="华康少女文字W5"/>
        <a:cs typeface=""/>
      </a:majorFont>
      <a:minorFont>
        <a:latin typeface="DFPOP1-W9"/>
        <a:ea typeface="华康少女文字W5"/>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5323</TotalTime>
  <Words>678</Words>
  <Application>Microsoft Office PowerPoint</Application>
  <PresentationFormat>On-screen Show (16:9)</PresentationFormat>
  <Paragraphs>77</Paragraphs>
  <Slides>33</Slides>
  <Notes>24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33</vt:i4>
      </vt:variant>
    </vt:vector>
  </HeadingPairs>
  <TitlesOfParts>
    <vt:vector size="40" baseType="lpstr">
      <vt:lpstr>Arial</vt:lpstr>
      <vt:lpstr>Calibri</vt:lpstr>
      <vt:lpstr>DFPOP1-W9</vt:lpstr>
      <vt:lpstr>Times New Roman</vt:lpstr>
      <vt:lpstr>VL Fourth Medium</vt:lpstr>
      <vt:lpstr>Office 主题</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HP</cp:lastModifiedBy>
  <cp:revision>324</cp:revision>
  <dcterms:created xsi:type="dcterms:W3CDTF">2016-09-02T00:29:00Z</dcterms:created>
  <dcterms:modified xsi:type="dcterms:W3CDTF">2022-12-14T05:21:41Z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2052-10.1.0.6490</vt:lpwstr>
  </property>
</Properties>
</file>