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0" r:id="rId3"/>
    <p:sldMasterId id="2147483718" r:id="rId4"/>
    <p:sldMasterId id="2147483730" r:id="rId5"/>
  </p:sldMasterIdLst>
  <p:notesMasterIdLst>
    <p:notesMasterId r:id="rId14"/>
  </p:notesMasterIdLst>
  <p:sldIdLst>
    <p:sldId id="256" r:id="rId6"/>
    <p:sldId id="2007577125" r:id="rId7"/>
    <p:sldId id="283" r:id="rId8"/>
    <p:sldId id="521" r:id="rId9"/>
    <p:sldId id="2007577116" r:id="rId10"/>
    <p:sldId id="297" r:id="rId11"/>
    <p:sldId id="2007577126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4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1-05-27T18:20:37.592" idx="4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7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D566AE-880A-4D55-8733-E48F3CB0B752}"/>
              </a:ext>
            </a:extLst>
          </p:cNvPr>
          <p:cNvSpPr txBox="1"/>
          <p:nvPr/>
        </p:nvSpPr>
        <p:spPr>
          <a:xfrm>
            <a:off x="2764179" y="429401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54FAC-1D60-46D8-8147-320F96628349}"/>
              </a:ext>
            </a:extLst>
          </p:cNvPr>
          <p:cNvSpPr txBox="1"/>
          <p:nvPr/>
        </p:nvSpPr>
        <p:spPr>
          <a:xfrm>
            <a:off x="3140156" y="4056533"/>
            <a:ext cx="5691523" cy="62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68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68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468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3468" b="1" i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730C0-0174-4889-8199-98D7304178DC}"/>
              </a:ext>
            </a:extLst>
          </p:cNvPr>
          <p:cNvSpPr/>
          <p:nvPr/>
        </p:nvSpPr>
        <p:spPr>
          <a:xfrm>
            <a:off x="1400793" y="1827903"/>
            <a:ext cx="9390419" cy="1600966"/>
          </a:xfrm>
          <a:prstGeom prst="rect">
            <a:avLst/>
          </a:prstGeom>
          <a:noFill/>
        </p:spPr>
        <p:txBody>
          <a:bodyPr wrap="none" lIns="83453" tIns="41727" rIns="83453" bIns="41727">
            <a:spAutoFit/>
          </a:bodyPr>
          <a:lstStyle/>
          <a:p>
            <a:pPr algn="ctr" defTabSz="834530">
              <a:defRPr/>
            </a:pP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endParaRPr lang="en-US" sz="49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 defTabSz="834530">
              <a:defRPr/>
            </a:pP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VỚI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TIẾT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TIẾNG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VIỆT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LỚP</a:t>
            </a:r>
            <a:r>
              <a:rPr lang="en-US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4928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2A</a:t>
            </a:r>
            <a:r>
              <a:rPr lang="vi-VN" sz="492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  <a:endParaRPr lang="en-US" sz="492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1">
            <a:extLst>
              <a:ext uri="{FF2B5EF4-FFF2-40B4-BE49-F238E27FC236}">
                <a16:creationId xmlns:a16="http://schemas.microsoft.com/office/drawing/2014/main" id="{7AAA7790-A8C3-4F88-AD7F-2243245763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159" y="4500355"/>
            <a:ext cx="4477841" cy="2468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478FE-C251-40F2-9FED-64322B6DB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65">
            <a:off x="465444" y="379155"/>
            <a:ext cx="1031999" cy="1516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C555F-B668-4011-93B2-377D4A5D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2501">
            <a:off x="10542635" y="194180"/>
            <a:ext cx="1097357" cy="15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197998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4" y="1952749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Biết quan sát tranh để trả lời câu hỏi.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được một tin nhắn cho người thân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48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0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"/>
            <a:ext cx="8743950" cy="4180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3102882" y="4494763"/>
            <a:ext cx="836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tin?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E87BF-7309-4C2B-B6F9-5A6A2906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61"/>
            <a:ext cx="6096000" cy="43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51C2B8-BF16-421B-8212-6200D55019A8}"/>
              </a:ext>
            </a:extLst>
          </p:cNvPr>
          <p:cNvSpPr txBox="1"/>
          <p:nvPr/>
        </p:nvSpPr>
        <p:spPr>
          <a:xfrm>
            <a:off x="307625" y="559290"/>
            <a:ext cx="5127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408E1-09C7-41D4-87D8-8A18844DD6EA}"/>
              </a:ext>
            </a:extLst>
          </p:cNvPr>
          <p:cNvSpPr txBox="1"/>
          <p:nvPr/>
        </p:nvSpPr>
        <p:spPr>
          <a:xfrm>
            <a:off x="162220" y="2341496"/>
            <a:ext cx="593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Sóc nhắn mẹ rằng “Cậu sang nhà bà và không ăn cơm ở nhà. Tối sóc sẽ về.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715E0-7056-4F56-8CB3-886738082A28}"/>
              </a:ext>
            </a:extLst>
          </p:cNvPr>
          <p:cNvSpPr txBox="1"/>
          <p:nvPr/>
        </p:nvSpPr>
        <p:spPr>
          <a:xfrm>
            <a:off x="307625" y="1102066"/>
            <a:ext cx="565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Sóc con nhắn tin cho mẹ.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E4684-921A-4161-BAD5-DEC032C25791}"/>
              </a:ext>
            </a:extLst>
          </p:cNvPr>
          <p:cNvSpPr txBox="1"/>
          <p:nvPr/>
        </p:nvSpPr>
        <p:spPr>
          <a:xfrm>
            <a:off x="244484" y="1807000"/>
            <a:ext cx="557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Sóc nhắn điều gì cho mẹ?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7F1448-6276-4843-AA4E-9DDD71D90D6A}"/>
              </a:ext>
            </a:extLst>
          </p:cNvPr>
          <p:cNvSpPr txBox="1"/>
          <p:nvPr/>
        </p:nvSpPr>
        <p:spPr>
          <a:xfrm>
            <a:off x="194091" y="4629012"/>
            <a:ext cx="113766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Vì bố mẹ đi vắng, không thể xin phép trực tiếp được. Do đó phải cần nhắn tin cho bố mẹ mình đi đâu, làm gì để bố mẹ yêu tâm.</a:t>
            </a:r>
          </a:p>
          <a:p>
            <a:pPr algn="just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DE6604-2F49-4AB9-8C3D-A96B133AA2E6}"/>
              </a:ext>
            </a:extLst>
          </p:cNvPr>
          <p:cNvSpPr txBox="1"/>
          <p:nvPr/>
        </p:nvSpPr>
        <p:spPr>
          <a:xfrm>
            <a:off x="194091" y="3947947"/>
            <a:ext cx="557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Vì sao sóc phải nhắn tin?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546959" y="1281718"/>
            <a:ext cx="8156372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 Viết tin nhắn cho người thân.</a:t>
            </a:r>
          </a:p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 qua nhà đưa em đi mua sách. Lúc đó, bố mẹ đi vắng. Em hãy viết tin nhắn cho bố mẹ yên tâm.</a:t>
            </a: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4E4A5-FFA9-4AFF-B145-43D3C3923303}"/>
              </a:ext>
            </a:extLst>
          </p:cNvPr>
          <p:cNvSpPr txBox="1"/>
          <p:nvPr/>
        </p:nvSpPr>
        <p:spPr>
          <a:xfrm>
            <a:off x="2401816" y="3351696"/>
            <a:ext cx="8156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1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Bố mẹ ơi! Chiều nay ông qua đón con đi mua sách. Con đi cùng với ông mua xong con sẽ về, bố mẹ nhé!</a:t>
            </a:r>
          </a:p>
          <a:p>
            <a:pPr algn="l"/>
            <a:r>
              <a:rPr lang="vi-VN" sz="3200" b="0" i="1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Con của bố mẹ</a:t>
            </a:r>
            <a:r>
              <a:rPr lang="vi-VN" sz="3200" i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0" i="1" dirty="0">
              <a:solidFill>
                <a:srgbClr val="FF0000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3200" b="0" i="1" dirty="0">
                <a:solidFill>
                  <a:srgbClr val="FF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Bảo An.</a:t>
            </a:r>
          </a:p>
          <a:p>
            <a:endParaRPr lang="en-US" sz="3200" i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197998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4" y="1952749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Biết quan sát tranh để trả lời câu hỏi.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được một tin nhắn cho người thân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48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0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73197" y="1905505"/>
            <a:ext cx="6069609" cy="3046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ĐỊNH HƯỚNG HỌC TẬP TIẾP THEO</a:t>
            </a:r>
            <a:endParaRPr kumimoji="0" lang="en-US" sz="66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302</Words>
  <Application>Microsoft Office PowerPoint</Application>
  <PresentationFormat>Widescreen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.VnAvant</vt:lpstr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2_Office Theme</vt:lpstr>
      <vt:lpstr>4_Office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 Thuy</cp:lastModifiedBy>
  <cp:revision>17</cp:revision>
  <dcterms:created xsi:type="dcterms:W3CDTF">2021-05-27T10:44:59Z</dcterms:created>
  <dcterms:modified xsi:type="dcterms:W3CDTF">2022-12-09T01:01:28Z</dcterms:modified>
</cp:coreProperties>
</file>