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6" r:id="rId2"/>
  </p:sldMasterIdLst>
  <p:notesMasterIdLst>
    <p:notesMasterId r:id="rId14"/>
  </p:notesMasterIdLst>
  <p:sldIdLst>
    <p:sldId id="322" r:id="rId3"/>
    <p:sldId id="509" r:id="rId4"/>
    <p:sldId id="525" r:id="rId5"/>
    <p:sldId id="517" r:id="rId6"/>
    <p:sldId id="518" r:id="rId7"/>
    <p:sldId id="519" r:id="rId8"/>
    <p:sldId id="527" r:id="rId9"/>
    <p:sldId id="523" r:id="rId10"/>
    <p:sldId id="526" r:id="rId11"/>
    <p:sldId id="522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FF"/>
    <a:srgbClr val="FF66FF"/>
    <a:srgbClr val="CCFF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7867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8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0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5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81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6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3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73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3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8" y="100843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837107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B22B1E67-3008-4521-AE81-657AB5E1176C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318CC0AA-2F1C-47E2-96E1-12F350AB0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6" y="56367"/>
            <a:ext cx="5002213" cy="1549970"/>
          </a:xfrm>
          <a:prstGeom prst="rect">
            <a:avLst/>
          </a:prstGeom>
        </p:spPr>
      </p:pic>
      <p:pic>
        <p:nvPicPr>
          <p:cNvPr id="9" name="PA_图片 2">
            <a:extLst>
              <a:ext uri="{FF2B5EF4-FFF2-40B4-BE49-F238E27FC236}">
                <a16:creationId xmlns:a16="http://schemas.microsoft.com/office/drawing/2014/main" id="{F453868A-7C7E-4C9C-BFDE-8FEE5AE34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8665" y="1049796"/>
            <a:ext cx="7547145" cy="607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3FCE1FC1-F6CB-4EDD-B53D-CAC5165879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id="{12D22E61-431C-4BF7-B86C-F36DBA00E0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4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9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3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6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3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20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8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3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50" y="255822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nen1">
            <a:extLst>
              <a:ext uri="{FF2B5EF4-FFF2-40B4-BE49-F238E27FC236}">
                <a16:creationId xmlns:a16="http://schemas.microsoft.com/office/drawing/2014/main" id="{0ED50697-74BC-4EFA-B781-F79743CC2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2192000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3B3005-989A-4064-A3A2-8F1316801303}"/>
              </a:ext>
            </a:extLst>
          </p:cNvPr>
          <p:cNvSpPr txBox="1"/>
          <p:nvPr userDrawn="1"/>
        </p:nvSpPr>
        <p:spPr>
          <a:xfrm>
            <a:off x="9250680" y="47240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51286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1DD7-7292-401E-98AF-8847AD90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2AE14-5EB4-4E85-A1A3-121F33C3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4F8C4-628E-4E94-8A26-94934DBC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9B215-BF9B-4614-BFC1-CB0F0F9B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1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5"/>
            <a:ext cx="7918523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6"/>
            <a:ext cx="3419911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5"/>
            <a:ext cx="7918523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06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63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28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98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55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6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3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14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03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94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43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3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8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2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1E82-564A-4989-9646-BC6CF2647C82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9D4A-A0FD-4BD1-9945-C3531B5B5E6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B06B21EF-4290-4023-8D12-6133B3456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73C579E6-EAF1-422D-AC51-D4A36153A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80" y="-2289880"/>
            <a:ext cx="6224681" cy="11494607"/>
          </a:xfrm>
          <a:prstGeom prst="rect">
            <a:avLst/>
          </a:prstGeom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1220DD6E-E2D4-4158-9681-6CFE69A19E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6" y="1274027"/>
            <a:ext cx="5215801" cy="5583975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3E428603-5A8C-47DE-80E7-95AD414D89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7" y="6143219"/>
            <a:ext cx="656057" cy="677220"/>
          </a:xfrm>
          <a:prstGeom prst="rect">
            <a:avLst/>
          </a:prstGeom>
        </p:spPr>
      </p:pic>
      <p:pic>
        <p:nvPicPr>
          <p:cNvPr id="9" name="图片 16">
            <a:extLst>
              <a:ext uri="{FF2B5EF4-FFF2-40B4-BE49-F238E27FC236}">
                <a16:creationId xmlns:a16="http://schemas.microsoft.com/office/drawing/2014/main" id="{F3F40050-FF5E-4375-9241-620E3FAC99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3"/>
            <a:ext cx="419196" cy="1232181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604A78A6-248E-4841-9FCB-2B52759943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30" y="5756312"/>
            <a:ext cx="497071" cy="529665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452DF785-0E58-4CAE-AFE9-171977E466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3" y="94409"/>
            <a:ext cx="498012" cy="597614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D4D8A061-494A-4B32-A7C3-42E31E5A37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3" y="1274027"/>
            <a:ext cx="571631" cy="787579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1DF9917B-E90E-4946-84E5-4E3AC4D3C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7" y="5220750"/>
            <a:ext cx="2044871" cy="2130452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1FC472B4-0239-4099-BDB8-3CD9C4FFBB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5" cy="732592"/>
          </a:xfrm>
          <a:prstGeom prst="rect">
            <a:avLst/>
          </a:prstGeom>
        </p:spPr>
      </p:pic>
      <p:pic>
        <p:nvPicPr>
          <p:cNvPr id="15" name="图片 36">
            <a:extLst>
              <a:ext uri="{FF2B5EF4-FFF2-40B4-BE49-F238E27FC236}">
                <a16:creationId xmlns:a16="http://schemas.microsoft.com/office/drawing/2014/main" id="{3F5532E2-9ED9-4571-B262-DB498E11489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" y="4004226"/>
            <a:ext cx="532692" cy="594157"/>
          </a:xfrm>
          <a:prstGeom prst="rect">
            <a:avLst/>
          </a:prstGeom>
        </p:spPr>
      </p:pic>
      <p:sp>
        <p:nvSpPr>
          <p:cNvPr id="16" name="矩形 39">
            <a:extLst>
              <a:ext uri="{FF2B5EF4-FFF2-40B4-BE49-F238E27FC236}">
                <a16:creationId xmlns:a16="http://schemas.microsoft.com/office/drawing/2014/main" id="{BC667135-285B-43E4-9109-FD5A575A6D8C}"/>
              </a:ext>
            </a:extLst>
          </p:cNvPr>
          <p:cNvSpPr/>
          <p:nvPr userDrawn="1"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23">
            <a:extLst>
              <a:ext uri="{FF2B5EF4-FFF2-40B4-BE49-F238E27FC236}">
                <a16:creationId xmlns:a16="http://schemas.microsoft.com/office/drawing/2014/main" id="{89A685F2-D426-47F1-9E6E-91E41B3E6B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6" y="4953113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1050C6A-EBF3-4AAC-9E6B-85FB9AC093B4}"/>
              </a:ext>
            </a:extLst>
          </p:cNvPr>
          <p:cNvSpPr/>
          <p:nvPr userDrawn="1"/>
        </p:nvSpPr>
        <p:spPr>
          <a:xfrm>
            <a:off x="490781" y="2406691"/>
            <a:ext cx="5944848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5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40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4846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4" r:id="rId13"/>
    <p:sldLayoutId id="2147483695" r:id="rId14"/>
    <p:sldLayoutId id="2147483659" r:id="rId15"/>
    <p:sldLayoutId id="2147483650" r:id="rId16"/>
    <p:sldLayoutId id="2147483651" r:id="rId17"/>
    <p:sldLayoutId id="2147483653" r:id="rId18"/>
    <p:sldLayoutId id="2147483654" r:id="rId19"/>
    <p:sldLayoutId id="2147483656" r:id="rId20"/>
    <p:sldLayoutId id="2147483661" r:id="rId21"/>
    <p:sldLayoutId id="2147483660" r:id="rId22"/>
    <p:sldLayoutId id="2147483658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7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5.gif"/><Relationship Id="rId26" Type="http://schemas.microsoft.com/office/2007/relationships/hdphoto" Target="../media/hdphoto10.wdp"/><Relationship Id="rId3" Type="http://schemas.openxmlformats.org/officeDocument/2006/relationships/image" Target="../media/image56.png"/><Relationship Id="rId21" Type="http://schemas.openxmlformats.org/officeDocument/2006/relationships/image" Target="../media/image67.png"/><Relationship Id="rId7" Type="http://schemas.openxmlformats.org/officeDocument/2006/relationships/image" Target="../media/image58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69.png"/><Relationship Id="rId33" Type="http://schemas.microsoft.com/office/2007/relationships/hdphoto" Target="../media/hdphoto13.wdp"/><Relationship Id="rId2" Type="http://schemas.openxmlformats.org/officeDocument/2006/relationships/image" Target="../media/image55.gif"/><Relationship Id="rId16" Type="http://schemas.openxmlformats.org/officeDocument/2006/relationships/image" Target="../media/image64.png"/><Relationship Id="rId20" Type="http://schemas.microsoft.com/office/2007/relationships/hdphoto" Target="../media/hdphoto7.wdp"/><Relationship Id="rId29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1.png"/><Relationship Id="rId24" Type="http://schemas.microsoft.com/office/2007/relationships/hdphoto" Target="../media/hdphoto9.wdp"/><Relationship Id="rId32" Type="http://schemas.openxmlformats.org/officeDocument/2006/relationships/image" Target="../media/image73.png"/><Relationship Id="rId5" Type="http://schemas.openxmlformats.org/officeDocument/2006/relationships/image" Target="../media/image57.png"/><Relationship Id="rId15" Type="http://schemas.openxmlformats.org/officeDocument/2006/relationships/image" Target="../media/image63.png"/><Relationship Id="rId23" Type="http://schemas.openxmlformats.org/officeDocument/2006/relationships/image" Target="../media/image68.png"/><Relationship Id="rId28" Type="http://schemas.microsoft.com/office/2007/relationships/hdphoto" Target="../media/hdphoto11.wdp"/><Relationship Id="rId10" Type="http://schemas.openxmlformats.org/officeDocument/2006/relationships/image" Target="../media/image60.gif"/><Relationship Id="rId19" Type="http://schemas.openxmlformats.org/officeDocument/2006/relationships/image" Target="../media/image66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59.gif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70.png"/><Relationship Id="rId30" Type="http://schemas.openxmlformats.org/officeDocument/2006/relationships/image" Target="../media/image72.png"/><Relationship Id="rId8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emf"/><Relationship Id="rId10" Type="http://schemas.openxmlformats.org/officeDocument/2006/relationships/image" Target="../media/image35.png"/><Relationship Id="rId4" Type="http://schemas.openxmlformats.org/officeDocument/2006/relationships/image" Target="../media/image29.emf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emf"/><Relationship Id="rId10" Type="http://schemas.openxmlformats.org/officeDocument/2006/relationships/image" Target="../media/image35.png"/><Relationship Id="rId4" Type="http://schemas.openxmlformats.org/officeDocument/2006/relationships/image" Target="../media/image29.emf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23" y="3136958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3740649"/>
            <a:ext cx="4906376" cy="2705181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59120" y="4287246"/>
            <a:ext cx="3773430" cy="27051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2842352" y="410906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2943647" y="4754685"/>
            <a:ext cx="62362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8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8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 Thị Thúy</a:t>
            </a:r>
            <a:endParaRPr lang="en-US" sz="3800" b="1" i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01100-0E06-40B3-8BC6-AA906B44D469}"/>
              </a:ext>
            </a:extLst>
          </p:cNvPr>
          <p:cNvSpPr/>
          <p:nvPr/>
        </p:nvSpPr>
        <p:spPr>
          <a:xfrm>
            <a:off x="1832034" y="1510019"/>
            <a:ext cx="90091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TIẾNG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VIỆT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3695D-A5D3-4199-8682-6E984064FA2C}"/>
              </a:ext>
            </a:extLst>
          </p:cNvPr>
          <p:cNvSpPr txBox="1"/>
          <p:nvPr/>
        </p:nvSpPr>
        <p:spPr>
          <a:xfrm>
            <a:off x="5018660" y="3417482"/>
            <a:ext cx="263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2A6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17">
            <a:extLst>
              <a:ext uri="{FF2B5EF4-FFF2-40B4-BE49-F238E27FC236}">
                <a16:creationId xmlns:a16="http://schemas.microsoft.com/office/drawing/2014/main" id="{83145571-2EBB-5697-8A30-37C5FC737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19677"/>
            <a:ext cx="12209444" cy="101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25892" y="131272"/>
            <a:ext cx="3020844" cy="190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1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1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1" y="457202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1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7" y="2180361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71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3" y="2646732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1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6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9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1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3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70" y="4409210"/>
            <a:ext cx="1398311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4" y="4458566"/>
            <a:ext cx="1228719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6" y="2139777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8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6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60"/>
            <a:ext cx="1628244" cy="138912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9125892" y="131272"/>
            <a:ext cx="3020844" cy="1901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97283F-8797-43CA-9D9A-3D9EEEF7D9EA}"/>
              </a:ext>
            </a:extLst>
          </p:cNvPr>
          <p:cNvSpPr txBox="1"/>
          <p:nvPr/>
        </p:nvSpPr>
        <p:spPr>
          <a:xfrm>
            <a:off x="2746744" y="2416771"/>
            <a:ext cx="6847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28</a:t>
            </a:r>
          </a:p>
          <a:p>
            <a:pPr algn="ctr"/>
            <a:r>
              <a:rPr lang="vi-VN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của bố (t</a:t>
            </a:r>
            <a:r>
              <a:rPr 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vi-VN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6)</a:t>
            </a: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mở rộng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71157" y="131272"/>
            <a:ext cx="2885039" cy="1901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0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9010" y="242896"/>
            <a:ext cx="5974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405177"/>
            <a:chOff x="774356" y="888444"/>
            <a:chExt cx="10187293" cy="140517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con; chia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mọi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1063263"/>
            <a:chOff x="752655" y="2065203"/>
            <a:chExt cx="10209001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961871" y="4306457"/>
            <a:ext cx="8478999" cy="1386722"/>
            <a:chOff x="778314" y="3315253"/>
            <a:chExt cx="7796853" cy="138672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4915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376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EA55EF-37C9-4DEF-A6A7-7585374ADD6D}"/>
              </a:ext>
            </a:extLst>
          </p:cNvPr>
          <p:cNvSpPr txBox="1"/>
          <p:nvPr/>
        </p:nvSpPr>
        <p:spPr>
          <a:xfrm>
            <a:off x="4133657" y="1172508"/>
            <a:ext cx="519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MỞ RỘNG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71C5C-EC34-498F-805B-F9317B76726E}"/>
              </a:ext>
            </a:extLst>
          </p:cNvPr>
          <p:cNvSpPr txBox="1"/>
          <p:nvPr/>
        </p:nvSpPr>
        <p:spPr>
          <a:xfrm>
            <a:off x="2245259" y="1958288"/>
            <a:ext cx="10145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1.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Tìm đọc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FF5DA-0BE5-4E7F-8AE3-A886EA7E1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8" t="-2928" r="25613" b="2928"/>
          <a:stretch/>
        </p:blipFill>
        <p:spPr>
          <a:xfrm>
            <a:off x="413942" y="321395"/>
            <a:ext cx="2528540" cy="1920449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E95780-1243-46A7-ABA0-F13D783C93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0"/>
          <a:stretch/>
        </p:blipFill>
        <p:spPr>
          <a:xfrm>
            <a:off x="2353902" y="2578865"/>
            <a:ext cx="7930836" cy="401205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171157" y="131272"/>
            <a:ext cx="3020844" cy="190123"/>
          </a:xfrm>
          <a:prstGeom prst="roundRect">
            <a:avLst/>
          </a:prstGeom>
          <a:solidFill>
            <a:srgbClr val="E6CDFF"/>
          </a:solidFill>
          <a:ln>
            <a:solidFill>
              <a:srgbClr val="E6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9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B6A6-4658-4695-94E7-4DFE2DE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13" y="-167489"/>
            <a:ext cx="11230069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endParaRPr lang="en-US" sz="36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249DC3BE-9582-466C-AE61-C2DBF63A8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1" y="964337"/>
            <a:ext cx="11141241" cy="5677094"/>
          </a:xfrm>
        </p:spPr>
      </p:pic>
      <p:sp>
        <p:nvSpPr>
          <p:cNvPr id="4" name="Rounded Rectangle 3"/>
          <p:cNvSpPr/>
          <p:nvPr/>
        </p:nvSpPr>
        <p:spPr>
          <a:xfrm>
            <a:off x="9171157" y="86007"/>
            <a:ext cx="3020844" cy="1901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737707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5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7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2" y="2067455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5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2" y="286932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81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6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753807" y="1782648"/>
            <a:ext cx="65033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2. Đọc cho bạn nghe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những câu thơ em thích.</a:t>
            </a:r>
          </a:p>
        </p:txBody>
      </p:sp>
    </p:spTree>
    <p:extLst>
      <p:ext uri="{BB962C8B-B14F-4D97-AF65-F5344CB8AC3E}">
        <p14:creationId xmlns:p14="http://schemas.microsoft.com/office/powerpoint/2010/main" val="689098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CFF5DA-0BE5-4E7F-8AE3-A886EA7E1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88" t="-2928" r="25613" b="2928"/>
          <a:stretch/>
        </p:blipFill>
        <p:spPr>
          <a:xfrm>
            <a:off x="413942" y="321395"/>
            <a:ext cx="2528540" cy="1920449"/>
          </a:xfrm>
          <a:prstGeom prst="flowChartConnector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171157" y="131272"/>
            <a:ext cx="3020844" cy="190123"/>
          </a:xfrm>
          <a:prstGeom prst="roundRect">
            <a:avLst/>
          </a:prstGeom>
          <a:solidFill>
            <a:srgbClr val="E6CDFF"/>
          </a:solidFill>
          <a:ln>
            <a:solidFill>
              <a:srgbClr val="E6C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86331-DA31-4047-AAA5-96A1FB272F89}"/>
              </a:ext>
            </a:extLst>
          </p:cNvPr>
          <p:cNvSpPr txBox="1"/>
          <p:nvPr/>
        </p:nvSpPr>
        <p:spPr>
          <a:xfrm>
            <a:off x="928255" y="2499273"/>
            <a:ext cx="10743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các bạn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câu chuyện đó.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845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041964" y="558852"/>
            <a:ext cx="612411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970918" y="1492936"/>
            <a:ext cx="10645753" cy="2343150"/>
            <a:chOff x="1021" y="1992"/>
            <a:chExt cx="17377" cy="4228"/>
          </a:xfrm>
        </p:grpSpPr>
        <p:pic>
          <p:nvPicPr>
            <p:cNvPr id="7" name="图片 2" descr="999ba5066198f2db59d550c4dbd2090b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8" name="文本框 10"/>
            <p:cNvSpPr txBox="1"/>
            <p:nvPr/>
          </p:nvSpPr>
          <p:spPr>
            <a:xfrm>
              <a:off x="1953" y="3475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9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0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9306962" y="90535"/>
            <a:ext cx="2771625" cy="2897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7"/>
            <a:ext cx="12192000" cy="20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099010" y="242896"/>
            <a:ext cx="5974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405177"/>
            <a:chOff x="774356" y="888444"/>
            <a:chExt cx="10187293" cy="140517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thơ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con; chia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mọi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1063263"/>
            <a:chOff x="752655" y="2065203"/>
            <a:chExt cx="10209001" cy="106326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cử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961871" y="4306457"/>
            <a:ext cx="8478999" cy="1386722"/>
            <a:chOff x="778314" y="3315253"/>
            <a:chExt cx="7796853" cy="138672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4915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trân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945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308</TotalTime>
  <Words>336</Words>
  <Application>Microsoft Office PowerPoint</Application>
  <PresentationFormat>Widescreen</PresentationFormat>
  <Paragraphs>35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Arial</vt:lpstr>
      <vt:lpstr>Arial-Rounded</vt:lpstr>
      <vt:lpstr>Calibri</vt:lpstr>
      <vt:lpstr>Calibri Light</vt:lpstr>
      <vt:lpstr>HP001 4 hàng</vt:lpstr>
      <vt:lpstr>iCiel Cadena</vt:lpstr>
      <vt:lpstr>Quicksand Medium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Tìm đọc một bài thơ, câu chuyện về tình cảm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Dao Thuy</cp:lastModifiedBy>
  <cp:revision>31</cp:revision>
  <dcterms:created xsi:type="dcterms:W3CDTF">2021-07-20T01:55:21Z</dcterms:created>
  <dcterms:modified xsi:type="dcterms:W3CDTF">2022-12-09T00:51:40Z</dcterms:modified>
</cp:coreProperties>
</file>