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5"/>
  </p:notesMasterIdLst>
  <p:sldIdLst>
    <p:sldId id="875" r:id="rId3"/>
    <p:sldId id="876" r:id="rId4"/>
    <p:sldId id="823" r:id="rId5"/>
    <p:sldId id="824" r:id="rId6"/>
    <p:sldId id="863" r:id="rId7"/>
    <p:sldId id="826" r:id="rId8"/>
    <p:sldId id="828" r:id="rId9"/>
    <p:sldId id="829" r:id="rId10"/>
    <p:sldId id="830" r:id="rId11"/>
    <p:sldId id="831" r:id="rId12"/>
    <p:sldId id="868" r:id="rId13"/>
    <p:sldId id="257" r:id="rId14"/>
    <p:sldId id="836" r:id="rId15"/>
    <p:sldId id="837" r:id="rId16"/>
    <p:sldId id="856" r:id="rId17"/>
    <p:sldId id="872" r:id="rId18"/>
    <p:sldId id="855" r:id="rId19"/>
    <p:sldId id="873" r:id="rId20"/>
    <p:sldId id="871" r:id="rId21"/>
    <p:sldId id="874" r:id="rId22"/>
    <p:sldId id="877" r:id="rId23"/>
    <p:sldId id="8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ADA9"/>
    <a:srgbClr val="FF7474"/>
    <a:srgbClr val="980401"/>
    <a:srgbClr val="FFFEE8"/>
    <a:srgbClr val="F06653"/>
    <a:srgbClr val="F14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CA76-453C-43F3-A3D3-35F45BD2D3DE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4978-6647-4716-A240-5F3F91CB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9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137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7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9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8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8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255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2022/12/14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72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image" Target="../media/image41.png"/><Relationship Id="rId5" Type="http://schemas.openxmlformats.org/officeDocument/2006/relationships/image" Target="../media/image7.png"/><Relationship Id="rId10" Type="http://schemas.microsoft.com/office/2007/relationships/hdphoto" Target="../media/hdphoto9.wdp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3.jpg"/><Relationship Id="rId5" Type="http://schemas.openxmlformats.org/officeDocument/2006/relationships/slideLayout" Target="../slideLayouts/slideLayout5.xml"/><Relationship Id="rId15" Type="http://schemas.openxmlformats.org/officeDocument/2006/relationships/slide" Target="slide5.xml"/><Relationship Id="rId10" Type="http://schemas.openxmlformats.org/officeDocument/2006/relationships/image" Target="../media/image12.jpe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slide" Target="slide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11" Type="http://schemas.openxmlformats.org/officeDocument/2006/relationships/slide" Target="slide9.xml"/><Relationship Id="rId5" Type="http://schemas.openxmlformats.org/officeDocument/2006/relationships/image" Target="../media/image18.png"/><Relationship Id="rId10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23.gif"/><Relationship Id="rId5" Type="http://schemas.openxmlformats.org/officeDocument/2006/relationships/image" Target="../media/image20.png"/><Relationship Id="rId10" Type="http://schemas.microsoft.com/office/2007/relationships/hdphoto" Target="../media/hdphoto8.wdp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207BEDE4-ADA1-4BB5-BEC4-6398471F0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4168940"/>
            <a:ext cx="5760719" cy="2689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02F586-0E17-5C29-F63D-466BB1E4F7DD}"/>
              </a:ext>
            </a:extLst>
          </p:cNvPr>
          <p:cNvSpPr txBox="1"/>
          <p:nvPr/>
        </p:nvSpPr>
        <p:spPr>
          <a:xfrm>
            <a:off x="649608" y="652264"/>
            <a:ext cx="106644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SÀI ĐỒNG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 smtClean="0">
              <a:solidFill>
                <a:srgbClr val="FF0000"/>
              </a:solidFill>
              <a:latin typeface="#9Slide07 SVNBeachwood Sans" pitchFamily="2" charset="0"/>
            </a:endParaRPr>
          </a:p>
          <a:p>
            <a:pPr algn="ctr"/>
            <a:r>
              <a:rPr lang="en-US" sz="4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4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endParaRPr lang="en-US" sz="40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2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844"/>
    </mc:Choice>
    <mc:Fallback xmlns="">
      <p:transition advTm="1084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203349"/>
            <a:ext cx="6936044" cy="6936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4452062" y="3117373"/>
            <a:ext cx="5169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solidFill>
                  <a:srgbClr val="000000"/>
                </a:solidFill>
                <a:latin typeface="SVN-Cookies" panose="02040603050506020204" pitchFamily="18" charset="0"/>
              </a:rPr>
              <a:t>20 x (4 - 4)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</a:rPr>
              <a:t>=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4465079" y="3286649"/>
            <a:ext cx="3849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20 x(4 - 4)</a:t>
            </a:r>
            <a:r>
              <a:rPr lang="en-US" sz="3600" dirty="0" smtClean="0">
                <a:solidFill>
                  <a:srgbClr val="FF0066"/>
                </a:solidFill>
                <a:latin typeface="SVN-Cookies" panose="02040603050506020204" pitchFamily="18" charset="0"/>
              </a:rPr>
              <a:t>=20 x 0</a:t>
            </a:r>
            <a:endParaRPr lang="en-US" sz="3600" dirty="0">
              <a:solidFill>
                <a:srgbClr val="FF0066"/>
              </a:solidFill>
              <a:latin typeface="SVN-Cookies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                 =</a:t>
            </a:r>
            <a:r>
              <a:rPr lang="en-US" sz="3600" dirty="0" smtClean="0">
                <a:solidFill>
                  <a:srgbClr val="FF0066"/>
                </a:solidFill>
                <a:latin typeface="SVN-Cookies" panose="0204060305050602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3519909" y="4885196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27BBC-1383-4BDA-BDA2-527C85704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B9F3D6-5C9D-4849-B2E6-43AEA6C2B17A}"/>
              </a:ext>
            </a:extLst>
          </p:cNvPr>
          <p:cNvSpPr txBox="1"/>
          <p:nvPr/>
        </p:nvSpPr>
        <p:spPr>
          <a:xfrm>
            <a:off x="5139832" y="2737840"/>
            <a:ext cx="216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980401"/>
                </a:solidFill>
              </a:rPr>
              <a:t>Bài</a:t>
            </a:r>
            <a:r>
              <a:rPr lang="en-US" sz="4800" b="1" dirty="0">
                <a:solidFill>
                  <a:srgbClr val="980401"/>
                </a:solidFill>
              </a:rPr>
              <a:t> </a:t>
            </a:r>
            <a:r>
              <a:rPr lang="en-US" sz="4800" b="1" dirty="0" smtClean="0">
                <a:solidFill>
                  <a:srgbClr val="980401"/>
                </a:solidFill>
              </a:rPr>
              <a:t>40</a:t>
            </a:r>
            <a:endParaRPr lang="en-US" sz="4800" b="1" dirty="0">
              <a:solidFill>
                <a:srgbClr val="98040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36D313-C28F-85C2-EB74-12B644F181C7}"/>
              </a:ext>
            </a:extLst>
          </p:cNvPr>
          <p:cNvSpPr txBox="1"/>
          <p:nvPr/>
        </p:nvSpPr>
        <p:spPr>
          <a:xfrm>
            <a:off x="2320020" y="3379296"/>
            <a:ext cx="9285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UVN Banh Mi" pitchFamily="2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UVN Banh Mi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VN Banh Mi" pitchFamily="2" charset="0"/>
              </a:rPr>
              <a:t>tập</a:t>
            </a:r>
            <a:r>
              <a:rPr lang="en-US" sz="5400" b="1" dirty="0">
                <a:solidFill>
                  <a:srgbClr val="FF0000"/>
                </a:solidFill>
                <a:latin typeface="UVN Banh Mi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VN Banh Mi" pitchFamily="2" charset="0"/>
              </a:rPr>
              <a:t>chung</a:t>
            </a:r>
            <a:r>
              <a:rPr lang="en-US" sz="5400" b="1" dirty="0" smtClean="0">
                <a:solidFill>
                  <a:srgbClr val="FF0000"/>
                </a:solidFill>
                <a:latin typeface="UVN Banh Mi" pitchFamily="2" charset="0"/>
              </a:rPr>
              <a:t> ( </a:t>
            </a:r>
            <a:r>
              <a:rPr lang="en-US" sz="5400" b="1" dirty="0" err="1" smtClean="0">
                <a:solidFill>
                  <a:srgbClr val="FF0000"/>
                </a:solidFill>
                <a:latin typeface="UVN Banh Mi" pitchFamily="2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latin typeface="UVN Banh Mi" pitchFamily="2" charset="0"/>
              </a:rPr>
              <a:t> 2)</a:t>
            </a:r>
            <a:endParaRPr lang="en-US" sz="5400" b="1" dirty="0">
              <a:solidFill>
                <a:srgbClr val="FF0000"/>
              </a:solidFill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BB6636-0FC7-4A2C-895D-A9C010AAD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388" y="2222500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86069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10048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</a:rPr>
              <a:t>1. </a:t>
            </a:r>
            <a:r>
              <a:rPr lang="en-US" sz="4000" b="1" dirty="0" err="1">
                <a:solidFill>
                  <a:srgbClr val="FF2727"/>
                </a:solidFill>
              </a:rPr>
              <a:t>Mỗi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số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ghi</a:t>
            </a:r>
            <a:r>
              <a:rPr lang="en-US" sz="4000" b="1" dirty="0">
                <a:solidFill>
                  <a:srgbClr val="FF2727"/>
                </a:solidFill>
              </a:rPr>
              <a:t> ở </a:t>
            </a:r>
            <a:r>
              <a:rPr lang="en-US" sz="4000" b="1" dirty="0" err="1">
                <a:solidFill>
                  <a:srgbClr val="FF2727"/>
                </a:solidFill>
              </a:rPr>
              <a:t>cánh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hoa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là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giá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trị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của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biểu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thức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nào</a:t>
            </a:r>
            <a:r>
              <a:rPr lang="en-US" sz="4000" b="1" dirty="0">
                <a:solidFill>
                  <a:srgbClr val="FF2727"/>
                </a:solidFill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9578B7-61CB-15E0-FAD2-A3BC92C16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58" y="1862639"/>
            <a:ext cx="11096838" cy="424365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0F06BD-B7EE-9DC0-F612-76EBB49F8E82}"/>
              </a:ext>
            </a:extLst>
          </p:cNvPr>
          <p:cNvCxnSpPr>
            <a:cxnSpLocks/>
          </p:cNvCxnSpPr>
          <p:nvPr/>
        </p:nvCxnSpPr>
        <p:spPr>
          <a:xfrm flipV="1">
            <a:off x="3732028" y="2828260"/>
            <a:ext cx="1711842" cy="600740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8EE1A7-E82B-C51E-5B76-44B8A58BC50C}"/>
              </a:ext>
            </a:extLst>
          </p:cNvPr>
          <p:cNvCxnSpPr>
            <a:cxnSpLocks/>
          </p:cNvCxnSpPr>
          <p:nvPr/>
        </p:nvCxnSpPr>
        <p:spPr>
          <a:xfrm flipV="1">
            <a:off x="2470298" y="3636630"/>
            <a:ext cx="3069265" cy="1148611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906AD5-2166-E181-ED84-AD2C8EE7E09B}"/>
              </a:ext>
            </a:extLst>
          </p:cNvPr>
          <p:cNvCxnSpPr>
            <a:cxnSpLocks/>
          </p:cNvCxnSpPr>
          <p:nvPr/>
        </p:nvCxnSpPr>
        <p:spPr>
          <a:xfrm flipH="1" flipV="1">
            <a:off x="6858000" y="3838353"/>
            <a:ext cx="223284" cy="926340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41C1D87-B55D-B854-8833-8416FCC89B81}"/>
              </a:ext>
            </a:extLst>
          </p:cNvPr>
          <p:cNvCxnSpPr>
            <a:cxnSpLocks/>
          </p:cNvCxnSpPr>
          <p:nvPr/>
        </p:nvCxnSpPr>
        <p:spPr>
          <a:xfrm flipH="1" flipV="1">
            <a:off x="7331953" y="2796362"/>
            <a:ext cx="2864670" cy="1834707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0881B9E-C149-08A1-2C8F-D6D246022205}"/>
              </a:ext>
            </a:extLst>
          </p:cNvPr>
          <p:cNvCxnSpPr>
            <a:cxnSpLocks/>
          </p:cNvCxnSpPr>
          <p:nvPr/>
        </p:nvCxnSpPr>
        <p:spPr>
          <a:xfrm flipH="1" flipV="1">
            <a:off x="6262577" y="2096534"/>
            <a:ext cx="3459125" cy="400219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trồng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2m.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6m.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trồng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Text&#10;&#10;Description automatically generated with medium confidence">
            <a:extLst>
              <a:ext uri="{FF2B5EF4-FFF2-40B4-BE49-F238E27FC236}">
                <a16:creationId xmlns:a16="http://schemas.microsoft.com/office/drawing/2014/main" id="{9A45EFF9-42D9-FF30-035F-96B54532C2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778265" y="1834741"/>
            <a:ext cx="8635470" cy="458807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7D3453C-3AAF-27B1-0669-C03723CD846B}"/>
              </a:ext>
            </a:extLst>
          </p:cNvPr>
          <p:cNvSpPr txBox="1"/>
          <p:nvPr/>
        </p:nvSpPr>
        <p:spPr>
          <a:xfrm>
            <a:off x="2616657" y="3544022"/>
            <a:ext cx="659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361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0AAD62-6A27-ED1A-6267-F930604273B9}"/>
              </a:ext>
            </a:extLst>
          </p:cNvPr>
          <p:cNvSpPr txBox="1"/>
          <p:nvPr/>
        </p:nvSpPr>
        <p:spPr>
          <a:xfrm>
            <a:off x="2513860" y="458405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: 2 = 3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6C38B4-6A94-40E8-543A-11F56BAD4A84}"/>
              </a:ext>
            </a:extLst>
          </p:cNvPr>
          <p:cNvSpPr txBox="1"/>
          <p:nvPr/>
        </p:nvSpPr>
        <p:spPr>
          <a:xfrm>
            <a:off x="3302683" y="5260228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52A56-A15F-FC97-488F-B411D026C345}"/>
              </a:ext>
            </a:extLst>
          </p:cNvPr>
          <p:cNvSpPr txBox="1"/>
          <p:nvPr/>
        </p:nvSpPr>
        <p:spPr>
          <a:xfrm>
            <a:off x="4849309" y="3033484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7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958E480-F9DA-89B1-CAF4-4AD9EFD0FC91}"/>
              </a:ext>
            </a:extLst>
          </p:cNvPr>
          <p:cNvGrpSpPr/>
          <p:nvPr/>
        </p:nvGrpSpPr>
        <p:grpSpPr>
          <a:xfrm>
            <a:off x="6953170" y="1787838"/>
            <a:ext cx="5094050" cy="2667865"/>
            <a:chOff x="8766713" y="2377328"/>
            <a:chExt cx="8492587" cy="47386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04609DC-BFC8-CC64-C9B3-10CC7187F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80" r="8334" b="45853"/>
            <a:stretch/>
          </p:blipFill>
          <p:spPr>
            <a:xfrm flipH="1">
              <a:off x="8766713" y="2377328"/>
              <a:ext cx="8492587" cy="473866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9200359-AB42-A21B-BD4A-A86621108137}"/>
                </a:ext>
              </a:extLst>
            </p:cNvPr>
            <p:cNvSpPr txBox="1"/>
            <p:nvPr/>
          </p:nvSpPr>
          <p:spPr>
            <a:xfrm>
              <a:off x="9226457" y="3140906"/>
              <a:ext cx="7031761" cy="256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dirty="0">
                  <a:solidFill>
                    <a:prstClr val="black"/>
                  </a:solidFill>
                </a:rPr>
                <a:t>THẢO LUẬN</a:t>
              </a:r>
            </a:p>
            <a:p>
              <a:pPr algn="ctr" defTabSz="609630">
                <a:defRPr/>
              </a:pPr>
              <a:r>
                <a:rPr lang="en-US" sz="4400" dirty="0">
                  <a:solidFill>
                    <a:prstClr val="black"/>
                  </a:solidFill>
                </a:rPr>
                <a:t> NHÓM 4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D2E1898-9527-70A6-BD38-57DEE5CA34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1011" r="11221" b="13087"/>
          <a:stretch/>
        </p:blipFill>
        <p:spPr>
          <a:xfrm>
            <a:off x="7902866" y="4445000"/>
            <a:ext cx="2955943" cy="1587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29BD5-D6C7-7FCA-E5C5-8A109E662D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77" y="1694942"/>
            <a:ext cx="5990303" cy="344479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a)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Trả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câu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a)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Nhận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xét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5B304-3342-CC16-0BF0-D7C99FD738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555"/>
          <a:stretch/>
        </p:blipFill>
        <p:spPr>
          <a:xfrm>
            <a:off x="2616657" y="1694942"/>
            <a:ext cx="7533893" cy="32704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A38F738-7C46-A039-9665-8ABA4F413BBC}"/>
              </a:ext>
            </a:extLst>
          </p:cNvPr>
          <p:cNvSpPr txBox="1"/>
          <p:nvPr/>
        </p:nvSpPr>
        <p:spPr>
          <a:xfrm>
            <a:off x="530821" y="2508986"/>
            <a:ext cx="22336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( 6 x 2 ) x 5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60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1A47BA-0124-27AD-37CE-0D5BCA8D48EE}"/>
              </a:ext>
            </a:extLst>
          </p:cNvPr>
          <p:cNvSpPr txBox="1"/>
          <p:nvPr/>
        </p:nvSpPr>
        <p:spPr>
          <a:xfrm>
            <a:off x="9728789" y="2353649"/>
            <a:ext cx="20959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vi-VN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Việt đã nhóm 2 thừa số sau thành biểu thức: </a:t>
            </a:r>
          </a:p>
          <a:p>
            <a:pPr algn="r"/>
            <a:r>
              <a:rPr lang="vi-VN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 x (2 x 5) rồi tính được 60</a:t>
            </a:r>
          </a:p>
          <a:p>
            <a:pPr algn="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29F8B73-736F-4CC2-490C-7906067ACF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69" t="83341" r="26242" b="181"/>
          <a:stretch/>
        </p:blipFill>
        <p:spPr>
          <a:xfrm>
            <a:off x="3358465" y="5257636"/>
            <a:ext cx="5321247" cy="91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b)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Tính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giá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trị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biểu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thức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0444A28A-4AF5-97F8-CB87-AD7D746E715B}"/>
              </a:ext>
            </a:extLst>
          </p:cNvPr>
          <p:cNvSpPr/>
          <p:nvPr/>
        </p:nvSpPr>
        <p:spPr>
          <a:xfrm>
            <a:off x="1423699" y="1790785"/>
            <a:ext cx="3148072" cy="1001556"/>
          </a:xfrm>
          <a:prstGeom prst="roundRect">
            <a:avLst>
              <a:gd name="adj" fmla="val 27102"/>
            </a:avLst>
          </a:prstGeom>
          <a:solidFill>
            <a:srgbClr val="FFADA9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60000"/>
              </a:lnSpc>
            </a:pPr>
            <a:r>
              <a:rPr lang="en-US" sz="4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8 x 5 x 2</a:t>
            </a:r>
            <a:endParaRPr lang="vi-VN" sz="48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C6742B-31A2-C339-970B-D11265332D6E}"/>
              </a:ext>
            </a:extLst>
          </p:cNvPr>
          <p:cNvSpPr txBox="1"/>
          <p:nvPr/>
        </p:nvSpPr>
        <p:spPr>
          <a:xfrm>
            <a:off x="992875" y="2947331"/>
            <a:ext cx="532879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8 x </a:t>
            </a:r>
            <a:r>
              <a:rPr lang="en-US" sz="3600" dirty="0" smtClean="0">
                <a:solidFill>
                  <a:srgbClr val="0000FF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( 5 x 2 )</a:t>
            </a:r>
            <a:r>
              <a:rPr lang="en-US" sz="3600" dirty="0" smtClean="0">
                <a:solidFill>
                  <a:srgbClr val="0000FF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smtClean="0">
                <a:solidFill>
                  <a:srgbClr val="0000FF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= 8 x10</a:t>
            </a:r>
            <a:endParaRPr lang="en-US" sz="3600" dirty="0">
              <a:solidFill>
                <a:srgbClr val="0000FF"/>
              </a:solidFill>
              <a:latin typeface="SVN-Cookies" panose="020406030505060202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                     =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80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B7F3FD24-3FAA-51BC-D08A-A771A368530A}"/>
              </a:ext>
            </a:extLst>
          </p:cNvPr>
          <p:cNvSpPr/>
          <p:nvPr/>
        </p:nvSpPr>
        <p:spPr>
          <a:xfrm>
            <a:off x="7325112" y="1730852"/>
            <a:ext cx="3148072" cy="1001556"/>
          </a:xfrm>
          <a:prstGeom prst="roundRect">
            <a:avLst>
              <a:gd name="adj" fmla="val 27102"/>
            </a:avLst>
          </a:prstGeom>
          <a:solidFill>
            <a:srgbClr val="FFADA9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60000"/>
              </a:lnSpc>
            </a:pPr>
            <a:r>
              <a:rPr lang="en-US" sz="4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9 x 2 x 5</a:t>
            </a:r>
            <a:endParaRPr lang="vi-VN" sz="48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7F7FC-37BB-31D8-5955-1B0C724C88A2}"/>
              </a:ext>
            </a:extLst>
          </p:cNvPr>
          <p:cNvSpPr txBox="1"/>
          <p:nvPr/>
        </p:nvSpPr>
        <p:spPr>
          <a:xfrm>
            <a:off x="7325112" y="2910162"/>
            <a:ext cx="435097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9 x </a:t>
            </a:r>
            <a:r>
              <a:rPr lang="en-US" sz="3600" dirty="0" smtClean="0">
                <a:solidFill>
                  <a:srgbClr val="0000FF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(2 x 5)</a:t>
            </a:r>
            <a:r>
              <a:rPr lang="en-US" sz="3600" dirty="0">
                <a:solidFill>
                  <a:srgbClr val="0000FF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smtClean="0">
                <a:solidFill>
                  <a:srgbClr val="0000FF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smtClean="0">
                <a:solidFill>
                  <a:srgbClr val="0000FF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= 9 x 10</a:t>
            </a:r>
            <a:endParaRPr lang="en-US" sz="3600" dirty="0">
              <a:solidFill>
                <a:srgbClr val="0000FF"/>
              </a:solidFill>
              <a:latin typeface="SVN-Cookies" panose="020406030505060202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                     =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90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4981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6" grpId="0" animBg="1"/>
      <p:bldP spid="16" grpId="1" animBg="1"/>
      <p:bldP spid="17" grpId="0"/>
      <p:bldP spid="18" grpId="0" animBg="1"/>
      <p:bldP spid="18" grpId="1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6"/>
            <a:ext cx="9497959" cy="296694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3273136" y="1877495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66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540003C9-A8A4-4CF3-B6E6-846905C26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73" y="258960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8707" y="975946"/>
            <a:ext cx="615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7154" y="2057400"/>
            <a:ext cx="105068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05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 Box 421">
            <a:extLst>
              <a:ext uri="{FF2B5EF4-FFF2-40B4-BE49-F238E27FC236}">
                <a16:creationId xmlns:a16="http://schemas.microsoft.com/office/drawing/2014/main" id="{807B69D5-EAEE-80F0-6ABD-9F095E7E84C0}"/>
              </a:ext>
            </a:extLst>
          </p:cNvPr>
          <p:cNvSpPr txBox="1"/>
          <p:nvPr/>
        </p:nvSpPr>
        <p:spPr>
          <a:xfrm>
            <a:off x="684029" y="462553"/>
            <a:ext cx="10793730" cy="695960"/>
          </a:xfrm>
          <a:prstGeom prst="rect">
            <a:avLst/>
          </a:prstGeom>
          <a:solidFill>
            <a:srgbClr val="FFFE9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 phép tính nào dưới đây có cùng kết quả?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484B2C-2743-6CE3-7873-0E0BF63949EA}"/>
              </a:ext>
            </a:extLst>
          </p:cNvPr>
          <p:cNvGrpSpPr/>
          <p:nvPr/>
        </p:nvGrpSpPr>
        <p:grpSpPr>
          <a:xfrm>
            <a:off x="0" y="4306185"/>
            <a:ext cx="2919937" cy="2919937"/>
            <a:chOff x="0" y="4306185"/>
            <a:chExt cx="2919937" cy="2919937"/>
          </a:xfrm>
        </p:grpSpPr>
        <p:pic>
          <p:nvPicPr>
            <p:cNvPr id="27" name="Picture 26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9D2C567-5ACD-8805-B0DB-820925E28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06185"/>
              <a:ext cx="2919937" cy="291993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0D8BEB-87D0-F90F-E518-F64CDBE2F122}"/>
                </a:ext>
              </a:extLst>
            </p:cNvPr>
            <p:cNvSpPr txBox="1"/>
            <p:nvPr/>
          </p:nvSpPr>
          <p:spPr>
            <a:xfrm>
              <a:off x="787196" y="5630306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20 : 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4338F2-A257-78AD-7906-4EB33FC16FC4}"/>
              </a:ext>
            </a:extLst>
          </p:cNvPr>
          <p:cNvGrpSpPr/>
          <p:nvPr/>
        </p:nvGrpSpPr>
        <p:grpSpPr>
          <a:xfrm>
            <a:off x="2761606" y="4355331"/>
            <a:ext cx="2870791" cy="2870791"/>
            <a:chOff x="2761606" y="4355331"/>
            <a:chExt cx="2870791" cy="2870791"/>
          </a:xfrm>
        </p:grpSpPr>
        <p:pic>
          <p:nvPicPr>
            <p:cNvPr id="30" name="Picture 29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81266AB0-F133-5693-1E66-3C1948E3C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606" y="4355331"/>
              <a:ext cx="2870791" cy="287079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85A95ED-5F0D-85D5-D463-64E5175FB3A1}"/>
                </a:ext>
              </a:extLst>
            </p:cNvPr>
            <p:cNvSpPr txBox="1"/>
            <p:nvPr/>
          </p:nvSpPr>
          <p:spPr>
            <a:xfrm>
              <a:off x="3408181" y="5630305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2 x 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D73870-4585-5F32-F611-D9CCD68D006B}"/>
              </a:ext>
            </a:extLst>
          </p:cNvPr>
          <p:cNvGrpSpPr/>
          <p:nvPr/>
        </p:nvGrpSpPr>
        <p:grpSpPr>
          <a:xfrm>
            <a:off x="5586615" y="4311870"/>
            <a:ext cx="2919937" cy="2919937"/>
            <a:chOff x="5586615" y="4311870"/>
            <a:chExt cx="2919937" cy="2919937"/>
          </a:xfrm>
        </p:grpSpPr>
        <p:pic>
          <p:nvPicPr>
            <p:cNvPr id="37" name="Picture 36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4E194A5B-A230-9B35-4268-0C8E0BF6C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615" y="4311870"/>
              <a:ext cx="2919937" cy="291993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7FFBD9-6758-80D3-97FE-60D891E89AD1}"/>
                </a:ext>
              </a:extLst>
            </p:cNvPr>
            <p:cNvSpPr txBox="1"/>
            <p:nvPr/>
          </p:nvSpPr>
          <p:spPr>
            <a:xfrm>
              <a:off x="6292501" y="5625355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3 x 6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E72A6C-3F64-550D-75AF-EF80E48FBD8F}"/>
              </a:ext>
            </a:extLst>
          </p:cNvPr>
          <p:cNvGrpSpPr/>
          <p:nvPr/>
        </p:nvGrpSpPr>
        <p:grpSpPr>
          <a:xfrm>
            <a:off x="8606968" y="4311870"/>
            <a:ext cx="2870791" cy="2870791"/>
            <a:chOff x="8606968" y="4311870"/>
            <a:chExt cx="2870791" cy="2870791"/>
          </a:xfrm>
        </p:grpSpPr>
        <p:pic>
          <p:nvPicPr>
            <p:cNvPr id="40" name="Picture 39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DDABE36-3545-8EB1-458A-7F3AFC067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968" y="4311870"/>
              <a:ext cx="2870791" cy="287079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D83CA42-26CE-2368-61AC-EB320E2AC402}"/>
                </a:ext>
              </a:extLst>
            </p:cNvPr>
            <p:cNvSpPr txBox="1"/>
            <p:nvPr/>
          </p:nvSpPr>
          <p:spPr>
            <a:xfrm>
              <a:off x="9173860" y="5594189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10 x 9</a:t>
              </a: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A27C38D-FD7F-3CA2-88EB-DB54A5CB9682}"/>
              </a:ext>
            </a:extLst>
          </p:cNvPr>
          <p:cNvSpPr/>
          <p:nvPr/>
        </p:nvSpPr>
        <p:spPr>
          <a:xfrm>
            <a:off x="790262" y="5712198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1680FE3-00C9-3A30-2014-5F053AEF77F5}"/>
              </a:ext>
            </a:extLst>
          </p:cNvPr>
          <p:cNvSpPr/>
          <p:nvPr/>
        </p:nvSpPr>
        <p:spPr>
          <a:xfrm>
            <a:off x="3647607" y="5719920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DA8CAE4-37B3-0AA8-D169-64A60FD73B48}"/>
              </a:ext>
            </a:extLst>
          </p:cNvPr>
          <p:cNvSpPr/>
          <p:nvPr/>
        </p:nvSpPr>
        <p:spPr>
          <a:xfrm>
            <a:off x="6565335" y="5719920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9706A01-2CB9-C075-55D8-64AC2A875C0A}"/>
              </a:ext>
            </a:extLst>
          </p:cNvPr>
          <p:cNvSpPr/>
          <p:nvPr/>
        </p:nvSpPr>
        <p:spPr>
          <a:xfrm>
            <a:off x="9425674" y="5730357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90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6C8790-8720-0E89-175F-B1FE449AB4E2}"/>
              </a:ext>
            </a:extLst>
          </p:cNvPr>
          <p:cNvGrpSpPr/>
          <p:nvPr/>
        </p:nvGrpSpPr>
        <p:grpSpPr>
          <a:xfrm>
            <a:off x="523270" y="1690577"/>
            <a:ext cx="2302132" cy="1881962"/>
            <a:chOff x="523270" y="1690577"/>
            <a:chExt cx="2302132" cy="188196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1446CB09-EECC-565B-B5D0-39A1C1ADF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FD01FD1-52DA-A080-B966-ED5420337794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3 x 3 x 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B9ED0-4788-9657-6134-C4BFE37BA310}"/>
              </a:ext>
            </a:extLst>
          </p:cNvPr>
          <p:cNvGrpSpPr/>
          <p:nvPr/>
        </p:nvGrpSpPr>
        <p:grpSpPr>
          <a:xfrm>
            <a:off x="3330265" y="1711842"/>
            <a:ext cx="2302132" cy="1881962"/>
            <a:chOff x="523270" y="1690577"/>
            <a:chExt cx="2302132" cy="1881962"/>
          </a:xfrm>
        </p:grpSpPr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A62E34EE-0DDF-6921-849B-57D8480EB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CC9560DE-4832-8CF7-2AC9-5A616A702269}"/>
                </a:ext>
              </a:extLst>
            </p:cNvPr>
            <p:cNvSpPr/>
            <p:nvPr/>
          </p:nvSpPr>
          <p:spPr>
            <a:xfrm>
              <a:off x="717654" y="2477822"/>
              <a:ext cx="1879310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(40+5) : 9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B77E0EB-861B-F728-79F2-6B11BFD8299C}"/>
              </a:ext>
            </a:extLst>
          </p:cNvPr>
          <p:cNvGrpSpPr/>
          <p:nvPr/>
        </p:nvGrpSpPr>
        <p:grpSpPr>
          <a:xfrm>
            <a:off x="6096000" y="1733107"/>
            <a:ext cx="2302132" cy="1881962"/>
            <a:chOff x="523270" y="1690577"/>
            <a:chExt cx="2302132" cy="1881962"/>
          </a:xfrm>
        </p:grpSpPr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D5002CF6-4E78-C4CA-8B77-C546887CD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BE591F11-2978-7D33-5A53-EF02060CD55E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9 x 2 x 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151ABC1-8E44-9AD4-6C58-3A6750F97C92}"/>
              </a:ext>
            </a:extLst>
          </p:cNvPr>
          <p:cNvGrpSpPr/>
          <p:nvPr/>
        </p:nvGrpSpPr>
        <p:grpSpPr>
          <a:xfrm>
            <a:off x="8871097" y="1690577"/>
            <a:ext cx="2302132" cy="1881962"/>
            <a:chOff x="523270" y="1690577"/>
            <a:chExt cx="2302132" cy="1881962"/>
          </a:xfrm>
        </p:grpSpPr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BF0361D4-5E83-144F-4E46-76A4F4C0E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C27136CC-89CF-8A0F-C6F9-80A690237034}"/>
                </a:ext>
              </a:extLst>
            </p:cNvPr>
            <p:cNvSpPr/>
            <p:nvPr/>
          </p:nvSpPr>
          <p:spPr>
            <a:xfrm>
              <a:off x="826033" y="2424223"/>
              <a:ext cx="1651353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(44–2):7</a:t>
              </a: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B56CF2F-2876-9261-475D-B9B0FD2E3988}"/>
              </a:ext>
            </a:extLst>
          </p:cNvPr>
          <p:cNvSpPr/>
          <p:nvPr/>
        </p:nvSpPr>
        <p:spPr>
          <a:xfrm>
            <a:off x="770839" y="2422214"/>
            <a:ext cx="1779779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2966CC1-AC42-8410-CCD7-2724C53F9A52}"/>
              </a:ext>
            </a:extLst>
          </p:cNvPr>
          <p:cNvSpPr/>
          <p:nvPr/>
        </p:nvSpPr>
        <p:spPr>
          <a:xfrm>
            <a:off x="3524649" y="2497078"/>
            <a:ext cx="184214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99631EE-0CE6-0089-E37A-271FEAB73B70}"/>
              </a:ext>
            </a:extLst>
          </p:cNvPr>
          <p:cNvSpPr/>
          <p:nvPr/>
        </p:nvSpPr>
        <p:spPr>
          <a:xfrm>
            <a:off x="6469628" y="2484628"/>
            <a:ext cx="158048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927CAA3-68C5-E99C-C082-88F4E16B33A5}"/>
              </a:ext>
            </a:extLst>
          </p:cNvPr>
          <p:cNvSpPr/>
          <p:nvPr/>
        </p:nvSpPr>
        <p:spPr>
          <a:xfrm>
            <a:off x="9238674" y="2445488"/>
            <a:ext cx="1521724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62" name="Picture 61" descr="A picture containing toy&#10;&#10;Description automatically generated">
            <a:extLst>
              <a:ext uri="{FF2B5EF4-FFF2-40B4-BE49-F238E27FC236}">
                <a16:creationId xmlns:a16="http://schemas.microsoft.com/office/drawing/2014/main" id="{6D963465-F1A8-33EE-46A0-632452BBE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470" y="3199673"/>
            <a:ext cx="1967750" cy="196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44492 0.2981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1490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-0.25547 0.2958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479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22891 0.2905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5" y="1451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47318 0.309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9" y="15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8707" y="975946"/>
            <a:ext cx="615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7154" y="2057400"/>
            <a:ext cx="105068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81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064869" y="236631"/>
            <a:ext cx="2801142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70" y="185535"/>
            <a:ext cx="6380734" cy="6486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646751" y="3428999"/>
            <a:ext cx="5316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40 + 30 : 6=?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494961" y="2714015"/>
            <a:ext cx="56198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66"/>
                </a:solidFill>
                <a:latin typeface="SVN-Cookies" panose="02040603050506020204" pitchFamily="18" charset="0"/>
              </a:rPr>
              <a:t>40 + 30 : </a:t>
            </a:r>
            <a:r>
              <a:rPr lang="en-US" sz="3600" dirty="0" smtClean="0">
                <a:solidFill>
                  <a:srgbClr val="FF0066"/>
                </a:solidFill>
                <a:latin typeface="SVN-Cookies" panose="02040603050506020204" pitchFamily="18" charset="0"/>
              </a:rPr>
              <a:t>6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=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40 + 5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FF0066"/>
                </a:solidFill>
                <a:latin typeface="SVN-Cookies" panose="02040603050506020204" pitchFamily="18" charset="0"/>
              </a:rPr>
              <a:t>                  = </a:t>
            </a:r>
            <a:r>
              <a:rPr lang="en-US" sz="3600" dirty="0">
                <a:solidFill>
                  <a:srgbClr val="FF0066"/>
                </a:solidFill>
                <a:latin typeface="SVN-Cookies" panose="02040603050506020204" pitchFamily="18" charset="0"/>
              </a:rPr>
              <a:t>45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162" y="254162"/>
            <a:ext cx="6349676" cy="6349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4369381" y="3331144"/>
            <a:ext cx="5137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49 : 7 x 5=?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4369381" y="3375589"/>
            <a:ext cx="3911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FF0066"/>
                </a:solidFill>
                <a:latin typeface="SVN-Cookies" panose="02040603050506020204" pitchFamily="18" charset="0"/>
              </a:rPr>
              <a:t>49 : 7 x 5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=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 7 x 5</a:t>
            </a:r>
            <a:endParaRPr kumimoji="0" lang="en-US" sz="3600" b="0" i="0" u="none" strike="noStrike" kern="1200" cap="none" spc="0" normalizeH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 dirty="0" smtClean="0">
                <a:solidFill>
                  <a:srgbClr val="FF0066"/>
                </a:solidFill>
                <a:latin typeface="SVN-Cookies" panose="02040603050506020204" pitchFamily="18" charset="0"/>
              </a:rPr>
              <a:t>                =</a:t>
            </a:r>
            <a:r>
              <a:rPr lang="en-US" sz="3600" dirty="0" smtClean="0">
                <a:solidFill>
                  <a:srgbClr val="FF0066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>
                <a:solidFill>
                  <a:srgbClr val="FF0066"/>
                </a:solidFill>
                <a:latin typeface="SVN-Cookies" panose="02040603050506020204" pitchFamily="18" charset="0"/>
              </a:rPr>
              <a:t>35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590" y="220946"/>
            <a:ext cx="6828820" cy="6828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232644" y="3219857"/>
            <a:ext cx="4788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solidFill>
                  <a:srgbClr val="000000"/>
                </a:solidFill>
                <a:latin typeface="SVN-Cookies" panose="02040603050506020204" pitchFamily="18" charset="0"/>
              </a:rPr>
              <a:t>48 : ( 6 : 3 )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</a:rPr>
              <a:t>=?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379315" y="3294662"/>
            <a:ext cx="4272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48 </a:t>
            </a:r>
            <a:r>
              <a:rPr lang="en-US" sz="3600" dirty="0" smtClean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: ( 6 :3)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 48 :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                  =</a:t>
            </a:r>
            <a:r>
              <a:rPr lang="en-US" sz="3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87" y="225248"/>
            <a:ext cx="6534436" cy="6534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5072115" y="3208476"/>
            <a:ext cx="57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(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74 - 14) : 2=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659791" y="3208476"/>
            <a:ext cx="4237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74 - 14) : 2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 </a:t>
            </a:r>
            <a:r>
              <a:rPr lang="en-US" sz="3600" dirty="0" smtClean="0">
                <a:solidFill>
                  <a:srgbClr val="FF0066"/>
                </a:solidFill>
                <a:latin typeface="SVN-Cookies" panose="02040603050506020204" pitchFamily="18" charset="0"/>
              </a:rPr>
              <a:t>= 60 : 2</a:t>
            </a:r>
            <a:endParaRPr lang="en-US" sz="3600" dirty="0">
              <a:solidFill>
                <a:srgbClr val="FF0066"/>
              </a:solidFill>
              <a:latin typeface="SVN-Cookies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FF0066"/>
                </a:solidFill>
                <a:latin typeface="SVN-Cookies" panose="02040603050506020204" pitchFamily="18" charset="0"/>
              </a:rPr>
              <a:t>                    = </a:t>
            </a:r>
            <a:r>
              <a:rPr lang="en-US" sz="3600" dirty="0">
                <a:solidFill>
                  <a:srgbClr val="FF0066"/>
                </a:solidFill>
                <a:latin typeface="SVN-Cookies" panose="02040603050506020204" pitchFamily="18" charset="0"/>
              </a:rPr>
              <a:t>30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649</Words>
  <Application>Microsoft Office PowerPoint</Application>
  <PresentationFormat>Widescreen</PresentationFormat>
  <Paragraphs>99</Paragraphs>
  <Slides>22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#9Slide07 SVNBeachwood Sans</vt:lpstr>
      <vt:lpstr>Arial</vt:lpstr>
      <vt:lpstr>Calibri</vt:lpstr>
      <vt:lpstr>Calibri Light</vt:lpstr>
      <vt:lpstr>等线</vt:lpstr>
      <vt:lpstr>SVN-Cookies</vt:lpstr>
      <vt:lpstr>Times New Roman</vt:lpstr>
      <vt:lpstr>UVN Banh Mi</vt:lpstr>
      <vt:lpstr>Wingdings</vt:lpstr>
      <vt:lpstr>杨任东竹石体-Medium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26</cp:revision>
  <dcterms:created xsi:type="dcterms:W3CDTF">2022-05-07T08:29:24Z</dcterms:created>
  <dcterms:modified xsi:type="dcterms:W3CDTF">2022-12-14T05:49:03Z</dcterms:modified>
</cp:coreProperties>
</file>