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5" r:id="rId4"/>
    <p:sldId id="366" r:id="rId5"/>
    <p:sldId id="369" r:id="rId6"/>
    <p:sldId id="370" r:id="rId7"/>
    <p:sldId id="367" r:id="rId8"/>
    <p:sldId id="3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>
        <p:scale>
          <a:sx n="66" d="100"/>
          <a:sy n="66" d="100"/>
        </p:scale>
        <p:origin x="114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 mod="1"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TRỪ TRONG PHẠM VI 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10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2 </a:t>
            </a:r>
            <a:endParaRPr lang="en-US" sz="5133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</a:t>
            </a:r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12</a:t>
            </a:r>
            <a:endParaRPr lang="en-US" sz="4800" b="1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TRANG 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82 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+ </a:t>
            </a:r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83)</a:t>
            </a:r>
            <a:endParaRPr lang="en-US" sz="4000" b="1" dirty="0">
              <a:solidFill>
                <a:schemeClr val="bg1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3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202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Lato</vt:lpstr>
      <vt:lpstr>Lato Black</vt:lpstr>
      <vt:lpstr>Lato Heavy</vt:lpstr>
      <vt:lpstr>Odibee Sans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153</cp:revision>
  <dcterms:created xsi:type="dcterms:W3CDTF">2021-06-02T01:34:28Z</dcterms:created>
  <dcterms:modified xsi:type="dcterms:W3CDTF">2021-12-04T17:53:30Z</dcterms:modified>
</cp:coreProperties>
</file>