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</p:sldMasterIdLst>
  <p:notesMasterIdLst>
    <p:notesMasterId r:id="rId13"/>
  </p:notesMasterIdLst>
  <p:sldIdLst>
    <p:sldId id="256" r:id="rId4"/>
    <p:sldId id="286" r:id="rId5"/>
    <p:sldId id="284" r:id="rId6"/>
    <p:sldId id="285" r:id="rId7"/>
    <p:sldId id="288" r:id="rId8"/>
    <p:sldId id="289" r:id="rId9"/>
    <p:sldId id="290" r:id="rId10"/>
    <p:sldId id="282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98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10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51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05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84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0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62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30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33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3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1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842" y="980728"/>
            <a:ext cx="6917348" cy="120032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Chào mừng quý thầy cô và các bạn học sinh đến với tiết âm nhạc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57" y="-144016"/>
            <a:ext cx="1124744" cy="1124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67" y="6314556"/>
            <a:ext cx="480835" cy="385490"/>
          </a:xfrm>
          <a:prstGeom prst="rect">
            <a:avLst/>
          </a:prstGeom>
        </p:spPr>
      </p:pic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57600" y="57049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1880" y="1340768"/>
            <a:ext cx="5652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mtClean="0">
                <a:latin typeface="Times New Roman"/>
                <a:ea typeface="Times New Roman"/>
                <a:cs typeface="Arial"/>
              </a:rPr>
              <a:t>-</a:t>
            </a:r>
            <a:r>
              <a:rPr lang="vi-VN" sz="3200" b="1" smtClean="0">
                <a:latin typeface="Times New Roman"/>
                <a:ea typeface="Times New Roman"/>
              </a:rPr>
              <a:t>Trò </a:t>
            </a:r>
            <a:r>
              <a:rPr lang="vi-VN" sz="3200" b="1">
                <a:latin typeface="Times New Roman"/>
                <a:ea typeface="Times New Roman"/>
              </a:rPr>
              <a:t>chơi: </a:t>
            </a:r>
            <a:r>
              <a:rPr lang="vi-VN" sz="3200" b="1" i="1">
                <a:latin typeface="Times New Roman"/>
                <a:ea typeface="Times New Roman"/>
              </a:rPr>
              <a:t>Tai ai tinh</a:t>
            </a:r>
            <a:endParaRPr lang="en-US" sz="3200">
              <a:latin typeface="Times New Roman"/>
              <a:ea typeface="Calibri"/>
            </a:endParaRPr>
          </a:p>
          <a:p>
            <a:pPr>
              <a:tabLst>
                <a:tab pos="101600" algn="l"/>
              </a:tabLst>
            </a:pPr>
            <a:r>
              <a:rPr lang="vi-VN" sz="3200">
                <a:latin typeface="Times New Roman"/>
                <a:ea typeface="Times New Roman"/>
              </a:rPr>
              <a:t>– Nhóm HS gồm  4 bạn tham gia chơi, quay mặt về phía lớp </a:t>
            </a:r>
            <a:r>
              <a:rPr lang="vi-VN" sz="3200" smtClean="0">
                <a:latin typeface="Times New Roman"/>
                <a:ea typeface="Times New Roman"/>
              </a:rPr>
              <a:t>học</a:t>
            </a:r>
            <a:endParaRPr lang="en-US" sz="3200">
              <a:latin typeface="Times New Roman"/>
              <a:ea typeface="Times New Roman"/>
            </a:endParaRPr>
          </a:p>
          <a:p>
            <a:pPr>
              <a:tabLst>
                <a:tab pos="101600" algn="l"/>
              </a:tabLst>
            </a:pPr>
            <a:r>
              <a:rPr lang="vi-VN" sz="3200" smtClean="0">
                <a:latin typeface="Times New Roman"/>
                <a:ea typeface="Times New Roman"/>
              </a:rPr>
              <a:t>– GV dùng 2 </a:t>
            </a:r>
            <a:r>
              <a:rPr lang="vi-VN" sz="3200">
                <a:latin typeface="Times New Roman"/>
                <a:ea typeface="Times New Roman"/>
              </a:rPr>
              <a:t>dùng trống nhỏ, </a:t>
            </a:r>
            <a:r>
              <a:rPr lang="vi-VN" sz="3200" smtClean="0">
                <a:latin typeface="Times New Roman"/>
                <a:ea typeface="Times New Roman"/>
              </a:rPr>
              <a:t>trai-en-gô </a:t>
            </a:r>
            <a:r>
              <a:rPr lang="vi-VN" sz="3200">
                <a:latin typeface="Times New Roman"/>
                <a:ea typeface="Times New Roman"/>
              </a:rPr>
              <a:t>gõ lần lượt một tiết tấu ngắn bất kì. HS lắng nghe và đoán tên nhạc cụ đó, em nào gọi đúng tên nhạc cụ và </a:t>
            </a:r>
            <a:r>
              <a:rPr lang="vi-VN" sz="3200" smtClean="0">
                <a:latin typeface="Times New Roman"/>
                <a:ea typeface="Times New Roman"/>
              </a:rPr>
              <a:t>nhanh, em đó được tuyên dương.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0376" y="0"/>
            <a:ext cx="232788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29200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8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52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1" y="4977172"/>
            <a:ext cx="7164288" cy="1656184"/>
          </a:xfrm>
          <a:prstGeom prst="rect">
            <a:avLst/>
          </a:prstGeom>
        </p:spPr>
        <p:txBody>
          <a:bodyPr wrap="square">
            <a:prstTxWarp prst="textCurveDown">
              <a:avLst>
                <a:gd name="adj" fmla="val 48487"/>
              </a:avLst>
            </a:prstTxWarp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pt-BR" sz="2800" b="1">
                <a:solidFill>
                  <a:srgbClr val="FF0000"/>
                </a:solidFill>
                <a:latin typeface="Times New Roman"/>
                <a:ea typeface="Times New Roman"/>
              </a:rPr>
              <a:t>NHẠC CỤ: DÙNG NHẠC CỤ GÕ THỂ HIỆN HÌNH TIẾT TẤU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760" y="4191388"/>
            <a:ext cx="1607411" cy="576064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/>
                <a:ea typeface="Calibri"/>
              </a:rPr>
              <a:t>TIẾT </a:t>
            </a:r>
            <a:r>
              <a:rPr lang="en-US" sz="3600" b="1" smtClean="0">
                <a:solidFill>
                  <a:srgbClr val="002060"/>
                </a:solidFill>
                <a:latin typeface="Times New Roman"/>
                <a:ea typeface="Calibri"/>
              </a:rPr>
              <a:t>15</a:t>
            </a:r>
            <a:endParaRPr lang="en-US" sz="360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71" y="5373216"/>
            <a:ext cx="1630729" cy="1451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95" y="3501007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2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resent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48" y="2178910"/>
            <a:ext cx="5486140" cy="16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13673" y="-117976"/>
            <a:ext cx="21210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C330E"/>
                </a:solidFill>
                <a:latin typeface="Arial"/>
                <a:ea typeface="Arial"/>
              </a:rPr>
              <a:t>KHÁM </a:t>
            </a:r>
            <a:r>
              <a:rPr lang="en-US" sz="2800" b="1" smtClean="0">
                <a:solidFill>
                  <a:srgbClr val="FC330E"/>
                </a:solidFill>
                <a:latin typeface="Arial"/>
                <a:ea typeface="Arial"/>
              </a:rPr>
              <a:t>PHÁ</a:t>
            </a:r>
            <a:endParaRPr lang="en-US" sz="2800"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1197901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/>
                <a:ea typeface="Times New Roman"/>
              </a:rPr>
              <a:t>HD sử </a:t>
            </a:r>
            <a:r>
              <a:rPr lang="en-US" sz="2800">
                <a:latin typeface="Times New Roman"/>
                <a:ea typeface="Times New Roman"/>
              </a:rPr>
              <a:t>dụng </a:t>
            </a:r>
            <a:r>
              <a:rPr lang="en-US" sz="2800" smtClean="0">
                <a:latin typeface="Times New Roman"/>
                <a:ea typeface="Times New Roman"/>
              </a:rPr>
              <a:t>nhạc </a:t>
            </a:r>
            <a:r>
              <a:rPr lang="en-US" sz="2800">
                <a:latin typeface="Times New Roman"/>
                <a:ea typeface="Times New Roman"/>
              </a:rPr>
              <a:t>cụ song loan, tập vào tiết tấu</a:t>
            </a:r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3779912" y="404664"/>
            <a:ext cx="37192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* Gõ theo hình tiết tấu.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29200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5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67922"/>
            <a:ext cx="8794250" cy="5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smtClean="0">
                <a:latin typeface="Times New Roman"/>
                <a:ea typeface="Times New Roman"/>
                <a:cs typeface="Arial"/>
              </a:rPr>
              <a:t>HD HS </a:t>
            </a:r>
            <a:r>
              <a:rPr lang="en-US" sz="2400">
                <a:latin typeface="Times New Roman"/>
                <a:ea typeface="Times New Roman"/>
                <a:cs typeface="Arial"/>
              </a:rPr>
              <a:t>hoà tấu nhạc </a:t>
            </a:r>
            <a:r>
              <a:rPr lang="en-US" sz="2400" smtClean="0">
                <a:latin typeface="Times New Roman"/>
                <a:ea typeface="Times New Roman"/>
                <a:cs typeface="Arial"/>
              </a:rPr>
              <a:t>cụ Song loan </a:t>
            </a:r>
            <a:r>
              <a:rPr lang="en-US" sz="2400">
                <a:latin typeface="Times New Roman"/>
                <a:ea typeface="Times New Roman"/>
                <a:cs typeface="Arial"/>
              </a:rPr>
              <a:t>và tem-bơ-rin gõ đệm hình tiết tấu.</a:t>
            </a:r>
            <a:endParaRPr lang="en-US" sz="2400">
              <a:ea typeface="Calibri"/>
              <a:cs typeface="Arial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 </a:t>
            </a:r>
            <a:endParaRPr lang="en-US" sz="2400">
              <a:ea typeface="Calibri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2204864"/>
            <a:ext cx="5121843" cy="1872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29200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9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146"/>
            <a:ext cx="7524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FC330E"/>
                </a:solidFill>
                <a:latin typeface="Arial"/>
                <a:ea typeface="Arial"/>
              </a:rPr>
              <a:t>VẬN DỤNG – SÁNG TẠO</a:t>
            </a:r>
            <a:endParaRPr lang="en-US" sz="2400">
              <a:latin typeface="Times New Roman"/>
              <a:ea typeface="Calibri"/>
            </a:endParaRPr>
          </a:p>
          <a:p>
            <a:r>
              <a:rPr lang="en-US" sz="2400" b="1">
                <a:latin typeface="Times New Roman"/>
                <a:ea typeface="Times New Roman"/>
                <a:cs typeface="Arial"/>
              </a:rPr>
              <a:t>Gõ đệm theo phách bài hát </a:t>
            </a:r>
            <a:r>
              <a:rPr lang="en-US" sz="2400" b="1" i="1">
                <a:latin typeface="Times New Roman"/>
                <a:ea typeface="Times New Roman"/>
                <a:cs typeface="Arial"/>
              </a:rPr>
              <a:t>Chú chim nhỏ dễ thương</a:t>
            </a:r>
            <a:r>
              <a:rPr lang="en-US" sz="2400" b="1">
                <a:latin typeface="Times New Roman"/>
                <a:ea typeface="Times New Roman"/>
                <a:cs typeface="Arial"/>
              </a:rPr>
              <a:t> 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79512" y="10890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smtClean="0">
                <a:latin typeface="Times New Roman"/>
                <a:ea typeface="Times New Roman"/>
              </a:rPr>
              <a:t>HD Gõ </a:t>
            </a:r>
            <a:r>
              <a:rPr lang="en-US" sz="2400">
                <a:latin typeface="Times New Roman"/>
                <a:ea typeface="Times New Roman"/>
              </a:rPr>
              <a:t>song loan theo theo phách vào bài </a:t>
            </a:r>
            <a:r>
              <a:rPr lang="en-US" sz="2400" i="1">
                <a:latin typeface="Times New Roman"/>
                <a:ea typeface="Times New Roman"/>
              </a:rPr>
              <a:t>Chú chim nhỏ dễ thương 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pic>
        <p:nvPicPr>
          <p:cNvPr id="6" name="CHU CHI NHO DEATH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31318" y="501317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85" y="4087240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75667" y="0"/>
            <a:ext cx="58326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Hd Hát kết hợp gõ đệm với 2 nhạc cụ Trai-en-go và tem-bơ-rin với 2 nhóm không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cần nhạc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2021-06-12_1035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46041"/>
            <a:ext cx="5652120" cy="422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85193" y="876381"/>
            <a:ext cx="6258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Câu 1 và câu 2 hát theo tốc độ hơi nhanh – vui; </a:t>
            </a:r>
            <a:endParaRPr lang="en-US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Câu 3 và câu 4 hát chậm, thong thả; </a:t>
            </a:r>
            <a:endParaRPr lang="en-US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Câu 5 và câu 6 hát trở lại tốc độ hơi nhanh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400" i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vui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Câu 7 và câu 8 giống câu 1 và câu 2</a:t>
            </a:r>
            <a:endParaRPr lang="en-US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HU CHI NHO DEATH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3648" y="5445224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52479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388425" y="929065"/>
            <a:ext cx="325538" cy="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30" y="6546358"/>
            <a:ext cx="397469" cy="318655"/>
          </a:xfrm>
          <a:prstGeom prst="rect">
            <a:avLst/>
          </a:prstGeom>
        </p:spPr>
      </p:pic>
      <p:pic>
        <p:nvPicPr>
          <p:cNvPr id="8" name="CHU CHI NHO DEATH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239</Words>
  <Application>Microsoft Office PowerPoint</Application>
  <PresentationFormat>On-screen Show (4:3)</PresentationFormat>
  <Paragraphs>21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68</cp:revision>
  <dcterms:created xsi:type="dcterms:W3CDTF">2021-06-20T03:25:41Z</dcterms:created>
  <dcterms:modified xsi:type="dcterms:W3CDTF">2022-12-15T12:33:54Z</dcterms:modified>
</cp:coreProperties>
</file>