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8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9D352-31DA-4D9F-A9DD-66E76AE7614F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C4A74-D79A-47EB-A838-349E694E7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&#272;%20N%20L1%20-%20C&#272;5%20-%20Nh&#7919;ng%20ng&#432;&#7901;i%20b&#7841;n%20c&#7911;a%20&#272;&#7891;%20R&#234;%20MI.mp3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&#7840;C%20L&#7898;P%201-%20M&#7898;I\BEET-%20X&#218;C%20X&#7854;C%20X&#218;C%20X&#7866;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1.%20BAI%20SOAN%20am%20nhac%201,2,3,4,5\T&#272;N%20L&#7898;P%201\&#272;%20N%20L1%20-%20C&#272;5%20-%20Nh&#7919;ng%20ng&#432;&#7901;i%20b&#7841;n%20c&#7911;a%20&#272;&#7891;%20R&#234;%20MI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1.%20BAI%20SOAN%20am%20nhac%201,2,3,4,5\T&#272;N%20L&#7898;P%201\&#272;%20N%20L1%20-%20C&#272;5%20-%20Nh&#7919;ng%20ng&#432;&#7901;i%20b&#7841;n%20c&#7911;a%20&#272;&#7891;%20R&#234;%20MI.mp3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2400"/>
            <a:ext cx="5908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Khởi động: Trò chơi Ai nhanh hơn</a:t>
            </a:r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57200" y="914400"/>
            <a:ext cx="56525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Trong 4 mùa : Xuân, Hạ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Thu, Đông</a:t>
            </a: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 mùa  nào có tết cổ truyền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vi-VN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1066800"/>
            <a:ext cx="1636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</a:rPr>
              <a:t>Mùa xuân</a:t>
            </a:r>
            <a:endParaRPr lang="en-US" sz="2800">
              <a:solidFill>
                <a:srgbClr val="00B050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28600" y="1828800"/>
            <a:ext cx="5229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Hoa gì thường nở vào mùa xuân</a:t>
            </a: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vi-VN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1752600"/>
            <a:ext cx="2794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</a:rPr>
              <a:t>Hoa Đào, hoa Mai</a:t>
            </a:r>
            <a:endParaRPr lang="en-US" sz="2800">
              <a:solidFill>
                <a:srgbClr val="00B05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4800" y="3276600"/>
            <a:ext cx="5880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Những việc gì thường làm để đón tết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vi-VN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810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</a:rPr>
              <a:t> Quét dọn nhà cửa, gói bánh chưng, mua bánh kẹo, hoa quả…</a:t>
            </a:r>
            <a:endParaRPr lang="en-US" sz="2800">
              <a:solidFill>
                <a:srgbClr val="00B05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4495800"/>
            <a:ext cx="6109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Vì sao mọi người đều mong đón tết về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vi-VN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5181600"/>
            <a:ext cx="809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</a:rPr>
              <a:t>Để được đi thăm họ hàng, đi làm ăn xa được về quê hương, để được đi du xuân…</a:t>
            </a:r>
            <a:endParaRPr lang="en-US" sz="2800">
              <a:solidFill>
                <a:srgbClr val="00B050"/>
              </a:solidFill>
            </a:endParaRPr>
          </a:p>
        </p:txBody>
      </p:sp>
      <p:pic>
        <p:nvPicPr>
          <p:cNvPr id="15" name="Picture 14" descr="Trong những ngày đầu tiên của năm mới 2017, hầu như các gia đình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209800"/>
            <a:ext cx="167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Ý NGHĨA HOA ĐÀO, HOA MAI TRỊ TÀ, CÂY QUẤT NGÀY TẾT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2098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74" grpId="0"/>
      <p:bldP spid="10" grpId="0"/>
      <p:bldP spid="3075" grpId="0"/>
      <p:bldP spid="12" grpId="0"/>
      <p:bldP spid="3076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549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Vận dụng sáng tạo: Đọc to- nhỏ theo ý thích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868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Đ N L1 - CĐ5 - Những người bạn của Đồ Rê M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58200" y="1600200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990600"/>
            <a:ext cx="1195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Tiết 15: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14400" y="1447800"/>
            <a:ext cx="85344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Xúc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xắc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xúc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xẻ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Rê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3505200"/>
            <a:ext cx="7176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NGUYỄN THỊ HỒNG VÂN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369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Hát: Xúc xắc xúc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xẻ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626" y="762000"/>
            <a:ext cx="89963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Luyện tập- thực </a:t>
            </a:r>
            <a:r>
              <a:rPr lang="en-US" sz="36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hành: Hát với các hình thức</a:t>
            </a:r>
          </a:p>
          <a:p>
            <a:r>
              <a:rPr lang="en-US" sz="36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Cả lớp, nhóm, các nhân</a:t>
            </a:r>
            <a:endParaRPr lang="en-US" sz="360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EET- XÚC XẮC XÚC X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010400" y="16764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28600" y="152400"/>
            <a:ext cx="6962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 nhạc: những người bạn của Đô –Rê- Mi</a:t>
            </a: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1"/>
            <a:ext cx="8534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81000" y="4572000"/>
            <a:ext cx="83054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4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Bạn mới của Đô Rê Mi có tên là gì?</a:t>
            </a:r>
            <a:endParaRPr kumimoji="0" lang="vi-VN" sz="4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5334000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Fa và bạn son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8458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47244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Pha và Son đọc cao hơn hay thấp hơn Đô Rê Mi?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334000"/>
            <a:ext cx="514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 cao hơn Đô- Rê Mi</a:t>
            </a:r>
            <a:endParaRPr lang="en-US" sz="40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5851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</a:rPr>
              <a:t>Đọc nhạc theo kí hiệu bàn tay</a:t>
            </a:r>
            <a:endParaRPr lang="en-US" sz="3600" b="1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71600"/>
            <a:ext cx="487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1295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371600"/>
            <a:ext cx="205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E:\ẢNH CÁC NỐT NHẠC\Ảnh chụp màn hình 2021-11-29 1945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733800"/>
            <a:ext cx="701675" cy="685800"/>
          </a:xfrm>
          <a:prstGeom prst="rect">
            <a:avLst/>
          </a:prstGeom>
          <a:noFill/>
        </p:spPr>
      </p:pic>
      <p:pic>
        <p:nvPicPr>
          <p:cNvPr id="18435" name="Picture 3" descr="E:\ẢNH CÁC NỐT NHẠC\Ảnh chụp màn hình 2021-11-29 1945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867400"/>
            <a:ext cx="854075" cy="762000"/>
          </a:xfrm>
          <a:prstGeom prst="rect">
            <a:avLst/>
          </a:prstGeom>
          <a:noFill/>
        </p:spPr>
      </p:pic>
      <p:pic>
        <p:nvPicPr>
          <p:cNvPr id="18436" name="Picture 4" descr="E:\ẢNH CÁC NỐT NHẠC\Ảnh chụp màn hình 2021-11-29 1945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5867400"/>
            <a:ext cx="777875" cy="723900"/>
          </a:xfrm>
          <a:prstGeom prst="rect">
            <a:avLst/>
          </a:prstGeom>
          <a:noFill/>
        </p:spPr>
      </p:pic>
      <p:pic>
        <p:nvPicPr>
          <p:cNvPr id="18437" name="Picture 5" descr="E:\ẢNH CÁC NỐT NHẠC\Ảnh chụp màn hình 2021-11-29 194537 - 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5791200"/>
            <a:ext cx="838200" cy="762000"/>
          </a:xfrm>
          <a:prstGeom prst="rect">
            <a:avLst/>
          </a:prstGeom>
          <a:noFill/>
        </p:spPr>
      </p:pic>
      <p:pic>
        <p:nvPicPr>
          <p:cNvPr id="18438" name="Picture 6" descr="E:\ẢNH CÁC NỐT NHẠC\Ảnh chụp màn hình 2021-11-29 194537 - 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3581400"/>
            <a:ext cx="762000" cy="838200"/>
          </a:xfrm>
          <a:prstGeom prst="rect">
            <a:avLst/>
          </a:prstGeom>
          <a:noFill/>
        </p:spPr>
      </p:pic>
      <p:pic>
        <p:nvPicPr>
          <p:cNvPr id="18439" name="Picture 7" descr="E:\ẢNH CÁC NỐT NHẠC\Ảnh chụp màn hình 2021-11-29 1946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3581400"/>
            <a:ext cx="777875" cy="838200"/>
          </a:xfrm>
          <a:prstGeom prst="rect">
            <a:avLst/>
          </a:prstGeom>
          <a:noFill/>
        </p:spPr>
      </p:pic>
      <p:pic>
        <p:nvPicPr>
          <p:cNvPr id="18440" name="Picture 8" descr="E:\ẢNH CÁC NỐT NHẠC\Ảnh chụp màn hình 2021-11-29 1946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791200"/>
            <a:ext cx="762000" cy="838200"/>
          </a:xfrm>
          <a:prstGeom prst="rect">
            <a:avLst/>
          </a:prstGeom>
          <a:noFill/>
        </p:spPr>
      </p:pic>
      <p:pic>
        <p:nvPicPr>
          <p:cNvPr id="18441" name="Picture 9" descr="E:\ẢNH CÁC NỐT NHẠC\Ảnh chụp màn hình 2021-11-29 19465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3581400"/>
            <a:ext cx="838200" cy="762000"/>
          </a:xfrm>
          <a:prstGeom prst="rect">
            <a:avLst/>
          </a:prstGeom>
          <a:noFill/>
        </p:spPr>
      </p:pic>
      <p:pic>
        <p:nvPicPr>
          <p:cNvPr id="18442" name="Picture 10" descr="E:\ẢNH CÁC NỐT NHẠC\Ảnh chụp màn hình 2021-11-29 19465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5638800"/>
            <a:ext cx="838200" cy="815975"/>
          </a:xfrm>
          <a:prstGeom prst="rect">
            <a:avLst/>
          </a:prstGeom>
          <a:noFill/>
        </p:spPr>
      </p:pic>
      <p:pic>
        <p:nvPicPr>
          <p:cNvPr id="18443" name="Picture 11" descr="E:\ẢNH CÁC NỐT NHẠC\Ảnh chụp màn hình 2021-11-29 194715 - Cop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5715000"/>
            <a:ext cx="968375" cy="762000"/>
          </a:xfrm>
          <a:prstGeom prst="rect">
            <a:avLst/>
          </a:prstGeom>
          <a:noFill/>
        </p:spPr>
      </p:pic>
      <p:pic>
        <p:nvPicPr>
          <p:cNvPr id="18444" name="Picture 12" descr="E:\ẢNH CÁC NỐT NHẠC\Ảnh chụp màn hình 2021-11-29 194715 - Cop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3505200"/>
            <a:ext cx="1066800" cy="838200"/>
          </a:xfrm>
          <a:prstGeom prst="rect">
            <a:avLst/>
          </a:prstGeom>
          <a:noFill/>
        </p:spPr>
      </p:pic>
      <p:pic>
        <p:nvPicPr>
          <p:cNvPr id="18445" name="Picture 13" descr="E:\ẢNH CÁC NỐT NHẠC\Ảnh chụp màn hình 2021-11-29 194715 - Cop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3581400"/>
            <a:ext cx="892175" cy="708025"/>
          </a:xfrm>
          <a:prstGeom prst="rect">
            <a:avLst/>
          </a:prstGeom>
          <a:noFill/>
        </p:spPr>
      </p:pic>
      <p:pic>
        <p:nvPicPr>
          <p:cNvPr id="16" name="Đ N L1 - CĐ5 - Những người bạn của Đồ Rê M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57200" y="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219200" y="1600200"/>
          <a:ext cx="6476999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Packager Shell Object" showAsIcon="1" r:id="rId3" imgW="4014000" imgH="648000" progId="Package">
                  <p:embed/>
                </p:oleObj>
              </mc:Choice>
              <mc:Fallback>
                <p:oleObj name="Packager Shell Object" showAsIcon="1" r:id="rId3" imgW="4014000" imgH="6480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00200"/>
                        <a:ext cx="6476999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04800" y="0"/>
            <a:ext cx="52854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4000" b="1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Đọc nhạc với nhạc đệm</a:t>
            </a:r>
            <a:endParaRPr kumimoji="0" lang="vi-VN" sz="4800" b="0" u="none" strike="noStrike" cap="none" normalizeH="0" baseline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Đ N L1 - CĐ5 - Những người bạn của Đồ Rê M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82000" y="3048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204</Words>
  <Application>Microsoft Office PowerPoint</Application>
  <PresentationFormat>On-screen Show (4:3)</PresentationFormat>
  <Paragraphs>25</Paragraphs>
  <Slides>10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18</cp:revision>
  <dcterms:created xsi:type="dcterms:W3CDTF">2021-12-25T07:58:35Z</dcterms:created>
  <dcterms:modified xsi:type="dcterms:W3CDTF">2022-12-16T10:03:48Z</dcterms:modified>
</cp:coreProperties>
</file>