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9" r:id="rId2"/>
  </p:sldMasterIdLst>
  <p:notesMasterIdLst>
    <p:notesMasterId r:id="rId21"/>
  </p:notesMasterIdLst>
  <p:handoutMasterIdLst>
    <p:handoutMasterId r:id="rId22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60" y="8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8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7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4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39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6353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649" r:id="rId23"/>
    <p:sldLayoutId id="2147483654" r:id="rId24"/>
    <p:sldLayoutId id="2147483656" r:id="rId25"/>
    <p:sldLayoutId id="2147483657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5145" y="35426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16" y="939041"/>
            <a:ext cx="10047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6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/>
              <a:t>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730081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cm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532</Words>
  <Application>Microsoft Office PowerPoint</Application>
  <PresentationFormat>Widescreen</PresentationFormat>
  <Paragraphs>150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Microsoft YaHei</vt:lpstr>
      <vt:lpstr>.VnBlack</vt:lpstr>
      <vt:lpstr>Arial</vt:lpstr>
      <vt:lpstr>Arial-Rounded</vt:lpstr>
      <vt:lpstr>Bungee Inline</vt:lpstr>
      <vt:lpstr>Calibri</vt:lpstr>
      <vt:lpstr>Montserrat Alternates Black</vt:lpstr>
      <vt:lpstr>Tahoma</vt:lpstr>
      <vt:lpstr>Times New Roman</vt:lpstr>
      <vt:lpstr>Trebuchet MS</vt:lpstr>
      <vt:lpstr>Utm AVO</vt:lpstr>
      <vt:lpstr>Wingdings 3</vt:lpstr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2021-07-24T01:07:49Z</dcterms:created>
  <dcterms:modified xsi:type="dcterms:W3CDTF">2021-12-15T02:33:33Z</dcterms:modified>
</cp:coreProperties>
</file>