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85" r:id="rId3"/>
    <p:sldId id="283" r:id="rId4"/>
    <p:sldId id="284" r:id="rId5"/>
    <p:sldId id="304" r:id="rId6"/>
    <p:sldId id="302" r:id="rId7"/>
    <p:sldId id="273" r:id="rId8"/>
    <p:sldId id="278" r:id="rId9"/>
    <p:sldId id="295" r:id="rId10"/>
    <p:sldId id="270" r:id="rId11"/>
    <p:sldId id="274" r:id="rId12"/>
    <p:sldId id="277" r:id="rId13"/>
    <p:sldId id="303" r:id="rId14"/>
    <p:sldId id="300" r:id="rId15"/>
    <p:sldId id="265" r:id="rId16"/>
  </p:sldIdLst>
  <p:sldSz cx="16778288" cy="9475788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969">
          <p15:clr>
            <a:srgbClr val="A4A3A4"/>
          </p15:clr>
        </p15:guide>
        <p15:guide id="2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55"/>
    <p:restoredTop sz="94660"/>
  </p:normalViewPr>
  <p:slideViewPr>
    <p:cSldViewPr showGuides="1">
      <p:cViewPr varScale="1">
        <p:scale>
          <a:sx n="46" d="100"/>
          <a:sy n="46" d="100"/>
        </p:scale>
        <p:origin x="1056" y="66"/>
      </p:cViewPr>
      <p:guideLst>
        <p:guide orient="horz" pos="2969"/>
        <p:guide pos="53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页眉占位符 1638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sz="1200" dirty="0"/>
          </a:p>
        </p:txBody>
      </p:sp>
      <p:sp>
        <p:nvSpPr>
          <p:cNvPr id="16387" name="日期占位符 1638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dirty="0"/>
          </a:p>
        </p:txBody>
      </p:sp>
      <p:sp>
        <p:nvSpPr>
          <p:cNvPr id="16388" name="幻灯片图像占位符 1638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89" name="文本占位符 1638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6390" name="页脚占位符 1638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sz="1200" dirty="0"/>
          </a:p>
        </p:txBody>
      </p:sp>
      <p:sp>
        <p:nvSpPr>
          <p:cNvPr id="16391" name="灯片编号占位符 1639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zh-CN" sz="1200" dirty="0"/>
              <a:t>‹#›</a:t>
            </a:fld>
            <a:endParaRPr 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</a:t>
            </a:fld>
            <a:endParaRPr lang="zh-CN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5529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5299" name="文本占位符 5529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12</a:t>
            </a:fld>
            <a:endParaRPr lang="zh-CN"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2809853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vi-VN" altLang="en-US"/>
              <a:t>Để tìm được ngày thứ 3, con phải thực hiện phép tính gì? Chúng ta sẽ cùng tìm hiểu phép trừ trong tiết sau nhé!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14</a:t>
            </a:fld>
            <a:endParaRPr lang="zh-CN" sz="12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2662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6627" name="文本占位符 2662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15</a:t>
            </a:fld>
            <a:endParaRPr lang="zh-CN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7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8C8BC-32A5-41CA-88DD-3CEDC5A2DA43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4</a:t>
            </a:fld>
            <a:endParaRPr lang="zh-CN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741155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6</a:t>
            </a:fld>
            <a:endParaRPr lang="zh-CN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5324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3251" name="文本占位符 5325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7</a:t>
            </a:fld>
            <a:endParaRPr lang="zh-CN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5427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4275" name="文本占位符 5427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8</a:t>
            </a:fld>
            <a:endParaRPr lang="zh-CN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5017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10</a:t>
            </a:fld>
            <a:endParaRPr lang="zh-CN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604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0419" name="文本占位符 604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11</a:t>
            </a:fld>
            <a:endParaRPr lang="zh-CN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97326" y="1550835"/>
            <a:ext cx="12583954" cy="3299088"/>
          </a:xfrm>
          <a:prstGeom prst="rect">
            <a:avLst/>
          </a:prstGeom>
        </p:spPr>
        <p:txBody>
          <a:bodyPr anchor="b"/>
          <a:lstStyle>
            <a:lvl1pPr algn="ctr"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97326" y="4977149"/>
            <a:ext cx="12583954" cy="22878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305"/>
            </a:lvl1pPr>
            <a:lvl2pPr marL="629285" indent="0" algn="ctr">
              <a:buNone/>
              <a:defRPr sz="2750"/>
            </a:lvl2pPr>
            <a:lvl3pPr marL="1258570" indent="0" algn="ctr">
              <a:buNone/>
              <a:defRPr sz="2475"/>
            </a:lvl3pPr>
            <a:lvl4pPr marL="1887855" indent="0" algn="ctr">
              <a:buNone/>
              <a:defRPr sz="2200"/>
            </a:lvl4pPr>
            <a:lvl5pPr marL="2516505" indent="0" algn="ctr">
              <a:buNone/>
              <a:defRPr sz="2200"/>
            </a:lvl5pPr>
            <a:lvl6pPr marL="3145790" indent="0" algn="ctr">
              <a:buNone/>
              <a:defRPr sz="2200"/>
            </a:lvl6pPr>
            <a:lvl7pPr marL="3775075" indent="0" algn="ctr">
              <a:buNone/>
              <a:defRPr sz="2200"/>
            </a:lvl7pPr>
            <a:lvl8pPr marL="4404360" indent="0" algn="ctr">
              <a:buNone/>
              <a:defRPr sz="2200"/>
            </a:lvl8pPr>
            <a:lvl9pPr marL="5033645" indent="0" algn="ctr">
              <a:buNone/>
              <a:defRPr sz="2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2007189" y="504515"/>
            <a:ext cx="3617887" cy="803056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3529" y="504515"/>
            <a:ext cx="10643928" cy="803056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8494169" y="2522574"/>
            <a:ext cx="7130907" cy="289986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494169" y="5633018"/>
            <a:ext cx="7130907" cy="290205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4790" y="2362446"/>
            <a:ext cx="14471547" cy="3941796"/>
          </a:xfrm>
          <a:prstGeom prst="rect">
            <a:avLst/>
          </a:prstGeom>
        </p:spPr>
        <p:txBody>
          <a:bodyPr anchor="b"/>
          <a:lstStyle>
            <a:lvl1pPr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44790" y="6341533"/>
            <a:ext cx="14471547" cy="2072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5">
                <a:solidFill>
                  <a:schemeClr val="tx1">
                    <a:tint val="75000"/>
                  </a:schemeClr>
                </a:solidFill>
              </a:defRPr>
            </a:lvl1pPr>
            <a:lvl2pPr marL="629285" indent="0">
              <a:buNone/>
              <a:defRPr sz="2750">
                <a:solidFill>
                  <a:schemeClr val="tx1">
                    <a:tint val="75000"/>
                  </a:schemeClr>
                </a:solidFill>
              </a:defRPr>
            </a:lvl2pPr>
            <a:lvl3pPr marL="1258570" indent="0">
              <a:buNone/>
              <a:defRPr sz="2475">
                <a:solidFill>
                  <a:schemeClr val="tx1">
                    <a:tint val="75000"/>
                  </a:schemeClr>
                </a:solidFill>
              </a:defRPr>
            </a:lvl3pPr>
            <a:lvl4pPr marL="18878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51650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14579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77507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4043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03364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9416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504515"/>
            <a:ext cx="14471547" cy="183160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33236" y="2457373"/>
            <a:ext cx="6707002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33236" y="3682912"/>
            <a:ext cx="6707002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610785" y="2457373"/>
            <a:ext cx="6740034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610785" y="3682912"/>
            <a:ext cx="6740034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411536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33093" y="1364384"/>
            <a:ext cx="8494169" cy="6734176"/>
          </a:xfrm>
          <a:prstGeom prst="rect">
            <a:avLst/>
          </a:prstGeom>
        </p:spPr>
        <p:txBody>
          <a:bodyPr/>
          <a:lstStyle>
            <a:lvl1pPr>
              <a:defRPr sz="4405"/>
            </a:lvl1pPr>
            <a:lvl2pPr>
              <a:defRPr sz="3855"/>
            </a:lvl2pPr>
            <a:lvl3pPr>
              <a:defRPr sz="3305"/>
            </a:lvl3pPr>
            <a:lvl4pPr>
              <a:defRPr sz="2750"/>
            </a:lvl4pPr>
            <a:lvl5pPr>
              <a:defRPr sz="2750"/>
            </a:lvl5pPr>
            <a:lvl6pPr>
              <a:defRPr sz="2750"/>
            </a:lvl6pPr>
            <a:lvl7pPr>
              <a:defRPr sz="2750"/>
            </a:lvl7pPr>
            <a:lvl8pPr>
              <a:defRPr sz="2750"/>
            </a:lvl8pPr>
            <a:lvl9pPr>
              <a:defRPr sz="27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411536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  <a:lvl2pPr marL="629285" indent="0">
              <a:buNone/>
              <a:defRPr sz="1925"/>
            </a:lvl2pPr>
            <a:lvl3pPr marL="1258570" indent="0">
              <a:buNone/>
              <a:defRPr sz="1650"/>
            </a:lvl3pPr>
            <a:lvl4pPr marL="1887855" indent="0">
              <a:buNone/>
              <a:defRPr sz="1375"/>
            </a:lvl4pPr>
            <a:lvl5pPr marL="2516505" indent="0">
              <a:buNone/>
              <a:defRPr sz="1375"/>
            </a:lvl5pPr>
            <a:lvl6pPr marL="3145790" indent="0">
              <a:buNone/>
              <a:defRPr sz="1375"/>
            </a:lvl6pPr>
            <a:lvl7pPr marL="3775075" indent="0">
              <a:buNone/>
              <a:defRPr sz="1375"/>
            </a:lvl7pPr>
            <a:lvl8pPr marL="4404360" indent="0">
              <a:buNone/>
              <a:defRPr sz="1375"/>
            </a:lvl8pPr>
            <a:lvl9pPr marL="5033645" indent="0">
              <a:buNone/>
              <a:defRPr sz="13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732345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133093" y="631742"/>
            <a:ext cx="8494169" cy="74668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5"/>
            </a:lvl1pPr>
            <a:lvl2pPr marL="629285" indent="0">
              <a:buNone/>
              <a:defRPr sz="3855"/>
            </a:lvl2pPr>
            <a:lvl3pPr marL="1258570" indent="0">
              <a:buNone/>
              <a:defRPr sz="3305"/>
            </a:lvl3pPr>
            <a:lvl4pPr marL="1887855" indent="0">
              <a:buNone/>
              <a:defRPr sz="2750"/>
            </a:lvl4pPr>
            <a:lvl5pPr marL="2516505" indent="0">
              <a:buNone/>
              <a:defRPr sz="2750"/>
            </a:lvl5pPr>
            <a:lvl6pPr marL="3145790" indent="0">
              <a:buNone/>
              <a:defRPr sz="2750"/>
            </a:lvl6pPr>
            <a:lvl7pPr marL="3775075" indent="0">
              <a:buNone/>
              <a:defRPr sz="2750"/>
            </a:lvl7pPr>
            <a:lvl8pPr marL="4404360" indent="0">
              <a:buNone/>
              <a:defRPr sz="2750"/>
            </a:lvl8pPr>
            <a:lvl9pPr marL="5033645" indent="0">
              <a:buNone/>
              <a:defRPr sz="275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732345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50"/>
            </a:lvl1pPr>
            <a:lvl2pPr marL="629285" indent="0">
              <a:buNone/>
              <a:defRPr sz="2475"/>
            </a:lvl2pPr>
            <a:lvl3pPr marL="1258570" indent="0">
              <a:buNone/>
              <a:defRPr sz="2200"/>
            </a:lvl3pPr>
            <a:lvl4pPr marL="1887855" indent="0">
              <a:buNone/>
              <a:defRPr sz="1925"/>
            </a:lvl4pPr>
            <a:lvl5pPr marL="2516505" indent="0">
              <a:buNone/>
              <a:defRPr sz="1925"/>
            </a:lvl5pPr>
            <a:lvl6pPr marL="3145790" indent="0">
              <a:buNone/>
              <a:defRPr sz="1925"/>
            </a:lvl6pPr>
            <a:lvl7pPr marL="3775075" indent="0">
              <a:buNone/>
              <a:defRPr sz="1925"/>
            </a:lvl7pPr>
            <a:lvl8pPr marL="4404360" indent="0">
              <a:buNone/>
              <a:defRPr sz="1925"/>
            </a:lvl8pPr>
            <a:lvl9pPr marL="5033645" indent="0">
              <a:buNone/>
              <a:defRPr sz="192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图片 1031" descr="背景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6776700" cy="94742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 advTm="3000">
    <p:random/>
  </p:transition>
  <p:hf sldNum="0" hdr="0"/>
  <p:txStyles>
    <p:titleStyle>
      <a:lvl1pPr marL="0" lvl="0" indent="0" algn="ctr" defTabSz="15005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7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61975" lvl="0" indent="-561975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5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219200" lvl="1" indent="-4699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4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875155" lvl="2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625725" lvl="3" indent="-37592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3375025" lvl="4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GIF"/><Relationship Id="rId12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GIF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audio" Target="../media/audio2.wav"/><Relationship Id="rId7" Type="http://schemas.openxmlformats.org/officeDocument/2006/relationships/image" Target="../media/image8.GIF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11" Type="http://schemas.openxmlformats.org/officeDocument/2006/relationships/image" Target="../media/image13.png"/><Relationship Id="rId5" Type="http://schemas.openxmlformats.org/officeDocument/2006/relationships/image" Target="../media/image6.GIF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7.GIF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audio" Target="../media/audio2.wav"/><Relationship Id="rId9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9" name="图片 2068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913" y="965200"/>
            <a:ext cx="13465175" cy="8434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1" name="图片 2070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79938"/>
            <a:ext cx="16778288" cy="489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0" name="图片 2069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0404" y="4705521"/>
            <a:ext cx="12749212" cy="4897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952223" y="673453"/>
            <a:ext cx="14050385" cy="4245774"/>
          </a:xfrm>
          <a:prstGeom prst="rect">
            <a:avLst/>
          </a:prstGeom>
          <a:noFill/>
        </p:spPr>
        <p:txBody>
          <a:bodyPr wrap="none" rtlCol="0">
            <a:prstTxWarp prst="textTriangle">
              <a:avLst/>
            </a:prstTxWarp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Chào mừng các con đến với tiết học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2" name="图片 31751" descr="1-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25" y="1785938"/>
            <a:ext cx="1951038" cy="908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8" name="图片 31747" descr="1-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" y="5710238"/>
            <a:ext cx="16775113" cy="3852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0" name="图片 31749" descr="1-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3176" y="1821657"/>
            <a:ext cx="15695613" cy="7777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图片 31748" descr="1-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6512" y="131763"/>
            <a:ext cx="4394200" cy="950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图片 31750" descr="1-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7588" y="633413"/>
            <a:ext cx="1951037" cy="908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3" name="图片 31752" descr="1-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78523" y="5904344"/>
            <a:ext cx="3817751" cy="357144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4" name="图片 31753" descr="1-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73687" y="6803064"/>
            <a:ext cx="3276576" cy="276003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6747201" y="2353767"/>
            <a:ext cx="4562475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&gt;, &lt;, =: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26838" y="3830025"/>
            <a:ext cx="290322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3,6 + 5,8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63790" y="3830025"/>
            <a:ext cx="11353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8,9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60611" y="3830025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UTM Isadora" panose="02040603050506020204" pitchFamily="18" charset="0"/>
              </a:rPr>
              <a:t>……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92400" y="5883404"/>
            <a:ext cx="15163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7,56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13616" y="5717085"/>
            <a:ext cx="290322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4,2 + 3,4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68535" y="5824932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UTM Isadora" panose="02040603050506020204" pitchFamily="18" charset="0"/>
              </a:rPr>
              <a:t>……</a:t>
            </a:r>
          </a:p>
        </p:txBody>
      </p:sp>
      <p:sp>
        <p:nvSpPr>
          <p:cNvPr id="23" name="Right Brace 22"/>
          <p:cNvSpPr/>
          <p:nvPr/>
        </p:nvSpPr>
        <p:spPr>
          <a:xfrm rot="5400000">
            <a:off x="3184258" y="3529803"/>
            <a:ext cx="219752" cy="2625251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0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DB33E9-311B-4319-9D06-F08E60D42F45}"/>
              </a:ext>
            </a:extLst>
          </p:cNvPr>
          <p:cNvSpPr txBox="1"/>
          <p:nvPr/>
        </p:nvSpPr>
        <p:spPr>
          <a:xfrm>
            <a:off x="8934071" y="3906443"/>
            <a:ext cx="29322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5,7 + 8,8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A1C3327-C1A3-4DC9-BBD8-C8A20B0B4813}"/>
              </a:ext>
            </a:extLst>
          </p:cNvPr>
          <p:cNvSpPr txBox="1"/>
          <p:nvPr/>
        </p:nvSpPr>
        <p:spPr>
          <a:xfrm>
            <a:off x="13571023" y="3906443"/>
            <a:ext cx="15311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14,5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C2FFC6E-B55E-4D8B-A556-796DA0D671F4}"/>
              </a:ext>
            </a:extLst>
          </p:cNvPr>
          <p:cNvSpPr txBox="1"/>
          <p:nvPr/>
        </p:nvSpPr>
        <p:spPr>
          <a:xfrm>
            <a:off x="12367844" y="3906443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UTM Isadora" panose="02040603050506020204" pitchFamily="18" charset="0"/>
              </a:rPr>
              <a:t>……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5A200A5-882E-4A41-8D07-5A4FA2448FA9}"/>
              </a:ext>
            </a:extLst>
          </p:cNvPr>
          <p:cNvSpPr txBox="1"/>
          <p:nvPr/>
        </p:nvSpPr>
        <p:spPr>
          <a:xfrm>
            <a:off x="8664207" y="5756195"/>
            <a:ext cx="11464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96DF7F1-88DF-467A-A08E-DD85CEEFD64C}"/>
              </a:ext>
            </a:extLst>
          </p:cNvPr>
          <p:cNvSpPr txBox="1"/>
          <p:nvPr/>
        </p:nvSpPr>
        <p:spPr>
          <a:xfrm>
            <a:off x="11885423" y="5727274"/>
            <a:ext cx="33169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0,08 + 0,4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FA1DE8F-CE03-42FA-B3AE-ACBD48FFDB70}"/>
              </a:ext>
            </a:extLst>
          </p:cNvPr>
          <p:cNvSpPr txBox="1"/>
          <p:nvPr/>
        </p:nvSpPr>
        <p:spPr>
          <a:xfrm>
            <a:off x="10740342" y="5697723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UTM Isadora" panose="02040603050506020204" pitchFamily="18" charset="0"/>
              </a:rPr>
              <a:t>……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图片 39941" descr="1-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922" y="2865120"/>
            <a:ext cx="16792575" cy="9264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3635" y="6630690"/>
            <a:ext cx="5348939" cy="311782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1548002" y="705059"/>
            <a:ext cx="13825536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45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alt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28,4m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2,2m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1,5m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813040" y="1424940"/>
            <a:ext cx="7308850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620520" y="2505075"/>
            <a:ext cx="935990" cy="6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28265" y="2139950"/>
            <a:ext cx="12524105" cy="9525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836420" y="2721610"/>
            <a:ext cx="12385040" cy="3937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052320" y="3520440"/>
            <a:ext cx="113055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36420" y="3461385"/>
            <a:ext cx="11593195" cy="6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00454" y="5227524"/>
            <a:ext cx="3180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23079" y="3925779"/>
            <a:ext cx="21098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281134" y="5458174"/>
            <a:ext cx="0" cy="2892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281134" y="5616599"/>
            <a:ext cx="229875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579892" y="5498412"/>
            <a:ext cx="0" cy="2892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52348" y="5736210"/>
            <a:ext cx="28985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281134" y="5955807"/>
            <a:ext cx="0" cy="2892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281134" y="6114232"/>
            <a:ext cx="229875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579892" y="5996045"/>
            <a:ext cx="0" cy="2892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579892" y="6114232"/>
            <a:ext cx="9447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524664" y="5988077"/>
            <a:ext cx="0" cy="2892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381402" y="6251707"/>
            <a:ext cx="27703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4281134" y="6481432"/>
            <a:ext cx="0" cy="2892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281134" y="6626056"/>
            <a:ext cx="3239222" cy="138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520356" y="6481432"/>
            <a:ext cx="0" cy="2892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194540" y="6496597"/>
            <a:ext cx="0" cy="2892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ight Brace 32"/>
          <p:cNvSpPr/>
          <p:nvPr/>
        </p:nvSpPr>
        <p:spPr>
          <a:xfrm rot="16200000">
            <a:off x="5320580" y="4187237"/>
            <a:ext cx="219867" cy="2298758"/>
          </a:xfrm>
          <a:prstGeom prst="rightBrace">
            <a:avLst/>
          </a:prstGeom>
          <a:ln w="127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004768" y="4757167"/>
            <a:ext cx="1112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28,4m</a:t>
            </a:r>
          </a:p>
        </p:txBody>
      </p:sp>
      <p:sp>
        <p:nvSpPr>
          <p:cNvPr id="35" name="Right Brace 34"/>
          <p:cNvSpPr/>
          <p:nvPr/>
        </p:nvSpPr>
        <p:spPr>
          <a:xfrm rot="16200000">
            <a:off x="6923444" y="5432604"/>
            <a:ext cx="259068" cy="953422"/>
          </a:xfrm>
          <a:prstGeom prst="rightBrace">
            <a:avLst/>
          </a:prstGeom>
          <a:ln w="127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588944" y="5387298"/>
            <a:ext cx="933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2,2m</a:t>
            </a:r>
          </a:p>
        </p:txBody>
      </p:sp>
      <p:sp>
        <p:nvSpPr>
          <p:cNvPr id="37" name="Right Brace 36"/>
          <p:cNvSpPr/>
          <p:nvPr/>
        </p:nvSpPr>
        <p:spPr>
          <a:xfrm rot="16200000">
            <a:off x="7726220" y="6147257"/>
            <a:ext cx="255379" cy="670310"/>
          </a:xfrm>
          <a:prstGeom prst="rightBrace">
            <a:avLst/>
          </a:prstGeom>
          <a:ln w="127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453040" y="5890022"/>
            <a:ext cx="933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1,5m</a:t>
            </a:r>
          </a:p>
        </p:txBody>
      </p:sp>
      <p:sp>
        <p:nvSpPr>
          <p:cNvPr id="39" name="Right Brace 38"/>
          <p:cNvSpPr/>
          <p:nvPr/>
        </p:nvSpPr>
        <p:spPr>
          <a:xfrm>
            <a:off x="8316881" y="4983236"/>
            <a:ext cx="259816" cy="173193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8671333" y="5528837"/>
            <a:ext cx="786130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7516810" y="6615903"/>
            <a:ext cx="668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CEEBA30-F12D-4740-A578-FDE88BD39A82}"/>
              </a:ext>
            </a:extLst>
          </p:cNvPr>
          <p:cNvCxnSpPr/>
          <p:nvPr/>
        </p:nvCxnSpPr>
        <p:spPr>
          <a:xfrm>
            <a:off x="6588944" y="6464869"/>
            <a:ext cx="0" cy="2892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ight Brace 41">
            <a:extLst>
              <a:ext uri="{FF2B5EF4-FFF2-40B4-BE49-F238E27FC236}">
                <a16:creationId xmlns:a16="http://schemas.microsoft.com/office/drawing/2014/main" id="{A128CCB5-CB2B-425F-9E68-48F43DBE411B}"/>
              </a:ext>
            </a:extLst>
          </p:cNvPr>
          <p:cNvSpPr/>
          <p:nvPr/>
        </p:nvSpPr>
        <p:spPr>
          <a:xfrm rot="16200000">
            <a:off x="6936121" y="6003857"/>
            <a:ext cx="259068" cy="953422"/>
          </a:xfrm>
          <a:prstGeom prst="rightBrace">
            <a:avLst/>
          </a:prstGeom>
          <a:ln w="127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85E92A7-72AD-49AE-BB4A-B4193D29922A}"/>
              </a:ext>
            </a:extLst>
          </p:cNvPr>
          <p:cNvSpPr txBox="1"/>
          <p:nvPr/>
        </p:nvSpPr>
        <p:spPr>
          <a:xfrm>
            <a:off x="6591779" y="6014874"/>
            <a:ext cx="933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2,2m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  <p:bldP spid="20" grpId="0"/>
      <p:bldP spid="26" grpId="0"/>
      <p:bldP spid="33" grpId="0" animBg="1"/>
      <p:bldP spid="34" grpId="0"/>
      <p:bldP spid="35" grpId="0" animBg="1"/>
      <p:bldP spid="36" grpId="0"/>
      <p:bldP spid="37" grpId="0" animBg="1"/>
      <p:bldP spid="38" grpId="0"/>
      <p:bldP spid="39" grpId="0" animBg="1"/>
      <p:bldP spid="40" grpId="0"/>
      <p:bldP spid="42" grpId="0" animBg="1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图片 43011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950" y="5622925"/>
            <a:ext cx="16886238" cy="3852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3" name="图片 43012" descr="1-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545" y="346075"/>
            <a:ext cx="12892405" cy="85712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4" name="图片 43013" descr="1-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7863" y="611188"/>
            <a:ext cx="6229350" cy="9167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5" name="图片 43014" descr="1-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174365"/>
            <a:ext cx="4859655" cy="63017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7760779" y="2265139"/>
            <a:ext cx="111379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3075" y="3119120"/>
            <a:ext cx="8039100" cy="4831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28,4 + 2,2 = 30,6 (m)</a:t>
            </a:r>
          </a:p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30,6 + 1,5 = 32,1 (m)</a:t>
            </a:r>
          </a:p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28,4 + 30,6 + 32,1 = 91,1 (m)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91,1m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1" y="585068"/>
            <a:ext cx="14402370" cy="87176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图片 3077" descr="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849" y="666185"/>
            <a:ext cx="1465263" cy="211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图片 3078" descr="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390" y="6553835"/>
            <a:ext cx="9829165" cy="161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0" name="图片 3079" descr="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9300" y="1390650"/>
            <a:ext cx="9110404" cy="161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1" name="图片 3080" descr="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9300" y="3119438"/>
            <a:ext cx="9110404" cy="161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2" name="图片 3081" descr="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8293" y="4809173"/>
            <a:ext cx="9110404" cy="161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图片 3076" descr="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64838" y="5306194"/>
            <a:ext cx="6661150" cy="409402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4" name="文本框 3083"/>
          <p:cNvSpPr txBox="1"/>
          <p:nvPr/>
        </p:nvSpPr>
        <p:spPr>
          <a:xfrm>
            <a:off x="2628900" y="3513138"/>
            <a:ext cx="1368425" cy="120032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defTabSz="1500505">
              <a:spcBef>
                <a:spcPct val="50000"/>
              </a:spcBef>
            </a:pPr>
            <a:endParaRPr lang="zh-CN" altLang="en-US" sz="7200" b="1" dirty="0">
              <a:solidFill>
                <a:srgbClr val="3399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15" name="组合 1"/>
          <p:cNvGrpSpPr/>
          <p:nvPr/>
        </p:nvGrpSpPr>
        <p:grpSpPr>
          <a:xfrm>
            <a:off x="4551292" y="1722666"/>
            <a:ext cx="1241996" cy="830158"/>
            <a:chOff x="6086878" y="1613858"/>
            <a:chExt cx="981096" cy="830158"/>
          </a:xfrm>
        </p:grpSpPr>
        <p:pic>
          <p:nvPicPr>
            <p:cNvPr id="16" name="图片 1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878" y="1613858"/>
              <a:ext cx="981096" cy="830158"/>
            </a:xfrm>
            <a:prstGeom prst="rect">
              <a:avLst/>
            </a:prstGeom>
          </p:spPr>
        </p:pic>
        <p:sp>
          <p:nvSpPr>
            <p:cNvPr id="17" name="标题 1"/>
            <p:cNvSpPr txBox="1"/>
            <p:nvPr/>
          </p:nvSpPr>
          <p:spPr>
            <a:xfrm>
              <a:off x="6281036" y="1800156"/>
              <a:ext cx="652480" cy="41200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CN" sz="3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6号-洪亮毛笔隶书简体" panose="00000500000000000000" pitchFamily="2" charset="-122"/>
                  <a:ea typeface="字魂56号-洪亮毛笔隶书简体" panose="00000500000000000000" pitchFamily="2" charset="-122"/>
                </a:rPr>
                <a:t>01</a:t>
              </a:r>
              <a:endParaRPr lang="zh-CN" altLang="en-US" sz="3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6号-洪亮毛笔隶书简体" panose="00000500000000000000" pitchFamily="2" charset="-122"/>
                <a:ea typeface="字魂56号-洪亮毛笔隶书简体" panose="00000500000000000000" pitchFamily="2" charset="-122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868670" y="1713558"/>
            <a:ext cx="70973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UTM Isadora" panose="02040603050506020204" pitchFamily="18" charset="0"/>
              </a:rPr>
              <a:t>Tính</a:t>
            </a:r>
            <a:r>
              <a:rPr lang="en-US" sz="4400" b="1" dirty="0">
                <a:latin typeface="UTM Isadora" panose="02040603050506020204" pitchFamily="18" charset="0"/>
              </a:rPr>
              <a:t> </a:t>
            </a:r>
            <a:r>
              <a:rPr lang="en-US" sz="4400" b="1" dirty="0" err="1">
                <a:latin typeface="UTM Isadora" panose="02040603050506020204" pitchFamily="18" charset="0"/>
              </a:rPr>
              <a:t>tổng</a:t>
            </a:r>
            <a:r>
              <a:rPr lang="en-US" sz="4400" b="1" dirty="0">
                <a:latin typeface="UTM Isadora" panose="02040603050506020204" pitchFamily="18" charset="0"/>
              </a:rPr>
              <a:t> </a:t>
            </a:r>
            <a:r>
              <a:rPr lang="en-US" sz="4400" b="1" dirty="0" err="1">
                <a:latin typeface="UTM Isadora" panose="02040603050506020204" pitchFamily="18" charset="0"/>
              </a:rPr>
              <a:t>nhiều</a:t>
            </a:r>
            <a:r>
              <a:rPr lang="en-US" sz="4400" b="1" dirty="0">
                <a:latin typeface="UTM Isadora" panose="02040603050506020204" pitchFamily="18" charset="0"/>
              </a:rPr>
              <a:t> </a:t>
            </a:r>
            <a:r>
              <a:rPr lang="en-US" sz="4400" b="1" dirty="0" err="1">
                <a:latin typeface="UTM Isadora" panose="02040603050506020204" pitchFamily="18" charset="0"/>
              </a:rPr>
              <a:t>số</a:t>
            </a:r>
            <a:r>
              <a:rPr lang="en-US" sz="4400" b="1" dirty="0">
                <a:latin typeface="UTM Isadora" panose="02040603050506020204" pitchFamily="18" charset="0"/>
              </a:rPr>
              <a:t> </a:t>
            </a:r>
            <a:r>
              <a:rPr lang="en-US" sz="4400" b="1" dirty="0" err="1">
                <a:latin typeface="UTM Isadora" panose="02040603050506020204" pitchFamily="18" charset="0"/>
              </a:rPr>
              <a:t>thập</a:t>
            </a:r>
            <a:r>
              <a:rPr lang="en-US" sz="4400" b="1" dirty="0">
                <a:latin typeface="UTM Isadora" panose="02040603050506020204" pitchFamily="18" charset="0"/>
              </a:rPr>
              <a:t> </a:t>
            </a:r>
            <a:r>
              <a:rPr lang="en-US" sz="4400" b="1" dirty="0" err="1">
                <a:latin typeface="UTM Isadora" panose="02040603050506020204" pitchFamily="18" charset="0"/>
              </a:rPr>
              <a:t>phân</a:t>
            </a:r>
            <a:endParaRPr lang="en-US" sz="4400" b="1" dirty="0">
              <a:latin typeface="UTM Isadora" panose="02040603050506020204" pitchFamily="18" charset="0"/>
            </a:endParaRPr>
          </a:p>
        </p:txBody>
      </p:sp>
      <p:grpSp>
        <p:nvGrpSpPr>
          <p:cNvPr id="19" name="组合 2"/>
          <p:cNvGrpSpPr/>
          <p:nvPr/>
        </p:nvGrpSpPr>
        <p:grpSpPr>
          <a:xfrm>
            <a:off x="4423844" y="3434972"/>
            <a:ext cx="1445020" cy="830158"/>
            <a:chOff x="6061135" y="2605036"/>
            <a:chExt cx="1137434" cy="830158"/>
          </a:xfrm>
        </p:grpSpPr>
        <p:pic>
          <p:nvPicPr>
            <p:cNvPr id="20" name="图片 1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197" y="2605036"/>
              <a:ext cx="981096" cy="830158"/>
            </a:xfrm>
            <a:prstGeom prst="rect">
              <a:avLst/>
            </a:prstGeom>
          </p:spPr>
        </p:pic>
        <p:sp>
          <p:nvSpPr>
            <p:cNvPr id="21" name="标题 1"/>
            <p:cNvSpPr txBox="1"/>
            <p:nvPr/>
          </p:nvSpPr>
          <p:spPr>
            <a:xfrm>
              <a:off x="6061135" y="2643578"/>
              <a:ext cx="1137434" cy="6882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CN" sz="3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6号-洪亮毛笔隶书简体" panose="00000500000000000000" pitchFamily="2" charset="-122"/>
                  <a:ea typeface="字魂56号-洪亮毛笔隶书简体" panose="00000500000000000000" pitchFamily="2" charset="-122"/>
                </a:rPr>
                <a:t>02</a:t>
              </a:r>
              <a:endParaRPr lang="zh-CN" altLang="en-US" sz="3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6号-洪亮毛笔隶书简体" panose="00000500000000000000" pitchFamily="2" charset="-122"/>
                <a:ea typeface="字魂56号-洪亮毛笔隶书简体" panose="00000500000000000000" pitchFamily="2" charset="-122"/>
              </a:endParaRPr>
            </a:p>
          </p:txBody>
        </p:sp>
      </p:grpSp>
      <p:grpSp>
        <p:nvGrpSpPr>
          <p:cNvPr id="22" name="组合 6"/>
          <p:cNvGrpSpPr/>
          <p:nvPr/>
        </p:nvGrpSpPr>
        <p:grpSpPr>
          <a:xfrm>
            <a:off x="3957320" y="4521835"/>
            <a:ext cx="1911350" cy="1558925"/>
            <a:chOff x="5726490" y="3005831"/>
            <a:chExt cx="1521415" cy="1558925"/>
          </a:xfrm>
        </p:grpSpPr>
        <p:pic>
          <p:nvPicPr>
            <p:cNvPr id="23" name="图片 1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878" y="3609716"/>
              <a:ext cx="981096" cy="830158"/>
            </a:xfrm>
            <a:prstGeom prst="rect">
              <a:avLst/>
            </a:prstGeom>
          </p:spPr>
        </p:pic>
        <p:sp>
          <p:nvSpPr>
            <p:cNvPr id="24" name="标题 1"/>
            <p:cNvSpPr txBox="1"/>
            <p:nvPr/>
          </p:nvSpPr>
          <p:spPr>
            <a:xfrm>
              <a:off x="5726490" y="3005831"/>
              <a:ext cx="1521415" cy="155892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CN" sz="3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6号-洪亮毛笔隶书简体" panose="00000500000000000000" pitchFamily="2" charset="-122"/>
                  <a:ea typeface="字魂56号-洪亮毛笔隶书简体" panose="00000500000000000000" pitchFamily="2" charset="-122"/>
                </a:rPr>
                <a:t>03</a:t>
              </a:r>
              <a:endParaRPr lang="zh-CN" altLang="en-US" sz="3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6号-洪亮毛笔隶书简体" panose="00000500000000000000" pitchFamily="2" charset="-122"/>
                <a:ea typeface="字魂56号-洪亮毛笔隶书简体" panose="00000500000000000000" pitchFamily="2" charset="-122"/>
              </a:endParaRPr>
            </a:p>
          </p:txBody>
        </p:sp>
      </p:grpSp>
      <p:grpSp>
        <p:nvGrpSpPr>
          <p:cNvPr id="25" name="组合 7"/>
          <p:cNvGrpSpPr/>
          <p:nvPr/>
        </p:nvGrpSpPr>
        <p:grpSpPr>
          <a:xfrm>
            <a:off x="4530457" y="6894596"/>
            <a:ext cx="1366134" cy="830158"/>
            <a:chOff x="6038316" y="4600895"/>
            <a:chExt cx="1137434" cy="830158"/>
          </a:xfrm>
        </p:grpSpPr>
        <p:pic>
          <p:nvPicPr>
            <p:cNvPr id="26" name="图片 2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2497" y="4600895"/>
              <a:ext cx="981096" cy="830158"/>
            </a:xfrm>
            <a:prstGeom prst="rect">
              <a:avLst/>
            </a:prstGeom>
          </p:spPr>
        </p:pic>
        <p:sp>
          <p:nvSpPr>
            <p:cNvPr id="27" name="标题 1"/>
            <p:cNvSpPr txBox="1"/>
            <p:nvPr/>
          </p:nvSpPr>
          <p:spPr>
            <a:xfrm>
              <a:off x="6038316" y="4642750"/>
              <a:ext cx="1137434" cy="6882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CN" sz="3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6号-洪亮毛笔隶书简体" panose="00000500000000000000" pitchFamily="2" charset="-122"/>
                  <a:ea typeface="字魂56号-洪亮毛笔隶书简体" panose="00000500000000000000" pitchFamily="2" charset="-122"/>
                </a:rPr>
                <a:t>04</a:t>
              </a:r>
              <a:endParaRPr lang="zh-CN" altLang="en-US" sz="3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6号-洪亮毛笔隶书简体" panose="00000500000000000000" pitchFamily="2" charset="-122"/>
                <a:ea typeface="字魂56号-洪亮毛笔隶书简体" panose="00000500000000000000" pitchFamily="2" charset="-122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653405" y="3375353"/>
            <a:ext cx="7815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UTM Isadora" panose="02040603050506020204" pitchFamily="18" charset="0"/>
              </a:rPr>
              <a:t>Tính</a:t>
            </a:r>
            <a:r>
              <a:rPr lang="en-US" sz="4400" b="1" dirty="0">
                <a:latin typeface="UTM Isadora" panose="02040603050506020204" pitchFamily="18" charset="0"/>
              </a:rPr>
              <a:t> </a:t>
            </a:r>
            <a:r>
              <a:rPr lang="en-US" sz="4400" b="1" dirty="0" err="1">
                <a:latin typeface="UTM Isadora" panose="02040603050506020204" pitchFamily="18" charset="0"/>
              </a:rPr>
              <a:t>bằng</a:t>
            </a:r>
            <a:r>
              <a:rPr lang="en-US" sz="4400" b="1" dirty="0">
                <a:latin typeface="UTM Isadora" panose="02040603050506020204" pitchFamily="18" charset="0"/>
              </a:rPr>
              <a:t> </a:t>
            </a:r>
            <a:r>
              <a:rPr lang="en-US" sz="4400" b="1" dirty="0" err="1">
                <a:latin typeface="UTM Isadora" panose="02040603050506020204" pitchFamily="18" charset="0"/>
              </a:rPr>
              <a:t>cách</a:t>
            </a:r>
            <a:r>
              <a:rPr lang="en-US" sz="4400" b="1" dirty="0">
                <a:latin typeface="UTM Isadora" panose="02040603050506020204" pitchFamily="18" charset="0"/>
              </a:rPr>
              <a:t> </a:t>
            </a:r>
            <a:r>
              <a:rPr lang="en-US" sz="4400" b="1" dirty="0" err="1">
                <a:latin typeface="UTM Isadora" panose="02040603050506020204" pitchFamily="18" charset="0"/>
              </a:rPr>
              <a:t>thuận</a:t>
            </a:r>
            <a:r>
              <a:rPr lang="en-US" sz="4400" b="1" dirty="0">
                <a:latin typeface="UTM Isadora" panose="02040603050506020204" pitchFamily="18" charset="0"/>
              </a:rPr>
              <a:t> </a:t>
            </a:r>
            <a:r>
              <a:rPr lang="en-US" sz="4400" b="1" dirty="0" err="1">
                <a:latin typeface="UTM Isadora" panose="02040603050506020204" pitchFamily="18" charset="0"/>
              </a:rPr>
              <a:t>tiện</a:t>
            </a:r>
            <a:r>
              <a:rPr lang="en-US" sz="4400" b="1" dirty="0">
                <a:latin typeface="UTM Isadora" panose="02040603050506020204" pitchFamily="18" charset="0"/>
              </a:rPr>
              <a:t> </a:t>
            </a:r>
            <a:r>
              <a:rPr lang="en-US" sz="4400" b="1" dirty="0" err="1">
                <a:latin typeface="UTM Isadora" panose="02040603050506020204" pitchFamily="18" charset="0"/>
              </a:rPr>
              <a:t>nhất</a:t>
            </a:r>
            <a:endParaRPr lang="en-US" sz="4400" b="1" dirty="0">
              <a:latin typeface="UTM Isadora" panose="020406030505060202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41060" y="5106363"/>
            <a:ext cx="75869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UTM Isadora" panose="02040603050506020204" pitchFamily="18" charset="0"/>
              </a:rPr>
              <a:t>So </a:t>
            </a:r>
            <a:r>
              <a:rPr lang="en-US" sz="4400" b="1" dirty="0" err="1">
                <a:latin typeface="UTM Isadora" panose="02040603050506020204" pitchFamily="18" charset="0"/>
              </a:rPr>
              <a:t>sánh</a:t>
            </a:r>
            <a:r>
              <a:rPr lang="en-US" sz="4400" b="1" dirty="0">
                <a:latin typeface="UTM Isadora" panose="02040603050506020204" pitchFamily="18" charset="0"/>
              </a:rPr>
              <a:t> </a:t>
            </a:r>
            <a:r>
              <a:rPr lang="en-US" sz="4400" b="1" dirty="0" err="1">
                <a:latin typeface="UTM Isadora" panose="02040603050506020204" pitchFamily="18" charset="0"/>
              </a:rPr>
              <a:t>các</a:t>
            </a:r>
            <a:r>
              <a:rPr lang="en-US" sz="4400" b="1" dirty="0">
                <a:latin typeface="UTM Isadora" panose="02040603050506020204" pitchFamily="18" charset="0"/>
              </a:rPr>
              <a:t> </a:t>
            </a:r>
            <a:r>
              <a:rPr lang="en-US" sz="4400" b="1" dirty="0" err="1">
                <a:latin typeface="UTM Isadora" panose="02040603050506020204" pitchFamily="18" charset="0"/>
              </a:rPr>
              <a:t>số</a:t>
            </a:r>
            <a:r>
              <a:rPr lang="en-US" sz="4400" b="1" dirty="0">
                <a:latin typeface="UTM Isadora" panose="02040603050506020204" pitchFamily="18" charset="0"/>
              </a:rPr>
              <a:t> </a:t>
            </a:r>
            <a:r>
              <a:rPr lang="en-US" sz="4400" b="1" dirty="0" err="1">
                <a:latin typeface="UTM Isadora" panose="02040603050506020204" pitchFamily="18" charset="0"/>
              </a:rPr>
              <a:t>thập</a:t>
            </a:r>
            <a:r>
              <a:rPr lang="en-US" sz="4400" b="1" dirty="0">
                <a:latin typeface="UTM Isadora" panose="02040603050506020204" pitchFamily="18" charset="0"/>
              </a:rPr>
              <a:t> </a:t>
            </a:r>
            <a:r>
              <a:rPr lang="en-US" sz="4400" b="1" dirty="0" err="1">
                <a:latin typeface="UTM Isadora" panose="02040603050506020204" pitchFamily="18" charset="0"/>
              </a:rPr>
              <a:t>phân</a:t>
            </a:r>
            <a:endParaRPr lang="en-US" sz="4400" b="1" dirty="0">
              <a:latin typeface="UTM Isadora" panose="020406030505060202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24525" y="6816418"/>
            <a:ext cx="80765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UTM Isadora" panose="02040603050506020204" pitchFamily="18" charset="0"/>
              </a:rPr>
              <a:t>Giải</a:t>
            </a:r>
            <a:r>
              <a:rPr lang="en-US" sz="4400" b="1" dirty="0">
                <a:latin typeface="UTM Isadora" panose="02040603050506020204" pitchFamily="18" charset="0"/>
              </a:rPr>
              <a:t> </a:t>
            </a:r>
            <a:r>
              <a:rPr lang="en-US" sz="4400" b="1" dirty="0" err="1">
                <a:latin typeface="UTM Isadora" panose="02040603050506020204" pitchFamily="18" charset="0"/>
              </a:rPr>
              <a:t>bài</a:t>
            </a:r>
            <a:r>
              <a:rPr lang="en-US" sz="4400" b="1" dirty="0">
                <a:latin typeface="UTM Isadora" panose="02040603050506020204" pitchFamily="18" charset="0"/>
              </a:rPr>
              <a:t> </a:t>
            </a:r>
            <a:r>
              <a:rPr lang="en-US" sz="4400" b="1" dirty="0" err="1">
                <a:latin typeface="UTM Isadora" panose="02040603050506020204" pitchFamily="18" charset="0"/>
              </a:rPr>
              <a:t>toán</a:t>
            </a:r>
            <a:r>
              <a:rPr lang="en-US" sz="4400" b="1" dirty="0">
                <a:latin typeface="UTM Isadora" panose="02040603050506020204" pitchFamily="18" charset="0"/>
              </a:rPr>
              <a:t> </a:t>
            </a:r>
            <a:r>
              <a:rPr lang="en-US" sz="4400" b="1" dirty="0" err="1">
                <a:latin typeface="UTM Isadora" panose="02040603050506020204" pitchFamily="18" charset="0"/>
              </a:rPr>
              <a:t>với</a:t>
            </a:r>
            <a:r>
              <a:rPr lang="en-US" sz="4400" b="1" dirty="0">
                <a:latin typeface="UTM Isadora" panose="02040603050506020204" pitchFamily="18" charset="0"/>
              </a:rPr>
              <a:t> </a:t>
            </a:r>
            <a:r>
              <a:rPr lang="en-US" sz="4400" b="1" dirty="0" err="1">
                <a:latin typeface="UTM Isadora" panose="02040603050506020204" pitchFamily="18" charset="0"/>
              </a:rPr>
              <a:t>các</a:t>
            </a:r>
            <a:r>
              <a:rPr lang="en-US" sz="4400" b="1" dirty="0">
                <a:latin typeface="UTM Isadora" panose="02040603050506020204" pitchFamily="18" charset="0"/>
              </a:rPr>
              <a:t> </a:t>
            </a:r>
            <a:r>
              <a:rPr lang="en-US" sz="4400" b="1" dirty="0" err="1">
                <a:latin typeface="UTM Isadora" panose="02040603050506020204" pitchFamily="18" charset="0"/>
              </a:rPr>
              <a:t>số</a:t>
            </a:r>
            <a:r>
              <a:rPr lang="en-US" sz="4400" b="1" dirty="0">
                <a:latin typeface="UTM Isadora" panose="02040603050506020204" pitchFamily="18" charset="0"/>
              </a:rPr>
              <a:t> </a:t>
            </a:r>
            <a:r>
              <a:rPr lang="en-US" sz="4400" b="1" dirty="0" err="1">
                <a:latin typeface="UTM Isadora" panose="02040603050506020204" pitchFamily="18" charset="0"/>
              </a:rPr>
              <a:t>thập</a:t>
            </a:r>
            <a:r>
              <a:rPr lang="en-US" sz="4400" b="1" dirty="0">
                <a:latin typeface="UTM Isadora" panose="02040603050506020204" pitchFamily="18" charset="0"/>
              </a:rPr>
              <a:t> </a:t>
            </a:r>
            <a:r>
              <a:rPr lang="en-US" sz="4400" b="1" dirty="0" err="1">
                <a:latin typeface="UTM Isadora" panose="02040603050506020204" pitchFamily="18" charset="0"/>
              </a:rPr>
              <a:t>phân</a:t>
            </a:r>
            <a:endParaRPr lang="en-US" sz="4400" b="1" dirty="0">
              <a:latin typeface="UTM Isadora" panose="02040603050506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46802" y="2517835"/>
            <a:ext cx="2512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SVN-Ciao Bella" pitchFamily="50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756478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3030" y="704850"/>
            <a:ext cx="16593185" cy="47078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altLang="en-US" sz="6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toán: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người </a:t>
            </a:r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ngày thứ nhất </a:t>
            </a:r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được 28,4m vải, ngày thứ hai </a:t>
            </a:r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ngày thứ nhất 2,2m vải, ngày thứ ba </a:t>
            </a:r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1,5m </a:t>
            </a:r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Hỏi ngày thứ ba người đó </a:t>
            </a:r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được bao nhiêu </a:t>
            </a:r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vải?</a:t>
            </a:r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图片 11267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89888"/>
            <a:ext cx="16778288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图片 11268" descr="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7411" y="-106290"/>
            <a:ext cx="9196387" cy="9475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图片 11269" descr="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50" y="6064250"/>
            <a:ext cx="6948488" cy="3411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13317" descr="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542773">
            <a:off x="3045364" y="408347"/>
            <a:ext cx="3055110" cy="570922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8738055" y="4049398"/>
            <a:ext cx="619510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000" kern="10" dirty="0">
                <a:ln w="12700">
                  <a:solidFill>
                    <a:schemeClr val="tx1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HP-080" panose="00000400000000000000" pitchFamily="2" charset="0"/>
                <a:cs typeface="Times New Roman" panose="02020603050405020304" pitchFamily="18" charset="0"/>
              </a:rPr>
              <a:t>* Về nhà ôn lại bài. Hoàn thành </a:t>
            </a:r>
            <a:r>
              <a:rPr lang="en-US" sz="5000" kern="10" dirty="0" err="1">
                <a:ln w="12700">
                  <a:solidFill>
                    <a:schemeClr val="tx1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HP-080" panose="00000400000000000000" pitchFamily="2" charset="0"/>
                <a:cs typeface="Times New Roman" panose="02020603050405020304" pitchFamily="18" charset="0"/>
              </a:rPr>
              <a:t>nốt</a:t>
            </a:r>
            <a:r>
              <a:rPr lang="en-US" sz="5000" kern="10" dirty="0">
                <a:ln w="12700">
                  <a:solidFill>
                    <a:schemeClr val="tx1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HP-080" panose="00000400000000000000" pitchFamily="2" charset="0"/>
                <a:cs typeface="Times New Roman" panose="02020603050405020304" pitchFamily="18" charset="0"/>
              </a:rPr>
              <a:t> phần </a:t>
            </a:r>
            <a:r>
              <a:rPr lang="en-US" sz="5000" kern="10" dirty="0" err="1">
                <a:ln w="12700">
                  <a:solidFill>
                    <a:schemeClr val="tx1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HP-080" panose="00000400000000000000" pitchFamily="2" charset="0"/>
                <a:cs typeface="Times New Roman" panose="02020603050405020304" pitchFamily="18" charset="0"/>
              </a:rPr>
              <a:t>b,c</a:t>
            </a:r>
            <a:r>
              <a:rPr lang="en-US" sz="5000" kern="10" dirty="0">
                <a:ln w="12700">
                  <a:solidFill>
                    <a:schemeClr val="tx1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HP-080" panose="00000400000000000000" pitchFamily="2" charset="0"/>
                <a:cs typeface="Times New Roman" panose="02020603050405020304" pitchFamily="18" charset="0"/>
              </a:rPr>
              <a:t> ở bài tập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3EEFC9-611B-43F6-BB17-C11EAC4121FE}"/>
              </a:ext>
            </a:extLst>
          </p:cNvPr>
          <p:cNvSpPr txBox="1"/>
          <p:nvPr/>
        </p:nvSpPr>
        <p:spPr>
          <a:xfrm>
            <a:off x="8713864" y="6332181"/>
            <a:ext cx="61951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000" kern="10" dirty="0">
                <a:ln w="12700">
                  <a:solidFill>
                    <a:schemeClr val="tx1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HP-080" panose="00000400000000000000" pitchFamily="2" charset="0"/>
                <a:cs typeface="Times New Roman" panose="02020603050405020304" pitchFamily="18" charset="0"/>
              </a:rPr>
              <a:t>* Chuẩn bị bài sau: Trừ hai số thập phân.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6"/>
            <a:ext cx="16778288" cy="945071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24635" y="4860223"/>
            <a:ext cx="490023" cy="459608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1258" y="4702939"/>
            <a:ext cx="506844" cy="475384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5938" y="6479119"/>
            <a:ext cx="321199" cy="301262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7933" y="2526047"/>
            <a:ext cx="1434482" cy="99616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1125935" y="4877715"/>
            <a:ext cx="617536" cy="104281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7587" y="4175599"/>
            <a:ext cx="633137" cy="106916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8381" y="4498300"/>
            <a:ext cx="4555906" cy="34169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689" y="2071667"/>
            <a:ext cx="2669235" cy="40267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206105" y="7991713"/>
            <a:ext cx="2151981" cy="13422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9277" y="1058301"/>
            <a:ext cx="7875746" cy="939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5505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CÂU CÁ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5531" y="4732886"/>
            <a:ext cx="2151981" cy="134226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325794" y="5772556"/>
            <a:ext cx="2151981" cy="134226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5531" y="8040892"/>
            <a:ext cx="2151981" cy="1342264"/>
          </a:xfrm>
          <a:prstGeom prst="rect">
            <a:avLst/>
          </a:prstGeom>
        </p:spPr>
      </p:pic>
      <p:sp>
        <p:nvSpPr>
          <p:cNvPr id="2" name="Arrow: Pentagon 1"/>
          <p:cNvSpPr/>
          <p:nvPr/>
        </p:nvSpPr>
        <p:spPr>
          <a:xfrm>
            <a:off x="5313127" y="5772554"/>
            <a:ext cx="6680851" cy="2262746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430" b="1" dirty="0">
                <a:solidFill>
                  <a:srgbClr val="FF0000"/>
                </a:solidFill>
              </a:rPr>
              <a:t>BẮT ĐẦU</a:t>
            </a:r>
            <a:endParaRPr lang="en-US" sz="7430" b="1" dirty="0">
              <a:solidFill>
                <a:srgbClr val="FF0000"/>
              </a:solidFill>
            </a:endParaRPr>
          </a:p>
        </p:txBody>
      </p:sp>
      <p:pic>
        <p:nvPicPr>
          <p:cNvPr id="3" name="introcauc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875424" y="-1349974"/>
            <a:ext cx="1118553" cy="11185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7587" y="4252081"/>
            <a:ext cx="633137" cy="106916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8381" y="4574782"/>
            <a:ext cx="4555906" cy="341693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4.69136E-6 L 3.33333E-6 -0.07223 " pathEditMode="relative" rAng="0" ptsTypes="AA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53919 2.59259E-6 L 0.53919 0.01782 L 1.875E-6 0.01782 L 1.875E-6 2.59259E-6 Z " pathEditMode="relative" rAng="0" ptsTypes="AAAAA">
                                      <p:cBhvr>
                                        <p:cTn id="49" dur="4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3" y="88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51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7" grpId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649"/>
            <a:ext cx="16798263" cy="943365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24635" y="4860223"/>
            <a:ext cx="490023" cy="459608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1258" y="4702939"/>
            <a:ext cx="506844" cy="475384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5938" y="6479119"/>
            <a:ext cx="321199" cy="301262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7933" y="2526047"/>
            <a:ext cx="1434482" cy="99616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1125935" y="4877715"/>
            <a:ext cx="617536" cy="104281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7587" y="4175599"/>
            <a:ext cx="633137" cy="106916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50728" y="4396985"/>
            <a:ext cx="4555906" cy="34169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689" y="2071667"/>
            <a:ext cx="2669235" cy="4026789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-3914934" y="7114820"/>
            <a:ext cx="3914934" cy="2079339"/>
            <a:chOff x="-2312095" y="2265304"/>
            <a:chExt cx="2133600" cy="1133219"/>
          </a:xfrm>
        </p:grpSpPr>
        <p:sp>
          <p:nvSpPr>
            <p:cNvPr id="3" name="Speech Bubble: Rectangle with Corners Rounded 2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4405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</a:t>
              </a:r>
              <a:r>
                <a:rPr lang="vi-VN" sz="4405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5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26,81</a:t>
              </a:r>
              <a:endParaRPr lang="vi-VN" sz="440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268" y="1691004"/>
            <a:ext cx="4938518" cy="25167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4258" y="619424"/>
            <a:ext cx="7130772" cy="199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677670">
              <a:defRPr/>
            </a:pPr>
            <a:r>
              <a:rPr lang="en-US" sz="6195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195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6195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6195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r>
              <a:rPr lang="vi-VN" sz="6195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vi-VN" altLang="vi-VN" sz="6195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 flipH="1">
            <a:off x="10317316" y="594587"/>
            <a:ext cx="2852309" cy="1425572"/>
            <a:chOff x="-1899890" y="2264670"/>
            <a:chExt cx="1554480" cy="776923"/>
          </a:xfrm>
        </p:grpSpPr>
        <p:sp>
          <p:nvSpPr>
            <p:cNvPr id="37" name="Speech Bubble: Rectangle with Corners Rounded 36"/>
            <p:cNvSpPr/>
            <p:nvPr/>
          </p:nvSpPr>
          <p:spPr>
            <a:xfrm>
              <a:off x="-1899890" y="2264670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677670">
                <a:defRPr/>
              </a:pPr>
              <a:r>
                <a:rPr lang="en-US" sz="4405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</a:t>
              </a:r>
              <a:r>
                <a:rPr lang="vi-VN" sz="4405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5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26,81</a:t>
              </a:r>
              <a:endParaRPr lang="vi-VN" sz="440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-3914934" y="3995811"/>
            <a:ext cx="3914934" cy="2079339"/>
            <a:chOff x="-2312095" y="2265304"/>
            <a:chExt cx="2133600" cy="1133219"/>
          </a:xfrm>
        </p:grpSpPr>
        <p:sp>
          <p:nvSpPr>
            <p:cNvPr id="40" name="Speech Bubble: Rectangle with Corners Rounded 39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677670">
                <a:defRPr/>
              </a:pPr>
              <a:r>
                <a:rPr lang="en-US" sz="4405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</a:t>
              </a:r>
              <a:r>
                <a:rPr lang="vi-VN" sz="4405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5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17,9</a:t>
              </a:r>
              <a:endParaRPr lang="vi-VN" sz="440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 flipH="1">
            <a:off x="16798263" y="5035481"/>
            <a:ext cx="3914934" cy="2079339"/>
            <a:chOff x="-2312095" y="2265304"/>
            <a:chExt cx="2133600" cy="1133219"/>
          </a:xfrm>
        </p:grpSpPr>
        <p:sp>
          <p:nvSpPr>
            <p:cNvPr id="45" name="Speech Bubble: Rectangle with Corners Rounded 44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677670">
                <a:defRPr/>
              </a:pPr>
              <a:r>
                <a:rPr lang="en-US" sz="4405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</a:t>
              </a:r>
              <a:r>
                <a:rPr lang="vi-VN" sz="4405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5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16,9</a:t>
              </a:r>
              <a:r>
                <a:rPr lang="vi-VN" sz="4405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flipH="1">
            <a:off x="16798263" y="7132767"/>
            <a:ext cx="3914934" cy="2079339"/>
            <a:chOff x="-2312095" y="2265304"/>
            <a:chExt cx="2133600" cy="1133219"/>
          </a:xfrm>
        </p:grpSpPr>
        <p:sp>
          <p:nvSpPr>
            <p:cNvPr id="48" name="Speech Bubble: Rectangle with Corners Rounded 47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677670">
                <a:defRPr/>
              </a:pPr>
              <a:r>
                <a:rPr lang="en-US" sz="4405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  <a:r>
                <a:rPr lang="vi-VN" sz="4405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5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25,81</a:t>
              </a:r>
              <a:endParaRPr lang="vi-VN" sz="440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79775" y="1512564"/>
            <a:ext cx="9203143" cy="110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7912" tIns="73957" rIns="147912" bIns="73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6195" b="1" dirty="0">
                <a:solidFill>
                  <a:srgbClr val="0000CC"/>
                </a:solidFill>
                <a:latin typeface="Times New Roman" panose="02020603050405020304" pitchFamily="18" charset="0"/>
              </a:rPr>
              <a:t>a) 7,01 + 9,6 + 10,2</a:t>
            </a:r>
            <a:r>
              <a:rPr lang="en-US" altLang="vi-VN" sz="6195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	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8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20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22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34"/>
            <a:ext cx="16798263" cy="945577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24635" y="4860223"/>
            <a:ext cx="490023" cy="459608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1258" y="4702939"/>
            <a:ext cx="506844" cy="475384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5938" y="6479119"/>
            <a:ext cx="321199" cy="301262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7933" y="2526047"/>
            <a:ext cx="1434482" cy="99616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1125935" y="4877715"/>
            <a:ext cx="617536" cy="104281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7587" y="4175599"/>
            <a:ext cx="633137" cy="106916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0728" y="4396985"/>
            <a:ext cx="4555906" cy="34169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689" y="2071667"/>
            <a:ext cx="2669235" cy="4026789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-3914934" y="7114820"/>
            <a:ext cx="3914934" cy="2079339"/>
            <a:chOff x="-2312095" y="2265304"/>
            <a:chExt cx="2133600" cy="1133219"/>
          </a:xfrm>
        </p:grpSpPr>
        <p:sp>
          <p:nvSpPr>
            <p:cNvPr id="3" name="Speech Bubble: Rectangle with Corners Rounded 2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4405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</a:t>
              </a:r>
              <a:r>
                <a:rPr lang="vi-VN" sz="4405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31 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268" y="1691004"/>
            <a:ext cx="4938518" cy="25167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7222" y="525061"/>
            <a:ext cx="7130772" cy="1045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677670">
              <a:defRPr/>
            </a:pPr>
            <a:r>
              <a:rPr lang="en-US" sz="6195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195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 </a:t>
            </a:r>
          </a:p>
        </p:txBody>
      </p:sp>
      <p:grpSp>
        <p:nvGrpSpPr>
          <p:cNvPr id="36" name="Group 35"/>
          <p:cNvGrpSpPr/>
          <p:nvPr/>
        </p:nvGrpSpPr>
        <p:grpSpPr>
          <a:xfrm flipH="1">
            <a:off x="10011045" y="595750"/>
            <a:ext cx="2852309" cy="1424409"/>
            <a:chOff x="-1732975" y="2265304"/>
            <a:chExt cx="1554480" cy="776289"/>
          </a:xfrm>
        </p:grpSpPr>
        <p:sp>
          <p:nvSpPr>
            <p:cNvPr id="37" name="Speech Bubble: Rectangle with Corners Rounded 36"/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677670">
                <a:defRPr/>
              </a:pPr>
              <a:r>
                <a:rPr lang="en-US" sz="4405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</a:t>
              </a:r>
              <a:r>
                <a:rPr lang="vi-VN" sz="4405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31 </a:t>
              </a: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-3914934" y="3995811"/>
            <a:ext cx="3914934" cy="2079339"/>
            <a:chOff x="-2312095" y="2265304"/>
            <a:chExt cx="2133600" cy="1133219"/>
          </a:xfrm>
        </p:grpSpPr>
        <p:sp>
          <p:nvSpPr>
            <p:cNvPr id="40" name="Speech Bubble: Rectangle with Corners Rounded 39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677670">
                <a:defRPr/>
              </a:pPr>
              <a:r>
                <a:rPr lang="en-US" sz="4405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</a:t>
              </a:r>
              <a:r>
                <a:rPr lang="vi-VN" sz="4405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5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125,1</a:t>
              </a:r>
              <a:endParaRPr lang="vi-VN" sz="440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 flipH="1">
            <a:off x="16798263" y="5035481"/>
            <a:ext cx="3914934" cy="2079339"/>
            <a:chOff x="-2312095" y="2265304"/>
            <a:chExt cx="2133600" cy="1133219"/>
          </a:xfrm>
        </p:grpSpPr>
        <p:sp>
          <p:nvSpPr>
            <p:cNvPr id="45" name="Speech Bubble: Rectangle with Corners Rounded 44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677670">
                <a:defRPr/>
              </a:pPr>
              <a:r>
                <a:rPr lang="en-US" sz="4405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</a:t>
              </a:r>
              <a:r>
                <a:rPr lang="vi-VN" sz="4405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5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105,2</a:t>
              </a:r>
              <a:endParaRPr lang="vi-VN" sz="440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flipH="1">
            <a:off x="16798263" y="7132767"/>
            <a:ext cx="3914934" cy="2079339"/>
            <a:chOff x="-2312095" y="2265304"/>
            <a:chExt cx="2133600" cy="1133219"/>
          </a:xfrm>
        </p:grpSpPr>
        <p:sp>
          <p:nvSpPr>
            <p:cNvPr id="48" name="Speech Bubble: Rectangle with Corners Rounded 47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677670">
                <a:defRPr/>
              </a:pPr>
              <a:r>
                <a:rPr lang="en-US" sz="4405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  <a:r>
                <a:rPr lang="vi-VN" sz="4405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5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104,2</a:t>
              </a:r>
              <a:r>
                <a:rPr lang="vi-VN" sz="4405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126995" y="1448121"/>
            <a:ext cx="8756423" cy="110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7912" tIns="73957" rIns="147912" bIns="73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6195" b="1" dirty="0">
                <a:solidFill>
                  <a:srgbClr val="0000CC"/>
                </a:solidFill>
                <a:latin typeface="Times New Roman" panose="02020603050405020304" pitchFamily="18" charset="0"/>
              </a:rPr>
              <a:t>b) </a:t>
            </a:r>
            <a:r>
              <a:rPr lang="vi-VN" altLang="en-US" sz="6195" b="1" dirty="0">
                <a:solidFill>
                  <a:srgbClr val="0000CC"/>
                </a:solidFill>
                <a:latin typeface="Times New Roman" panose="02020603050405020304" pitchFamily="18" charset="0"/>
              </a:rPr>
              <a:t>8,7</a:t>
            </a:r>
            <a:r>
              <a:rPr lang="en-US" altLang="vi-VN" sz="6195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+ 21 + </a:t>
            </a:r>
            <a:r>
              <a:rPr lang="vi-VN" altLang="en-US" sz="6195" b="1" dirty="0">
                <a:solidFill>
                  <a:srgbClr val="0000CC"/>
                </a:solidFill>
                <a:latin typeface="Times New Roman" panose="02020603050405020304" pitchFamily="18" charset="0"/>
              </a:rPr>
              <a:t>1</a:t>
            </a:r>
            <a:r>
              <a:rPr lang="en-US" altLang="vi-VN" sz="6195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,3</a:t>
            </a:r>
            <a:endParaRPr lang="en-US" altLang="vi-VN" sz="6195" b="1" i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8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20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22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9" name="图片 2068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913" y="965200"/>
            <a:ext cx="13465175" cy="8434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1" name="图片 2070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79938"/>
            <a:ext cx="16778288" cy="489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0" name="图片 2069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0404" y="4705521"/>
            <a:ext cx="12749212" cy="4897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571616" y="2942918"/>
            <a:ext cx="82445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0" kern="10" dirty="0">
                <a:ln w="12700">
                  <a:solidFill>
                    <a:schemeClr val="tx1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03695" y="1857574"/>
            <a:ext cx="23631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u="sng" dirty="0" err="1">
                <a:latin typeface="HP001 4 hàng" panose="020B0603050302020204" pitchFamily="34" charset="0"/>
              </a:rPr>
              <a:t>Toán</a:t>
            </a:r>
            <a:endParaRPr lang="en-US" sz="7200" b="1" u="sng" dirty="0">
              <a:latin typeface="HP001 4 hàng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277576" y="4302939"/>
            <a:ext cx="2100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UTM Isadora" panose="02040603050506020204" pitchFamily="18" charset="0"/>
              </a:rPr>
              <a:t>(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UTM Isadora" panose="02040603050506020204" pitchFamily="18" charset="0"/>
              </a:rPr>
              <a:t>Trang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UTM Isadora" panose="02040603050506020204" pitchFamily="18" charset="0"/>
              </a:rPr>
              <a:t> 52)</a:t>
            </a:r>
          </a:p>
        </p:txBody>
      </p:sp>
    </p:spTree>
    <p:extLst>
      <p:ext uri="{BB962C8B-B14F-4D97-AF65-F5344CB8AC3E}">
        <p14:creationId xmlns:p14="http://schemas.microsoft.com/office/powerpoint/2010/main" val="256645230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1" y="878228"/>
            <a:ext cx="14474378" cy="842452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图片 3077" descr="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6159" y="585069"/>
            <a:ext cx="1465263" cy="211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图片 3078" descr="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390" y="6553835"/>
            <a:ext cx="9829165" cy="161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0" name="图片 3079" descr="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9300" y="1390650"/>
            <a:ext cx="9110404" cy="161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1" name="图片 3080" descr="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9300" y="3119438"/>
            <a:ext cx="9110404" cy="161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2" name="图片 3081" descr="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8293" y="4809173"/>
            <a:ext cx="9110404" cy="161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图片 3076" descr="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28122" y="5208720"/>
            <a:ext cx="6661150" cy="409402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4" name="文本框 3083"/>
          <p:cNvSpPr txBox="1"/>
          <p:nvPr/>
        </p:nvSpPr>
        <p:spPr>
          <a:xfrm>
            <a:off x="2628900" y="3513138"/>
            <a:ext cx="1368425" cy="120032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defTabSz="1500505">
              <a:spcBef>
                <a:spcPct val="50000"/>
              </a:spcBef>
            </a:pPr>
            <a:endParaRPr lang="zh-CN" altLang="en-US" sz="7200" b="1" dirty="0">
              <a:solidFill>
                <a:srgbClr val="3399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15" name="组合 1"/>
          <p:cNvGrpSpPr/>
          <p:nvPr/>
        </p:nvGrpSpPr>
        <p:grpSpPr>
          <a:xfrm>
            <a:off x="4551292" y="1722666"/>
            <a:ext cx="1241996" cy="830158"/>
            <a:chOff x="6086878" y="1613858"/>
            <a:chExt cx="981096" cy="830158"/>
          </a:xfrm>
        </p:grpSpPr>
        <p:pic>
          <p:nvPicPr>
            <p:cNvPr id="16" name="图片 1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878" y="1613858"/>
              <a:ext cx="981096" cy="830158"/>
            </a:xfrm>
            <a:prstGeom prst="rect">
              <a:avLst/>
            </a:prstGeom>
          </p:spPr>
        </p:pic>
        <p:sp>
          <p:nvSpPr>
            <p:cNvPr id="17" name="标题 1"/>
            <p:cNvSpPr txBox="1"/>
            <p:nvPr/>
          </p:nvSpPr>
          <p:spPr>
            <a:xfrm>
              <a:off x="6281036" y="1800156"/>
              <a:ext cx="652480" cy="41200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CN" sz="3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6号-洪亮毛笔隶书简体" panose="00000500000000000000" pitchFamily="2" charset="-122"/>
                  <a:ea typeface="字魂56号-洪亮毛笔隶书简体" panose="00000500000000000000" pitchFamily="2" charset="-122"/>
                </a:rPr>
                <a:t>01</a:t>
              </a:r>
              <a:endParaRPr lang="zh-CN" altLang="en-US" sz="3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6号-洪亮毛笔隶书简体" panose="00000500000000000000" pitchFamily="2" charset="-122"/>
                <a:ea typeface="字魂56号-洪亮毛笔隶书简体" panose="00000500000000000000" pitchFamily="2" charset="-122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868670" y="1713558"/>
            <a:ext cx="70973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UTM Isadora" panose="02040603050506020204" pitchFamily="18" charset="0"/>
              </a:rPr>
              <a:t>Tính</a:t>
            </a:r>
            <a:r>
              <a:rPr lang="en-US" sz="4400" b="1" dirty="0">
                <a:latin typeface="UTM Isadora" panose="02040603050506020204" pitchFamily="18" charset="0"/>
              </a:rPr>
              <a:t> </a:t>
            </a:r>
            <a:r>
              <a:rPr lang="en-US" sz="4400" b="1" dirty="0" err="1">
                <a:latin typeface="UTM Isadora" panose="02040603050506020204" pitchFamily="18" charset="0"/>
              </a:rPr>
              <a:t>tổng</a:t>
            </a:r>
            <a:r>
              <a:rPr lang="en-US" sz="4400" b="1" dirty="0">
                <a:latin typeface="UTM Isadora" panose="02040603050506020204" pitchFamily="18" charset="0"/>
              </a:rPr>
              <a:t> </a:t>
            </a:r>
            <a:r>
              <a:rPr lang="en-US" sz="4400" b="1" dirty="0" err="1">
                <a:latin typeface="UTM Isadora" panose="02040603050506020204" pitchFamily="18" charset="0"/>
              </a:rPr>
              <a:t>nhiều</a:t>
            </a:r>
            <a:r>
              <a:rPr lang="en-US" sz="4400" b="1" dirty="0">
                <a:latin typeface="UTM Isadora" panose="02040603050506020204" pitchFamily="18" charset="0"/>
              </a:rPr>
              <a:t> </a:t>
            </a:r>
            <a:r>
              <a:rPr lang="en-US" sz="4400" b="1" dirty="0" err="1">
                <a:latin typeface="UTM Isadora" panose="02040603050506020204" pitchFamily="18" charset="0"/>
              </a:rPr>
              <a:t>số</a:t>
            </a:r>
            <a:r>
              <a:rPr lang="en-US" sz="4400" b="1" dirty="0">
                <a:latin typeface="UTM Isadora" panose="02040603050506020204" pitchFamily="18" charset="0"/>
              </a:rPr>
              <a:t> </a:t>
            </a:r>
            <a:r>
              <a:rPr lang="en-US" sz="4400" b="1" dirty="0" err="1">
                <a:latin typeface="UTM Isadora" panose="02040603050506020204" pitchFamily="18" charset="0"/>
              </a:rPr>
              <a:t>thập</a:t>
            </a:r>
            <a:r>
              <a:rPr lang="en-US" sz="4400" b="1" dirty="0">
                <a:latin typeface="UTM Isadora" panose="02040603050506020204" pitchFamily="18" charset="0"/>
              </a:rPr>
              <a:t> </a:t>
            </a:r>
            <a:r>
              <a:rPr lang="en-US" sz="4400" b="1" dirty="0" err="1">
                <a:latin typeface="UTM Isadora" panose="02040603050506020204" pitchFamily="18" charset="0"/>
              </a:rPr>
              <a:t>phân</a:t>
            </a:r>
            <a:endParaRPr lang="en-US" sz="4400" b="1" dirty="0">
              <a:latin typeface="UTM Isadora" panose="02040603050506020204" pitchFamily="18" charset="0"/>
            </a:endParaRPr>
          </a:p>
        </p:txBody>
      </p:sp>
      <p:grpSp>
        <p:nvGrpSpPr>
          <p:cNvPr id="19" name="组合 2"/>
          <p:cNvGrpSpPr/>
          <p:nvPr/>
        </p:nvGrpSpPr>
        <p:grpSpPr>
          <a:xfrm>
            <a:off x="4423844" y="3434972"/>
            <a:ext cx="1445020" cy="830158"/>
            <a:chOff x="6061135" y="2605036"/>
            <a:chExt cx="1137434" cy="830158"/>
          </a:xfrm>
        </p:grpSpPr>
        <p:pic>
          <p:nvPicPr>
            <p:cNvPr id="20" name="图片 1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197" y="2605036"/>
              <a:ext cx="981096" cy="830158"/>
            </a:xfrm>
            <a:prstGeom prst="rect">
              <a:avLst/>
            </a:prstGeom>
          </p:spPr>
        </p:pic>
        <p:sp>
          <p:nvSpPr>
            <p:cNvPr id="21" name="标题 1"/>
            <p:cNvSpPr txBox="1"/>
            <p:nvPr/>
          </p:nvSpPr>
          <p:spPr>
            <a:xfrm>
              <a:off x="6061135" y="2643578"/>
              <a:ext cx="1137434" cy="6882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CN" sz="3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6号-洪亮毛笔隶书简体" panose="00000500000000000000" pitchFamily="2" charset="-122"/>
                  <a:ea typeface="字魂56号-洪亮毛笔隶书简体" panose="00000500000000000000" pitchFamily="2" charset="-122"/>
                </a:rPr>
                <a:t>02</a:t>
              </a:r>
              <a:endParaRPr lang="zh-CN" altLang="en-US" sz="3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6号-洪亮毛笔隶书简体" panose="00000500000000000000" pitchFamily="2" charset="-122"/>
                <a:ea typeface="字魂56号-洪亮毛笔隶书简体" panose="00000500000000000000" pitchFamily="2" charset="-122"/>
              </a:endParaRPr>
            </a:p>
          </p:txBody>
        </p:sp>
      </p:grpSp>
      <p:grpSp>
        <p:nvGrpSpPr>
          <p:cNvPr id="22" name="组合 6"/>
          <p:cNvGrpSpPr/>
          <p:nvPr/>
        </p:nvGrpSpPr>
        <p:grpSpPr>
          <a:xfrm>
            <a:off x="3957320" y="4521835"/>
            <a:ext cx="1911350" cy="1558925"/>
            <a:chOff x="5726490" y="3005831"/>
            <a:chExt cx="1521415" cy="1558925"/>
          </a:xfrm>
        </p:grpSpPr>
        <p:pic>
          <p:nvPicPr>
            <p:cNvPr id="23" name="图片 1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878" y="3609716"/>
              <a:ext cx="981096" cy="830158"/>
            </a:xfrm>
            <a:prstGeom prst="rect">
              <a:avLst/>
            </a:prstGeom>
          </p:spPr>
        </p:pic>
        <p:sp>
          <p:nvSpPr>
            <p:cNvPr id="24" name="标题 1"/>
            <p:cNvSpPr txBox="1"/>
            <p:nvPr/>
          </p:nvSpPr>
          <p:spPr>
            <a:xfrm>
              <a:off x="5726490" y="3005831"/>
              <a:ext cx="1521415" cy="155892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CN" sz="3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6号-洪亮毛笔隶书简体" panose="00000500000000000000" pitchFamily="2" charset="-122"/>
                  <a:ea typeface="字魂56号-洪亮毛笔隶书简体" panose="00000500000000000000" pitchFamily="2" charset="-122"/>
                </a:rPr>
                <a:t>03</a:t>
              </a:r>
              <a:endParaRPr lang="zh-CN" altLang="en-US" sz="3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6号-洪亮毛笔隶书简体" panose="00000500000000000000" pitchFamily="2" charset="-122"/>
                <a:ea typeface="字魂56号-洪亮毛笔隶书简体" panose="00000500000000000000" pitchFamily="2" charset="-122"/>
              </a:endParaRPr>
            </a:p>
          </p:txBody>
        </p:sp>
      </p:grpSp>
      <p:grpSp>
        <p:nvGrpSpPr>
          <p:cNvPr id="25" name="组合 7"/>
          <p:cNvGrpSpPr/>
          <p:nvPr/>
        </p:nvGrpSpPr>
        <p:grpSpPr>
          <a:xfrm>
            <a:off x="4530457" y="6894596"/>
            <a:ext cx="1366134" cy="830158"/>
            <a:chOff x="6038316" y="4600895"/>
            <a:chExt cx="1137434" cy="830158"/>
          </a:xfrm>
        </p:grpSpPr>
        <p:pic>
          <p:nvPicPr>
            <p:cNvPr id="26" name="图片 2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2497" y="4600895"/>
              <a:ext cx="981096" cy="830158"/>
            </a:xfrm>
            <a:prstGeom prst="rect">
              <a:avLst/>
            </a:prstGeom>
          </p:spPr>
        </p:pic>
        <p:sp>
          <p:nvSpPr>
            <p:cNvPr id="27" name="标题 1"/>
            <p:cNvSpPr txBox="1"/>
            <p:nvPr/>
          </p:nvSpPr>
          <p:spPr>
            <a:xfrm>
              <a:off x="6038316" y="4642750"/>
              <a:ext cx="1137434" cy="6882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CN" sz="3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6号-洪亮毛笔隶书简体" panose="00000500000000000000" pitchFamily="2" charset="-122"/>
                  <a:ea typeface="字魂56号-洪亮毛笔隶书简体" panose="00000500000000000000" pitchFamily="2" charset="-122"/>
                </a:rPr>
                <a:t>04</a:t>
              </a:r>
              <a:endParaRPr lang="zh-CN" altLang="en-US" sz="3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6号-洪亮毛笔隶书简体" panose="00000500000000000000" pitchFamily="2" charset="-122"/>
                <a:ea typeface="字魂56号-洪亮毛笔隶书简体" panose="00000500000000000000" pitchFamily="2" charset="-122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653405" y="3375353"/>
            <a:ext cx="7815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UTM Isadora" panose="02040603050506020204" pitchFamily="18" charset="0"/>
              </a:rPr>
              <a:t>Tính</a:t>
            </a:r>
            <a:r>
              <a:rPr lang="en-US" sz="4400" b="1" dirty="0">
                <a:latin typeface="UTM Isadora" panose="02040603050506020204" pitchFamily="18" charset="0"/>
              </a:rPr>
              <a:t> </a:t>
            </a:r>
            <a:r>
              <a:rPr lang="en-US" sz="4400" b="1" dirty="0" err="1">
                <a:latin typeface="UTM Isadora" panose="02040603050506020204" pitchFamily="18" charset="0"/>
              </a:rPr>
              <a:t>bằng</a:t>
            </a:r>
            <a:r>
              <a:rPr lang="en-US" sz="4400" b="1" dirty="0">
                <a:latin typeface="UTM Isadora" panose="02040603050506020204" pitchFamily="18" charset="0"/>
              </a:rPr>
              <a:t> </a:t>
            </a:r>
            <a:r>
              <a:rPr lang="en-US" sz="4400" b="1" dirty="0" err="1">
                <a:latin typeface="UTM Isadora" panose="02040603050506020204" pitchFamily="18" charset="0"/>
              </a:rPr>
              <a:t>cách</a:t>
            </a:r>
            <a:r>
              <a:rPr lang="en-US" sz="4400" b="1" dirty="0">
                <a:latin typeface="UTM Isadora" panose="02040603050506020204" pitchFamily="18" charset="0"/>
              </a:rPr>
              <a:t> </a:t>
            </a:r>
            <a:r>
              <a:rPr lang="en-US" sz="4400" b="1" dirty="0" err="1">
                <a:latin typeface="UTM Isadora" panose="02040603050506020204" pitchFamily="18" charset="0"/>
              </a:rPr>
              <a:t>thuận</a:t>
            </a:r>
            <a:r>
              <a:rPr lang="en-US" sz="4400" b="1" dirty="0">
                <a:latin typeface="UTM Isadora" panose="02040603050506020204" pitchFamily="18" charset="0"/>
              </a:rPr>
              <a:t> </a:t>
            </a:r>
            <a:r>
              <a:rPr lang="en-US" sz="4400" b="1" dirty="0" err="1">
                <a:latin typeface="UTM Isadora" panose="02040603050506020204" pitchFamily="18" charset="0"/>
              </a:rPr>
              <a:t>tiện</a:t>
            </a:r>
            <a:r>
              <a:rPr lang="en-US" sz="4400" b="1" dirty="0">
                <a:latin typeface="UTM Isadora" panose="02040603050506020204" pitchFamily="18" charset="0"/>
              </a:rPr>
              <a:t> </a:t>
            </a:r>
            <a:r>
              <a:rPr lang="en-US" sz="4400" b="1" dirty="0" err="1">
                <a:latin typeface="UTM Isadora" panose="02040603050506020204" pitchFamily="18" charset="0"/>
              </a:rPr>
              <a:t>nhất</a:t>
            </a:r>
            <a:endParaRPr lang="en-US" sz="4400" b="1" dirty="0">
              <a:latin typeface="UTM Isadora" panose="020406030505060202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41060" y="5106363"/>
            <a:ext cx="75869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UTM Isadora" panose="02040603050506020204" pitchFamily="18" charset="0"/>
              </a:rPr>
              <a:t>So </a:t>
            </a:r>
            <a:r>
              <a:rPr lang="en-US" sz="4400" b="1" dirty="0" err="1">
                <a:latin typeface="UTM Isadora" panose="02040603050506020204" pitchFamily="18" charset="0"/>
              </a:rPr>
              <a:t>sánh</a:t>
            </a:r>
            <a:r>
              <a:rPr lang="en-US" sz="4400" b="1" dirty="0">
                <a:latin typeface="UTM Isadora" panose="02040603050506020204" pitchFamily="18" charset="0"/>
              </a:rPr>
              <a:t> </a:t>
            </a:r>
            <a:r>
              <a:rPr lang="en-US" sz="4400" b="1" dirty="0" err="1">
                <a:latin typeface="UTM Isadora" panose="02040603050506020204" pitchFamily="18" charset="0"/>
              </a:rPr>
              <a:t>các</a:t>
            </a:r>
            <a:r>
              <a:rPr lang="en-US" sz="4400" b="1" dirty="0">
                <a:latin typeface="UTM Isadora" panose="02040603050506020204" pitchFamily="18" charset="0"/>
              </a:rPr>
              <a:t> </a:t>
            </a:r>
            <a:r>
              <a:rPr lang="en-US" sz="4400" b="1" dirty="0" err="1">
                <a:latin typeface="UTM Isadora" panose="02040603050506020204" pitchFamily="18" charset="0"/>
              </a:rPr>
              <a:t>số</a:t>
            </a:r>
            <a:r>
              <a:rPr lang="en-US" sz="4400" b="1" dirty="0">
                <a:latin typeface="UTM Isadora" panose="02040603050506020204" pitchFamily="18" charset="0"/>
              </a:rPr>
              <a:t> </a:t>
            </a:r>
            <a:r>
              <a:rPr lang="en-US" sz="4400" b="1" dirty="0" err="1">
                <a:latin typeface="UTM Isadora" panose="02040603050506020204" pitchFamily="18" charset="0"/>
              </a:rPr>
              <a:t>thập</a:t>
            </a:r>
            <a:r>
              <a:rPr lang="en-US" sz="4400" b="1" dirty="0">
                <a:latin typeface="UTM Isadora" panose="02040603050506020204" pitchFamily="18" charset="0"/>
              </a:rPr>
              <a:t> </a:t>
            </a:r>
            <a:r>
              <a:rPr lang="en-US" sz="4400" b="1" dirty="0" err="1">
                <a:latin typeface="UTM Isadora" panose="02040603050506020204" pitchFamily="18" charset="0"/>
              </a:rPr>
              <a:t>phân</a:t>
            </a:r>
            <a:endParaRPr lang="en-US" sz="4400" b="1" dirty="0">
              <a:latin typeface="UTM Isadora" panose="020406030505060202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24525" y="6816418"/>
            <a:ext cx="80765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UTM Isadora" panose="02040603050506020204" pitchFamily="18" charset="0"/>
              </a:rPr>
              <a:t>Giải</a:t>
            </a:r>
            <a:r>
              <a:rPr lang="en-US" sz="4400" b="1" dirty="0">
                <a:latin typeface="UTM Isadora" panose="02040603050506020204" pitchFamily="18" charset="0"/>
              </a:rPr>
              <a:t> </a:t>
            </a:r>
            <a:r>
              <a:rPr lang="en-US" sz="4400" b="1" dirty="0" err="1">
                <a:latin typeface="UTM Isadora" panose="02040603050506020204" pitchFamily="18" charset="0"/>
              </a:rPr>
              <a:t>bài</a:t>
            </a:r>
            <a:r>
              <a:rPr lang="en-US" sz="4400" b="1" dirty="0">
                <a:latin typeface="UTM Isadora" panose="02040603050506020204" pitchFamily="18" charset="0"/>
              </a:rPr>
              <a:t> </a:t>
            </a:r>
            <a:r>
              <a:rPr lang="en-US" sz="4400" b="1" dirty="0" err="1">
                <a:latin typeface="UTM Isadora" panose="02040603050506020204" pitchFamily="18" charset="0"/>
              </a:rPr>
              <a:t>toán</a:t>
            </a:r>
            <a:r>
              <a:rPr lang="en-US" sz="4400" b="1" dirty="0">
                <a:latin typeface="UTM Isadora" panose="02040603050506020204" pitchFamily="18" charset="0"/>
              </a:rPr>
              <a:t> </a:t>
            </a:r>
            <a:r>
              <a:rPr lang="en-US" sz="4400" b="1" dirty="0" err="1">
                <a:latin typeface="UTM Isadora" panose="02040603050506020204" pitchFamily="18" charset="0"/>
              </a:rPr>
              <a:t>với</a:t>
            </a:r>
            <a:r>
              <a:rPr lang="en-US" sz="4400" b="1" dirty="0">
                <a:latin typeface="UTM Isadora" panose="02040603050506020204" pitchFamily="18" charset="0"/>
              </a:rPr>
              <a:t> </a:t>
            </a:r>
            <a:r>
              <a:rPr lang="en-US" sz="4400" b="1" dirty="0" err="1">
                <a:latin typeface="UTM Isadora" panose="02040603050506020204" pitchFamily="18" charset="0"/>
              </a:rPr>
              <a:t>các</a:t>
            </a:r>
            <a:r>
              <a:rPr lang="en-US" sz="4400" b="1" dirty="0">
                <a:latin typeface="UTM Isadora" panose="02040603050506020204" pitchFamily="18" charset="0"/>
              </a:rPr>
              <a:t> </a:t>
            </a:r>
            <a:r>
              <a:rPr lang="en-US" sz="4400" b="1" dirty="0" err="1">
                <a:latin typeface="UTM Isadora" panose="02040603050506020204" pitchFamily="18" charset="0"/>
              </a:rPr>
              <a:t>số</a:t>
            </a:r>
            <a:r>
              <a:rPr lang="en-US" sz="4400" b="1" dirty="0">
                <a:latin typeface="UTM Isadora" panose="02040603050506020204" pitchFamily="18" charset="0"/>
              </a:rPr>
              <a:t> </a:t>
            </a:r>
            <a:r>
              <a:rPr lang="en-US" sz="4400" b="1" dirty="0" err="1">
                <a:latin typeface="UTM Isadora" panose="02040603050506020204" pitchFamily="18" charset="0"/>
              </a:rPr>
              <a:t>thập</a:t>
            </a:r>
            <a:r>
              <a:rPr lang="en-US" sz="4400" b="1" dirty="0">
                <a:latin typeface="UTM Isadora" panose="02040603050506020204" pitchFamily="18" charset="0"/>
              </a:rPr>
              <a:t> </a:t>
            </a:r>
            <a:r>
              <a:rPr lang="en-US" sz="4400" b="1" dirty="0" err="1">
                <a:latin typeface="UTM Isadora" panose="02040603050506020204" pitchFamily="18" charset="0"/>
              </a:rPr>
              <a:t>phân</a:t>
            </a:r>
            <a:endParaRPr lang="en-US" sz="4400" b="1" dirty="0">
              <a:latin typeface="UTM Isadora" panose="02040603050506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46802" y="2300794"/>
            <a:ext cx="25128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SVN-Ciao Bella" pitchFamily="50" charset="0"/>
              </a:rPr>
              <a:t>Yêu cầu cần đạt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图片 38915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950" y="5622925"/>
            <a:ext cx="16886238" cy="3852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8" name="图片 38917" descr="1-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845" y="374650"/>
            <a:ext cx="11568430" cy="94037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9" name="图片 38918" descr="1-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88913" y="3154363"/>
            <a:ext cx="3889375" cy="579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7" name="图片 38916" descr="1-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52412" y="2095500"/>
            <a:ext cx="4687887" cy="7467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792813" y="2500794"/>
            <a:ext cx="3865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5" descr="White marble"/>
          <p:cNvSpPr txBox="1">
            <a:spLocks noChangeArrowheads="1"/>
          </p:cNvSpPr>
          <p:nvPr/>
        </p:nvSpPr>
        <p:spPr bwMode="auto">
          <a:xfrm>
            <a:off x="4860925" y="3513455"/>
            <a:ext cx="8552180" cy="1014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7">
                    <a:alphaModFix amt="99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15,32 +  41,69 + 8,44</a:t>
            </a:r>
          </a:p>
        </p:txBody>
      </p:sp>
      <p:sp>
        <p:nvSpPr>
          <p:cNvPr id="9" name="Text Box 6" descr="White marble"/>
          <p:cNvSpPr txBox="1">
            <a:spLocks noChangeArrowheads="1"/>
          </p:cNvSpPr>
          <p:nvPr/>
        </p:nvSpPr>
        <p:spPr bwMode="auto">
          <a:xfrm>
            <a:off x="4717415" y="5962015"/>
            <a:ext cx="8695690" cy="1014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7">
                    <a:alphaModFix amt="99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27,05 +  9,38  +  11,23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ldLvl="0" animBg="1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图片 44035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950" y="5622925"/>
            <a:ext cx="16886238" cy="3852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7" name="图片 44036" descr="1-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312" y="-581025"/>
            <a:ext cx="15840829" cy="105740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8" name="图片 44037" descr="1-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24828" y="4233838"/>
            <a:ext cx="4293184" cy="5503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9" name="图片 44038" descr="1-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79808" y="-581026"/>
            <a:ext cx="2856784" cy="10318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196021" y="1480693"/>
            <a:ext cx="118027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 Box 5" descr="White marble"/>
          <p:cNvSpPr txBox="1">
            <a:spLocks noChangeArrowheads="1"/>
          </p:cNvSpPr>
          <p:nvPr/>
        </p:nvSpPr>
        <p:spPr bwMode="auto">
          <a:xfrm>
            <a:off x="4473034" y="2361630"/>
            <a:ext cx="8596630" cy="92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7">
                    <a:alphaModFix amt="99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4,68 + 6,03 + 3,97</a:t>
            </a:r>
          </a:p>
        </p:txBody>
      </p:sp>
      <p:sp>
        <p:nvSpPr>
          <p:cNvPr id="9" name="Text Box 6" descr="White marble"/>
          <p:cNvSpPr txBox="1">
            <a:spLocks noChangeArrowheads="1"/>
          </p:cNvSpPr>
          <p:nvPr/>
        </p:nvSpPr>
        <p:spPr bwMode="auto">
          <a:xfrm>
            <a:off x="4407877" y="5877901"/>
            <a:ext cx="9093835" cy="92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7">
                    <a:alphaModFix amt="99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4,2 + 3,5 + 4,5 + 6,8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22984" y="3371705"/>
            <a:ext cx="6269355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4,68 + (6,03 + 3,97)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22984" y="4235801"/>
            <a:ext cx="336423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4,68 + 10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20783" y="5027889"/>
            <a:ext cx="2973705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14,68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17720" y="6756081"/>
            <a:ext cx="90036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vi-VN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4,2</a:t>
            </a:r>
            <a:r>
              <a:rPr 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vi-VN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6,8</a:t>
            </a:r>
            <a:r>
              <a:rPr 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(</a:t>
            </a:r>
            <a:r>
              <a:rPr lang="vi-VN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3,5</a:t>
            </a:r>
            <a:r>
              <a:rPr 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vi-VN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4,5</a:t>
            </a:r>
            <a:r>
              <a:rPr 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09465" y="7476161"/>
            <a:ext cx="66884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vi-VN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41215" y="8124233"/>
            <a:ext cx="44202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1</a:t>
            </a:r>
            <a:r>
              <a:rPr lang="vi-VN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 descr="White marble"/>
          <p:cNvSpPr txBox="1">
            <a:spLocks noChangeArrowheads="1"/>
          </p:cNvSpPr>
          <p:nvPr/>
        </p:nvSpPr>
        <p:spPr bwMode="auto">
          <a:xfrm>
            <a:off x="3924300" y="849630"/>
            <a:ext cx="9093835" cy="1014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>
                    <a:alphaModFix amt="99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4,2 + 3,5 + 4,5 + 6,8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1373505" y="2361565"/>
            <a:ext cx="1491488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2,7 </a:t>
            </a:r>
            <a:r>
              <a:rPr lang="en-US" sz="6000" b="1" dirty="0">
                <a:latin typeface="Times New Roman" panose="02020603050405020304" pitchFamily="18" charset="0"/>
              </a:rPr>
              <a:t>+ </a:t>
            </a:r>
            <a:r>
              <a:rPr lang="vi-VN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4,2 + 3,5 + 4,5 + 6,8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6000" b="1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sz="6000" b="1" dirty="0">
                <a:latin typeface="Times New Roman" panose="02020603050405020304" pitchFamily="18" charset="0"/>
              </a:rPr>
              <a:t>+</a:t>
            </a:r>
            <a:r>
              <a:rPr lang="vi-VN" altLang="en-US" sz="6000" b="1" dirty="0">
                <a:latin typeface="Times New Roman" panose="02020603050405020304" pitchFamily="18" charset="0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7,3 </a:t>
            </a:r>
            <a:r>
              <a:rPr lang="en-US" sz="6000" b="1" dirty="0">
                <a:latin typeface="Times New Roman" panose="02020603050405020304" pitchFamily="18" charset="0"/>
              </a:rPr>
              <a:t>+</a:t>
            </a:r>
            <a:r>
              <a:rPr lang="vi-VN" altLang="en-US" sz="6000" b="1" dirty="0">
                <a:latin typeface="Times New Roman" panose="02020603050405020304" pitchFamily="18" charset="0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5,5 </a:t>
            </a:r>
            <a:r>
              <a:rPr lang="en-US" sz="6000" b="1" dirty="0">
                <a:latin typeface="Times New Roman" panose="02020603050405020304" pitchFamily="18" charset="0"/>
              </a:rPr>
              <a:t>+ 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4,5 </a:t>
            </a:r>
            <a:endParaRPr lang="en-US" sz="6000" b="1" dirty="0"/>
          </a:p>
        </p:txBody>
      </p:sp>
      <p:sp>
        <p:nvSpPr>
          <p:cNvPr id="4" name="Text Box 3"/>
          <p:cNvSpPr txBox="1"/>
          <p:nvPr/>
        </p:nvSpPr>
        <p:spPr>
          <a:xfrm>
            <a:off x="467995" y="4305935"/>
            <a:ext cx="1601978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vi-VN" alt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 </a:t>
            </a:r>
            <a:r>
              <a:rPr lang="vi-VN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4,2 + 3,5 + 4,5 + 6,8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6000" b="1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sz="6000" b="1" dirty="0">
                <a:latin typeface="Times New Roman" panose="02020603050405020304" pitchFamily="18" charset="0"/>
              </a:rPr>
              <a:t>+</a:t>
            </a:r>
            <a:r>
              <a:rPr lang="vi-VN" altLang="en-US" sz="6000" b="1" dirty="0">
                <a:latin typeface="Times New Roman" panose="02020603050405020304" pitchFamily="18" charset="0"/>
              </a:rPr>
              <a:t> </a:t>
            </a:r>
            <a:r>
              <a:rPr lang="vi-VN" alt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(2,7 </a:t>
            </a:r>
            <a:r>
              <a:rPr lang="vi-VN" altLang="en-US" sz="6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+</a:t>
            </a:r>
            <a:r>
              <a:rPr lang="vi-VN" alt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7,3 </a:t>
            </a:r>
            <a:r>
              <a:rPr lang="vi-VN" alt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 </a:t>
            </a:r>
            <a:r>
              <a:rPr lang="en-US" sz="6000" b="1" dirty="0">
                <a:latin typeface="Times New Roman" panose="02020603050405020304" pitchFamily="18" charset="0"/>
              </a:rPr>
              <a:t>+</a:t>
            </a:r>
            <a:r>
              <a:rPr lang="vi-VN" altLang="en-US" sz="6000" b="1" dirty="0">
                <a:latin typeface="Times New Roman" panose="02020603050405020304" pitchFamily="18" charset="0"/>
              </a:rPr>
              <a:t> </a:t>
            </a:r>
            <a:r>
              <a:rPr lang="vi-VN" alt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5,5 </a:t>
            </a:r>
            <a:r>
              <a:rPr lang="en-US" sz="6000" b="1" dirty="0">
                <a:latin typeface="Times New Roman" panose="02020603050405020304" pitchFamily="18" charset="0"/>
              </a:rPr>
              <a:t>+ 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4,5</a:t>
            </a:r>
            <a:r>
              <a:rPr lang="vi-VN" alt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sz="6000" b="1" dirty="0"/>
          </a:p>
        </p:txBody>
      </p:sp>
      <p:sp>
        <p:nvSpPr>
          <p:cNvPr id="5" name="Text Box 4"/>
          <p:cNvSpPr txBox="1"/>
          <p:nvPr/>
        </p:nvSpPr>
        <p:spPr>
          <a:xfrm>
            <a:off x="539750" y="5746115"/>
            <a:ext cx="1601978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vi-VN" alt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        </a:t>
            </a:r>
            <a:r>
              <a:rPr lang="en-US" sz="6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vi-VN" altLang="en-US" sz="6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9</a:t>
            </a:r>
            <a:r>
              <a:rPr lang="vi-VN" altLang="en-US" sz="6000" b="1" dirty="0">
                <a:latin typeface="Times New Roman" panose="02020603050405020304" pitchFamily="18" charset="0"/>
                <a:sym typeface="+mn-ea"/>
              </a:rPr>
              <a:t>                        </a:t>
            </a:r>
            <a:r>
              <a:rPr lang="en-US" sz="6000" b="1" dirty="0">
                <a:latin typeface="Times New Roman" panose="02020603050405020304" pitchFamily="18" charset="0"/>
              </a:rPr>
              <a:t>+</a:t>
            </a:r>
            <a:r>
              <a:rPr lang="vi-VN" altLang="en-US" sz="6000" b="1" dirty="0">
                <a:latin typeface="Times New Roman" panose="02020603050405020304" pitchFamily="18" charset="0"/>
              </a:rPr>
              <a:t> </a:t>
            </a:r>
            <a:r>
              <a:rPr lang="en-US" altLang="en-US" sz="6000" b="1" dirty="0">
                <a:latin typeface="Times New Roman" panose="02020603050405020304" pitchFamily="18" charset="0"/>
              </a:rPr>
              <a:t>      </a:t>
            </a:r>
            <a:r>
              <a:rPr lang="vi-VN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10</a:t>
            </a:r>
            <a:r>
              <a:rPr lang="vi-VN" alt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</a:t>
            </a:r>
            <a:r>
              <a:rPr lang="en-US" sz="6000" b="1" dirty="0">
                <a:latin typeface="Times New Roman" panose="02020603050405020304" pitchFamily="18" charset="0"/>
              </a:rPr>
              <a:t>+</a:t>
            </a:r>
            <a:r>
              <a:rPr lang="vi-VN" altLang="en-US" sz="6000" b="1" dirty="0">
                <a:latin typeface="Times New Roman" panose="02020603050405020304" pitchFamily="18" charset="0"/>
              </a:rPr>
              <a:t> </a:t>
            </a:r>
            <a:r>
              <a:rPr lang="en-US" altLang="en-US" sz="6000" b="1" dirty="0">
                <a:latin typeface="Times New Roman" panose="02020603050405020304" pitchFamily="18" charset="0"/>
              </a:rPr>
              <a:t>      </a:t>
            </a:r>
            <a:r>
              <a:rPr lang="vi-VN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10</a:t>
            </a:r>
            <a:endParaRPr lang="vi-VN" sz="6000" b="1" dirty="0"/>
          </a:p>
        </p:txBody>
      </p:sp>
      <p:sp>
        <p:nvSpPr>
          <p:cNvPr id="6" name="Text Box 5"/>
          <p:cNvSpPr txBox="1"/>
          <p:nvPr/>
        </p:nvSpPr>
        <p:spPr>
          <a:xfrm>
            <a:off x="539750" y="7258050"/>
            <a:ext cx="1601978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vi-VN" alt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        </a:t>
            </a:r>
            <a:r>
              <a:rPr lang="vi-VN" altLang="en-US" sz="6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39</a:t>
            </a:r>
            <a:r>
              <a:rPr lang="vi-VN" altLang="en-US" sz="6000" b="1" dirty="0">
                <a:latin typeface="Times New Roman" panose="02020603050405020304" pitchFamily="18" charset="0"/>
                <a:sym typeface="+mn-ea"/>
              </a:rPr>
              <a:t>                   </a:t>
            </a:r>
            <a:endParaRPr lang="vi-VN" sz="6000" b="1" dirty="0"/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0" grpId="1"/>
      <p:bldP spid="100" grpId="2"/>
      <p:bldP spid="4" grpId="1"/>
      <p:bldP spid="4" grpId="2"/>
      <p:bldP spid="5" grpId="1"/>
      <p:bldP spid="5" grpId="2"/>
      <p:bldP spid="6" grpId="1"/>
      <p:bldP spid="6" grpId="2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557</Words>
  <Application>Microsoft Office PowerPoint</Application>
  <PresentationFormat>Custom</PresentationFormat>
  <Paragraphs>104</Paragraphs>
  <Slides>15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黑体</vt:lpstr>
      <vt:lpstr>#9Slide03 AllRoundGothic</vt:lpstr>
      <vt:lpstr>Arial</vt:lpstr>
      <vt:lpstr>HP001 4 hàng</vt:lpstr>
      <vt:lpstr>HP-080</vt:lpstr>
      <vt:lpstr>SVN-Ciao Bella</vt:lpstr>
      <vt:lpstr>Times New Roman</vt:lpstr>
      <vt:lpstr>UTM Isadora</vt:lpstr>
      <vt:lpstr>字魂56号-洪亮毛笔隶书简体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Windows User</cp:lastModifiedBy>
  <cp:revision>81</cp:revision>
  <dcterms:created xsi:type="dcterms:W3CDTF">2015-09-14T06:10:00Z</dcterms:created>
  <dcterms:modified xsi:type="dcterms:W3CDTF">2022-11-13T17:40:18Z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1033-11.2.0.11341</vt:lpwstr>
  </property>
  <property fmtid="{D5CDD505-2E9C-101B-9397-08002B2CF9AE}" pid="3" name="ICV">
    <vt:lpwstr>38917122BA82410A95B3FB42B2449CEC</vt:lpwstr>
  </property>
</Properties>
</file>