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6.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7" r:id="rId2"/>
    <p:sldMasterId id="2147483709" r:id="rId3"/>
    <p:sldMasterId id="2147483721" r:id="rId4"/>
    <p:sldMasterId id="2147483660" r:id="rId5"/>
  </p:sldMasterIdLst>
  <p:notesMasterIdLst>
    <p:notesMasterId r:id="rId18"/>
  </p:notesMasterIdLst>
  <p:sldIdLst>
    <p:sldId id="9432" r:id="rId6"/>
    <p:sldId id="9445" r:id="rId7"/>
    <p:sldId id="274" r:id="rId8"/>
    <p:sldId id="267" r:id="rId9"/>
    <p:sldId id="270" r:id="rId10"/>
    <p:sldId id="271" r:id="rId11"/>
    <p:sldId id="9449" r:id="rId12"/>
    <p:sldId id="280" r:id="rId13"/>
    <p:sldId id="9453" r:id="rId14"/>
    <p:sldId id="9455" r:id="rId15"/>
    <p:sldId id="9457" r:id="rId16"/>
    <p:sldId id="9459" r:id="rId17"/>
  </p:sldIdLst>
  <p:sldSz cx="12192000" cy="6858000"/>
  <p:notesSz cx="6858000" cy="9144000"/>
  <p:embeddedFontLst>
    <p:embeddedFont>
      <p:font typeface="Calibri" pitchFamily="34" charset="0"/>
      <p:regular r:id="rId19"/>
      <p:bold r:id="rId20"/>
      <p:italic r:id="rId21"/>
      <p:boldItalic r:id="rId22"/>
    </p:embeddedFont>
    <p:embeddedFont>
      <p:font typeface="iCiel Cadena" charset="0"/>
      <p:bold r:id="rId23"/>
    </p:embeddedFont>
    <p:embeddedFont>
      <p:font typeface="Tahoma" pitchFamily="34" charset="0"/>
      <p:regular r:id="rId24"/>
      <p:bold r:id="rId25"/>
    </p:embeddedFont>
    <p:embeddedFont>
      <p:font typeface="等线" charset="-122"/>
      <p:regular r:id="rId26"/>
      <p:bold r:id="rId27"/>
    </p:embeddedFont>
    <p:embeddedFont>
      <p:font typeface="UVN Binh Duong" charset="0"/>
      <p:regular r:id="rId28"/>
    </p:embeddedFont>
    <p:embeddedFont>
      <p:font typeface="UTM Showcard" pitchFamily="18" charset="0"/>
      <p:regular r:id="rId29"/>
    </p:embeddedFont>
    <p:embeddedFont>
      <p:font typeface="UTM Guanine" pitchFamily="18" charset="0"/>
      <p:regular r:id="rId30"/>
    </p:embeddedFont>
    <p:embeddedFont>
      <p:font typeface="黑体" pitchFamily="2" charset="-122"/>
      <p:regular r:id="rId31"/>
    </p:embeddedFont>
    <p:embeddedFont>
      <p:font typeface="UTM Ong Do Gia" pitchFamily="18" charset="0"/>
      <p:regular r:id="rId32"/>
    </p:embeddedFont>
    <p:embeddedFont>
      <p:font typeface="Calibri Light" pitchFamily="34" charset="0"/>
      <p:regular r:id="rId33"/>
      <p: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14A"/>
    <a:srgbClr val="542616"/>
    <a:srgbClr val="D0742B"/>
    <a:srgbClr val="A25F06"/>
    <a:srgbClr val="CF7907"/>
    <a:srgbClr val="FABE6A"/>
    <a:srgbClr val="E1A705"/>
    <a:srgbClr val="FABC17"/>
    <a:srgbClr val="175E32"/>
    <a:srgbClr val="FCF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24" autoAdjust="0"/>
  </p:normalViewPr>
  <p:slideViewPr>
    <p:cSldViewPr snapToGrid="0">
      <p:cViewPr>
        <p:scale>
          <a:sx n="50" d="100"/>
          <a:sy n="50" d="100"/>
        </p:scale>
        <p:origin x="-1464" y="-5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7D11D-61D9-4857-B71C-C38EA334394E}" type="datetimeFigureOut">
              <a:rPr lang="zh-CN" altLang="en-US" smtClean="0"/>
              <a:t>2022/11/17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703BF-2364-43CA-966A-DA7E170455E5}" type="slidenum">
              <a:rPr lang="zh-CN" altLang="en-US" smtClean="0"/>
              <a:t>‹#›</a:t>
            </a:fld>
            <a:endParaRPr lang="zh-CN" altLang="en-US"/>
          </a:p>
        </p:txBody>
      </p:sp>
    </p:spTree>
    <p:extLst>
      <p:ext uri="{BB962C8B-B14F-4D97-AF65-F5344CB8AC3E}">
        <p14:creationId xmlns:p14="http://schemas.microsoft.com/office/powerpoint/2010/main" val="149951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t>1</a:t>
            </a:fld>
            <a:endParaRPr lang="zh-CN" altLang="en-US"/>
          </a:p>
        </p:txBody>
      </p:sp>
    </p:spTree>
    <p:extLst>
      <p:ext uri="{BB962C8B-B14F-4D97-AF65-F5344CB8AC3E}">
        <p14:creationId xmlns:p14="http://schemas.microsoft.com/office/powerpoint/2010/main" val="18978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Game </a:t>
            </a:r>
            <a:r>
              <a:rPr lang="en-US" dirty="0" err="1"/>
              <a:t>của</a:t>
            </a:r>
            <a:r>
              <a:rPr lang="en-US" dirty="0"/>
              <a:t> </a:t>
            </a:r>
            <a:r>
              <a:rPr lang="en-US" dirty="0" err="1"/>
              <a:t>cô</a:t>
            </a:r>
            <a:r>
              <a:rPr lang="en-US" dirty="0"/>
              <a:t> </a:t>
            </a:r>
            <a:r>
              <a:rPr lang="en-US" dirty="0" err="1"/>
              <a:t>Uyên</a:t>
            </a:r>
            <a:r>
              <a:rPr lang="en-US" dirty="0"/>
              <a:t> </a:t>
            </a:r>
            <a:r>
              <a:rPr lang="en-US" dirty="0" err="1"/>
              <a:t>Uyên</a:t>
            </a:r>
            <a:endParaRPr lang="en-US" dirty="0"/>
          </a:p>
          <a:p>
            <a:endParaRPr lang="en-US" dirty="0"/>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11</a:t>
            </a:fld>
            <a:endParaRPr lang="zh-CN" altLang="en-US"/>
          </a:p>
        </p:txBody>
      </p:sp>
    </p:spTree>
    <p:extLst>
      <p:ext uri="{BB962C8B-B14F-4D97-AF65-F5344CB8AC3E}">
        <p14:creationId xmlns:p14="http://schemas.microsoft.com/office/powerpoint/2010/main" val="37467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7703BF-2364-43CA-966A-DA7E170455E5}" type="slidenum">
              <a:rPr lang="zh-CN" altLang="en-US" smtClean="0"/>
              <a:t>3</a:t>
            </a:fld>
            <a:endParaRPr lang="zh-CN" altLang="en-US"/>
          </a:p>
        </p:txBody>
      </p:sp>
    </p:spTree>
    <p:extLst>
      <p:ext uri="{BB962C8B-B14F-4D97-AF65-F5344CB8AC3E}">
        <p14:creationId xmlns:p14="http://schemas.microsoft.com/office/powerpoint/2010/main" val="289120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4</a:t>
            </a:fld>
            <a:endParaRPr lang="zh-CN" altLang="en-US"/>
          </a:p>
        </p:txBody>
      </p:sp>
    </p:spTree>
    <p:extLst>
      <p:ext uri="{BB962C8B-B14F-4D97-AF65-F5344CB8AC3E}">
        <p14:creationId xmlns:p14="http://schemas.microsoft.com/office/powerpoint/2010/main" val="115139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5</a:t>
            </a:fld>
            <a:endParaRPr lang="zh-CN" altLang="en-US"/>
          </a:p>
        </p:txBody>
      </p:sp>
    </p:spTree>
    <p:extLst>
      <p:ext uri="{BB962C8B-B14F-4D97-AF65-F5344CB8AC3E}">
        <p14:creationId xmlns:p14="http://schemas.microsoft.com/office/powerpoint/2010/main" val="356450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6</a:t>
            </a:fld>
            <a:endParaRPr lang="zh-CN" altLang="en-US"/>
          </a:p>
        </p:txBody>
      </p:sp>
    </p:spTree>
    <p:extLst>
      <p:ext uri="{BB962C8B-B14F-4D97-AF65-F5344CB8AC3E}">
        <p14:creationId xmlns:p14="http://schemas.microsoft.com/office/powerpoint/2010/main" val="258616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7</a:t>
            </a:fld>
            <a:endParaRPr lang="zh-CN" altLang="en-US"/>
          </a:p>
        </p:txBody>
      </p:sp>
    </p:spTree>
    <p:extLst>
      <p:ext uri="{BB962C8B-B14F-4D97-AF65-F5344CB8AC3E}">
        <p14:creationId xmlns:p14="http://schemas.microsoft.com/office/powerpoint/2010/main" val="104853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8</a:t>
            </a:fld>
            <a:endParaRPr lang="zh-CN" altLang="en-US"/>
          </a:p>
        </p:txBody>
      </p:sp>
    </p:spTree>
    <p:extLst>
      <p:ext uri="{BB962C8B-B14F-4D97-AF65-F5344CB8AC3E}">
        <p14:creationId xmlns:p14="http://schemas.microsoft.com/office/powerpoint/2010/main" val="389677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9</a:t>
            </a:fld>
            <a:endParaRPr lang="zh-CN" altLang="en-US"/>
          </a:p>
        </p:txBody>
      </p:sp>
    </p:spTree>
    <p:extLst>
      <p:ext uri="{BB962C8B-B14F-4D97-AF65-F5344CB8AC3E}">
        <p14:creationId xmlns:p14="http://schemas.microsoft.com/office/powerpoint/2010/main" val="368498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Game của cô Uyên Uyên</a:t>
            </a:r>
          </a:p>
          <a:p>
            <a:endParaRPr lang="en-US"/>
          </a:p>
        </p:txBody>
      </p:sp>
      <p:sp>
        <p:nvSpPr>
          <p:cNvPr id="4" name="Slide Number Placeholder 3"/>
          <p:cNvSpPr>
            <a:spLocks noGrp="1"/>
          </p:cNvSpPr>
          <p:nvPr>
            <p:ph type="sldNum" sz="quarter" idx="5"/>
          </p:nvPr>
        </p:nvSpPr>
        <p:spPr/>
        <p:txBody>
          <a:bodyPr/>
          <a:lstStyle/>
          <a:p>
            <a:fld id="{867703BF-2364-43CA-966A-DA7E170455E5}" type="slidenum">
              <a:rPr lang="zh-CN" altLang="en-US" smtClean="0"/>
              <a:t>10</a:t>
            </a:fld>
            <a:endParaRPr lang="zh-CN" altLang="en-US"/>
          </a:p>
        </p:txBody>
      </p:sp>
    </p:spTree>
    <p:extLst>
      <p:ext uri="{BB962C8B-B14F-4D97-AF65-F5344CB8AC3E}">
        <p14:creationId xmlns:p14="http://schemas.microsoft.com/office/powerpoint/2010/main" val="279218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BFB5A-59CA-44B1-B36D-A9213008747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72683C-CB9A-4EB8-BDE9-6EA2D8E935F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4A3A4D2-4F17-42A3-B0F0-065200C3C10E}"/>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5" name="Footer Placeholder 4">
            <a:extLst>
              <a:ext uri="{FF2B5EF4-FFF2-40B4-BE49-F238E27FC236}">
                <a16:creationId xmlns:a16="http://schemas.microsoft.com/office/drawing/2014/main" xmlns="" id="{B1187CE0-F915-4E89-9AB9-CF436B32C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B4AE2DD-67AC-4CCF-86CB-156A06578193}"/>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129728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48366-8236-4E9F-816B-93DBB5FFD5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01E376-1C61-45D3-8F6B-697200FF6DE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150934-FB31-4F71-A0BA-42101BA81D6D}"/>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5" name="Footer Placeholder 4">
            <a:extLst>
              <a:ext uri="{FF2B5EF4-FFF2-40B4-BE49-F238E27FC236}">
                <a16:creationId xmlns:a16="http://schemas.microsoft.com/office/drawing/2014/main" xmlns="" id="{2D8ED408-A3CF-4A15-9D2E-A8C4C8E7BA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8D6BC49-666C-4FE5-A6A9-407A73CAD73E}"/>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325662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1CDE7-6EE6-4718-A997-F71FC76C8F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64DF948-6A1E-4F8A-AF35-4ABC0C866A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1EA15F-1B6A-48B5-B77F-3D62609EB6C9}"/>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5" name="Footer Placeholder 4">
            <a:extLst>
              <a:ext uri="{FF2B5EF4-FFF2-40B4-BE49-F238E27FC236}">
                <a16:creationId xmlns:a16="http://schemas.microsoft.com/office/drawing/2014/main" xmlns="" id="{A32041B3-4861-4373-BDA5-8A9A84CA83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EC699CD-5D9D-4322-BE73-206C4D8B48DF}"/>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277900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86E29-F78D-4438-89CF-EEB7305802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D6C254A-D990-4AC4-BA6B-8654AEF328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EE577F5-0CF7-46A0-9EE8-4CF4ED9A43C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A74829-9AB7-4F1E-9D38-D0CEF530586C}"/>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6" name="Footer Placeholder 5">
            <a:extLst>
              <a:ext uri="{FF2B5EF4-FFF2-40B4-BE49-F238E27FC236}">
                <a16:creationId xmlns:a16="http://schemas.microsoft.com/office/drawing/2014/main" xmlns="" id="{0A4659E3-39FE-4788-B1BA-7164E03D4D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7B01BC9-97DC-4C3D-A033-5D54C36C71D6}"/>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209432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0CF9B-2E13-4CE3-AC53-144B806760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4348E0-11FA-4AF8-A90B-FDE3EF65D9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35DB6E-8F3D-4943-A796-76D67AC00DB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B7916E7-96F9-4748-B319-3B7F2940F3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88CBB68-4B61-4DB4-A261-3C6B3652EFC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5D5AA5E-F167-4BE7-9CC3-D97F421CE6BE}"/>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8" name="Footer Placeholder 7">
            <a:extLst>
              <a:ext uri="{FF2B5EF4-FFF2-40B4-BE49-F238E27FC236}">
                <a16:creationId xmlns:a16="http://schemas.microsoft.com/office/drawing/2014/main" xmlns="" id="{73298C54-3085-435B-9F4C-A78E7C0964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B6FA853-6315-41F7-8D3E-4F5C76AC68B7}"/>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151426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553E2-BCCE-42F3-AC16-0518E71602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6381E2-2D55-40BA-ADF6-C9061E8F3CAD}"/>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4" name="Footer Placeholder 3">
            <a:extLst>
              <a:ext uri="{FF2B5EF4-FFF2-40B4-BE49-F238E27FC236}">
                <a16:creationId xmlns:a16="http://schemas.microsoft.com/office/drawing/2014/main" xmlns="" id="{9C128C6A-73FE-4ACA-B215-E5477EB519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37E8E5EF-9BA1-4DF6-922C-9B12C216E829}"/>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316458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66622A-FD2A-4F8B-AB32-204D471233D5}"/>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3" name="Footer Placeholder 2">
            <a:extLst>
              <a:ext uri="{FF2B5EF4-FFF2-40B4-BE49-F238E27FC236}">
                <a16:creationId xmlns:a16="http://schemas.microsoft.com/office/drawing/2014/main" xmlns="" id="{1CBAFAA3-F155-4FC0-B234-8BA163240B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28D13FE-E7D1-411C-9F6E-21326FED6E16}"/>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275937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B6D4-E320-4ADC-B0C2-377F079ED3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FF1BB89-A18A-4504-9296-3A1FF60C23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42D27C6-5BF6-48F4-B293-FF432D5665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D368AD-BDB7-408B-BAF6-E06DB05EF5BC}"/>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6" name="Footer Placeholder 5">
            <a:extLst>
              <a:ext uri="{FF2B5EF4-FFF2-40B4-BE49-F238E27FC236}">
                <a16:creationId xmlns:a16="http://schemas.microsoft.com/office/drawing/2014/main" xmlns="" id="{8EBD756B-F016-4D29-9D87-3D0956B25E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A61EAE2-B016-4C30-B745-4CEF46251867}"/>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349361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FFB9A-4DDB-47AA-8E64-395B21FBCF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2121701-F876-47B9-BE08-69108485D7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3E9E562-E9D5-4A75-8AAE-7201782B57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98DE3E1-A32C-47C6-812A-4DB367DD97F1}"/>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6" name="Footer Placeholder 5">
            <a:extLst>
              <a:ext uri="{FF2B5EF4-FFF2-40B4-BE49-F238E27FC236}">
                <a16:creationId xmlns:a16="http://schemas.microsoft.com/office/drawing/2014/main" xmlns="" id="{C0CBC2A1-4EB9-4FF8-B1E1-F5DA11B365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B577581-8589-48BF-A61B-69E2E23AD7A8}"/>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44304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FF1EB-33C6-4BD4-8B26-45727B3497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9AC302D-B6D7-4DD9-A690-EAD988EEB38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D94C7F-0D9A-42F9-8F16-19CB1A40B058}"/>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5" name="Footer Placeholder 4">
            <a:extLst>
              <a:ext uri="{FF2B5EF4-FFF2-40B4-BE49-F238E27FC236}">
                <a16:creationId xmlns:a16="http://schemas.microsoft.com/office/drawing/2014/main" xmlns="" id="{A2C2943A-EF99-45CE-88F5-F957886AAC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EB107CB-5AA9-408E-BF3F-3AA79F134378}"/>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362741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128E33-9DDE-4E40-910F-CF2B6A84A9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C87BDD-1E99-4A69-B72F-9BDEB07429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31B695-BD2E-4070-9F1C-3DE58D0C53E0}"/>
              </a:ext>
            </a:extLst>
          </p:cNvPr>
          <p:cNvSpPr>
            <a:spLocks noGrp="1"/>
          </p:cNvSpPr>
          <p:nvPr>
            <p:ph type="dt" sz="half" idx="10"/>
          </p:nvPr>
        </p:nvSpPr>
        <p:spPr>
          <a:xfrm>
            <a:off x="838200" y="6356350"/>
            <a:ext cx="2743200" cy="365125"/>
          </a:xfrm>
          <a:prstGeom prst="rect">
            <a:avLst/>
          </a:prstGeom>
        </p:spPr>
        <p:txBody>
          <a:bodyPr/>
          <a:lstStyle/>
          <a:p>
            <a:fld id="{4ECBDD30-0292-4684-B504-0C80DA0CEC4E}" type="datetimeFigureOut">
              <a:rPr lang="en-US" smtClean="0"/>
              <a:t>11/17/2022</a:t>
            </a:fld>
            <a:endParaRPr lang="en-US"/>
          </a:p>
        </p:txBody>
      </p:sp>
      <p:sp>
        <p:nvSpPr>
          <p:cNvPr id="5" name="Footer Placeholder 4">
            <a:extLst>
              <a:ext uri="{FF2B5EF4-FFF2-40B4-BE49-F238E27FC236}">
                <a16:creationId xmlns:a16="http://schemas.microsoft.com/office/drawing/2014/main" xmlns="" id="{4018FECA-44F7-4016-B4DD-AC05360BD2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46047E-09D9-46BE-B02D-5FE24197B6A7}"/>
              </a:ext>
            </a:extLst>
          </p:cNvPr>
          <p:cNvSpPr>
            <a:spLocks noGrp="1"/>
          </p:cNvSpPr>
          <p:nvPr>
            <p:ph type="sldNum" sz="quarter" idx="12"/>
          </p:nvPr>
        </p:nvSpPr>
        <p:spPr>
          <a:xfrm>
            <a:off x="8610600" y="6356350"/>
            <a:ext cx="2743200" cy="365125"/>
          </a:xfrm>
          <a:prstGeom prst="rect">
            <a:avLst/>
          </a:prstGeom>
        </p:spPr>
        <p:txBody>
          <a:bodyPr/>
          <a:lstStyle/>
          <a:p>
            <a:fld id="{94BCC3F1-D599-45F6-AF7E-D2910C6F51EF}" type="slidenum">
              <a:rPr lang="en-US" smtClean="0"/>
              <a:t>‹#›</a:t>
            </a:fld>
            <a:endParaRPr lang="en-US"/>
          </a:p>
        </p:txBody>
      </p:sp>
    </p:spTree>
    <p:extLst>
      <p:ext uri="{BB962C8B-B14F-4D97-AF65-F5344CB8AC3E}">
        <p14:creationId xmlns:p14="http://schemas.microsoft.com/office/powerpoint/2010/main" val="279348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6B765-2D40-4B58-9C14-93AE673956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E3884A5-EA35-45B3-8DDD-6C1CA4D3B3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9D1D3F-9D1A-4D23-BA26-75D52D8E6540}"/>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5" name="Footer Placeholder 4">
            <a:extLst>
              <a:ext uri="{FF2B5EF4-FFF2-40B4-BE49-F238E27FC236}">
                <a16:creationId xmlns:a16="http://schemas.microsoft.com/office/drawing/2014/main" xmlns="" id="{1F4B59A3-DF5C-43B3-A487-D52BE753A6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C939A4E-0F43-4A51-A555-437FD35D6BED}"/>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365948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07881-2017-4FD0-85D5-357A8803BF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811CA60-395F-4C32-B027-9A875D2B80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5EFF29-B9FE-44D1-977C-59762378B30B}"/>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5" name="Footer Placeholder 4">
            <a:extLst>
              <a:ext uri="{FF2B5EF4-FFF2-40B4-BE49-F238E27FC236}">
                <a16:creationId xmlns:a16="http://schemas.microsoft.com/office/drawing/2014/main" xmlns="" id="{D5FCD75B-4B39-4A85-B2AA-6D1A169F52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2F91F29-6746-4C4B-8A00-99F81B379210}"/>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288107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87659-0FB9-4ED4-B817-12CB8D2041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4F7007-DF23-40E7-A4BB-BE2CA97D43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1440F31-6D8B-47DE-8B9C-0F34308CD0C3}"/>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5" name="Footer Placeholder 4">
            <a:extLst>
              <a:ext uri="{FF2B5EF4-FFF2-40B4-BE49-F238E27FC236}">
                <a16:creationId xmlns:a16="http://schemas.microsoft.com/office/drawing/2014/main" xmlns="" id="{8B45F5E9-BD82-4F04-97E3-3C70BA496C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6BDB73C-0F95-44F9-963E-7CBE345C4C4A}"/>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229994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638F2-CF45-4241-84BF-A39D5EEC39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B723C0-4F6F-48B9-B40A-80A43A4B036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8E5742B-F99B-4121-A4EE-206D3F2041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B95C5CF-67D6-40C3-BF98-7A39DFEB4DF2}"/>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6" name="Footer Placeholder 5">
            <a:extLst>
              <a:ext uri="{FF2B5EF4-FFF2-40B4-BE49-F238E27FC236}">
                <a16:creationId xmlns:a16="http://schemas.microsoft.com/office/drawing/2014/main" xmlns="" id="{1E66E9F3-CA65-460D-AB5A-A941F7027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16C3D72-514E-4CFE-AB0A-4A3BEB08F468}"/>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83619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5ECEA-297B-4BBD-AF9D-A8452EFEDB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9C132A1-745A-4059-B1F9-380700E6A6E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A5D9D19-F88C-420E-B3AA-00176DE9F4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20861E2-0A4C-407C-A0FB-14C6D3204E7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223A5EC-7FCC-41B9-80E7-930ADC1F977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05ABE80-EA18-4195-A6CB-D2BD70E25F8F}"/>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8" name="Footer Placeholder 7">
            <a:extLst>
              <a:ext uri="{FF2B5EF4-FFF2-40B4-BE49-F238E27FC236}">
                <a16:creationId xmlns:a16="http://schemas.microsoft.com/office/drawing/2014/main" xmlns="" id="{4E13CE9C-0EAB-4525-9FBD-87AA59C42C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98149D9-E91A-41E1-9A70-C3A5BA6E4587}"/>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95096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61820-BD3C-45D5-A505-E9F5D0C6A7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6EA22DC-7B5E-48AF-B07D-8A4C961AA920}"/>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4" name="Footer Placeholder 3">
            <a:extLst>
              <a:ext uri="{FF2B5EF4-FFF2-40B4-BE49-F238E27FC236}">
                <a16:creationId xmlns:a16="http://schemas.microsoft.com/office/drawing/2014/main" xmlns="" id="{2EE05D5B-4C7F-4024-8B43-0AB18E04BA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CAE9273-63B5-4297-B2B8-117F918056A5}"/>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283053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E409F0-8E58-4AE0-BE70-30E6C5012E7F}"/>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3" name="Footer Placeholder 2">
            <a:extLst>
              <a:ext uri="{FF2B5EF4-FFF2-40B4-BE49-F238E27FC236}">
                <a16:creationId xmlns:a16="http://schemas.microsoft.com/office/drawing/2014/main" xmlns="" id="{B1859C92-0D88-4FF9-85D0-301458D07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FEE21747-7E37-4409-BA7C-4C447E280A32}"/>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397311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981E9-FD7E-4D2D-B80D-4062A9507B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F7CC3F4-DBF8-40E7-9E68-F7585686BAF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1602B41-1275-4F58-88FE-B9BAD5728A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981108-6865-46B1-94C1-0A37BED77602}"/>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6" name="Footer Placeholder 5">
            <a:extLst>
              <a:ext uri="{FF2B5EF4-FFF2-40B4-BE49-F238E27FC236}">
                <a16:creationId xmlns:a16="http://schemas.microsoft.com/office/drawing/2014/main" xmlns="" id="{20424813-4315-4183-AD07-D5A434BFB0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D87C670-FF8C-46DC-B395-8EFC2B3E1C43}"/>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228210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6DA81-3A21-4B5F-AA38-F7908A9E93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66A74B-BB47-4171-BC8A-F4C1177CED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5702DC5-3007-4ECE-927B-1DC857295B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8AA4D7-F7CB-46EF-93E2-CA114893F53A}"/>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6" name="Footer Placeholder 5">
            <a:extLst>
              <a:ext uri="{FF2B5EF4-FFF2-40B4-BE49-F238E27FC236}">
                <a16:creationId xmlns:a16="http://schemas.microsoft.com/office/drawing/2014/main" xmlns="" id="{45AB9B3B-7CD0-446D-88E7-6D7020A9F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D48CD58-D1D8-46AF-B526-150E690704BC}"/>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282186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639A3-2310-477B-8022-594B89659E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E983E3-994B-4F35-818C-8A261FA738E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E5FC9D-293C-4213-B8E9-734259979688}"/>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5" name="Footer Placeholder 4">
            <a:extLst>
              <a:ext uri="{FF2B5EF4-FFF2-40B4-BE49-F238E27FC236}">
                <a16:creationId xmlns:a16="http://schemas.microsoft.com/office/drawing/2014/main" xmlns="" id="{9F62E27B-BD67-4191-BA88-A7F5F1A9B3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5422BF-BB75-4A73-A4A4-CED9DEE23429}"/>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419796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207ADA-E3D2-4DC3-A12F-33DBEEDD0DC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A8583B-E12B-4EA4-8264-DB717D356D8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11DE70-A9E0-43D6-822F-06B67FC1E0D8}"/>
              </a:ext>
            </a:extLst>
          </p:cNvPr>
          <p:cNvSpPr>
            <a:spLocks noGrp="1"/>
          </p:cNvSpPr>
          <p:nvPr>
            <p:ph type="dt" sz="half" idx="10"/>
          </p:nvPr>
        </p:nvSpPr>
        <p:spPr>
          <a:xfrm>
            <a:off x="838200" y="6356350"/>
            <a:ext cx="2743200" cy="365125"/>
          </a:xfrm>
          <a:prstGeom prst="rect">
            <a:avLst/>
          </a:prstGeom>
        </p:spPr>
        <p:txBody>
          <a:bodyPr/>
          <a:lstStyle/>
          <a:p>
            <a:fld id="{6F517EB9-B32C-406B-AE45-4F9448B9A9AB}" type="datetimeFigureOut">
              <a:rPr lang="en-US" smtClean="0"/>
              <a:t>11/17/2022</a:t>
            </a:fld>
            <a:endParaRPr lang="en-US"/>
          </a:p>
        </p:txBody>
      </p:sp>
      <p:sp>
        <p:nvSpPr>
          <p:cNvPr id="5" name="Footer Placeholder 4">
            <a:extLst>
              <a:ext uri="{FF2B5EF4-FFF2-40B4-BE49-F238E27FC236}">
                <a16:creationId xmlns:a16="http://schemas.microsoft.com/office/drawing/2014/main" xmlns="" id="{A82CFD0C-C728-4B5F-ABA9-DDF8B7487A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CE36CBC-A336-4F76-9DFA-AFABAFB9C90F}"/>
              </a:ext>
            </a:extLst>
          </p:cNvPr>
          <p:cNvSpPr>
            <a:spLocks noGrp="1"/>
          </p:cNvSpPr>
          <p:nvPr>
            <p:ph type="sldNum" sz="quarter" idx="12"/>
          </p:nvPr>
        </p:nvSpPr>
        <p:spPr>
          <a:xfrm>
            <a:off x="8610600" y="6356350"/>
            <a:ext cx="2743200" cy="365125"/>
          </a:xfrm>
          <a:prstGeom prst="rect">
            <a:avLst/>
          </a:prstGeom>
        </p:spPr>
        <p:txBody>
          <a:bodyPr/>
          <a:lstStyle/>
          <a:p>
            <a:fld id="{09465AE5-9DAE-4DCA-8A38-4595FDAF61E3}" type="slidenum">
              <a:rPr lang="en-US" smtClean="0"/>
              <a:t>‹#›</a:t>
            </a:fld>
            <a:endParaRPr lang="en-US"/>
          </a:p>
        </p:txBody>
      </p:sp>
    </p:spTree>
    <p:extLst>
      <p:ext uri="{BB962C8B-B14F-4D97-AF65-F5344CB8AC3E}">
        <p14:creationId xmlns:p14="http://schemas.microsoft.com/office/powerpoint/2010/main" val="181263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10091-794A-4249-B455-C848BB7F44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28124D2-48FB-4CC2-B903-C77656EDAC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DD410F6-874F-40FF-ABE6-67EA2DE737D0}"/>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5" name="Footer Placeholder 4">
            <a:extLst>
              <a:ext uri="{FF2B5EF4-FFF2-40B4-BE49-F238E27FC236}">
                <a16:creationId xmlns:a16="http://schemas.microsoft.com/office/drawing/2014/main" xmlns="" id="{65697232-36E2-4714-8478-424584DC0B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07FB057-1B94-46AF-859C-96E4A08A5237}"/>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259991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77944-B17A-4DE9-98DB-E1B53D9F0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7DBD5F-FBA9-4AEC-BC09-81D4A618EDF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5B8576-FD47-4BCC-8A28-844856130495}"/>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5" name="Footer Placeholder 4">
            <a:extLst>
              <a:ext uri="{FF2B5EF4-FFF2-40B4-BE49-F238E27FC236}">
                <a16:creationId xmlns:a16="http://schemas.microsoft.com/office/drawing/2014/main" xmlns="" id="{DAF46B8D-8D9E-4D8E-A237-22C8612C64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BB9FCEC-C262-4378-A188-E03EFD91BB64}"/>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245135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689ED-B8F4-4D00-88A3-5E4666D899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EB4930A-562A-45E7-B43E-2C4E3B93E7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866B3D-DB87-48DB-8E2A-71E7B023C39A}"/>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5" name="Footer Placeholder 4">
            <a:extLst>
              <a:ext uri="{FF2B5EF4-FFF2-40B4-BE49-F238E27FC236}">
                <a16:creationId xmlns:a16="http://schemas.microsoft.com/office/drawing/2014/main" xmlns="" id="{E7BCA016-A8CC-4977-9568-F3F3AAEA96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9DC0460-5867-4B17-9CB4-BB04D241089F}"/>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118215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99DC1-50FA-4010-967C-D2098E667C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1E51DB-FBA2-4EE6-B55B-F3A8534ABB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DF4472-A40F-4D44-BEDB-D98ED07B35C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079CA8-DC1F-4E40-B9CF-53CE248633DC}"/>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6" name="Footer Placeholder 5">
            <a:extLst>
              <a:ext uri="{FF2B5EF4-FFF2-40B4-BE49-F238E27FC236}">
                <a16:creationId xmlns:a16="http://schemas.microsoft.com/office/drawing/2014/main" xmlns="" id="{DBE4A058-0E6D-41E8-B332-76E5AC640F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BB843BE-B292-41D1-8115-69AEB3E665B6}"/>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337184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3D764B-4421-47F1-BB1C-E8488FCB29F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C1C7D5-2A39-4025-8E0F-E239A5B80F7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BAB1803-A913-4054-B174-DCCE752E4D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8B978C3-04A5-40F8-A6EF-861A148E9C2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8ACC94-6F61-4D98-87C5-00751E6A40F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2B1D4AC-06E5-44D6-B78F-934ED52D99E6}"/>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8" name="Footer Placeholder 7">
            <a:extLst>
              <a:ext uri="{FF2B5EF4-FFF2-40B4-BE49-F238E27FC236}">
                <a16:creationId xmlns:a16="http://schemas.microsoft.com/office/drawing/2014/main" xmlns="" id="{5FD2C68D-F4FE-4002-9AB8-33968D2D9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7AE0EB5-ACCA-4129-9155-B5BAE68D0D6A}"/>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150985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5CCD0-DE9A-4BFF-85D6-10875299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1CF2127-9C29-43F2-AA1D-078DE30838CC}"/>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4" name="Footer Placeholder 3">
            <a:extLst>
              <a:ext uri="{FF2B5EF4-FFF2-40B4-BE49-F238E27FC236}">
                <a16:creationId xmlns:a16="http://schemas.microsoft.com/office/drawing/2014/main" xmlns="" id="{096E8CAE-C2E4-4BDD-AA4A-64DEFB24B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9F4ECC0-6972-4AB7-8CEB-B65793721CAC}"/>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166886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0BAD07-CA20-4FDB-96C3-6D1318472238}"/>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3" name="Footer Placeholder 2">
            <a:extLst>
              <a:ext uri="{FF2B5EF4-FFF2-40B4-BE49-F238E27FC236}">
                <a16:creationId xmlns:a16="http://schemas.microsoft.com/office/drawing/2014/main" xmlns="" id="{F17945CD-2BFA-449B-A4B9-C5F053C65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9C4D0A1-723E-4118-9E2C-9263845DDD15}"/>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371900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81E03-BCD6-4C18-BFAF-FAB0BB342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38596BF-0E38-4061-A7C8-E6F85F5FCB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7E7BDDE-03A1-4D5E-A471-CE1DDABB752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82AABF-0513-465C-B794-CB7031629DC9}"/>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6" name="Footer Placeholder 5">
            <a:extLst>
              <a:ext uri="{FF2B5EF4-FFF2-40B4-BE49-F238E27FC236}">
                <a16:creationId xmlns:a16="http://schemas.microsoft.com/office/drawing/2014/main" xmlns="" id="{2F357D94-C7DC-4850-80D9-E133C07DF0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3536EB0-E86C-4C6C-A6FF-62C9408B00EE}"/>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335048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625B1-DAAC-4359-873B-E1E4CF5B5A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BF5EED5-0200-4196-9C14-5CD331EBD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95A14B-84C6-4121-92A4-12C8B3913B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EE5472-6FB8-4B5F-A7B4-9402AECA9721}"/>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6" name="Footer Placeholder 5">
            <a:extLst>
              <a:ext uri="{FF2B5EF4-FFF2-40B4-BE49-F238E27FC236}">
                <a16:creationId xmlns:a16="http://schemas.microsoft.com/office/drawing/2014/main" xmlns="" id="{D8E0286E-E783-4062-B2BE-5C92B9596C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A06EC67-7D55-45F0-ABFC-77FFECB97B72}"/>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9864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AA88B-094A-4083-9858-9FD8BEB39A1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93B43C-C308-49EB-9532-92C77BC7C3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562385-2B5B-4CE7-82FE-2EF66D2C4DAE}"/>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5" name="Footer Placeholder 4">
            <a:extLst>
              <a:ext uri="{FF2B5EF4-FFF2-40B4-BE49-F238E27FC236}">
                <a16:creationId xmlns:a16="http://schemas.microsoft.com/office/drawing/2014/main" xmlns="" id="{015CAD0C-31B7-4438-967C-C4F24F1564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AE08093-6E4F-4107-90F9-BC80FAD49C73}"/>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369212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EBA9C4A-3706-4D01-8F39-5280E1939CB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48BF37-C050-4297-AE6D-FA96F28B792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1E269F-D654-4902-8D94-E6D8383CB4F5}"/>
              </a:ext>
            </a:extLst>
          </p:cNvPr>
          <p:cNvSpPr>
            <a:spLocks noGrp="1"/>
          </p:cNvSpPr>
          <p:nvPr>
            <p:ph type="dt" sz="half" idx="10"/>
          </p:nvPr>
        </p:nvSpPr>
        <p:spPr>
          <a:xfrm>
            <a:off x="838200" y="6356350"/>
            <a:ext cx="2743200" cy="365125"/>
          </a:xfrm>
          <a:prstGeom prst="rect">
            <a:avLst/>
          </a:prstGeom>
        </p:spPr>
        <p:txBody>
          <a:bodyPr/>
          <a:lstStyle/>
          <a:p>
            <a:fld id="{1F17A3A2-61B9-4084-A0A1-614E503E1DCE}" type="datetimeFigureOut">
              <a:rPr lang="en-US" smtClean="0"/>
              <a:t>11/17/2022</a:t>
            </a:fld>
            <a:endParaRPr lang="en-US"/>
          </a:p>
        </p:txBody>
      </p:sp>
      <p:sp>
        <p:nvSpPr>
          <p:cNvPr id="5" name="Footer Placeholder 4">
            <a:extLst>
              <a:ext uri="{FF2B5EF4-FFF2-40B4-BE49-F238E27FC236}">
                <a16:creationId xmlns:a16="http://schemas.microsoft.com/office/drawing/2014/main" xmlns="" id="{E914B95E-009B-4B31-AA48-BF53B594C4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6A1598D-F447-4CEB-B0A3-F36334B26334}"/>
              </a:ext>
            </a:extLst>
          </p:cNvPr>
          <p:cNvSpPr>
            <a:spLocks noGrp="1"/>
          </p:cNvSpPr>
          <p:nvPr>
            <p:ph type="sldNum" sz="quarter" idx="12"/>
          </p:nvPr>
        </p:nvSpPr>
        <p:spPr>
          <a:xfrm>
            <a:off x="8610600" y="6356350"/>
            <a:ext cx="2743200" cy="365125"/>
          </a:xfrm>
          <a:prstGeom prst="rect">
            <a:avLst/>
          </a:prstGeom>
        </p:spPr>
        <p:txBody>
          <a:bodyPr/>
          <a:lstStyle/>
          <a:p>
            <a:fld id="{5A702146-81E8-4B3D-BED3-19AE05CC0BB3}" type="slidenum">
              <a:rPr lang="en-US" smtClean="0"/>
              <a:t>‹#›</a:t>
            </a:fld>
            <a:endParaRPr lang="en-US"/>
          </a:p>
        </p:txBody>
      </p:sp>
    </p:spTree>
    <p:extLst>
      <p:ext uri="{BB962C8B-B14F-4D97-AF65-F5344CB8AC3E}">
        <p14:creationId xmlns:p14="http://schemas.microsoft.com/office/powerpoint/2010/main" val="92744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2022/11/17</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2022/11/17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2022/11/17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2022/11/17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2022/11/17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2022/11/17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2022/11/17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D40067AC-2E5E-4DF9-896A-E0C8D692E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 y="0"/>
            <a:ext cx="12191104" cy="6858000"/>
          </a:xfrm>
          <a:prstGeom prst="rect">
            <a:avLst/>
          </a:prstGeom>
        </p:spPr>
      </p:pic>
    </p:spTree>
    <p:extLst>
      <p:ext uri="{BB962C8B-B14F-4D97-AF65-F5344CB8AC3E}">
        <p14:creationId xmlns:p14="http://schemas.microsoft.com/office/powerpoint/2010/main" val="181705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3482-631A-42CA-80B8-2D8AD6D81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01003B-89A5-4B1F-8D3C-D2E3B855F9BF}"/>
              </a:ext>
            </a:extLst>
          </p:cNvPr>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4" name="Footer Placeholder 3">
            <a:extLst>
              <a:ext uri="{FF2B5EF4-FFF2-40B4-BE49-F238E27FC236}">
                <a16:creationId xmlns:a16="http://schemas.microsoft.com/office/drawing/2014/main" xmlns="" id="{F5799CD1-862A-492B-AC4F-73C10B02C838}"/>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xmlns="" id="{CC0536FC-6EC0-426B-81FA-88A768583636}"/>
              </a:ext>
            </a:extLst>
          </p:cNvPr>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2192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2.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2.png"/><Relationship Id="rId2" Type="http://schemas.openxmlformats.org/officeDocument/2006/relationships/slideLayout" Target="../slideLayouts/slideLayout47.xml"/><Relationship Id="rId16"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27000" r="-2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2022/11/17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sp>
        <p:nvSpPr>
          <p:cNvPr id="7" name="TextBox 6">
            <a:extLst>
              <a:ext uri="{FF2B5EF4-FFF2-40B4-BE49-F238E27FC236}">
                <a16:creationId xmlns:a16="http://schemas.microsoft.com/office/drawing/2014/main" xmlns="" id="{AC256446-682A-4070-9A61-22AE0B2AA921}"/>
              </a:ext>
            </a:extLst>
          </p:cNvPr>
          <p:cNvSpPr txBox="1"/>
          <p:nvPr userDrawn="1"/>
        </p:nvSpPr>
        <p:spPr>
          <a:xfrm>
            <a:off x="0" y="0"/>
            <a:ext cx="781432" cy="369332"/>
          </a:xfrm>
          <a:prstGeom prst="rect">
            <a:avLst/>
          </a:prstGeom>
          <a:noFill/>
        </p:spPr>
        <p:txBody>
          <a:bodyPr wrap="none" rtlCol="0">
            <a:spAutoFit/>
          </a:bodyPr>
          <a:lstStyle/>
          <a:p>
            <a:r>
              <a:rPr lang="en-US">
                <a:solidFill>
                  <a:schemeClr val="accent6">
                    <a:lumMod val="75000"/>
                  </a:schemeClr>
                </a:solidFill>
                <a:latin typeface="UTM Ong Do Gia" panose="02040603050506020204" pitchFamily="18" charset="0"/>
              </a:rPr>
              <a:t>KTUTS</a:t>
            </a:r>
          </a:p>
        </p:txBody>
      </p:sp>
      <p:sp>
        <p:nvSpPr>
          <p:cNvPr id="8" name="TextBox 7">
            <a:extLst>
              <a:ext uri="{FF2B5EF4-FFF2-40B4-BE49-F238E27FC236}">
                <a16:creationId xmlns:a16="http://schemas.microsoft.com/office/drawing/2014/main" xmlns="" id="{DA9A003B-5826-4C70-86E8-7A505CB8888C}"/>
              </a:ext>
            </a:extLst>
          </p:cNvPr>
          <p:cNvSpPr txBox="1"/>
          <p:nvPr userDrawn="1"/>
        </p:nvSpPr>
        <p:spPr>
          <a:xfrm>
            <a:off x="11410568" y="0"/>
            <a:ext cx="781432" cy="369332"/>
          </a:xfrm>
          <a:prstGeom prst="rect">
            <a:avLst/>
          </a:prstGeom>
          <a:noFill/>
        </p:spPr>
        <p:txBody>
          <a:bodyPr wrap="none" rtlCol="0">
            <a:spAutoFit/>
          </a:bodyPr>
          <a:lstStyle/>
          <a:p>
            <a:r>
              <a:rPr lang="en-US">
                <a:solidFill>
                  <a:schemeClr val="accent6">
                    <a:lumMod val="60000"/>
                    <a:lumOff val="40000"/>
                  </a:schemeClr>
                </a:solidFill>
                <a:latin typeface="UTM Ong Do Gi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xmlns="" id="{E3BC4769-C7A4-456F-8847-057466BF7EF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30753" y="9762392"/>
            <a:ext cx="1432246" cy="12373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6"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alendar&#10;&#10;Description automatically generated with medium confidence">
            <a:extLst>
              <a:ext uri="{FF2B5EF4-FFF2-40B4-BE49-F238E27FC236}">
                <a16:creationId xmlns:a16="http://schemas.microsoft.com/office/drawing/2014/main" xmlns="" id="{009663F8-EB7C-4FA5-86E5-40706D8761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C56E1CE3-644B-4F08-9517-A0F6BEDA1D84}"/>
              </a:ext>
            </a:extLst>
          </p:cNvPr>
          <p:cNvSpPr txBox="1"/>
          <p:nvPr userDrawn="1"/>
        </p:nvSpPr>
        <p:spPr>
          <a:xfrm>
            <a:off x="0" y="0"/>
            <a:ext cx="781432" cy="369332"/>
          </a:xfrm>
          <a:prstGeom prst="rect">
            <a:avLst/>
          </a:prstGeom>
          <a:noFill/>
        </p:spPr>
        <p:txBody>
          <a:bodyPr wrap="none" rtlCol="0">
            <a:spAutoFit/>
          </a:bodyPr>
          <a:lstStyle/>
          <a:p>
            <a:r>
              <a:rPr lang="en-US">
                <a:solidFill>
                  <a:schemeClr val="accent6">
                    <a:lumMod val="75000"/>
                  </a:schemeClr>
                </a:solidFill>
                <a:latin typeface="UTM Ong Do Gia" panose="02040603050506020204" pitchFamily="18" charset="0"/>
              </a:rPr>
              <a:t>KTUTS</a:t>
            </a:r>
          </a:p>
        </p:txBody>
      </p:sp>
      <p:sp>
        <p:nvSpPr>
          <p:cNvPr id="4" name="TextBox 3">
            <a:extLst>
              <a:ext uri="{FF2B5EF4-FFF2-40B4-BE49-F238E27FC236}">
                <a16:creationId xmlns:a16="http://schemas.microsoft.com/office/drawing/2014/main" xmlns="" id="{101D22C1-FABC-467E-82CA-F3D0F7C6963F}"/>
              </a:ext>
            </a:extLst>
          </p:cNvPr>
          <p:cNvSpPr txBox="1"/>
          <p:nvPr userDrawn="1"/>
        </p:nvSpPr>
        <p:spPr>
          <a:xfrm>
            <a:off x="11410568" y="0"/>
            <a:ext cx="781432" cy="369332"/>
          </a:xfrm>
          <a:prstGeom prst="rect">
            <a:avLst/>
          </a:prstGeom>
          <a:noFill/>
        </p:spPr>
        <p:txBody>
          <a:bodyPr wrap="none" rtlCol="0">
            <a:spAutoFit/>
          </a:bodyPr>
          <a:lstStyle/>
          <a:p>
            <a:r>
              <a:rPr lang="en-US">
                <a:solidFill>
                  <a:schemeClr val="accent6">
                    <a:lumMod val="60000"/>
                    <a:lumOff val="40000"/>
                  </a:schemeClr>
                </a:solidFill>
                <a:latin typeface="UTM Ong Do Gia" panose="02040603050506020204" pitchFamily="18" charset="0"/>
              </a:rPr>
              <a:t>KTUTS</a:t>
            </a:r>
          </a:p>
        </p:txBody>
      </p:sp>
      <p:sp>
        <p:nvSpPr>
          <p:cNvPr id="5" name="TextBox 4">
            <a:extLst>
              <a:ext uri="{FF2B5EF4-FFF2-40B4-BE49-F238E27FC236}">
                <a16:creationId xmlns:a16="http://schemas.microsoft.com/office/drawing/2014/main" xmlns="" id="{DC136D59-9DD3-4DAE-8697-BCD81289EE74}"/>
              </a:ext>
            </a:extLst>
          </p:cNvPr>
          <p:cNvSpPr txBox="1"/>
          <p:nvPr userDrawn="1"/>
        </p:nvSpPr>
        <p:spPr>
          <a:xfrm>
            <a:off x="10629136" y="4479637"/>
            <a:ext cx="781432" cy="369332"/>
          </a:xfrm>
          <a:prstGeom prst="rect">
            <a:avLst/>
          </a:prstGeom>
          <a:noFill/>
        </p:spPr>
        <p:txBody>
          <a:bodyPr wrap="none" rtlCol="0">
            <a:spAutoFit/>
          </a:bodyPr>
          <a:lstStyle/>
          <a:p>
            <a:r>
              <a:rPr lang="en-US">
                <a:solidFill>
                  <a:schemeClr val="accent5">
                    <a:lumMod val="60000"/>
                    <a:lumOff val="40000"/>
                  </a:schemeClr>
                </a:solidFill>
                <a:latin typeface="UTM Ong Do Gia" panose="02040603050506020204" pitchFamily="18" charset="0"/>
              </a:rPr>
              <a:t>KTUTS</a:t>
            </a:r>
          </a:p>
        </p:txBody>
      </p:sp>
      <p:pic>
        <p:nvPicPr>
          <p:cNvPr id="6" name="Picture 5" descr="A picture containing diagram&#10;&#10;Description automatically generated">
            <a:extLst>
              <a:ext uri="{FF2B5EF4-FFF2-40B4-BE49-F238E27FC236}">
                <a16:creationId xmlns:a16="http://schemas.microsoft.com/office/drawing/2014/main" xmlns="" id="{FD6049EB-B0C8-4E8C-B15A-B2552A10107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0753" y="9762392"/>
            <a:ext cx="1432246" cy="1237302"/>
          </a:xfrm>
          <a:prstGeom prst="rect">
            <a:avLst/>
          </a:prstGeom>
        </p:spPr>
      </p:pic>
    </p:spTree>
    <p:extLst>
      <p:ext uri="{BB962C8B-B14F-4D97-AF65-F5344CB8AC3E}">
        <p14:creationId xmlns:p14="http://schemas.microsoft.com/office/powerpoint/2010/main" val="267210104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E43A05-723E-46F0-B2BF-08018732D0AB}"/>
              </a:ext>
            </a:extLst>
          </p:cNvPr>
          <p:cNvPicPr>
            <a:picLocks noChangeAspect="1"/>
          </p:cNvPicPr>
          <p:nvPr userDrawn="1"/>
        </p:nvPicPr>
        <p:blipFill>
          <a:blip r:embed="rId13">
            <a:alphaModFix amt="85000"/>
            <a:extLst>
              <a:ext uri="{28A0092B-C50C-407E-A947-70E740481C1C}">
                <a14:useLocalDpi xmlns:a14="http://schemas.microsoft.com/office/drawing/2010/main" val="0"/>
              </a:ext>
            </a:extLst>
          </a:blip>
          <a:stretch>
            <a:fillRect/>
          </a:stretch>
        </p:blipFill>
        <p:spPr>
          <a:xfrm>
            <a:off x="0" y="2702"/>
            <a:ext cx="12192000" cy="6852596"/>
          </a:xfrm>
          <a:prstGeom prst="rect">
            <a:avLst/>
          </a:prstGeom>
        </p:spPr>
      </p:pic>
      <p:sp>
        <p:nvSpPr>
          <p:cNvPr id="3" name="TextBox 2">
            <a:extLst>
              <a:ext uri="{FF2B5EF4-FFF2-40B4-BE49-F238E27FC236}">
                <a16:creationId xmlns:a16="http://schemas.microsoft.com/office/drawing/2014/main" xmlns="" id="{C98953C9-07DD-489E-BB20-98642F3988B2}"/>
              </a:ext>
            </a:extLst>
          </p:cNvPr>
          <p:cNvSpPr txBox="1"/>
          <p:nvPr userDrawn="1"/>
        </p:nvSpPr>
        <p:spPr>
          <a:xfrm>
            <a:off x="0" y="0"/>
            <a:ext cx="781432" cy="369332"/>
          </a:xfrm>
          <a:prstGeom prst="rect">
            <a:avLst/>
          </a:prstGeom>
          <a:noFill/>
        </p:spPr>
        <p:txBody>
          <a:bodyPr wrap="none" rtlCol="0">
            <a:spAutoFit/>
          </a:bodyPr>
          <a:lstStyle/>
          <a:p>
            <a:r>
              <a:rPr lang="en-US">
                <a:solidFill>
                  <a:schemeClr val="accent6">
                    <a:lumMod val="75000"/>
                  </a:schemeClr>
                </a:solidFill>
                <a:latin typeface="UTM Ong Do Gia" panose="02040603050506020204" pitchFamily="18" charset="0"/>
              </a:rPr>
              <a:t>KTUTS</a:t>
            </a:r>
          </a:p>
        </p:txBody>
      </p:sp>
      <p:sp>
        <p:nvSpPr>
          <p:cNvPr id="4" name="TextBox 3">
            <a:extLst>
              <a:ext uri="{FF2B5EF4-FFF2-40B4-BE49-F238E27FC236}">
                <a16:creationId xmlns:a16="http://schemas.microsoft.com/office/drawing/2014/main" xmlns="" id="{4ED4930F-DF33-4A25-9CCB-7B87E7DFE80F}"/>
              </a:ext>
            </a:extLst>
          </p:cNvPr>
          <p:cNvSpPr txBox="1"/>
          <p:nvPr userDrawn="1"/>
        </p:nvSpPr>
        <p:spPr>
          <a:xfrm>
            <a:off x="11410568" y="0"/>
            <a:ext cx="781432" cy="369332"/>
          </a:xfrm>
          <a:prstGeom prst="rect">
            <a:avLst/>
          </a:prstGeom>
          <a:noFill/>
        </p:spPr>
        <p:txBody>
          <a:bodyPr wrap="none" rtlCol="0">
            <a:spAutoFit/>
          </a:bodyPr>
          <a:lstStyle/>
          <a:p>
            <a:r>
              <a:rPr lang="en-US">
                <a:solidFill>
                  <a:schemeClr val="accent6">
                    <a:lumMod val="60000"/>
                    <a:lumOff val="40000"/>
                  </a:schemeClr>
                </a:solidFill>
                <a:latin typeface="UTM Ong Do Gia" panose="02040603050506020204" pitchFamily="18" charset="0"/>
              </a:rPr>
              <a:t>KTUTS</a:t>
            </a:r>
          </a:p>
        </p:txBody>
      </p:sp>
      <p:pic>
        <p:nvPicPr>
          <p:cNvPr id="5" name="Picture 4" descr="A picture containing diagram&#10;&#10;Description automatically generated">
            <a:extLst>
              <a:ext uri="{FF2B5EF4-FFF2-40B4-BE49-F238E27FC236}">
                <a16:creationId xmlns:a16="http://schemas.microsoft.com/office/drawing/2014/main" xmlns="" id="{4920B861-B1F2-4413-BE79-000A3424AB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0753" y="9762392"/>
            <a:ext cx="1432246" cy="1237302"/>
          </a:xfrm>
          <a:prstGeom prst="rect">
            <a:avLst/>
          </a:prstGeom>
        </p:spPr>
      </p:pic>
    </p:spTree>
    <p:extLst>
      <p:ext uri="{BB962C8B-B14F-4D97-AF65-F5344CB8AC3E}">
        <p14:creationId xmlns:p14="http://schemas.microsoft.com/office/powerpoint/2010/main" val="46079889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transport&#10;&#10;Description automatically generated">
            <a:extLst>
              <a:ext uri="{FF2B5EF4-FFF2-40B4-BE49-F238E27FC236}">
                <a16:creationId xmlns:a16="http://schemas.microsoft.com/office/drawing/2014/main" xmlns="" id="{1D769049-921B-4EDC-932D-448B72948F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64272" cy="6858000"/>
          </a:xfrm>
          <a:prstGeom prst="rect">
            <a:avLst/>
          </a:prstGeom>
        </p:spPr>
      </p:pic>
      <p:sp>
        <p:nvSpPr>
          <p:cNvPr id="3" name="TextBox 2">
            <a:extLst>
              <a:ext uri="{FF2B5EF4-FFF2-40B4-BE49-F238E27FC236}">
                <a16:creationId xmlns:a16="http://schemas.microsoft.com/office/drawing/2014/main" xmlns="" id="{67868366-FA10-4C00-89CC-CA79F3A1B5C2}"/>
              </a:ext>
            </a:extLst>
          </p:cNvPr>
          <p:cNvSpPr txBox="1"/>
          <p:nvPr userDrawn="1"/>
        </p:nvSpPr>
        <p:spPr>
          <a:xfrm>
            <a:off x="0" y="0"/>
            <a:ext cx="781432" cy="369332"/>
          </a:xfrm>
          <a:prstGeom prst="rect">
            <a:avLst/>
          </a:prstGeom>
          <a:noFill/>
        </p:spPr>
        <p:txBody>
          <a:bodyPr wrap="none" rtlCol="0">
            <a:spAutoFit/>
          </a:bodyPr>
          <a:lstStyle/>
          <a:p>
            <a:r>
              <a:rPr lang="en-US">
                <a:solidFill>
                  <a:schemeClr val="accent6">
                    <a:lumMod val="75000"/>
                  </a:schemeClr>
                </a:solidFill>
                <a:latin typeface="UTM Ong Do Gia" panose="02040603050506020204" pitchFamily="18" charset="0"/>
              </a:rPr>
              <a:t>KTUTS</a:t>
            </a:r>
          </a:p>
        </p:txBody>
      </p:sp>
      <p:sp>
        <p:nvSpPr>
          <p:cNvPr id="4" name="TextBox 3">
            <a:extLst>
              <a:ext uri="{FF2B5EF4-FFF2-40B4-BE49-F238E27FC236}">
                <a16:creationId xmlns:a16="http://schemas.microsoft.com/office/drawing/2014/main" xmlns="" id="{E5AFA2CD-3CAC-43D3-819C-C0E8290ABABF}"/>
              </a:ext>
            </a:extLst>
          </p:cNvPr>
          <p:cNvSpPr txBox="1"/>
          <p:nvPr userDrawn="1"/>
        </p:nvSpPr>
        <p:spPr>
          <a:xfrm>
            <a:off x="11410568" y="0"/>
            <a:ext cx="781432" cy="369332"/>
          </a:xfrm>
          <a:prstGeom prst="rect">
            <a:avLst/>
          </a:prstGeom>
          <a:noFill/>
        </p:spPr>
        <p:txBody>
          <a:bodyPr wrap="none" rtlCol="0">
            <a:spAutoFit/>
          </a:bodyPr>
          <a:lstStyle/>
          <a:p>
            <a:r>
              <a:rPr lang="en-US">
                <a:solidFill>
                  <a:schemeClr val="accent6">
                    <a:lumMod val="60000"/>
                    <a:lumOff val="40000"/>
                  </a:schemeClr>
                </a:solidFill>
                <a:latin typeface="UTM Ong Do Gia" panose="02040603050506020204" pitchFamily="18" charset="0"/>
              </a:rPr>
              <a:t>KTUTS</a:t>
            </a:r>
          </a:p>
        </p:txBody>
      </p:sp>
      <p:pic>
        <p:nvPicPr>
          <p:cNvPr id="5" name="Picture 4" descr="A picture containing diagram&#10;&#10;Description automatically generated">
            <a:extLst>
              <a:ext uri="{FF2B5EF4-FFF2-40B4-BE49-F238E27FC236}">
                <a16:creationId xmlns:a16="http://schemas.microsoft.com/office/drawing/2014/main" xmlns="" id="{607B754C-1B05-4D1F-B023-7B2AF6770E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0753" y="9762392"/>
            <a:ext cx="1432246" cy="1237302"/>
          </a:xfrm>
          <a:prstGeom prst="rect">
            <a:avLst/>
          </a:prstGeom>
        </p:spPr>
      </p:pic>
    </p:spTree>
    <p:extLst>
      <p:ext uri="{BB962C8B-B14F-4D97-AF65-F5344CB8AC3E}">
        <p14:creationId xmlns:p14="http://schemas.microsoft.com/office/powerpoint/2010/main" val="16560692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2022/11/17</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
        <p:nvSpPr>
          <p:cNvPr id="12" name="TextBox 11">
            <a:extLst>
              <a:ext uri="{FF2B5EF4-FFF2-40B4-BE49-F238E27FC236}">
                <a16:creationId xmlns:a16="http://schemas.microsoft.com/office/drawing/2014/main" xmlns="" id="{B3AC0BB3-6284-4EDA-A6D0-4D6AF0435EB9}"/>
              </a:ext>
            </a:extLst>
          </p:cNvPr>
          <p:cNvSpPr txBox="1"/>
          <p:nvPr userDrawn="1"/>
        </p:nvSpPr>
        <p:spPr>
          <a:xfrm>
            <a:off x="0" y="0"/>
            <a:ext cx="781432" cy="369332"/>
          </a:xfrm>
          <a:prstGeom prst="rect">
            <a:avLst/>
          </a:prstGeom>
          <a:noFill/>
        </p:spPr>
        <p:txBody>
          <a:bodyPr wrap="none" rtlCol="0">
            <a:spAutoFit/>
          </a:bodyPr>
          <a:lstStyle/>
          <a:p>
            <a:r>
              <a:rPr lang="en-US">
                <a:solidFill>
                  <a:schemeClr val="accent6">
                    <a:lumMod val="75000"/>
                  </a:schemeClr>
                </a:solidFill>
                <a:latin typeface="UTM Ong Do Gia" panose="02040603050506020204" pitchFamily="18" charset="0"/>
              </a:rPr>
              <a:t>KTUTS</a:t>
            </a:r>
          </a:p>
        </p:txBody>
      </p:sp>
      <p:sp>
        <p:nvSpPr>
          <p:cNvPr id="13" name="TextBox 12">
            <a:extLst>
              <a:ext uri="{FF2B5EF4-FFF2-40B4-BE49-F238E27FC236}">
                <a16:creationId xmlns:a16="http://schemas.microsoft.com/office/drawing/2014/main" xmlns="" id="{5FD4797A-731D-4F73-A4F4-1BE726F2503B}"/>
              </a:ext>
            </a:extLst>
          </p:cNvPr>
          <p:cNvSpPr txBox="1"/>
          <p:nvPr userDrawn="1"/>
        </p:nvSpPr>
        <p:spPr>
          <a:xfrm>
            <a:off x="11410568" y="0"/>
            <a:ext cx="781432" cy="369332"/>
          </a:xfrm>
          <a:prstGeom prst="rect">
            <a:avLst/>
          </a:prstGeom>
          <a:noFill/>
        </p:spPr>
        <p:txBody>
          <a:bodyPr wrap="none" rtlCol="0">
            <a:spAutoFit/>
          </a:bodyPr>
          <a:lstStyle/>
          <a:p>
            <a:r>
              <a:rPr lang="en-US">
                <a:solidFill>
                  <a:schemeClr val="accent6">
                    <a:lumMod val="60000"/>
                    <a:lumOff val="40000"/>
                  </a:schemeClr>
                </a:solidFill>
                <a:latin typeface="UTM Ong Do Gia" panose="02040603050506020204" pitchFamily="18" charset="0"/>
              </a:rPr>
              <a:t>KTUTS</a:t>
            </a:r>
          </a:p>
        </p:txBody>
      </p:sp>
      <p:pic>
        <p:nvPicPr>
          <p:cNvPr id="14" name="Picture 13" descr="A picture containing diagram&#10;&#10;Description automatically generated">
            <a:extLst>
              <a:ext uri="{FF2B5EF4-FFF2-40B4-BE49-F238E27FC236}">
                <a16:creationId xmlns:a16="http://schemas.microsoft.com/office/drawing/2014/main" xmlns="" id="{716913D5-2E74-4697-ACC6-2E32BD56533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30753" y="9762392"/>
            <a:ext cx="1432246" cy="12373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7.xml"/><Relationship Id="rId1" Type="http://schemas.openxmlformats.org/officeDocument/2006/relationships/tags" Target="../tags/tag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8.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slide" Target="slide1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a:extLst>
              <a:ext uri="{FF2B5EF4-FFF2-40B4-BE49-F238E27FC236}">
                <a16:creationId xmlns:a16="http://schemas.microsoft.com/office/drawing/2014/main" xmlns="" id="{9864383F-37B2-4174-9524-9F9C7E488EBA}"/>
              </a:ext>
            </a:extLst>
          </p:cNvPr>
          <p:cNvSpPr txBox="1"/>
          <p:nvPr/>
        </p:nvSpPr>
        <p:spPr>
          <a:xfrm>
            <a:off x="2413130" y="2005873"/>
            <a:ext cx="6946640" cy="707886"/>
          </a:xfrm>
          <a:prstGeom prst="rect">
            <a:avLst/>
          </a:prstGeom>
          <a:noFill/>
        </p:spPr>
        <p:txBody>
          <a:bodyPr wrap="square">
            <a:spAutoFit/>
            <a:scene3d>
              <a:camera prst="orthographicFront"/>
              <a:lightRig rig="threePt" dir="t"/>
            </a:scene3d>
            <a:sp3d extrusionH="57150">
              <a:bevelT w="38100" h="38100"/>
            </a:sp3d>
          </a:bodyPr>
          <a:lstStyle/>
          <a:p>
            <a:pPr algn="ctr"/>
            <a:r>
              <a:rPr lang="en-GB" sz="4000" b="1" cap="all" dirty="0" err="1">
                <a:ln w="38100">
                  <a:noFill/>
                </a:ln>
                <a:gradFill>
                  <a:gsLst>
                    <a:gs pos="0">
                      <a:schemeClr val="accent1">
                        <a:lumMod val="5000"/>
                        <a:lumOff val="95000"/>
                      </a:schemeClr>
                    </a:gs>
                    <a:gs pos="29000">
                      <a:srgbClr val="3FFF96"/>
                    </a:gs>
                    <a:gs pos="52000">
                      <a:srgbClr val="00DA63"/>
                    </a:gs>
                    <a:gs pos="83000">
                      <a:srgbClr val="009242"/>
                    </a:gs>
                  </a:gsLst>
                  <a:lin ang="5400000" scaled="1"/>
                </a:gradFill>
                <a:latin typeface="UTM Showcard" panose="02040603050506020204" pitchFamily="18" charset="0"/>
                <a:ea typeface="方正黑体简体" panose="03000509000000000000" pitchFamily="65" charset="-122"/>
                <a:cs typeface="Arial" panose="020B0604020202020204" pitchFamily="34" charset="0"/>
              </a:rPr>
              <a:t>Tiếng</a:t>
            </a:r>
            <a:r>
              <a:rPr lang="en-GB" sz="4000" b="1" cap="all" dirty="0">
                <a:ln w="38100">
                  <a:noFill/>
                </a:ln>
                <a:gradFill>
                  <a:gsLst>
                    <a:gs pos="0">
                      <a:schemeClr val="accent1">
                        <a:lumMod val="5000"/>
                        <a:lumOff val="95000"/>
                      </a:schemeClr>
                    </a:gs>
                    <a:gs pos="29000">
                      <a:srgbClr val="3FFF96"/>
                    </a:gs>
                    <a:gs pos="52000">
                      <a:srgbClr val="00DA63"/>
                    </a:gs>
                    <a:gs pos="83000">
                      <a:srgbClr val="009242"/>
                    </a:gs>
                  </a:gsLst>
                  <a:lin ang="5400000" scaled="1"/>
                </a:gradFill>
                <a:latin typeface="UTM Showcard" panose="02040603050506020204" pitchFamily="18" charset="0"/>
                <a:ea typeface="方正黑体简体" panose="03000509000000000000" pitchFamily="65" charset="-122"/>
                <a:cs typeface="Arial" panose="020B0604020202020204" pitchFamily="34" charset="0"/>
              </a:rPr>
              <a:t> </a:t>
            </a:r>
            <a:r>
              <a:rPr lang="en-GB" sz="4000" b="1" cap="all" dirty="0" err="1">
                <a:ln w="38100">
                  <a:noFill/>
                </a:ln>
                <a:gradFill>
                  <a:gsLst>
                    <a:gs pos="0">
                      <a:schemeClr val="accent1">
                        <a:lumMod val="5000"/>
                        <a:lumOff val="95000"/>
                      </a:schemeClr>
                    </a:gs>
                    <a:gs pos="29000">
                      <a:srgbClr val="3FFF96"/>
                    </a:gs>
                    <a:gs pos="52000">
                      <a:srgbClr val="00DA63"/>
                    </a:gs>
                    <a:gs pos="83000">
                      <a:srgbClr val="009242"/>
                    </a:gs>
                  </a:gsLst>
                  <a:lin ang="5400000" scaled="1"/>
                </a:gradFill>
                <a:latin typeface="UTM Showcard" panose="02040603050506020204" pitchFamily="18" charset="0"/>
                <a:ea typeface="方正黑体简体" panose="03000509000000000000" pitchFamily="65" charset="-122"/>
                <a:cs typeface="Arial" panose="020B0604020202020204" pitchFamily="34" charset="0"/>
              </a:rPr>
              <a:t>việt</a:t>
            </a:r>
            <a:r>
              <a:rPr lang="en-GB" sz="4000" b="1" cap="all" dirty="0">
                <a:ln w="38100">
                  <a:noFill/>
                </a:ln>
                <a:gradFill>
                  <a:gsLst>
                    <a:gs pos="0">
                      <a:schemeClr val="accent1">
                        <a:lumMod val="5000"/>
                        <a:lumOff val="95000"/>
                      </a:schemeClr>
                    </a:gs>
                    <a:gs pos="29000">
                      <a:srgbClr val="3FFF96"/>
                    </a:gs>
                    <a:gs pos="52000">
                      <a:srgbClr val="00DA63"/>
                    </a:gs>
                    <a:gs pos="83000">
                      <a:srgbClr val="009242"/>
                    </a:gs>
                  </a:gsLst>
                  <a:lin ang="5400000" scaled="1"/>
                </a:gradFill>
                <a:latin typeface="UTM Showcard" panose="02040603050506020204" pitchFamily="18" charset="0"/>
                <a:ea typeface="方正黑体简体" panose="03000509000000000000" pitchFamily="65" charset="-122"/>
                <a:cs typeface="Arial" panose="020B0604020202020204" pitchFamily="34" charset="0"/>
              </a:rPr>
              <a:t> </a:t>
            </a:r>
          </a:p>
        </p:txBody>
      </p:sp>
      <p:sp>
        <p:nvSpPr>
          <p:cNvPr id="2" name="TextBox 1"/>
          <p:cNvSpPr txBox="1"/>
          <p:nvPr/>
        </p:nvSpPr>
        <p:spPr>
          <a:xfrm>
            <a:off x="1031300" y="783670"/>
            <a:ext cx="10167500" cy="769441"/>
          </a:xfrm>
          <a:prstGeom prst="rect">
            <a:avLst/>
          </a:prstGeom>
          <a:noFill/>
        </p:spPr>
        <p:txBody>
          <a:bodyPr wrap="square" rtlCol="0">
            <a:spAutoFit/>
          </a:bodyPr>
          <a:lstStyle/>
          <a:p>
            <a:pPr algn="ctr"/>
            <a:r>
              <a:rPr lang="en-US" sz="4400" b="1" dirty="0" err="1" smtClean="0">
                <a:latin typeface="Times New Roman" pitchFamily="18" charset="0"/>
                <a:cs typeface="Times New Roman" pitchFamily="18" charset="0"/>
              </a:rPr>
              <a:t>Trường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Tiểu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học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Sài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endParaRPr lang="en-US" sz="4400" b="1" dirty="0">
              <a:latin typeface="Times New Roman" pitchFamily="18" charset="0"/>
              <a:cs typeface="Times New Roman" pitchFamily="18" charset="0"/>
            </a:endParaRPr>
          </a:p>
        </p:txBody>
      </p:sp>
      <p:sp>
        <p:nvSpPr>
          <p:cNvPr id="3" name="TextBox 2"/>
          <p:cNvSpPr txBox="1"/>
          <p:nvPr/>
        </p:nvSpPr>
        <p:spPr>
          <a:xfrm>
            <a:off x="2639305" y="2713759"/>
            <a:ext cx="7772400" cy="769441"/>
          </a:xfrm>
          <a:prstGeom prst="rect">
            <a:avLst/>
          </a:prstGeom>
          <a:noFill/>
        </p:spPr>
        <p:txBody>
          <a:bodyPr wrap="square" rtlCol="0">
            <a:spAutoFit/>
          </a:bodyPr>
          <a:lstStyle/>
          <a:p>
            <a:r>
              <a:rPr lang="en-US" sz="4400" dirty="0" err="1" smtClean="0">
                <a:solidFill>
                  <a:srgbClr val="FF0000"/>
                </a:solidFill>
              </a:rPr>
              <a:t>Ôn</a:t>
            </a:r>
            <a:r>
              <a:rPr lang="en-US" sz="4400" dirty="0" smtClean="0">
                <a:solidFill>
                  <a:srgbClr val="FF0000"/>
                </a:solidFill>
              </a:rPr>
              <a:t> </a:t>
            </a:r>
            <a:r>
              <a:rPr lang="en-US" sz="4400" dirty="0" err="1" smtClean="0">
                <a:solidFill>
                  <a:srgbClr val="FF0000"/>
                </a:solidFill>
              </a:rPr>
              <a:t>tập</a:t>
            </a:r>
            <a:r>
              <a:rPr lang="en-US" sz="4400" dirty="0" smtClean="0">
                <a:solidFill>
                  <a:srgbClr val="FF0000"/>
                </a:solidFill>
              </a:rPr>
              <a:t> </a:t>
            </a:r>
            <a:r>
              <a:rPr lang="en-US" sz="4400" dirty="0" err="1" smtClean="0">
                <a:solidFill>
                  <a:srgbClr val="FF0000"/>
                </a:solidFill>
              </a:rPr>
              <a:t>giữa</a:t>
            </a:r>
            <a:r>
              <a:rPr lang="en-US" sz="4400" dirty="0" smtClean="0">
                <a:solidFill>
                  <a:srgbClr val="FF0000"/>
                </a:solidFill>
              </a:rPr>
              <a:t> </a:t>
            </a:r>
            <a:r>
              <a:rPr lang="en-US" sz="4400" dirty="0" err="1" smtClean="0">
                <a:solidFill>
                  <a:srgbClr val="FF0000"/>
                </a:solidFill>
              </a:rPr>
              <a:t>học</a:t>
            </a:r>
            <a:r>
              <a:rPr lang="en-US" sz="4400" dirty="0" smtClean="0">
                <a:solidFill>
                  <a:srgbClr val="FF0000"/>
                </a:solidFill>
              </a:rPr>
              <a:t> </a:t>
            </a:r>
            <a:r>
              <a:rPr lang="en-US" sz="4400" dirty="0" err="1" smtClean="0">
                <a:solidFill>
                  <a:srgbClr val="FF0000"/>
                </a:solidFill>
              </a:rPr>
              <a:t>kì</a:t>
            </a:r>
            <a:r>
              <a:rPr lang="en-US" sz="4400" dirty="0" smtClean="0">
                <a:solidFill>
                  <a:srgbClr val="FF0000"/>
                </a:solidFill>
              </a:rPr>
              <a:t> 1 (</a:t>
            </a:r>
            <a:r>
              <a:rPr lang="en-US" sz="4400" dirty="0" err="1" smtClean="0">
                <a:solidFill>
                  <a:srgbClr val="FF0000"/>
                </a:solidFill>
              </a:rPr>
              <a:t>tiết</a:t>
            </a:r>
            <a:r>
              <a:rPr lang="en-US" sz="4400" dirty="0" smtClean="0">
                <a:solidFill>
                  <a:srgbClr val="FF0000"/>
                </a:solidFill>
              </a:rPr>
              <a:t> 7) </a:t>
            </a:r>
            <a:endParaRPr lang="en-US" sz="4400" dirty="0">
              <a:solidFill>
                <a:srgbClr val="FF0000"/>
              </a:solidFill>
            </a:endParaRPr>
          </a:p>
        </p:txBody>
      </p:sp>
      <p:sp>
        <p:nvSpPr>
          <p:cNvPr id="4" name="TextBox 3"/>
          <p:cNvSpPr txBox="1"/>
          <p:nvPr/>
        </p:nvSpPr>
        <p:spPr>
          <a:xfrm>
            <a:off x="7448550" y="4038600"/>
            <a:ext cx="4743450" cy="954107"/>
          </a:xfrm>
          <a:prstGeom prst="rect">
            <a:avLst/>
          </a:prstGeom>
          <a:noFill/>
        </p:spPr>
        <p:txBody>
          <a:bodyPr wrap="square" rtlCol="0">
            <a:spAutoFit/>
          </a:bodyPr>
          <a:lstStyle/>
          <a:p>
            <a:r>
              <a:rPr lang="en-US" sz="2800" b="1" dirty="0" smtClean="0"/>
              <a:t>GV  : </a:t>
            </a:r>
            <a:r>
              <a:rPr lang="en-US" sz="2800" b="1" dirty="0" err="1" smtClean="0"/>
              <a:t>Trần</a:t>
            </a:r>
            <a:r>
              <a:rPr lang="en-US" sz="2800" b="1" dirty="0" smtClean="0"/>
              <a:t> </a:t>
            </a:r>
            <a:r>
              <a:rPr lang="en-US" sz="2800" b="1" dirty="0" err="1" smtClean="0"/>
              <a:t>Thị</a:t>
            </a:r>
            <a:r>
              <a:rPr lang="en-US" sz="2800" b="1" dirty="0" smtClean="0"/>
              <a:t> </a:t>
            </a:r>
            <a:r>
              <a:rPr lang="en-US" sz="2800" b="1" dirty="0" err="1" smtClean="0"/>
              <a:t>Hạnh</a:t>
            </a:r>
            <a:endParaRPr lang="en-US" sz="2800" b="1" dirty="0" smtClean="0"/>
          </a:p>
          <a:p>
            <a:r>
              <a:rPr lang="en-US" sz="2800" b="1" dirty="0" err="1" smtClean="0"/>
              <a:t>Lớp</a:t>
            </a:r>
            <a:r>
              <a:rPr lang="en-US" sz="2800" b="1" dirty="0" smtClean="0"/>
              <a:t>: 4A2</a:t>
            </a:r>
            <a:endParaRPr lang="en-US" sz="28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43881" y="457200"/>
            <a:ext cx="11524656" cy="1926079"/>
            <a:chOff x="143881" y="457200"/>
            <a:chExt cx="11524656" cy="1926079"/>
          </a:xfrm>
          <a:solidFill>
            <a:schemeClr val="bg1"/>
          </a:solidFill>
        </p:grpSpPr>
        <p:sp>
          <p:nvSpPr>
            <p:cNvPr id="2" name="Rounded Rectangle 1"/>
            <p:cNvSpPr/>
            <p:nvPr/>
          </p:nvSpPr>
          <p:spPr>
            <a:xfrm>
              <a:off x="523463" y="457200"/>
              <a:ext cx="11145074" cy="1879600"/>
            </a:xfrm>
            <a:prstGeom prst="roundRect">
              <a:avLst/>
            </a:prstGeom>
            <a:grp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81" y="485835"/>
              <a:ext cx="1849624" cy="1897444"/>
            </a:xfrm>
            <a:prstGeom prst="rect">
              <a:avLst/>
            </a:prstGeom>
            <a:grpFill/>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324" y="-287623"/>
            <a:ext cx="2324100" cy="2324100"/>
          </a:xfrm>
          <a:prstGeom prst="rect">
            <a:avLst/>
          </a:prstGeom>
        </p:spPr>
      </p:pic>
      <p:pic>
        <p:nvPicPr>
          <p:cNvPr id="5" name="Picture 4">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155" y="5219710"/>
            <a:ext cx="4179690" cy="1422439"/>
          </a:xfrm>
          <a:prstGeom prst="rect">
            <a:avLst/>
          </a:prstGeom>
          <a:ln>
            <a:noFill/>
          </a:ln>
        </p:spPr>
      </p:pic>
      <p:pic>
        <p:nvPicPr>
          <p:cNvPr id="13" name="Picture 12">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125" y="3384038"/>
            <a:ext cx="3227647" cy="1422439"/>
          </a:xfrm>
          <a:prstGeom prst="rect">
            <a:avLst/>
          </a:prstGeom>
        </p:spPr>
      </p:pic>
      <p:sp>
        <p:nvSpPr>
          <p:cNvPr id="22" name="Rectangle 21">
            <a:extLst>
              <a:ext uri="{FF2B5EF4-FFF2-40B4-BE49-F238E27FC236}">
                <a16:creationId xmlns:a16="http://schemas.microsoft.com/office/drawing/2014/main" xmlns="" id="{68CCCB1E-5D6D-4B1D-94ED-906BCD4A2D0C}"/>
              </a:ext>
            </a:extLst>
          </p:cNvPr>
          <p:cNvSpPr/>
          <p:nvPr/>
        </p:nvSpPr>
        <p:spPr>
          <a:xfrm>
            <a:off x="1727394" y="622230"/>
            <a:ext cx="9458775" cy="1620570"/>
          </a:xfrm>
          <a:prstGeom prst="rect">
            <a:avLst/>
          </a:prstGeom>
          <a:solidFill>
            <a:schemeClr val="bg1"/>
          </a:solid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Nghĩa</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của</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chữ</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rgbClr val="FF0000"/>
                  </a:solidFill>
                  <a:prstDash val="solid"/>
                </a:ln>
                <a:solidFill>
                  <a:srgbClr val="FF0000"/>
                </a:solidFill>
                <a:latin typeface="Times New Roman" pitchFamily="18" charset="0"/>
                <a:ea typeface="Tahoma" panose="020B0604030504040204" pitchFamily="34" charset="0"/>
                <a:cs typeface="Times New Roman" pitchFamily="18" charset="0"/>
              </a:rPr>
              <a:t>tiên</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trong</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rgbClr val="FF0000"/>
                  </a:solidFill>
                  <a:prstDash val="solid"/>
                </a:ln>
                <a:solidFill>
                  <a:srgbClr val="FF0000"/>
                </a:solidFill>
                <a:latin typeface="Times New Roman" pitchFamily="18" charset="0"/>
                <a:ea typeface="Tahoma" panose="020B0604030504040204" pitchFamily="34" charset="0"/>
                <a:cs typeface="Times New Roman" pitchFamily="18" charset="0"/>
              </a:rPr>
              <a:t>đầu</a:t>
            </a:r>
            <a:r>
              <a:rPr lang="en-US" sz="3600" b="1" kern="0" spc="50" dirty="0" smtClean="0">
                <a:ln w="9525" cmpd="sng">
                  <a:solidFill>
                    <a:srgbClr val="FF0000"/>
                  </a:solidFill>
                  <a:prstDash val="solid"/>
                </a:ln>
                <a:solidFill>
                  <a:srgbClr val="FF0000"/>
                </a:solidFill>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rgbClr val="FF0000"/>
                  </a:solidFill>
                  <a:prstDash val="solid"/>
                </a:ln>
                <a:solidFill>
                  <a:srgbClr val="FF0000"/>
                </a:solidFill>
                <a:latin typeface="Times New Roman" pitchFamily="18" charset="0"/>
                <a:ea typeface="Tahoma" panose="020B0604030504040204" pitchFamily="34" charset="0"/>
                <a:cs typeface="Times New Roman" pitchFamily="18" charset="0"/>
              </a:rPr>
              <a:t>tiên</a:t>
            </a:r>
            <a:r>
              <a:rPr lang="en-US" sz="3600" b="1" kern="0" spc="50" dirty="0" smtClean="0">
                <a:ln w="9525" cmpd="sng">
                  <a:solidFill>
                    <a:srgbClr val="FF0000"/>
                  </a:solidFill>
                  <a:prstDash val="solid"/>
                </a:ln>
                <a:solidFill>
                  <a:srgbClr val="FF0000"/>
                </a:solidFill>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khác</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nghĩa</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với</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chữ</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rgbClr val="FF0000"/>
                  </a:solidFill>
                  <a:prstDash val="solid"/>
                </a:ln>
                <a:solidFill>
                  <a:srgbClr val="FF0000"/>
                </a:solidFill>
                <a:latin typeface="Times New Roman" pitchFamily="18" charset="0"/>
                <a:ea typeface="Tahoma" panose="020B0604030504040204" pitchFamily="34" charset="0"/>
                <a:cs typeface="Times New Roman" pitchFamily="18" charset="0"/>
              </a:rPr>
              <a:t>tiên</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nào</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dưới</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r>
              <a:rPr lang="en-US" sz="3600" b="1" kern="0" spc="50" dirty="0" err="1"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đây</a:t>
            </a:r>
            <a:r>
              <a:rPr lang="en-US" sz="3600" b="1" kern="0" spc="50" dirty="0" smtClean="0">
                <a:ln w="9525" cmpd="sng">
                  <a:solidFill>
                    <a:schemeClr val="tx1">
                      <a:lumMod val="85000"/>
                      <a:lumOff val="15000"/>
                    </a:schemeClr>
                  </a:solidFill>
                  <a:prstDash val="solid"/>
                </a:ln>
                <a:latin typeface="Times New Roman" pitchFamily="18" charset="0"/>
                <a:ea typeface="Tahoma" panose="020B0604030504040204" pitchFamily="34" charset="0"/>
                <a:cs typeface="Times New Roman" pitchFamily="18" charset="0"/>
              </a:rPr>
              <a:t>? </a:t>
            </a:r>
            <a:endParaRPr lang="en-US" sz="3600" b="1" kern="0" spc="50" dirty="0">
              <a:ln w="9525" cmpd="sng">
                <a:solidFill>
                  <a:schemeClr val="tx1"/>
                </a:solidFill>
                <a:prstDash val="solid"/>
              </a:ln>
              <a:latin typeface="Times New Roman" pitchFamily="18" charset="0"/>
              <a:ea typeface="Tahoma" panose="020B0604030504040204" pitchFamily="34" charset="0"/>
              <a:cs typeface="Times New Roman" pitchFamily="18" charset="0"/>
            </a:endParaRPr>
          </a:p>
        </p:txBody>
      </p:sp>
      <p:pic>
        <p:nvPicPr>
          <p:cNvPr id="23" name="Picture 2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379" y="3384038"/>
            <a:ext cx="3384258" cy="1422439"/>
          </a:xfrm>
          <a:prstGeom prst="rect">
            <a:avLst/>
          </a:prstGeom>
        </p:spPr>
      </p:pic>
      <p:grpSp>
        <p:nvGrpSpPr>
          <p:cNvPr id="35" name="Group 34"/>
          <p:cNvGrpSpPr/>
          <p:nvPr/>
        </p:nvGrpSpPr>
        <p:grpSpPr>
          <a:xfrm>
            <a:off x="3440383" y="5041495"/>
            <a:ext cx="1001611" cy="1531482"/>
            <a:chOff x="3985437" y="2941753"/>
            <a:chExt cx="1001611" cy="1531482"/>
          </a:xfrm>
        </p:grpSpPr>
        <p:pic>
          <p:nvPicPr>
            <p:cNvPr id="15" name="Picture 14">
              <a:hlinkClick r:id="" action="ppaction://noaction"/>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 action="ppaction://noaction"/>
            </p:cNvPr>
            <p:cNvSpPr txBox="1"/>
            <p:nvPr/>
          </p:nvSpPr>
          <p:spPr>
            <a:xfrm>
              <a:off x="4396412" y="2941753"/>
              <a:ext cx="514885"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grpSp>
        <p:nvGrpSpPr>
          <p:cNvPr id="36" name="Group 35"/>
          <p:cNvGrpSpPr/>
          <p:nvPr/>
        </p:nvGrpSpPr>
        <p:grpSpPr>
          <a:xfrm>
            <a:off x="4099981" y="3081623"/>
            <a:ext cx="1093282" cy="1651912"/>
            <a:chOff x="3901682" y="4683256"/>
            <a:chExt cx="1333064" cy="1859147"/>
          </a:xfrm>
        </p:grpSpPr>
        <p:pic>
          <p:nvPicPr>
            <p:cNvPr id="25" name="Picture 24">
              <a:hlinkClick r:id="" action="ppaction://noaction"/>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950667">
              <a:off x="3824673" y="5132330"/>
              <a:ext cx="1487082" cy="1333064"/>
            </a:xfrm>
            <a:prstGeom prst="rect">
              <a:avLst/>
            </a:prstGeom>
          </p:spPr>
        </p:pic>
        <p:sp>
          <p:nvSpPr>
            <p:cNvPr id="28" name="TextBox 27">
              <a:hlinkClick r:id="" action="ppaction://noaction"/>
            </p:cNvPr>
            <p:cNvSpPr txBox="1"/>
            <p:nvPr/>
          </p:nvSpPr>
          <p:spPr>
            <a:xfrm>
              <a:off x="4475871" y="4683256"/>
              <a:ext cx="684494" cy="93524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A</a:t>
              </a:r>
              <a:endParaRPr lang="en-US" sz="4800" dirty="0">
                <a:ln w="28575">
                  <a:solidFill>
                    <a:prstClr val="black"/>
                  </a:solidFill>
                </a:ln>
                <a:solidFill>
                  <a:srgbClr val="C37930"/>
                </a:solidFill>
                <a:latin typeface="iCiel Cadena" panose="02000503000000020004" charset="0"/>
              </a:endParaRPr>
            </a:p>
          </p:txBody>
        </p:sp>
      </p:grpSp>
      <p:grpSp>
        <p:nvGrpSpPr>
          <p:cNvPr id="37" name="Group 36"/>
          <p:cNvGrpSpPr/>
          <p:nvPr/>
        </p:nvGrpSpPr>
        <p:grpSpPr>
          <a:xfrm>
            <a:off x="6897095" y="2964459"/>
            <a:ext cx="1001611" cy="1570159"/>
            <a:chOff x="6897095" y="2964459"/>
            <a:chExt cx="1001611" cy="1570159"/>
          </a:xfrm>
        </p:grpSpPr>
        <p:pic>
          <p:nvPicPr>
            <p:cNvPr id="26" name="Picture 25">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 action="ppaction://noaction"/>
            </p:cNvPr>
            <p:cNvSpPr txBox="1"/>
            <p:nvPr/>
          </p:nvSpPr>
          <p:spPr>
            <a:xfrm>
              <a:off x="6986612" y="2964459"/>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B</a:t>
              </a:r>
            </a:p>
          </p:txBody>
        </p:sp>
      </p:grpSp>
      <p:sp>
        <p:nvSpPr>
          <p:cNvPr id="31" name="TextBox 30">
            <a:hlinkClick r:id="" action="ppaction://noaction"/>
          </p:cNvPr>
          <p:cNvSpPr txBox="1"/>
          <p:nvPr/>
        </p:nvSpPr>
        <p:spPr>
          <a:xfrm>
            <a:off x="4857520" y="5576986"/>
            <a:ext cx="2476960" cy="707886"/>
          </a:xfrm>
          <a:prstGeom prst="rect">
            <a:avLst/>
          </a:prstGeom>
          <a:noFill/>
        </p:spPr>
        <p:txBody>
          <a:bodyPr wrap="square" rtlCol="0">
            <a:spAutoFit/>
          </a:bodyPr>
          <a:lstStyle>
            <a:defPPr>
              <a:defRPr lang="zh-CN"/>
            </a:defPPr>
            <a:lvl1pPr>
              <a:defRPr sz="4000">
                <a:ln>
                  <a:solidFill>
                    <a:schemeClr val="tx1">
                      <a:lumMod val="95000"/>
                      <a:lumOff val="5000"/>
                    </a:schemeClr>
                  </a:solidFill>
                </a:ln>
                <a:solidFill>
                  <a:schemeClr val="bg1"/>
                </a:solidFill>
                <a:latin typeface="UVN Binh Duong" pitchFamily="2" charset="0"/>
              </a:defRPr>
            </a:lvl1pPr>
          </a:lstStyle>
          <a:p>
            <a:r>
              <a:rPr lang="en-US"/>
              <a:t>Thần tiên</a:t>
            </a:r>
            <a:endParaRPr lang="en-US" dirty="0"/>
          </a:p>
        </p:txBody>
      </p:sp>
      <p:sp>
        <p:nvSpPr>
          <p:cNvPr id="33" name="TextBox 32">
            <a:hlinkClick r:id="" action="ppaction://noaction"/>
          </p:cNvPr>
          <p:cNvSpPr txBox="1"/>
          <p:nvPr/>
        </p:nvSpPr>
        <p:spPr>
          <a:xfrm>
            <a:off x="8077837" y="3704460"/>
            <a:ext cx="2648995" cy="707886"/>
          </a:xfrm>
          <a:prstGeom prst="rect">
            <a:avLst/>
          </a:prstGeom>
          <a:noFill/>
        </p:spPr>
        <p:txBody>
          <a:bodyPr wrap="square" rtlCol="0">
            <a:spAutoFit/>
          </a:bodyPr>
          <a:lstStyle>
            <a:defPPr>
              <a:defRPr lang="zh-CN"/>
            </a:defPPr>
            <a:lvl1pPr>
              <a:defRPr sz="4000">
                <a:ln>
                  <a:solidFill>
                    <a:schemeClr val="tx1">
                      <a:lumMod val="95000"/>
                      <a:lumOff val="5000"/>
                    </a:schemeClr>
                  </a:solidFill>
                </a:ln>
                <a:solidFill>
                  <a:schemeClr val="bg1"/>
                </a:solidFill>
                <a:latin typeface="UVN Binh Duong" pitchFamily="2" charset="0"/>
              </a:defRPr>
            </a:lvl1pPr>
          </a:lstStyle>
          <a:p>
            <a:r>
              <a:rPr lang="en-US"/>
              <a:t>Trước tiên</a:t>
            </a:r>
            <a:endParaRPr lang="en-US" dirty="0"/>
          </a:p>
        </p:txBody>
      </p:sp>
      <p:sp>
        <p:nvSpPr>
          <p:cNvPr id="34" name="TextBox 33">
            <a:hlinkClick r:id="" action="ppaction://noaction"/>
          </p:cNvPr>
          <p:cNvSpPr txBox="1"/>
          <p:nvPr/>
        </p:nvSpPr>
        <p:spPr>
          <a:xfrm>
            <a:off x="1683108" y="3707822"/>
            <a:ext cx="2433679" cy="707886"/>
          </a:xfrm>
          <a:prstGeom prst="rect">
            <a:avLst/>
          </a:prstGeom>
          <a:noFill/>
        </p:spPr>
        <p:txBody>
          <a:bodyPr wrap="square" rtlCol="0">
            <a:spAutoFit/>
          </a:bodyPr>
          <a:lstStyle>
            <a:defPPr>
              <a:defRPr lang="zh-CN"/>
            </a:defPPr>
            <a:lvl1pPr>
              <a:defRPr sz="4000">
                <a:ln>
                  <a:solidFill>
                    <a:schemeClr val="tx1">
                      <a:lumMod val="95000"/>
                      <a:lumOff val="5000"/>
                    </a:schemeClr>
                  </a:solidFill>
                </a:ln>
                <a:solidFill>
                  <a:schemeClr val="bg1"/>
                </a:solidFill>
                <a:latin typeface="UVN Binh Duong" pitchFamily="2" charset="0"/>
              </a:defRPr>
            </a:lvl1pPr>
          </a:lstStyle>
          <a:p>
            <a:r>
              <a:rPr lang="en-US" dirty="0" err="1"/>
              <a:t>Tiên</a:t>
            </a:r>
            <a:r>
              <a:rPr lang="en-US" dirty="0"/>
              <a:t> </a:t>
            </a:r>
            <a:r>
              <a:rPr lang="en-US" dirty="0" err="1"/>
              <a:t>tiến</a:t>
            </a:r>
            <a:endParaRPr lang="en-US" dirty="0"/>
          </a:p>
        </p:txBody>
      </p:sp>
    </p:spTree>
    <p:extLst>
      <p:ext uri="{BB962C8B-B14F-4D97-AF65-F5344CB8AC3E}">
        <p14:creationId xmlns:p14="http://schemas.microsoft.com/office/powerpoint/2010/main" val="357187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33"/>
                                        </p:tgtEl>
                                      </p:cBhvr>
                                    </p:animEffect>
                                    <p:set>
                                      <p:cBhvr>
                                        <p:cTn id="16" dur="1" fill="hold">
                                          <p:stCondLst>
                                            <p:cond delay="499"/>
                                          </p:stCondLst>
                                        </p:cTn>
                                        <p:tgtEl>
                                          <p:spTgt spid="33"/>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212364" y="125711"/>
            <a:ext cx="9767272" cy="2121820"/>
            <a:chOff x="1434127" y="171126"/>
            <a:chExt cx="9767272" cy="2121820"/>
          </a:xfrm>
        </p:grpSpPr>
        <p:sp>
          <p:nvSpPr>
            <p:cNvPr id="2" name="Rounded Rectangle 1"/>
            <p:cNvSpPr/>
            <p:nvPr/>
          </p:nvSpPr>
          <p:spPr>
            <a:xfrm>
              <a:off x="1434127" y="457200"/>
              <a:ext cx="9767272" cy="1646817"/>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27" y="171126"/>
              <a:ext cx="2159612" cy="212182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008" y="-462394"/>
            <a:ext cx="2933700" cy="2933700"/>
          </a:xfrm>
          <a:prstGeom prst="rect">
            <a:avLst/>
          </a:prstGeom>
        </p:spPr>
      </p:pic>
      <p:pic>
        <p:nvPicPr>
          <p:cNvPr id="5" name="Picture 4">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518" y="5261960"/>
            <a:ext cx="3484311" cy="1422439"/>
          </a:xfrm>
          <a:prstGeom prst="rect">
            <a:avLst/>
          </a:prstGeom>
          <a:ln>
            <a:noFill/>
          </a:ln>
        </p:spPr>
      </p:pic>
      <p:pic>
        <p:nvPicPr>
          <p:cNvPr id="13" name="Picture 12">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1" y="3776215"/>
            <a:ext cx="3407228" cy="1422439"/>
          </a:xfrm>
          <a:prstGeom prst="rect">
            <a:avLst/>
          </a:prstGeom>
        </p:spPr>
      </p:pic>
      <p:sp>
        <p:nvSpPr>
          <p:cNvPr id="22" name="Rectangle 21">
            <a:extLst>
              <a:ext uri="{FF2B5EF4-FFF2-40B4-BE49-F238E27FC236}">
                <a16:creationId xmlns:a16="http://schemas.microsoft.com/office/drawing/2014/main" xmlns="" id="{68CCCB1E-5D6D-4B1D-94ED-906BCD4A2D0C}"/>
              </a:ext>
            </a:extLst>
          </p:cNvPr>
          <p:cNvSpPr/>
          <p:nvPr/>
        </p:nvSpPr>
        <p:spPr>
          <a:xfrm>
            <a:off x="2976302" y="445094"/>
            <a:ext cx="7231189"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r>
              <a:rPr lang="en-US" sz="4400" b="1" kern="0" spc="5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Bài văn trên có mấy danh từ riêng?</a:t>
            </a:r>
            <a:endParaRPr lang="en-US" sz="44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endParaRPr>
          </a:p>
        </p:txBody>
      </p:sp>
      <p:pic>
        <p:nvPicPr>
          <p:cNvPr id="23" name="Picture 2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1" y="2290470"/>
            <a:ext cx="3484311" cy="1422439"/>
          </a:xfrm>
          <a:prstGeom prst="rect">
            <a:avLst/>
          </a:prstGeom>
        </p:spPr>
      </p:pic>
      <p:grpSp>
        <p:nvGrpSpPr>
          <p:cNvPr id="35" name="Group 34"/>
          <p:cNvGrpSpPr/>
          <p:nvPr/>
        </p:nvGrpSpPr>
        <p:grpSpPr>
          <a:xfrm flipH="1">
            <a:off x="711558" y="5044286"/>
            <a:ext cx="1001611" cy="1414304"/>
            <a:chOff x="4375090" y="3060699"/>
            <a:chExt cx="1001611" cy="1414304"/>
          </a:xfrm>
        </p:grpSpPr>
        <p:pic>
          <p:nvPicPr>
            <p:cNvPr id="15" name="Picture 14">
              <a:hlinkClick r:id="" action="ppaction://noaction"/>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18649333" flipH="1">
              <a:off x="4317229" y="3415530"/>
              <a:ext cx="1117334" cy="1001611"/>
            </a:xfrm>
            <a:prstGeom prst="rect">
              <a:avLst/>
            </a:prstGeom>
          </p:spPr>
        </p:pic>
        <p:sp>
          <p:nvSpPr>
            <p:cNvPr id="8" name="TextBox 7">
              <a:hlinkClick r:id="" action="ppaction://noaction"/>
            </p:cNvPr>
            <p:cNvSpPr txBox="1"/>
            <p:nvPr/>
          </p:nvSpPr>
          <p:spPr>
            <a:xfrm>
              <a:off x="4425676" y="3060699"/>
              <a:ext cx="514885"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grpSp>
        <p:nvGrpSpPr>
          <p:cNvPr id="36" name="Group 35"/>
          <p:cNvGrpSpPr/>
          <p:nvPr/>
        </p:nvGrpSpPr>
        <p:grpSpPr>
          <a:xfrm flipH="1">
            <a:off x="740641" y="3633306"/>
            <a:ext cx="1072776" cy="1411130"/>
            <a:chOff x="4059596" y="5193358"/>
            <a:chExt cx="1072776" cy="1411130"/>
          </a:xfrm>
        </p:grpSpPr>
        <p:pic>
          <p:nvPicPr>
            <p:cNvPr id="25" name="Picture 24">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950667">
              <a:off x="4001348" y="5537934"/>
              <a:ext cx="1124802" cy="1008306"/>
            </a:xfrm>
            <a:prstGeom prst="rect">
              <a:avLst/>
            </a:prstGeom>
          </p:spPr>
        </p:pic>
        <p:sp>
          <p:nvSpPr>
            <p:cNvPr id="28" name="TextBox 27">
              <a:hlinkClick r:id="" action="ppaction://noaction"/>
            </p:cNvPr>
            <p:cNvSpPr txBox="1"/>
            <p:nvPr/>
          </p:nvSpPr>
          <p:spPr>
            <a:xfrm>
              <a:off x="4571000" y="5193358"/>
              <a:ext cx="561372"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B</a:t>
              </a:r>
              <a:endParaRPr lang="en-US" sz="4800" dirty="0">
                <a:ln w="28575">
                  <a:solidFill>
                    <a:prstClr val="black"/>
                  </a:solidFill>
                </a:ln>
                <a:solidFill>
                  <a:srgbClr val="C37930"/>
                </a:solidFill>
                <a:latin typeface="iCiel Cadena" panose="02000503000000020004" charset="0"/>
              </a:endParaRPr>
            </a:p>
          </p:txBody>
        </p:sp>
      </p:grpSp>
      <p:grpSp>
        <p:nvGrpSpPr>
          <p:cNvPr id="37" name="Group 36"/>
          <p:cNvGrpSpPr/>
          <p:nvPr/>
        </p:nvGrpSpPr>
        <p:grpSpPr>
          <a:xfrm>
            <a:off x="815906" y="2167577"/>
            <a:ext cx="1001611" cy="1438333"/>
            <a:chOff x="6250629" y="3037489"/>
            <a:chExt cx="1001611" cy="1438333"/>
          </a:xfrm>
        </p:grpSpPr>
        <p:pic>
          <p:nvPicPr>
            <p:cNvPr id="26" name="Picture 25">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950667">
              <a:off x="6192768" y="3416349"/>
              <a:ext cx="1117334" cy="1001611"/>
            </a:xfrm>
            <a:prstGeom prst="rect">
              <a:avLst/>
            </a:prstGeom>
          </p:spPr>
        </p:pic>
        <p:sp>
          <p:nvSpPr>
            <p:cNvPr id="29" name="TextBox 28">
              <a:hlinkClick r:id="" action="ppaction://noaction"/>
            </p:cNvPr>
            <p:cNvSpPr txBox="1"/>
            <p:nvPr/>
          </p:nvSpPr>
          <p:spPr>
            <a:xfrm>
              <a:off x="6662463" y="3037489"/>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A</a:t>
              </a:r>
            </a:p>
          </p:txBody>
        </p:sp>
      </p:grpSp>
      <p:sp>
        <p:nvSpPr>
          <p:cNvPr id="31" name="TextBox 30">
            <a:hlinkClick r:id="" action="ppaction://noaction"/>
          </p:cNvPr>
          <p:cNvSpPr txBox="1"/>
          <p:nvPr/>
        </p:nvSpPr>
        <p:spPr>
          <a:xfrm>
            <a:off x="2052526" y="5619236"/>
            <a:ext cx="1572418" cy="707886"/>
          </a:xfrm>
          <a:prstGeom prst="rect">
            <a:avLst/>
          </a:prstGeom>
          <a:noFill/>
        </p:spPr>
        <p:txBody>
          <a:bodyPr wrap="square" rtlCol="0">
            <a:spAutoFit/>
          </a:bodyPr>
          <a:lstStyle>
            <a:defPPr>
              <a:defRPr lang="zh-CN"/>
            </a:defPPr>
            <a:lvl1pPr>
              <a:defRPr sz="4000">
                <a:ln>
                  <a:solidFill>
                    <a:schemeClr val="tx1">
                      <a:lumMod val="95000"/>
                      <a:lumOff val="5000"/>
                    </a:schemeClr>
                  </a:solidFill>
                </a:ln>
                <a:solidFill>
                  <a:schemeClr val="bg1"/>
                </a:solidFill>
                <a:latin typeface="UVN Binh Duong" pitchFamily="2" charset="0"/>
              </a:defRPr>
            </a:lvl1pPr>
          </a:lstStyle>
          <a:p>
            <a:r>
              <a:rPr lang="en-US"/>
              <a:t>Ba từ</a:t>
            </a:r>
          </a:p>
        </p:txBody>
      </p:sp>
      <p:sp>
        <p:nvSpPr>
          <p:cNvPr id="33" name="TextBox 32">
            <a:hlinkClick r:id="" action="ppaction://noaction"/>
          </p:cNvPr>
          <p:cNvSpPr txBox="1"/>
          <p:nvPr/>
        </p:nvSpPr>
        <p:spPr>
          <a:xfrm>
            <a:off x="2060901" y="2632350"/>
            <a:ext cx="1836185" cy="707886"/>
          </a:xfrm>
          <a:prstGeom prst="rect">
            <a:avLst/>
          </a:prstGeom>
          <a:noFill/>
        </p:spPr>
        <p:txBody>
          <a:bodyPr wrap="square" rtlCol="0">
            <a:spAutoFit/>
          </a:bodyPr>
          <a:lstStyle>
            <a:defPPr>
              <a:defRPr lang="zh-CN"/>
            </a:defPPr>
            <a:lvl1pPr>
              <a:defRPr sz="4000">
                <a:ln>
                  <a:solidFill>
                    <a:schemeClr val="tx1">
                      <a:lumMod val="95000"/>
                      <a:lumOff val="5000"/>
                    </a:schemeClr>
                  </a:solidFill>
                </a:ln>
                <a:solidFill>
                  <a:schemeClr val="bg1"/>
                </a:solidFill>
                <a:latin typeface="UVN Binh Duong" pitchFamily="2" charset="0"/>
              </a:defRPr>
            </a:lvl1pPr>
          </a:lstStyle>
          <a:p>
            <a:r>
              <a:rPr lang="en-US" dirty="0" err="1"/>
              <a:t>Một</a:t>
            </a:r>
            <a:r>
              <a:rPr lang="en-US" dirty="0"/>
              <a:t> </a:t>
            </a:r>
            <a:r>
              <a:rPr lang="en-US" dirty="0" err="1"/>
              <a:t>từ</a:t>
            </a:r>
            <a:r>
              <a:rPr lang="en-US" dirty="0"/>
              <a:t> </a:t>
            </a:r>
          </a:p>
        </p:txBody>
      </p:sp>
      <p:sp>
        <p:nvSpPr>
          <p:cNvPr id="34" name="TextBox 33">
            <a:hlinkClick r:id="" action="ppaction://noaction"/>
          </p:cNvPr>
          <p:cNvSpPr txBox="1"/>
          <p:nvPr/>
        </p:nvSpPr>
        <p:spPr>
          <a:xfrm>
            <a:off x="2060901" y="4128092"/>
            <a:ext cx="1664238" cy="707886"/>
          </a:xfrm>
          <a:prstGeom prst="rect">
            <a:avLst/>
          </a:prstGeom>
          <a:noFill/>
        </p:spPr>
        <p:txBody>
          <a:bodyPr wrap="none" rtlCol="0">
            <a:spAutoFit/>
          </a:bodyPr>
          <a:lstStyle/>
          <a:p>
            <a:r>
              <a:rPr lang="en-US" sz="4000">
                <a:ln>
                  <a:solidFill>
                    <a:schemeClr val="tx1">
                      <a:lumMod val="95000"/>
                      <a:lumOff val="5000"/>
                    </a:schemeClr>
                  </a:solidFill>
                </a:ln>
                <a:solidFill>
                  <a:schemeClr val="bg1"/>
                </a:solidFill>
                <a:latin typeface="UVN Binh Duong" pitchFamily="2" charset="0"/>
              </a:rPr>
              <a:t>Hai từ</a:t>
            </a:r>
          </a:p>
        </p:txBody>
      </p:sp>
      <p:sp>
        <p:nvSpPr>
          <p:cNvPr id="39" name="TextBox 38">
            <a:extLst>
              <a:ext uri="{FF2B5EF4-FFF2-40B4-BE49-F238E27FC236}">
                <a16:creationId xmlns:a16="http://schemas.microsoft.com/office/drawing/2014/main" xmlns="" id="{5BC263BC-74F5-4364-96FE-DB85200529BE}"/>
              </a:ext>
            </a:extLst>
          </p:cNvPr>
          <p:cNvSpPr txBox="1"/>
          <p:nvPr/>
        </p:nvSpPr>
        <p:spPr>
          <a:xfrm>
            <a:off x="5801639" y="2140497"/>
            <a:ext cx="5421086" cy="707886"/>
          </a:xfrm>
          <a:prstGeom prst="rect">
            <a:avLst/>
          </a:prstGeom>
          <a:noFill/>
        </p:spPr>
        <p:txBody>
          <a:bodyPr wrap="square">
            <a:spAutoFit/>
          </a:bodyPr>
          <a:lstStyle/>
          <a:p>
            <a:endParaRPr lang="en-US" sz="4000">
              <a:ln>
                <a:solidFill>
                  <a:schemeClr val="tx1">
                    <a:lumMod val="95000"/>
                    <a:lumOff val="5000"/>
                  </a:schemeClr>
                </a:solidFill>
              </a:ln>
              <a:solidFill>
                <a:schemeClr val="bg1"/>
              </a:solidFill>
              <a:latin typeface="UVN Binh Duong" pitchFamily="2" charset="0"/>
            </a:endParaRPr>
          </a:p>
        </p:txBody>
      </p:sp>
      <p:grpSp>
        <p:nvGrpSpPr>
          <p:cNvPr id="40" name="Group 39">
            <a:extLst>
              <a:ext uri="{FF2B5EF4-FFF2-40B4-BE49-F238E27FC236}">
                <a16:creationId xmlns:a16="http://schemas.microsoft.com/office/drawing/2014/main" xmlns="" id="{8137A030-CD71-4AE5-AA9E-663E0A44BB81}"/>
              </a:ext>
            </a:extLst>
          </p:cNvPr>
          <p:cNvGrpSpPr/>
          <p:nvPr/>
        </p:nvGrpSpPr>
        <p:grpSpPr>
          <a:xfrm>
            <a:off x="6279172" y="4009618"/>
            <a:ext cx="4466019" cy="2315496"/>
            <a:chOff x="7132139" y="154298"/>
            <a:chExt cx="4466019" cy="2315496"/>
          </a:xfrm>
        </p:grpSpPr>
        <p:sp>
          <p:nvSpPr>
            <p:cNvPr id="41" name="Rounded Rectangle 4">
              <a:extLst>
                <a:ext uri="{FF2B5EF4-FFF2-40B4-BE49-F238E27FC236}">
                  <a16:creationId xmlns:a16="http://schemas.microsoft.com/office/drawing/2014/main" xmlns="" id="{B176801C-670B-47DB-90D5-A1137E311560}"/>
                </a:ext>
              </a:extLst>
            </p:cNvPr>
            <p:cNvSpPr/>
            <p:nvPr/>
          </p:nvSpPr>
          <p:spPr>
            <a:xfrm>
              <a:off x="7132139" y="154298"/>
              <a:ext cx="4336026" cy="2315496"/>
            </a:xfrm>
            <a:prstGeom prst="roundRect">
              <a:avLst/>
            </a:prstGeom>
            <a:solidFill>
              <a:srgbClr val="EB701D"/>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a:extLst>
                <a:ext uri="{FF2B5EF4-FFF2-40B4-BE49-F238E27FC236}">
                  <a16:creationId xmlns:a16="http://schemas.microsoft.com/office/drawing/2014/main" xmlns="" id="{71C64C7A-226D-455A-A150-8497DE83C251}"/>
                </a:ext>
              </a:extLst>
            </p:cNvPr>
            <p:cNvSpPr txBox="1"/>
            <p:nvPr/>
          </p:nvSpPr>
          <p:spPr>
            <a:xfrm>
              <a:off x="7215227" y="427492"/>
              <a:ext cx="4382931" cy="1754326"/>
            </a:xfrm>
            <a:prstGeom prst="rect">
              <a:avLst/>
            </a:prstGeom>
            <a:noFill/>
          </p:spPr>
          <p:txBody>
            <a:bodyPr wrap="none" rtlCol="0">
              <a:spAutoFit/>
            </a:bodyPr>
            <a:lstStyle/>
            <a:p>
              <a:pPr algn="ctr"/>
              <a:r>
                <a:rPr lang="en-US" sz="5400">
                  <a:ln>
                    <a:solidFill>
                      <a:schemeClr val="tx1">
                        <a:lumMod val="95000"/>
                        <a:lumOff val="5000"/>
                      </a:schemeClr>
                    </a:solidFill>
                  </a:ln>
                  <a:solidFill>
                    <a:schemeClr val="bg1"/>
                  </a:solidFill>
                  <a:latin typeface="UVN Binh Duong" pitchFamily="2" charset="0"/>
                </a:rPr>
                <a:t>Sứ, Hòn Đất, </a:t>
              </a:r>
            </a:p>
            <a:p>
              <a:pPr algn="ctr"/>
              <a:r>
                <a:rPr lang="en-US" sz="5400">
                  <a:ln>
                    <a:solidFill>
                      <a:schemeClr val="tx1">
                        <a:lumMod val="95000"/>
                        <a:lumOff val="5000"/>
                      </a:schemeClr>
                    </a:solidFill>
                  </a:ln>
                  <a:solidFill>
                    <a:schemeClr val="bg1"/>
                  </a:solidFill>
                  <a:latin typeface="UVN Binh Duong" pitchFamily="2" charset="0"/>
                </a:rPr>
                <a:t>Ba Thê</a:t>
              </a:r>
            </a:p>
          </p:txBody>
        </p:sp>
      </p:grpSp>
      <p:grpSp>
        <p:nvGrpSpPr>
          <p:cNvPr id="43" name="Group 42">
            <a:extLst>
              <a:ext uri="{FF2B5EF4-FFF2-40B4-BE49-F238E27FC236}">
                <a16:creationId xmlns:a16="http://schemas.microsoft.com/office/drawing/2014/main" xmlns="" id="{4BA9A610-3814-4CF6-B9DD-7334DEC44248}"/>
              </a:ext>
            </a:extLst>
          </p:cNvPr>
          <p:cNvGrpSpPr/>
          <p:nvPr/>
        </p:nvGrpSpPr>
        <p:grpSpPr>
          <a:xfrm>
            <a:off x="6154802" y="2182488"/>
            <a:ext cx="4336026" cy="939089"/>
            <a:chOff x="7132139" y="154298"/>
            <a:chExt cx="4336026" cy="2315496"/>
          </a:xfrm>
        </p:grpSpPr>
        <p:sp>
          <p:nvSpPr>
            <p:cNvPr id="44" name="Rounded Rectangle 4">
              <a:extLst>
                <a:ext uri="{FF2B5EF4-FFF2-40B4-BE49-F238E27FC236}">
                  <a16:creationId xmlns:a16="http://schemas.microsoft.com/office/drawing/2014/main" xmlns="" id="{5784E9F4-727D-4C49-96D2-7BC687D4E3A2}"/>
                </a:ext>
              </a:extLst>
            </p:cNvPr>
            <p:cNvSpPr/>
            <p:nvPr/>
          </p:nvSpPr>
          <p:spPr>
            <a:xfrm>
              <a:off x="7132139" y="154298"/>
              <a:ext cx="4336026" cy="2315496"/>
            </a:xfrm>
            <a:prstGeom prst="roundRect">
              <a:avLst/>
            </a:prstGeom>
            <a:solidFill>
              <a:schemeClr val="accent4">
                <a:lumMod val="40000"/>
                <a:lumOff val="60000"/>
              </a:schemeClr>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a:extLst>
                <a:ext uri="{FF2B5EF4-FFF2-40B4-BE49-F238E27FC236}">
                  <a16:creationId xmlns:a16="http://schemas.microsoft.com/office/drawing/2014/main" xmlns="" id="{604FF235-4EBC-4FEB-B2B5-763EEA673820}"/>
                </a:ext>
              </a:extLst>
            </p:cNvPr>
            <p:cNvSpPr txBox="1"/>
            <p:nvPr/>
          </p:nvSpPr>
          <p:spPr>
            <a:xfrm>
              <a:off x="8387455" y="154298"/>
              <a:ext cx="1991251" cy="2276639"/>
            </a:xfrm>
            <a:prstGeom prst="rect">
              <a:avLst/>
            </a:prstGeom>
            <a:noFill/>
          </p:spPr>
          <p:txBody>
            <a:bodyPr wrap="none" rtlCol="0">
              <a:spAutoFit/>
            </a:bodyPr>
            <a:lstStyle/>
            <a:p>
              <a:pPr algn="ctr"/>
              <a:r>
                <a:rPr lang="en-US" sz="5400">
                  <a:ln>
                    <a:solidFill>
                      <a:schemeClr val="tx1">
                        <a:lumMod val="95000"/>
                        <a:lumOff val="5000"/>
                      </a:schemeClr>
                    </a:solidFill>
                  </a:ln>
                  <a:solidFill>
                    <a:schemeClr val="bg1"/>
                  </a:solidFill>
                  <a:latin typeface="UVN Binh Duong" pitchFamily="2" charset="0"/>
                </a:rPr>
                <a:t>Đó là:</a:t>
              </a:r>
            </a:p>
          </p:txBody>
        </p:sp>
      </p:grpSp>
    </p:spTree>
    <p:extLst>
      <p:ext uri="{BB962C8B-B14F-4D97-AF65-F5344CB8AC3E}">
        <p14:creationId xmlns:p14="http://schemas.microsoft.com/office/powerpoint/2010/main" val="193160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par>
                                <p:cTn id="28" presetID="16" presetClass="entr" presetSubtype="2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7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12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2D875B-6B76-40E7-842D-D862D025F6E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94050" y="1263505"/>
            <a:ext cx="10065987" cy="519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xmlns="" id="{5F6B0DA6-63B0-4BB9-ABB9-D69388B43F1E}"/>
              </a:ext>
            </a:extLst>
          </p:cNvPr>
          <p:cNvSpPr txBox="1"/>
          <p:nvPr/>
        </p:nvSpPr>
        <p:spPr>
          <a:xfrm>
            <a:off x="2062549" y="-72232"/>
            <a:ext cx="8223602" cy="1323439"/>
          </a:xfrm>
          <a:prstGeom prst="rect">
            <a:avLst/>
          </a:prstGeom>
          <a:noFill/>
        </p:spPr>
        <p:txBody>
          <a:bodyPr wrap="square" rtlCol="0">
            <a:spAutoFit/>
          </a:bodyPr>
          <a:lstStyle/>
          <a:p>
            <a:pPr algn="ctr"/>
            <a:r>
              <a:rPr lang="en-US" sz="8000" dirty="0" err="1">
                <a:solidFill>
                  <a:srgbClr val="FF0000"/>
                </a:solidFill>
                <a:effectLst>
                  <a:outerShdw blurRad="50800" dist="38100" dir="2700000" algn="tl" rotWithShape="0">
                    <a:prstClr val="black">
                      <a:alpha val="40000"/>
                    </a:prstClr>
                  </a:outerShdw>
                </a:effectLst>
                <a:latin typeface="UVN Binh Duong" pitchFamily="2" charset="0"/>
              </a:rPr>
              <a:t>Quê</a:t>
            </a:r>
            <a:r>
              <a:rPr lang="en-US" sz="8000" dirty="0">
                <a:solidFill>
                  <a:srgbClr val="FF0000"/>
                </a:solidFill>
                <a:effectLst>
                  <a:outerShdw blurRad="50800" dist="38100" dir="2700000" algn="tl" rotWithShape="0">
                    <a:prstClr val="black">
                      <a:alpha val="40000"/>
                    </a:prstClr>
                  </a:outerShdw>
                </a:effectLst>
                <a:latin typeface="UVN Binh Duong" pitchFamily="2" charset="0"/>
              </a:rPr>
              <a:t> </a:t>
            </a:r>
            <a:r>
              <a:rPr lang="en-US" sz="8000" dirty="0" err="1">
                <a:solidFill>
                  <a:srgbClr val="FF0000"/>
                </a:solidFill>
                <a:effectLst>
                  <a:outerShdw blurRad="50800" dist="38100" dir="2700000" algn="tl" rotWithShape="0">
                    <a:prstClr val="black">
                      <a:alpha val="40000"/>
                    </a:prstClr>
                  </a:outerShdw>
                </a:effectLst>
                <a:latin typeface="UVN Binh Duong" pitchFamily="2" charset="0"/>
              </a:rPr>
              <a:t>hương</a:t>
            </a:r>
            <a:endParaRPr lang="en-US" sz="8000" dirty="0">
              <a:solidFill>
                <a:srgbClr val="FF0000"/>
              </a:solidFill>
              <a:effectLst>
                <a:outerShdw blurRad="50800" dist="38100" dir="2700000" algn="tl" rotWithShape="0">
                  <a:prstClr val="black">
                    <a:alpha val="40000"/>
                  </a:prstClr>
                </a:outerShdw>
              </a:effectLst>
              <a:latin typeface="UVN Binh Duong" pitchFamily="2" charset="0"/>
            </a:endParaRPr>
          </a:p>
        </p:txBody>
      </p:sp>
    </p:spTree>
    <p:extLst>
      <p:ext uri="{BB962C8B-B14F-4D97-AF65-F5344CB8AC3E}">
        <p14:creationId xmlns:p14="http://schemas.microsoft.com/office/powerpoint/2010/main" val="362691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F627E556-478C-491A-80FD-0EEC56D19FEF}"/>
              </a:ext>
            </a:extLst>
          </p:cNvPr>
          <p:cNvSpPr txBox="1"/>
          <p:nvPr/>
        </p:nvSpPr>
        <p:spPr>
          <a:xfrm>
            <a:off x="637937" y="952716"/>
            <a:ext cx="10916126" cy="5632311"/>
          </a:xfrm>
          <a:prstGeom prst="rect">
            <a:avLst/>
          </a:prstGeom>
          <a:noFill/>
        </p:spPr>
        <p:txBody>
          <a:bodyPr wrap="square">
            <a:spAutoFit/>
          </a:bodyPr>
          <a:lstStyle/>
          <a:p>
            <a:pPr algn="just"/>
            <a:r>
              <a:rPr lang="en-US" sz="2400" b="1" i="0" dirty="0">
                <a:solidFill>
                  <a:srgbClr val="000000"/>
                </a:solidFill>
                <a:effectLst/>
                <a:latin typeface="Times New Roman" panose="02020603050405020304" pitchFamily="18" charset="0"/>
                <a:cs typeface="Times New Roman" panose="02020603050405020304" pitchFamily="18" charset="0"/>
              </a:rPr>
              <a:t>   </a:t>
            </a:r>
            <a:r>
              <a:rPr lang="vi-VN" sz="2400" b="1" i="0" dirty="0">
                <a:solidFill>
                  <a:srgbClr val="000000"/>
                </a:solidFill>
                <a:effectLst/>
                <a:latin typeface="Times New Roman" panose="02020603050405020304" pitchFamily="18" charset="0"/>
                <a:cs typeface="Times New Roman" panose="02020603050405020304" pitchFamily="18" charset="0"/>
              </a:rPr>
              <a:t>Chị Sứ yêu biết bao nhiêu cái chốn này, nơi chị oa oa cất tiếng khóc đầu tiên, nơi quả ngọt, trái sai đã thắm hồng da dẻ chị. Chính tại nơi này, mẹ chị đã hát ru chị ngủ. Và đến lúc làm mẹ, chị lại hát ru con những câu hát ngày xưa...</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   </a:t>
            </a:r>
            <a:r>
              <a:rPr lang="vi-VN" sz="2400" b="1" i="0" dirty="0">
                <a:solidFill>
                  <a:srgbClr val="000000"/>
                </a:solidFill>
                <a:effectLst/>
                <a:latin typeface="Times New Roman" panose="02020603050405020304" pitchFamily="18" charset="0"/>
                <a:cs typeface="Times New Roman" panose="02020603050405020304" pitchFamily="18" charset="0"/>
              </a:rPr>
              <a:t>Chị Sứ yêu Hòn Đất bằng cái tình yêu hầu như là máu thịt. Chị thương ngôi nhà sàn lâu năm có cái bậc thang, nơi mà bất cứ lúc nào đứng đó, chị cũng có thể nhìn thấy sóng biển, thấy xóm nhà xen lẫn trong vườn cây, thấy ruộng đồng, thấy núi Ba Thê vòi vọi xanh lam cứ mỗi buổi hoàng hôn lại hiện trắng những cánh cò.</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   </a:t>
            </a:r>
            <a:r>
              <a:rPr lang="vi-VN" sz="2400" b="1" i="0" dirty="0">
                <a:solidFill>
                  <a:srgbClr val="000000"/>
                </a:solidFill>
                <a:effectLst/>
                <a:latin typeface="Times New Roman" panose="02020603050405020304" pitchFamily="18" charset="0"/>
                <a:cs typeface="Times New Roman" panose="02020603050405020304" pitchFamily="18" charset="0"/>
              </a:rPr>
              <a:t>Ánh nắng lên tới bờ cát, lướt qua những thân tre nghiêng nghiêng, vàng óng. </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vi-VN" sz="2400" b="1" i="0" dirty="0">
                <a:solidFill>
                  <a:srgbClr val="000000"/>
                </a:solidFill>
                <a:effectLst/>
                <a:latin typeface="Times New Roman" panose="02020603050405020304" pitchFamily="18" charset="0"/>
                <a:cs typeface="Times New Roman" panose="02020603050405020304" pitchFamily="18" charset="0"/>
              </a:rPr>
              <a:t>Nắng đã chiếu sáng lòa cửa biển. Xóm lưới cũng ngập trong nắng đó. Sứ nhìn những làn khói bay lên từ các mái nhà chen chúc của bà con làng biển. Sứ còn thấy rõ những vạt lưới đan bằng sợi ni lông óng vàng, phất phơ bên cạnh những vạt lưới đen ngăm, trùi trũi.</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   </a:t>
            </a:r>
            <a:r>
              <a:rPr lang="vi-VN" sz="2400" b="1" i="0" dirty="0">
                <a:solidFill>
                  <a:srgbClr val="000000"/>
                </a:solidFill>
                <a:effectLst/>
                <a:latin typeface="Times New Roman" panose="02020603050405020304" pitchFamily="18" charset="0"/>
                <a:cs typeface="Times New Roman" panose="02020603050405020304" pitchFamily="18" charset="0"/>
              </a:rPr>
              <a:t>Nắng sớm đẫm chiếu người Sứ. Ánh nắng chiếu vào đôi mắt chị tắm</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vi-VN" sz="2400" b="1" i="0" dirty="0">
                <a:solidFill>
                  <a:srgbClr val="000000"/>
                </a:solidFill>
                <a:effectLst/>
                <a:latin typeface="Times New Roman" panose="02020603050405020304" pitchFamily="18" charset="0"/>
                <a:cs typeface="Times New Roman" panose="02020603050405020304" pitchFamily="18" charset="0"/>
              </a:rPr>
              <a:t>mượt mái tóc, phủ đầy đôi bờ vai tròn trịa của chị.</a:t>
            </a:r>
            <a:endParaRPr lang="en-US" sz="2400" b="1" i="0" dirty="0">
              <a:solidFill>
                <a:srgbClr val="000000"/>
              </a:solidFill>
              <a:effectLst/>
              <a:latin typeface="Times New Roman" panose="02020603050405020304" pitchFamily="18" charset="0"/>
              <a:cs typeface="Times New Roman" panose="02020603050405020304" pitchFamily="18" charset="0"/>
            </a:endParaRPr>
          </a:p>
          <a:p>
            <a:pPr algn="just"/>
            <a:r>
              <a:rPr lang="en-US" sz="2400" b="1" dirty="0">
                <a:solidFill>
                  <a:srgbClr val="000000"/>
                </a:solidFill>
                <a:latin typeface="Times New Roman" panose="02020603050405020304" pitchFamily="18" charset="0"/>
                <a:cs typeface="Times New Roman" panose="02020603050405020304" pitchFamily="18" charset="0"/>
              </a:rPr>
              <a:t>							Theo </a:t>
            </a:r>
            <a:r>
              <a:rPr lang="en-US" sz="2400" b="1" dirty="0" err="1">
                <a:solidFill>
                  <a:srgbClr val="E1A705"/>
                </a:solidFill>
                <a:latin typeface="Times New Roman" panose="02020603050405020304" pitchFamily="18" charset="0"/>
                <a:cs typeface="Times New Roman" panose="02020603050405020304" pitchFamily="18" charset="0"/>
              </a:rPr>
              <a:t>Anh</a:t>
            </a:r>
            <a:r>
              <a:rPr lang="en-US" sz="2400" b="1" dirty="0">
                <a:solidFill>
                  <a:srgbClr val="E1A705"/>
                </a:solidFill>
                <a:latin typeface="Times New Roman" panose="02020603050405020304" pitchFamily="18" charset="0"/>
                <a:cs typeface="Times New Roman" panose="02020603050405020304" pitchFamily="18" charset="0"/>
              </a:rPr>
              <a:t> </a:t>
            </a:r>
            <a:r>
              <a:rPr lang="en-US" sz="2400" b="1" dirty="0" err="1">
                <a:solidFill>
                  <a:srgbClr val="E1A705"/>
                </a:solidFill>
                <a:latin typeface="Times New Roman" panose="02020603050405020304" pitchFamily="18" charset="0"/>
                <a:cs typeface="Times New Roman" panose="02020603050405020304" pitchFamily="18" charset="0"/>
              </a:rPr>
              <a:t>Đức</a:t>
            </a:r>
            <a:endParaRPr lang="en-US" sz="2400" b="1" i="0" dirty="0">
              <a:solidFill>
                <a:srgbClr val="E1A705"/>
              </a:solidFill>
              <a:effectLst/>
              <a:latin typeface="Times New Roman" panose="02020603050405020304" pitchFamily="18" charset="0"/>
              <a:cs typeface="Times New Roman" panose="02020603050405020304" pitchFamily="18" charset="0"/>
            </a:endParaRPr>
          </a:p>
        </p:txBody>
      </p:sp>
      <p:sp>
        <p:nvSpPr>
          <p:cNvPr id="30" name="任意多边形: 形状 22">
            <a:extLst>
              <a:ext uri="{FF2B5EF4-FFF2-40B4-BE49-F238E27FC236}">
                <a16:creationId xmlns:a16="http://schemas.microsoft.com/office/drawing/2014/main" xmlns="" id="{F598ED08-46A3-49A7-95A0-1476ADB07E96}"/>
              </a:ext>
            </a:extLst>
          </p:cNvPr>
          <p:cNvSpPr/>
          <p:nvPr/>
        </p:nvSpPr>
        <p:spPr>
          <a:xfrm>
            <a:off x="508000" y="880088"/>
            <a:ext cx="11176000" cy="5632310"/>
          </a:xfrm>
          <a:prstGeom prst="round2DiagRect">
            <a:avLst/>
          </a:prstGeom>
          <a:noFill/>
          <a:ln w="38100">
            <a:solidFill>
              <a:srgbClr val="328D8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1">
            <a:extLst>
              <a:ext uri="{FF2B5EF4-FFF2-40B4-BE49-F238E27FC236}">
                <a16:creationId xmlns:a16="http://schemas.microsoft.com/office/drawing/2014/main" xmlns="" id="{337037D8-F52F-461F-88BB-67206A7ABF54}"/>
              </a:ext>
            </a:extLst>
          </p:cNvPr>
          <p:cNvGrpSpPr/>
          <p:nvPr/>
        </p:nvGrpSpPr>
        <p:grpSpPr>
          <a:xfrm>
            <a:off x="3315432" y="-187604"/>
            <a:ext cx="5243633" cy="1380621"/>
            <a:chOff x="1291966" y="724348"/>
            <a:chExt cx="6341986" cy="2037384"/>
          </a:xfrm>
        </p:grpSpPr>
        <p:pic>
          <p:nvPicPr>
            <p:cNvPr id="39" name="图片 7">
              <a:extLst>
                <a:ext uri="{FF2B5EF4-FFF2-40B4-BE49-F238E27FC236}">
                  <a16:creationId xmlns:a16="http://schemas.microsoft.com/office/drawing/2014/main" xmlns="" id="{CF65D6CE-8FB4-4DB9-A32C-E8A13798D419}"/>
                </a:ext>
              </a:extLst>
            </p:cNvPr>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21296" b="60075"/>
            <a:stretch>
              <a:fillRect/>
            </a:stretch>
          </p:blipFill>
          <p:spPr>
            <a:xfrm>
              <a:off x="1291966" y="724348"/>
              <a:ext cx="6341986" cy="2037384"/>
            </a:xfrm>
            <a:prstGeom prst="rect">
              <a:avLst/>
            </a:prstGeom>
          </p:spPr>
        </p:pic>
        <p:sp>
          <p:nvSpPr>
            <p:cNvPr id="40" name="文本框 15">
              <a:extLst>
                <a:ext uri="{FF2B5EF4-FFF2-40B4-BE49-F238E27FC236}">
                  <a16:creationId xmlns:a16="http://schemas.microsoft.com/office/drawing/2014/main" xmlns="" id="{CBDE7289-C298-4AE5-8EE0-0DD2656336E7}"/>
                </a:ext>
              </a:extLst>
            </p:cNvPr>
            <p:cNvSpPr txBox="1"/>
            <p:nvPr/>
          </p:nvSpPr>
          <p:spPr>
            <a:xfrm>
              <a:off x="2749870" y="1210357"/>
              <a:ext cx="4280818" cy="9537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rgbClr val="175E32"/>
                  </a:solidFill>
                  <a:latin typeface="UVN Binh Duong" pitchFamily="2" charset="0"/>
                  <a:ea typeface="字魂107号-萌趣欢乐体" panose="00000500000000000000" pitchFamily="2" charset="-122"/>
                  <a:cs typeface="+mn-ea"/>
                  <a:sym typeface="+mn-lt"/>
                </a:rPr>
                <a:t>Quê hương</a:t>
              </a:r>
              <a:endParaRPr lang="zh-CN" altLang="en-US" sz="3600" b="1" dirty="0">
                <a:solidFill>
                  <a:srgbClr val="175E32"/>
                </a:solidFill>
                <a:latin typeface="UVN Binh Duong" pitchFamily="2" charset="0"/>
                <a:ea typeface="字魂107号-萌趣欢乐体" panose="00000500000000000000"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935980" y="-48871"/>
            <a:ext cx="10265420" cy="2461871"/>
            <a:chOff x="935980" y="-48871"/>
            <a:chExt cx="10265420" cy="2461871"/>
          </a:xfrm>
        </p:grpSpPr>
        <p:sp>
          <p:nvSpPr>
            <p:cNvPr id="2" name="Rounded Rectangle 1"/>
            <p:cNvSpPr/>
            <p:nvPr/>
          </p:nvSpPr>
          <p:spPr>
            <a:xfrm>
              <a:off x="1041400"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80" y="-48871"/>
              <a:ext cx="2505720" cy="2461871"/>
            </a:xfrm>
            <a:prstGeom prst="rect">
              <a:avLst/>
            </a:prstGeom>
          </p:spPr>
        </p:pic>
      </p:gr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7475" y="3390900"/>
            <a:ext cx="3552162" cy="1422439"/>
          </a:xfrm>
          <a:prstGeom prst="rect">
            <a:avLst/>
          </a:prstGeom>
          <a:ln>
            <a:noFill/>
          </a:ln>
        </p:spPr>
      </p:pic>
      <p:sp>
        <p:nvSpPr>
          <p:cNvPr id="22" name="Rectangle 21">
            <a:extLst>
              <a:ext uri="{FF2B5EF4-FFF2-40B4-BE49-F238E27FC236}">
                <a16:creationId xmlns:a16="http://schemas.microsoft.com/office/drawing/2014/main" xmlns="" id="{68CCCB1E-5D6D-4B1D-94ED-906BCD4A2D0C}"/>
              </a:ext>
            </a:extLst>
          </p:cNvPr>
          <p:cNvSpPr/>
          <p:nvPr/>
        </p:nvSpPr>
        <p:spPr>
          <a:xfrm>
            <a:off x="3045097" y="586715"/>
            <a:ext cx="7217230"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defRPr/>
            </a:pPr>
            <a:r>
              <a:rPr lang="en-US" sz="4400" b="1" kern="0" spc="50">
                <a:ln w="9525" cmpd="sng">
                  <a:solidFill>
                    <a:schemeClr val="tx1">
                      <a:lumMod val="85000"/>
                      <a:lumOff val="15000"/>
                    </a:schemeClr>
                  </a:solidFill>
                  <a:prstDash val="solid"/>
                </a:ln>
                <a:solidFill>
                  <a:srgbClr val="EB701D"/>
                </a:solidFill>
                <a:effectLst/>
                <a:latin typeface="UTM Guanine" panose="02040603050506020204" pitchFamily="18" charset="0"/>
                <a:ea typeface="Tahoma" panose="020B0604030504040204" pitchFamily="34" charset="0"/>
                <a:cs typeface="Tahoma" panose="020B0604030504040204" pitchFamily="34" charset="0"/>
              </a:rPr>
              <a:t>Tên vùng quê được tả trong bài văn là gì?</a:t>
            </a:r>
          </a:p>
        </p:txBody>
      </p:sp>
      <p:grpSp>
        <p:nvGrpSpPr>
          <p:cNvPr id="35" name="Group 34"/>
          <p:cNvGrpSpPr/>
          <p:nvPr/>
        </p:nvGrpSpPr>
        <p:grpSpPr>
          <a:xfrm>
            <a:off x="6833369" y="3114623"/>
            <a:ext cx="1051304" cy="1531482"/>
            <a:chOff x="3985437" y="2941753"/>
            <a:chExt cx="1001611" cy="1531482"/>
          </a:xfrm>
        </p:grpSpPr>
        <p:pic>
          <p:nvPicPr>
            <p:cNvPr id="15" name="Picture 14">
              <a:hlinkClick r:id="rId4"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rId4" action="ppaction://hlinksldjump"/>
            </p:cNvPr>
            <p:cNvSpPr txBox="1"/>
            <p:nvPr/>
          </p:nvSpPr>
          <p:spPr>
            <a:xfrm>
              <a:off x="4396412" y="2941753"/>
              <a:ext cx="561372" cy="830997"/>
            </a:xfrm>
            <a:prstGeom prst="rect">
              <a:avLst/>
            </a:prstGeom>
            <a:noFill/>
            <a:ln>
              <a:noFill/>
            </a:ln>
          </p:spPr>
          <p:txBody>
            <a:bodyPr wrap="none" rtlCol="0">
              <a:spAutoFit/>
            </a:bodyPr>
            <a:lstStyle/>
            <a:p>
              <a:r>
                <a:rPr lang="en-US" sz="4800">
                  <a:ln w="28575">
                    <a:solidFill>
                      <a:schemeClr val="tx1"/>
                    </a:solidFill>
                  </a:ln>
                  <a:solidFill>
                    <a:srgbClr val="C37930"/>
                  </a:solidFill>
                  <a:latin typeface="iCiel Cadena" panose="02000503000000020004" charset="0"/>
                </a:rPr>
                <a:t>B</a:t>
              </a:r>
              <a:endParaRPr lang="en-US" sz="4800" dirty="0">
                <a:ln w="28575">
                  <a:solidFill>
                    <a:schemeClr val="tx1"/>
                  </a:solidFill>
                </a:ln>
                <a:solidFill>
                  <a:srgbClr val="C37930"/>
                </a:solidFill>
                <a:latin typeface="iCiel Cadena" panose="02000503000000020004" charset="0"/>
              </a:endParaRPr>
            </a:p>
          </p:txBody>
        </p:sp>
      </p:grpSp>
      <p:sp>
        <p:nvSpPr>
          <p:cNvPr id="31" name="TextBox 30">
            <a:hlinkClick r:id="rId4" action="ppaction://hlinksldjump"/>
          </p:cNvPr>
          <p:cNvSpPr txBox="1"/>
          <p:nvPr/>
        </p:nvSpPr>
        <p:spPr>
          <a:xfrm>
            <a:off x="8230326" y="3675361"/>
            <a:ext cx="2392613" cy="769441"/>
          </a:xfrm>
          <a:prstGeom prst="rect">
            <a:avLst/>
          </a:prstGeom>
          <a:noFill/>
        </p:spPr>
        <p:txBody>
          <a:bodyPr wrap="square" rtlCol="0">
            <a:spAutoFit/>
          </a:bodyPr>
          <a:lstStyle/>
          <a:p>
            <a:r>
              <a:rPr lang="en-US" sz="4400" dirty="0" err="1">
                <a:ln>
                  <a:solidFill>
                    <a:schemeClr val="tx1">
                      <a:lumMod val="95000"/>
                      <a:lumOff val="5000"/>
                    </a:schemeClr>
                  </a:solidFill>
                </a:ln>
                <a:solidFill>
                  <a:schemeClr val="bg1"/>
                </a:solidFill>
                <a:latin typeface="UVN Binh Duong" pitchFamily="2" charset="0"/>
              </a:rPr>
              <a:t>Hòn</a:t>
            </a:r>
            <a:r>
              <a:rPr lang="en-US" sz="4400" dirty="0">
                <a:ln>
                  <a:solidFill>
                    <a:schemeClr val="tx1">
                      <a:lumMod val="95000"/>
                      <a:lumOff val="5000"/>
                    </a:schemeClr>
                  </a:solidFill>
                </a:ln>
                <a:solidFill>
                  <a:schemeClr val="bg1"/>
                </a:solidFill>
                <a:latin typeface="UVN Binh Duong" pitchFamily="2" charset="0"/>
              </a:rPr>
              <a:t> </a:t>
            </a:r>
            <a:r>
              <a:rPr lang="en-US" sz="4400" dirty="0" err="1">
                <a:ln>
                  <a:solidFill>
                    <a:schemeClr val="tx1">
                      <a:lumMod val="95000"/>
                      <a:lumOff val="5000"/>
                    </a:schemeClr>
                  </a:solidFill>
                </a:ln>
                <a:solidFill>
                  <a:schemeClr val="bg1"/>
                </a:solidFill>
                <a:latin typeface="UVN Binh Duong" pitchFamily="2" charset="0"/>
              </a:rPr>
              <a:t>Đất</a:t>
            </a:r>
            <a:endParaRPr lang="en-US" sz="4400" dirty="0">
              <a:ln>
                <a:solidFill>
                  <a:schemeClr val="tx1">
                    <a:lumMod val="95000"/>
                    <a:lumOff val="5000"/>
                  </a:schemeClr>
                </a:solidFill>
              </a:ln>
              <a:solidFill>
                <a:schemeClr val="bg1"/>
              </a:solidFill>
              <a:latin typeface="UVN Binh Duong" pitchFamily="2" charset="0"/>
            </a:endParaRPr>
          </a:p>
        </p:txBody>
      </p:sp>
      <p:grpSp>
        <p:nvGrpSpPr>
          <p:cNvPr id="9" name="Group 8"/>
          <p:cNvGrpSpPr/>
          <p:nvPr/>
        </p:nvGrpSpPr>
        <p:grpSpPr>
          <a:xfrm>
            <a:off x="3627802" y="4762214"/>
            <a:ext cx="5309398" cy="1859147"/>
            <a:chOff x="3627802" y="4762214"/>
            <a:chExt cx="5309398" cy="1859147"/>
          </a:xfrm>
        </p:grpSpPr>
        <p:pic>
          <p:nvPicPr>
            <p:cNvPr id="13" name="Picture 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7802" y="5177494"/>
              <a:ext cx="4394890" cy="1422439"/>
            </a:xfrm>
            <a:prstGeom prst="rect">
              <a:avLst/>
            </a:prstGeom>
          </p:spPr>
        </p:pic>
        <p:grpSp>
          <p:nvGrpSpPr>
            <p:cNvPr id="36" name="Group 35"/>
            <p:cNvGrpSpPr/>
            <p:nvPr/>
          </p:nvGrpSpPr>
          <p:grpSpPr>
            <a:xfrm>
              <a:off x="7604136" y="4762214"/>
              <a:ext cx="1333064" cy="1859147"/>
              <a:chOff x="3901682" y="4683256"/>
              <a:chExt cx="1333064" cy="1859147"/>
            </a:xfrm>
          </p:grpSpPr>
          <p:pic>
            <p:nvPicPr>
              <p:cNvPr id="25" name="Picture 24">
                <a:hlinkClick r:id="rId8"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950667">
                <a:off x="3824673" y="5132330"/>
                <a:ext cx="1487082" cy="1333064"/>
              </a:xfrm>
              <a:prstGeom prst="rect">
                <a:avLst/>
              </a:prstGeom>
            </p:spPr>
          </p:pic>
          <p:sp>
            <p:nvSpPr>
              <p:cNvPr id="28" name="TextBox 27">
                <a:hlinkClick r:id="rId8" action="ppaction://hlinksldjump"/>
              </p:cNvPr>
              <p:cNvSpPr txBox="1"/>
              <p:nvPr/>
            </p:nvSpPr>
            <p:spPr>
              <a:xfrm>
                <a:off x="4475871" y="4683256"/>
                <a:ext cx="514885" cy="830997"/>
              </a:xfrm>
              <a:prstGeom prst="rect">
                <a:avLst/>
              </a:prstGeom>
              <a:noFill/>
              <a:ln>
                <a:noFill/>
              </a:ln>
            </p:spPr>
            <p:txBody>
              <a:bodyPr wrap="none" rtlCol="0">
                <a:spAutoFit/>
              </a:bodyPr>
              <a:lstStyle/>
              <a:p>
                <a:r>
                  <a:rPr lang="en-US" sz="4800" dirty="0">
                    <a:ln w="28575">
                      <a:solidFill>
                        <a:schemeClr val="tx1"/>
                      </a:solidFill>
                    </a:ln>
                    <a:solidFill>
                      <a:srgbClr val="C37930"/>
                    </a:solidFill>
                    <a:latin typeface="iCiel Cadena" panose="02000503000000020004" charset="0"/>
                  </a:rPr>
                  <a:t>C</a:t>
                </a:r>
              </a:p>
            </p:txBody>
          </p:sp>
        </p:grpSp>
        <p:sp>
          <p:nvSpPr>
            <p:cNvPr id="32" name="TextBox 31">
              <a:hlinkClick r:id="rId8" action="ppaction://hlinksldjump"/>
            </p:cNvPr>
            <p:cNvSpPr txBox="1"/>
            <p:nvPr/>
          </p:nvSpPr>
          <p:spPr>
            <a:xfrm>
              <a:off x="4073459" y="5536516"/>
              <a:ext cx="3652410" cy="769441"/>
            </a:xfrm>
            <a:prstGeom prst="rect">
              <a:avLst/>
            </a:prstGeom>
            <a:noFill/>
          </p:spPr>
          <p:txBody>
            <a:bodyPr wrap="none" rtlCol="0">
              <a:spAutoFit/>
            </a:bodyPr>
            <a:lstStyle/>
            <a:p>
              <a:r>
                <a:rPr lang="en-US" sz="4400" dirty="0" err="1">
                  <a:ln>
                    <a:solidFill>
                      <a:schemeClr val="tx1">
                        <a:lumMod val="95000"/>
                        <a:lumOff val="5000"/>
                      </a:schemeClr>
                    </a:solidFill>
                  </a:ln>
                  <a:solidFill>
                    <a:schemeClr val="bg1"/>
                  </a:solidFill>
                  <a:latin typeface="UVN Binh Duong" pitchFamily="2" charset="0"/>
                </a:rPr>
                <a:t>Không</a:t>
              </a:r>
              <a:r>
                <a:rPr lang="en-US" sz="4400" dirty="0">
                  <a:ln>
                    <a:solidFill>
                      <a:schemeClr val="tx1">
                        <a:lumMod val="95000"/>
                        <a:lumOff val="5000"/>
                      </a:schemeClr>
                    </a:solidFill>
                  </a:ln>
                  <a:solidFill>
                    <a:schemeClr val="bg1"/>
                  </a:solidFill>
                  <a:latin typeface="UVN Binh Duong" pitchFamily="2" charset="0"/>
                </a:rPr>
                <a:t> </a:t>
              </a:r>
              <a:r>
                <a:rPr lang="en-US" sz="4400" dirty="0" err="1">
                  <a:ln>
                    <a:solidFill>
                      <a:schemeClr val="tx1">
                        <a:lumMod val="95000"/>
                        <a:lumOff val="5000"/>
                      </a:schemeClr>
                    </a:solidFill>
                  </a:ln>
                  <a:solidFill>
                    <a:schemeClr val="bg1"/>
                  </a:solidFill>
                  <a:latin typeface="UVN Binh Duong" pitchFamily="2" charset="0"/>
                </a:rPr>
                <a:t>có</a:t>
              </a:r>
              <a:r>
                <a:rPr lang="en-US" sz="4400" dirty="0">
                  <a:ln>
                    <a:solidFill>
                      <a:schemeClr val="tx1">
                        <a:lumMod val="95000"/>
                        <a:lumOff val="5000"/>
                      </a:schemeClr>
                    </a:solidFill>
                  </a:ln>
                  <a:solidFill>
                    <a:schemeClr val="bg1"/>
                  </a:solidFill>
                  <a:latin typeface="UVN Binh Duong" pitchFamily="2" charset="0"/>
                </a:rPr>
                <a:t> </a:t>
              </a:r>
              <a:r>
                <a:rPr lang="en-US" sz="4400" dirty="0" err="1">
                  <a:ln>
                    <a:solidFill>
                      <a:schemeClr val="tx1">
                        <a:lumMod val="95000"/>
                        <a:lumOff val="5000"/>
                      </a:schemeClr>
                    </a:solidFill>
                  </a:ln>
                  <a:solidFill>
                    <a:schemeClr val="bg1"/>
                  </a:solidFill>
                  <a:latin typeface="UVN Binh Duong" pitchFamily="2" charset="0"/>
                </a:rPr>
                <a:t>tên</a:t>
              </a:r>
              <a:endParaRPr lang="en-US" sz="4400" dirty="0">
                <a:ln>
                  <a:solidFill>
                    <a:schemeClr val="tx1">
                      <a:lumMod val="95000"/>
                      <a:lumOff val="5000"/>
                    </a:schemeClr>
                  </a:solidFill>
                </a:ln>
                <a:solidFill>
                  <a:schemeClr val="bg1"/>
                </a:solidFill>
                <a:latin typeface="UVN Binh Duong" pitchFamily="2" charset="0"/>
              </a:endParaRPr>
            </a:p>
          </p:txBody>
        </p:sp>
      </p:grpSp>
      <p:grpSp>
        <p:nvGrpSpPr>
          <p:cNvPr id="4" name="Group 3"/>
          <p:cNvGrpSpPr/>
          <p:nvPr/>
        </p:nvGrpSpPr>
        <p:grpSpPr>
          <a:xfrm>
            <a:off x="1115630" y="3048591"/>
            <a:ext cx="4074036" cy="1697645"/>
            <a:chOff x="1041213" y="3048591"/>
            <a:chExt cx="4074036" cy="1697645"/>
          </a:xfrm>
        </p:grpSpPr>
        <p:pic>
          <p:nvPicPr>
            <p:cNvPr id="23" name="Picture 22">
              <a:hlinkClick r:id="rId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213" y="3323797"/>
              <a:ext cx="3384258" cy="1422439"/>
            </a:xfrm>
            <a:prstGeom prst="rect">
              <a:avLst/>
            </a:prstGeom>
          </p:spPr>
        </p:pic>
        <p:grpSp>
          <p:nvGrpSpPr>
            <p:cNvPr id="37" name="Group 36"/>
            <p:cNvGrpSpPr/>
            <p:nvPr/>
          </p:nvGrpSpPr>
          <p:grpSpPr>
            <a:xfrm>
              <a:off x="4113638" y="3048591"/>
              <a:ext cx="1001611" cy="1570159"/>
              <a:chOff x="6897095" y="2964459"/>
              <a:chExt cx="1001611" cy="1570159"/>
            </a:xfrm>
          </p:grpSpPr>
          <p:pic>
            <p:nvPicPr>
              <p:cNvPr id="26" name="Picture 25">
                <a:hlinkClick r:id="rId8"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rId8" action="ppaction://hlinksldjump"/>
              </p:cNvPr>
              <p:cNvSpPr txBox="1"/>
              <p:nvPr/>
            </p:nvSpPr>
            <p:spPr>
              <a:xfrm>
                <a:off x="6986612" y="2964459"/>
                <a:ext cx="561372" cy="830997"/>
              </a:xfrm>
              <a:prstGeom prst="rect">
                <a:avLst/>
              </a:prstGeom>
              <a:noFill/>
              <a:ln>
                <a:noFill/>
              </a:ln>
            </p:spPr>
            <p:txBody>
              <a:bodyPr wrap="none" rtlCol="0">
                <a:spAutoFit/>
              </a:bodyPr>
              <a:lstStyle/>
              <a:p>
                <a:r>
                  <a:rPr lang="en-US" sz="4800">
                    <a:ln w="28575">
                      <a:solidFill>
                        <a:schemeClr val="tx1"/>
                      </a:solidFill>
                    </a:ln>
                    <a:solidFill>
                      <a:srgbClr val="C37930"/>
                    </a:solidFill>
                    <a:latin typeface="iCiel Cadena" panose="02000503000000020004" charset="0"/>
                  </a:rPr>
                  <a:t>A</a:t>
                </a:r>
                <a:endParaRPr lang="en-US" sz="4800" dirty="0">
                  <a:ln w="28575">
                    <a:solidFill>
                      <a:schemeClr val="tx1"/>
                    </a:solidFill>
                  </a:ln>
                  <a:solidFill>
                    <a:srgbClr val="C37930"/>
                  </a:solidFill>
                  <a:latin typeface="iCiel Cadena" panose="02000503000000020004" charset="0"/>
                </a:endParaRPr>
              </a:p>
            </p:txBody>
          </p:sp>
        </p:grpSp>
        <p:sp>
          <p:nvSpPr>
            <p:cNvPr id="33" name="TextBox 32">
              <a:hlinkClick r:id="rId8" action="ppaction://hlinksldjump"/>
            </p:cNvPr>
            <p:cNvSpPr txBox="1"/>
            <p:nvPr/>
          </p:nvSpPr>
          <p:spPr>
            <a:xfrm>
              <a:off x="1808281" y="3605451"/>
              <a:ext cx="2021707" cy="769441"/>
            </a:xfrm>
            <a:prstGeom prst="rect">
              <a:avLst/>
            </a:prstGeom>
            <a:noFill/>
          </p:spPr>
          <p:txBody>
            <a:bodyPr wrap="none" rtlCol="0">
              <a:spAutoFit/>
            </a:bodyPr>
            <a:lstStyle/>
            <a:p>
              <a:r>
                <a:rPr lang="en-US" sz="4400" dirty="0">
                  <a:ln>
                    <a:solidFill>
                      <a:schemeClr val="tx1">
                        <a:lumMod val="95000"/>
                        <a:lumOff val="5000"/>
                      </a:schemeClr>
                    </a:solidFill>
                  </a:ln>
                  <a:solidFill>
                    <a:schemeClr val="bg1"/>
                  </a:solidFill>
                  <a:latin typeface="UVN Binh Duong" pitchFamily="2" charset="0"/>
                </a:rPr>
                <a:t>Ba </a:t>
              </a:r>
              <a:r>
                <a:rPr lang="en-US" sz="4400" dirty="0" err="1">
                  <a:ln>
                    <a:solidFill>
                      <a:schemeClr val="tx1">
                        <a:lumMod val="95000"/>
                        <a:lumOff val="5000"/>
                      </a:schemeClr>
                    </a:solidFill>
                  </a:ln>
                  <a:solidFill>
                    <a:schemeClr val="bg1"/>
                  </a:solidFill>
                  <a:latin typeface="UVN Binh Duong" pitchFamily="2" charset="0"/>
                </a:rPr>
                <a:t>Thê</a:t>
              </a:r>
              <a:endParaRPr lang="en-US" sz="4400" dirty="0">
                <a:ln>
                  <a:solidFill>
                    <a:schemeClr val="tx1">
                      <a:lumMod val="95000"/>
                      <a:lumOff val="5000"/>
                    </a:schemeClr>
                  </a:solidFill>
                </a:ln>
                <a:solidFill>
                  <a:schemeClr val="bg1"/>
                </a:solidFill>
                <a:latin typeface="UVN Binh Duong" pitchFamily="2" charset="0"/>
              </a:endParaRPr>
            </a:p>
          </p:txBody>
        </p:sp>
      </p:grpSp>
    </p:spTree>
    <p:extLst>
      <p:ext uri="{BB962C8B-B14F-4D97-AF65-F5344CB8AC3E}">
        <p14:creationId xmlns:p14="http://schemas.microsoft.com/office/powerpoint/2010/main" val="331469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p:cNvGrpSpPr/>
          <p:nvPr/>
        </p:nvGrpSpPr>
        <p:grpSpPr>
          <a:xfrm>
            <a:off x="963290" y="112838"/>
            <a:ext cx="10265420" cy="2461871"/>
            <a:chOff x="935980" y="-48871"/>
            <a:chExt cx="10265420" cy="2461871"/>
          </a:xfrm>
        </p:grpSpPr>
        <p:sp>
          <p:nvSpPr>
            <p:cNvPr id="2" name="Rounded Rectangle 1"/>
            <p:cNvSpPr/>
            <p:nvPr/>
          </p:nvSpPr>
          <p:spPr>
            <a:xfrm>
              <a:off x="1041400"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80" y="-48871"/>
              <a:ext cx="2505720" cy="2461871"/>
            </a:xfrm>
            <a:prstGeom prst="rect">
              <a:avLst/>
            </a:prstGeom>
          </p:spPr>
        </p:pic>
      </p:grpSp>
      <p:sp>
        <p:nvSpPr>
          <p:cNvPr id="22" name="Rectangle 21">
            <a:extLst>
              <a:ext uri="{FF2B5EF4-FFF2-40B4-BE49-F238E27FC236}">
                <a16:creationId xmlns:a16="http://schemas.microsoft.com/office/drawing/2014/main" xmlns="" id="{68CCCB1E-5D6D-4B1D-94ED-906BCD4A2D0C}"/>
              </a:ext>
            </a:extLst>
          </p:cNvPr>
          <p:cNvSpPr/>
          <p:nvPr/>
        </p:nvSpPr>
        <p:spPr>
          <a:xfrm>
            <a:off x="3574430" y="814145"/>
            <a:ext cx="9480158"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r>
              <a:rPr lang="en-US" sz="4400" b="1" kern="0" spc="5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Quê hương chị Sứ là:</a:t>
            </a:r>
          </a:p>
        </p:txBody>
      </p:sp>
      <p:grpSp>
        <p:nvGrpSpPr>
          <p:cNvPr id="10" name="Group 9"/>
          <p:cNvGrpSpPr/>
          <p:nvPr/>
        </p:nvGrpSpPr>
        <p:grpSpPr>
          <a:xfrm>
            <a:off x="3488060" y="4822956"/>
            <a:ext cx="4198931" cy="1866931"/>
            <a:chOff x="6780706" y="4686364"/>
            <a:chExt cx="4198931" cy="1866931"/>
          </a:xfrm>
        </p:grpSpPr>
        <p:pic>
          <p:nvPicPr>
            <p:cNvPr id="24" name="Picture 2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379" y="5098536"/>
              <a:ext cx="3384258" cy="1422439"/>
            </a:xfrm>
            <a:prstGeom prst="rect">
              <a:avLst/>
            </a:prstGeom>
          </p:spPr>
        </p:pic>
        <p:grpSp>
          <p:nvGrpSpPr>
            <p:cNvPr id="38" name="Group 37"/>
            <p:cNvGrpSpPr/>
            <p:nvPr/>
          </p:nvGrpSpPr>
          <p:grpSpPr>
            <a:xfrm>
              <a:off x="6780706" y="4686364"/>
              <a:ext cx="1333064" cy="1866931"/>
              <a:chOff x="6780706" y="4686364"/>
              <a:chExt cx="1333064" cy="1866931"/>
            </a:xfrm>
          </p:grpSpPr>
          <p:pic>
            <p:nvPicPr>
              <p:cNvPr id="27" name="Picture 26">
                <a:hlinkClick r:id="rId4"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49333" flipH="1">
                <a:off x="6703697" y="5143222"/>
                <a:ext cx="1487082" cy="1333064"/>
              </a:xfrm>
              <a:prstGeom prst="rect">
                <a:avLst/>
              </a:prstGeom>
            </p:spPr>
          </p:pic>
          <p:sp>
            <p:nvSpPr>
              <p:cNvPr id="30" name="TextBox 29">
                <a:hlinkClick r:id="rId4" action="ppaction://hlinksldjump"/>
              </p:cNvPr>
              <p:cNvSpPr txBox="1"/>
              <p:nvPr/>
            </p:nvSpPr>
            <p:spPr>
              <a:xfrm>
                <a:off x="6971899" y="4686364"/>
                <a:ext cx="514885"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sp>
          <p:nvSpPr>
            <p:cNvPr id="31" name="TextBox 30">
              <a:hlinkClick r:id="rId4" action="ppaction://hlinksldjump"/>
            </p:cNvPr>
            <p:cNvSpPr txBox="1"/>
            <p:nvPr/>
          </p:nvSpPr>
          <p:spPr>
            <a:xfrm>
              <a:off x="8052995" y="5425033"/>
              <a:ext cx="2776722" cy="769441"/>
            </a:xfrm>
            <a:prstGeom prst="rect">
              <a:avLst/>
            </a:prstGeom>
            <a:noFill/>
          </p:spPr>
          <p:txBody>
            <a:bodyPr wrap="none" rtlCol="0">
              <a:spAutoFit/>
            </a:bodyPr>
            <a:lstStyle/>
            <a:p>
              <a:r>
                <a:rPr lang="en-US" sz="4400">
                  <a:ln>
                    <a:solidFill>
                      <a:prstClr val="black">
                        <a:lumMod val="95000"/>
                        <a:lumOff val="5000"/>
                      </a:prstClr>
                    </a:solidFill>
                  </a:ln>
                  <a:solidFill>
                    <a:prstClr val="white"/>
                  </a:solidFill>
                  <a:latin typeface="UVN Binh Duong" pitchFamily="2" charset="0"/>
                </a:rPr>
                <a:t>Vùng biển</a:t>
              </a:r>
              <a:endParaRPr lang="en-US" sz="4400" dirty="0">
                <a:ln>
                  <a:solidFill>
                    <a:prstClr val="black">
                      <a:lumMod val="95000"/>
                      <a:lumOff val="5000"/>
                    </a:prstClr>
                  </a:solidFill>
                </a:ln>
                <a:solidFill>
                  <a:prstClr val="white"/>
                </a:solidFill>
                <a:latin typeface="UVN Binh Duong" pitchFamily="2" charset="0"/>
              </a:endParaRPr>
            </a:p>
          </p:txBody>
        </p:sp>
      </p:grpSp>
      <p:grpSp>
        <p:nvGrpSpPr>
          <p:cNvPr id="9" name="Group 8"/>
          <p:cNvGrpSpPr/>
          <p:nvPr/>
        </p:nvGrpSpPr>
        <p:grpSpPr>
          <a:xfrm>
            <a:off x="6897095" y="2964459"/>
            <a:ext cx="4082542" cy="1842018"/>
            <a:chOff x="6897095" y="2964459"/>
            <a:chExt cx="4082542" cy="1842018"/>
          </a:xfrm>
        </p:grpSpPr>
        <p:pic>
          <p:nvPicPr>
            <p:cNvPr id="23" name="Picture 2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5379" y="3384038"/>
              <a:ext cx="3384258" cy="1422439"/>
            </a:xfrm>
            <a:prstGeom prst="rect">
              <a:avLst/>
            </a:prstGeom>
          </p:spPr>
        </p:pic>
        <p:grpSp>
          <p:nvGrpSpPr>
            <p:cNvPr id="37" name="Group 36"/>
            <p:cNvGrpSpPr/>
            <p:nvPr/>
          </p:nvGrpSpPr>
          <p:grpSpPr>
            <a:xfrm>
              <a:off x="6897095" y="2964459"/>
              <a:ext cx="1001611" cy="1570159"/>
              <a:chOff x="6897095" y="2964459"/>
              <a:chExt cx="1001611" cy="1570159"/>
            </a:xfrm>
          </p:grpSpPr>
          <p:pic>
            <p:nvPicPr>
              <p:cNvPr id="26" name="Picture 25">
                <a:hlinkClick r:id="rId7"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rId7" action="ppaction://hlinksldjump"/>
              </p:cNvPr>
              <p:cNvSpPr txBox="1"/>
              <p:nvPr/>
            </p:nvSpPr>
            <p:spPr>
              <a:xfrm>
                <a:off x="6986612" y="2964459"/>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B</a:t>
                </a:r>
              </a:p>
            </p:txBody>
          </p:sp>
        </p:grpSp>
        <p:sp>
          <p:nvSpPr>
            <p:cNvPr id="33" name="TextBox 32">
              <a:hlinkClick r:id="rId7" action="ppaction://hlinksldjump"/>
            </p:cNvPr>
            <p:cNvSpPr txBox="1"/>
            <p:nvPr/>
          </p:nvSpPr>
          <p:spPr>
            <a:xfrm>
              <a:off x="8184962" y="3710536"/>
              <a:ext cx="2460930" cy="769441"/>
            </a:xfrm>
            <a:prstGeom prst="rect">
              <a:avLst/>
            </a:prstGeom>
            <a:noFill/>
          </p:spPr>
          <p:txBody>
            <a:bodyPr wrap="none" rtlCol="0">
              <a:spAutoFit/>
            </a:bodyPr>
            <a:lstStyle/>
            <a:p>
              <a:r>
                <a:rPr lang="en-US" sz="4400">
                  <a:ln>
                    <a:solidFill>
                      <a:prstClr val="black">
                        <a:lumMod val="95000"/>
                        <a:lumOff val="5000"/>
                      </a:prstClr>
                    </a:solidFill>
                  </a:ln>
                  <a:solidFill>
                    <a:prstClr val="white"/>
                  </a:solidFill>
                  <a:latin typeface="UVN Binh Duong" pitchFamily="2" charset="0"/>
                </a:rPr>
                <a:t>Vùng núi</a:t>
              </a:r>
              <a:endParaRPr lang="en-US" sz="4400" dirty="0">
                <a:ln>
                  <a:solidFill>
                    <a:prstClr val="black">
                      <a:lumMod val="95000"/>
                      <a:lumOff val="5000"/>
                    </a:prstClr>
                  </a:solidFill>
                </a:ln>
                <a:solidFill>
                  <a:prstClr val="white"/>
                </a:solidFill>
                <a:latin typeface="UVN Binh Duong" pitchFamily="2" charset="0"/>
              </a:endParaRPr>
            </a:p>
          </p:txBody>
        </p:sp>
      </p:grpSp>
      <p:grpSp>
        <p:nvGrpSpPr>
          <p:cNvPr id="4" name="Group 3"/>
          <p:cNvGrpSpPr/>
          <p:nvPr/>
        </p:nvGrpSpPr>
        <p:grpSpPr>
          <a:xfrm>
            <a:off x="935980" y="2941753"/>
            <a:ext cx="4051068" cy="1864724"/>
            <a:chOff x="935980" y="2941753"/>
            <a:chExt cx="4051068" cy="1864724"/>
          </a:xfrm>
        </p:grpSpPr>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980" y="3384038"/>
              <a:ext cx="3384258" cy="1422439"/>
            </a:xfrm>
            <a:prstGeom prst="rect">
              <a:avLst/>
            </a:prstGeom>
            <a:ln>
              <a:noFill/>
            </a:ln>
          </p:spPr>
        </p:pic>
        <p:grpSp>
          <p:nvGrpSpPr>
            <p:cNvPr id="35" name="Group 34"/>
            <p:cNvGrpSpPr/>
            <p:nvPr/>
          </p:nvGrpSpPr>
          <p:grpSpPr>
            <a:xfrm>
              <a:off x="3985437" y="2941753"/>
              <a:ext cx="1001611" cy="1531482"/>
              <a:chOff x="3985437" y="2941753"/>
              <a:chExt cx="1001611" cy="1531482"/>
            </a:xfrm>
          </p:grpSpPr>
          <p:pic>
            <p:nvPicPr>
              <p:cNvPr id="15" name="Picture 14">
                <a:hlinkClick r:id="rId7"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rId7" action="ppaction://hlinksldjump"/>
              </p:cNvPr>
              <p:cNvSpPr txBox="1"/>
              <p:nvPr/>
            </p:nvSpPr>
            <p:spPr>
              <a:xfrm>
                <a:off x="4396412" y="2941753"/>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A</a:t>
                </a:r>
              </a:p>
            </p:txBody>
          </p:sp>
        </p:grpSp>
        <p:sp>
          <p:nvSpPr>
            <p:cNvPr id="34" name="TextBox 33">
              <a:hlinkClick r:id="rId7" action="ppaction://hlinksldjump"/>
            </p:cNvPr>
            <p:cNvSpPr txBox="1"/>
            <p:nvPr/>
          </p:nvSpPr>
          <p:spPr>
            <a:xfrm>
              <a:off x="1129671" y="3710536"/>
              <a:ext cx="2983509" cy="769441"/>
            </a:xfrm>
            <a:prstGeom prst="rect">
              <a:avLst/>
            </a:prstGeom>
            <a:noFill/>
          </p:spPr>
          <p:txBody>
            <a:bodyPr wrap="none" rtlCol="0">
              <a:spAutoFit/>
            </a:bodyPr>
            <a:lstStyle/>
            <a:p>
              <a:r>
                <a:rPr lang="en-US" sz="4400">
                  <a:ln>
                    <a:solidFill>
                      <a:prstClr val="black">
                        <a:lumMod val="95000"/>
                        <a:lumOff val="5000"/>
                      </a:prstClr>
                    </a:solidFill>
                  </a:ln>
                  <a:solidFill>
                    <a:prstClr val="white"/>
                  </a:solidFill>
                  <a:latin typeface="UVN Binh Duong" pitchFamily="2" charset="0"/>
                </a:rPr>
                <a:t>Thành phố</a:t>
              </a:r>
              <a:endParaRPr lang="en-US" sz="4400" dirty="0">
                <a:ln>
                  <a:solidFill>
                    <a:prstClr val="black">
                      <a:lumMod val="95000"/>
                      <a:lumOff val="5000"/>
                    </a:prstClr>
                  </a:solidFill>
                </a:ln>
                <a:solidFill>
                  <a:prstClr val="white"/>
                </a:solidFill>
                <a:latin typeface="UVN Binh Duong" pitchFamily="2" charset="0"/>
              </a:endParaRPr>
            </a:p>
          </p:txBody>
        </p:sp>
      </p:grpSp>
    </p:spTree>
    <p:extLst>
      <p:ext uri="{BB962C8B-B14F-4D97-AF65-F5344CB8AC3E}">
        <p14:creationId xmlns:p14="http://schemas.microsoft.com/office/powerpoint/2010/main" val="80924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935980" y="-48871"/>
            <a:ext cx="10265420" cy="2461871"/>
            <a:chOff x="935980" y="-48871"/>
            <a:chExt cx="10265420" cy="2461871"/>
          </a:xfrm>
        </p:grpSpPr>
        <p:sp>
          <p:nvSpPr>
            <p:cNvPr id="2" name="Rounded Rectangle 1"/>
            <p:cNvSpPr/>
            <p:nvPr/>
          </p:nvSpPr>
          <p:spPr>
            <a:xfrm>
              <a:off x="1041400"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80" y="-48871"/>
              <a:ext cx="2505720" cy="2461871"/>
            </a:xfrm>
            <a:prstGeom prst="rect">
              <a:avLst/>
            </a:prstGeom>
          </p:spPr>
        </p:pic>
      </p:grpSp>
      <p:sp>
        <p:nvSpPr>
          <p:cNvPr id="22" name="Rectangle 21">
            <a:extLst>
              <a:ext uri="{FF2B5EF4-FFF2-40B4-BE49-F238E27FC236}">
                <a16:creationId xmlns:a16="http://schemas.microsoft.com/office/drawing/2014/main" xmlns="" id="{68CCCB1E-5D6D-4B1D-94ED-906BCD4A2D0C}"/>
              </a:ext>
            </a:extLst>
          </p:cNvPr>
          <p:cNvSpPr/>
          <p:nvPr/>
        </p:nvSpPr>
        <p:spPr>
          <a:xfrm>
            <a:off x="3097678" y="631696"/>
            <a:ext cx="7176760"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r>
              <a:rPr lang="en-US" sz="4000" b="1" kern="0" spc="5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Những từ ngữ nào giúp em trả lời đúng câu hỏi 2?</a:t>
            </a:r>
            <a:endParaRPr lang="en-US" sz="40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endParaRPr>
          </a:p>
        </p:txBody>
      </p:sp>
      <p:pic>
        <p:nvPicPr>
          <p:cNvPr id="24" name="Picture 23">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6439" y="5222488"/>
            <a:ext cx="7119258" cy="1422439"/>
          </a:xfrm>
          <a:prstGeom prst="rect">
            <a:avLst/>
          </a:prstGeom>
        </p:spPr>
      </p:pic>
      <p:grpSp>
        <p:nvGrpSpPr>
          <p:cNvPr id="38" name="Group 37"/>
          <p:cNvGrpSpPr/>
          <p:nvPr/>
        </p:nvGrpSpPr>
        <p:grpSpPr>
          <a:xfrm>
            <a:off x="2172417" y="4777996"/>
            <a:ext cx="1333064" cy="1866931"/>
            <a:chOff x="6780706" y="4686364"/>
            <a:chExt cx="1333064" cy="1866931"/>
          </a:xfrm>
        </p:grpSpPr>
        <p:pic>
          <p:nvPicPr>
            <p:cNvPr id="27" name="Picture 26">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649333" flipH="1">
              <a:off x="6703697" y="5143222"/>
              <a:ext cx="1487082" cy="1333064"/>
            </a:xfrm>
            <a:prstGeom prst="rect">
              <a:avLst/>
            </a:prstGeom>
          </p:spPr>
        </p:pic>
        <p:sp>
          <p:nvSpPr>
            <p:cNvPr id="30" name="TextBox 29">
              <a:hlinkClick r:id="" action="ppaction://noaction"/>
            </p:cNvPr>
            <p:cNvSpPr txBox="1"/>
            <p:nvPr/>
          </p:nvSpPr>
          <p:spPr>
            <a:xfrm>
              <a:off x="6971899" y="4686364"/>
              <a:ext cx="514885"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sp>
        <p:nvSpPr>
          <p:cNvPr id="31" name="TextBox 30">
            <a:hlinkClick r:id="" action="ppaction://noaction"/>
          </p:cNvPr>
          <p:cNvSpPr txBox="1"/>
          <p:nvPr/>
        </p:nvSpPr>
        <p:spPr>
          <a:xfrm>
            <a:off x="3441700" y="5245607"/>
            <a:ext cx="6436911" cy="1446550"/>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a:t>Sóng biển, cửa biển, xóm lưới, làng biển, lưới</a:t>
            </a:r>
          </a:p>
        </p:txBody>
      </p:sp>
      <p:grpSp>
        <p:nvGrpSpPr>
          <p:cNvPr id="9" name="Group 8"/>
          <p:cNvGrpSpPr/>
          <p:nvPr/>
        </p:nvGrpSpPr>
        <p:grpSpPr>
          <a:xfrm>
            <a:off x="6657611" y="3111167"/>
            <a:ext cx="5486806" cy="1716930"/>
            <a:chOff x="6657611" y="3111167"/>
            <a:chExt cx="5486806" cy="1716930"/>
          </a:xfrm>
        </p:grpSpPr>
        <p:pic>
          <p:nvPicPr>
            <p:cNvPr id="23" name="Picture 22">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690" y="3383887"/>
              <a:ext cx="5296727" cy="1422439"/>
            </a:xfrm>
            <a:prstGeom prst="rect">
              <a:avLst/>
            </a:prstGeom>
          </p:spPr>
        </p:pic>
        <p:grpSp>
          <p:nvGrpSpPr>
            <p:cNvPr id="37" name="Group 36"/>
            <p:cNvGrpSpPr/>
            <p:nvPr/>
          </p:nvGrpSpPr>
          <p:grpSpPr>
            <a:xfrm>
              <a:off x="6657611" y="3111167"/>
              <a:ext cx="1001611" cy="1570159"/>
              <a:chOff x="6897095" y="2964459"/>
              <a:chExt cx="1001611" cy="1570159"/>
            </a:xfrm>
          </p:grpSpPr>
          <p:pic>
            <p:nvPicPr>
              <p:cNvPr id="26" name="Picture 25">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 action="ppaction://noaction"/>
              </p:cNvPr>
              <p:cNvSpPr txBox="1"/>
              <p:nvPr/>
            </p:nvSpPr>
            <p:spPr>
              <a:xfrm>
                <a:off x="6986612" y="2964459"/>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B</a:t>
                </a:r>
              </a:p>
            </p:txBody>
          </p:sp>
        </p:grpSp>
        <p:sp>
          <p:nvSpPr>
            <p:cNvPr id="33" name="TextBox 32">
              <a:hlinkClick r:id="" action="ppaction://noaction"/>
            </p:cNvPr>
            <p:cNvSpPr txBox="1"/>
            <p:nvPr/>
          </p:nvSpPr>
          <p:spPr>
            <a:xfrm>
              <a:off x="7732954" y="3381547"/>
              <a:ext cx="4099541" cy="1446550"/>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pPr algn="ctr"/>
              <a:r>
                <a:rPr lang="en-US" dirty="0" err="1"/>
                <a:t>Núi</a:t>
              </a:r>
              <a:r>
                <a:rPr lang="en-US" dirty="0"/>
                <a:t> Ba </a:t>
              </a:r>
              <a:r>
                <a:rPr lang="en-US" dirty="0" err="1"/>
                <a:t>Thê</a:t>
              </a:r>
              <a:r>
                <a:rPr lang="en-US" dirty="0"/>
                <a:t> </a:t>
              </a:r>
              <a:r>
                <a:rPr lang="en-US" dirty="0" err="1"/>
                <a:t>vòi</a:t>
              </a:r>
              <a:r>
                <a:rPr lang="en-US" dirty="0"/>
                <a:t> </a:t>
              </a:r>
              <a:r>
                <a:rPr lang="en-US" dirty="0" err="1"/>
                <a:t>vọi</a:t>
              </a:r>
              <a:r>
                <a:rPr lang="en-US" dirty="0"/>
                <a:t> </a:t>
              </a:r>
              <a:r>
                <a:rPr lang="en-US" dirty="0" err="1"/>
                <a:t>xanh</a:t>
              </a:r>
              <a:r>
                <a:rPr lang="en-US" dirty="0"/>
                <a:t> lam</a:t>
              </a:r>
            </a:p>
          </p:txBody>
        </p:sp>
      </p:grpSp>
      <p:grpSp>
        <p:nvGrpSpPr>
          <p:cNvPr id="6" name="Group 5"/>
          <p:cNvGrpSpPr/>
          <p:nvPr/>
        </p:nvGrpSpPr>
        <p:grpSpPr>
          <a:xfrm>
            <a:off x="355405" y="3210209"/>
            <a:ext cx="5401394" cy="1617888"/>
            <a:chOff x="355405" y="3210209"/>
            <a:chExt cx="5401394" cy="1617888"/>
          </a:xfrm>
        </p:grpSpPr>
        <p:pic>
          <p:nvPicPr>
            <p:cNvPr id="5" name="Picture 4">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405" y="3384038"/>
              <a:ext cx="5321525" cy="1422439"/>
            </a:xfrm>
            <a:prstGeom prst="rect">
              <a:avLst/>
            </a:prstGeom>
            <a:ln>
              <a:noFill/>
            </a:ln>
          </p:spPr>
        </p:pic>
        <p:grpSp>
          <p:nvGrpSpPr>
            <p:cNvPr id="35" name="Group 34"/>
            <p:cNvGrpSpPr/>
            <p:nvPr/>
          </p:nvGrpSpPr>
          <p:grpSpPr>
            <a:xfrm>
              <a:off x="4755188" y="3210209"/>
              <a:ext cx="1001611" cy="1531482"/>
              <a:chOff x="3985437" y="2941753"/>
              <a:chExt cx="1001611" cy="1531482"/>
            </a:xfrm>
          </p:grpSpPr>
          <p:pic>
            <p:nvPicPr>
              <p:cNvPr id="15" name="Picture 14">
                <a:hlinkClick r:id="" action="ppaction://noaction"/>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 action="ppaction://noaction"/>
              </p:cNvPr>
              <p:cNvSpPr txBox="1"/>
              <p:nvPr/>
            </p:nvSpPr>
            <p:spPr>
              <a:xfrm>
                <a:off x="4396412" y="2941753"/>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A</a:t>
                </a:r>
              </a:p>
            </p:txBody>
          </p:sp>
        </p:grpSp>
        <p:sp>
          <p:nvSpPr>
            <p:cNvPr id="34" name="TextBox 33">
              <a:hlinkClick r:id="" action="ppaction://noaction"/>
            </p:cNvPr>
            <p:cNvSpPr txBox="1"/>
            <p:nvPr/>
          </p:nvSpPr>
          <p:spPr>
            <a:xfrm>
              <a:off x="581916" y="3381547"/>
              <a:ext cx="4378040" cy="1446550"/>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pPr algn="ctr"/>
              <a:r>
                <a:rPr lang="en-US" dirty="0" err="1"/>
                <a:t>Các</a:t>
              </a:r>
              <a:r>
                <a:rPr lang="en-US" dirty="0"/>
                <a:t> </a:t>
              </a:r>
              <a:r>
                <a:rPr lang="en-US" dirty="0" err="1"/>
                <a:t>mái</a:t>
              </a:r>
              <a:r>
                <a:rPr lang="en-US" dirty="0"/>
                <a:t> </a:t>
              </a:r>
              <a:r>
                <a:rPr lang="en-US" dirty="0" err="1"/>
                <a:t>nhà</a:t>
              </a:r>
              <a:r>
                <a:rPr lang="en-US" dirty="0"/>
                <a:t> </a:t>
              </a:r>
              <a:r>
                <a:rPr lang="en-US" dirty="0" err="1"/>
                <a:t>chen</a:t>
              </a:r>
              <a:r>
                <a:rPr lang="en-US" dirty="0"/>
                <a:t> </a:t>
              </a:r>
              <a:r>
                <a:rPr lang="en-US" dirty="0" err="1"/>
                <a:t>chúc</a:t>
              </a:r>
              <a:endParaRPr lang="en-US" dirty="0"/>
            </a:p>
          </p:txBody>
        </p:sp>
      </p:grpSp>
    </p:spTree>
    <p:extLst>
      <p:ext uri="{BB962C8B-B14F-4D97-AF65-F5344CB8AC3E}">
        <p14:creationId xmlns:p14="http://schemas.microsoft.com/office/powerpoint/2010/main" val="258738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514082" y="419100"/>
            <a:ext cx="10687318" cy="1955800"/>
            <a:chOff x="514082" y="419100"/>
            <a:chExt cx="10687318" cy="1955800"/>
          </a:xfrm>
        </p:grpSpPr>
        <p:sp>
          <p:nvSpPr>
            <p:cNvPr id="2" name="Rounded Rectangle 1"/>
            <p:cNvSpPr/>
            <p:nvPr/>
          </p:nvSpPr>
          <p:spPr>
            <a:xfrm>
              <a:off x="1041400"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82" y="419100"/>
              <a:ext cx="1990635" cy="1955800"/>
            </a:xfrm>
            <a:prstGeom prst="rect">
              <a:avLst/>
            </a:prstGeom>
          </p:spPr>
        </p:pic>
      </p:grpSp>
      <p:sp>
        <p:nvSpPr>
          <p:cNvPr id="22" name="Rectangle 21">
            <a:extLst>
              <a:ext uri="{FF2B5EF4-FFF2-40B4-BE49-F238E27FC236}">
                <a16:creationId xmlns:a16="http://schemas.microsoft.com/office/drawing/2014/main" xmlns="" id="{68CCCB1E-5D6D-4B1D-94ED-906BCD4A2D0C}"/>
              </a:ext>
            </a:extLst>
          </p:cNvPr>
          <p:cNvSpPr/>
          <p:nvPr/>
        </p:nvSpPr>
        <p:spPr>
          <a:xfrm>
            <a:off x="2145173" y="612857"/>
            <a:ext cx="8297989"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r>
              <a:rPr lang="en-US" sz="3600" b="1" kern="0" spc="5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Những từ ngữ nào cho thấy núi Ba Thê là một ngọn núi cao?</a:t>
            </a:r>
            <a:endPar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endParaRPr>
          </a:p>
        </p:txBody>
      </p:sp>
      <p:pic>
        <p:nvPicPr>
          <p:cNvPr id="23" name="Picture 22">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379" y="3384038"/>
            <a:ext cx="3384258" cy="1422439"/>
          </a:xfrm>
          <a:prstGeom prst="rect">
            <a:avLst/>
          </a:prstGeom>
        </p:spPr>
      </p:pic>
      <p:grpSp>
        <p:nvGrpSpPr>
          <p:cNvPr id="37" name="Group 36"/>
          <p:cNvGrpSpPr/>
          <p:nvPr/>
        </p:nvGrpSpPr>
        <p:grpSpPr>
          <a:xfrm>
            <a:off x="6897095" y="2964459"/>
            <a:ext cx="1001611" cy="1570159"/>
            <a:chOff x="6897095" y="2964459"/>
            <a:chExt cx="1001611" cy="1570159"/>
          </a:xfrm>
        </p:grpSpPr>
        <p:pic>
          <p:nvPicPr>
            <p:cNvPr id="26" name="Picture 25">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 action="ppaction://noaction"/>
            </p:cNvPr>
            <p:cNvSpPr txBox="1"/>
            <p:nvPr/>
          </p:nvSpPr>
          <p:spPr>
            <a:xfrm>
              <a:off x="6986612" y="2964459"/>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B</a:t>
              </a:r>
            </a:p>
          </p:txBody>
        </p:sp>
      </p:grpSp>
      <p:grpSp>
        <p:nvGrpSpPr>
          <p:cNvPr id="9" name="Group 8"/>
          <p:cNvGrpSpPr/>
          <p:nvPr/>
        </p:nvGrpSpPr>
        <p:grpSpPr>
          <a:xfrm>
            <a:off x="3075522" y="4684832"/>
            <a:ext cx="5534900" cy="1892993"/>
            <a:chOff x="3075522" y="4684832"/>
            <a:chExt cx="5534900" cy="1892993"/>
          </a:xfrm>
        </p:grpSpPr>
        <p:pic>
          <p:nvPicPr>
            <p:cNvPr id="24" name="Picture 23">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2377" y="5155386"/>
              <a:ext cx="4978045" cy="1422439"/>
            </a:xfrm>
            <a:prstGeom prst="rect">
              <a:avLst/>
            </a:prstGeom>
          </p:spPr>
        </p:pic>
        <p:grpSp>
          <p:nvGrpSpPr>
            <p:cNvPr id="38" name="Group 37"/>
            <p:cNvGrpSpPr/>
            <p:nvPr/>
          </p:nvGrpSpPr>
          <p:grpSpPr>
            <a:xfrm>
              <a:off x="3075522" y="4684832"/>
              <a:ext cx="1333064" cy="1866931"/>
              <a:chOff x="6780706" y="4686364"/>
              <a:chExt cx="1333064" cy="1866931"/>
            </a:xfrm>
          </p:grpSpPr>
          <p:pic>
            <p:nvPicPr>
              <p:cNvPr id="27" name="Picture 26">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649333" flipH="1">
                <a:off x="6703697" y="5143222"/>
                <a:ext cx="1487082" cy="1333064"/>
              </a:xfrm>
              <a:prstGeom prst="rect">
                <a:avLst/>
              </a:prstGeom>
            </p:spPr>
          </p:pic>
          <p:sp>
            <p:nvSpPr>
              <p:cNvPr id="30" name="TextBox 29">
                <a:hlinkClick r:id="" action="ppaction://noaction"/>
              </p:cNvPr>
              <p:cNvSpPr txBox="1"/>
              <p:nvPr/>
            </p:nvSpPr>
            <p:spPr>
              <a:xfrm>
                <a:off x="6971899" y="4686364"/>
                <a:ext cx="514885"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sp>
          <p:nvSpPr>
            <p:cNvPr id="32" name="TextBox 31">
              <a:hlinkClick r:id="" action="ppaction://noaction"/>
            </p:cNvPr>
            <p:cNvSpPr txBox="1"/>
            <p:nvPr/>
          </p:nvSpPr>
          <p:spPr>
            <a:xfrm>
              <a:off x="4396412" y="5122901"/>
              <a:ext cx="4032231" cy="1446550"/>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dirty="0" err="1"/>
                <a:t>Hiện</a:t>
              </a:r>
              <a:r>
                <a:rPr lang="en-US" dirty="0"/>
                <a:t> </a:t>
              </a:r>
              <a:r>
                <a:rPr lang="en-US" dirty="0" err="1"/>
                <a:t>trắng</a:t>
              </a:r>
              <a:r>
                <a:rPr lang="en-US" dirty="0"/>
                <a:t> </a:t>
              </a:r>
              <a:r>
                <a:rPr lang="en-US" dirty="0" err="1"/>
                <a:t>những</a:t>
              </a:r>
              <a:r>
                <a:rPr lang="en-US" dirty="0"/>
                <a:t> </a:t>
              </a:r>
              <a:r>
                <a:rPr lang="en-US" dirty="0" err="1"/>
                <a:t>cánh</a:t>
              </a:r>
              <a:r>
                <a:rPr lang="en-US" dirty="0"/>
                <a:t> </a:t>
              </a:r>
              <a:r>
                <a:rPr lang="en-US" dirty="0" err="1"/>
                <a:t>cò</a:t>
              </a:r>
              <a:endParaRPr lang="en-US" dirty="0"/>
            </a:p>
          </p:txBody>
        </p:sp>
      </p:grpSp>
      <p:sp>
        <p:nvSpPr>
          <p:cNvPr id="33" name="TextBox 32">
            <a:hlinkClick r:id="" action="ppaction://noaction"/>
          </p:cNvPr>
          <p:cNvSpPr txBox="1"/>
          <p:nvPr/>
        </p:nvSpPr>
        <p:spPr>
          <a:xfrm>
            <a:off x="8421519" y="3650738"/>
            <a:ext cx="1933543" cy="769441"/>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dirty="0" err="1"/>
              <a:t>Vòi</a:t>
            </a:r>
            <a:r>
              <a:rPr lang="en-US" dirty="0"/>
              <a:t> </a:t>
            </a:r>
            <a:r>
              <a:rPr lang="en-US" dirty="0" err="1"/>
              <a:t>vọi</a:t>
            </a:r>
            <a:endParaRPr lang="en-US" dirty="0"/>
          </a:p>
        </p:txBody>
      </p:sp>
      <p:grpSp>
        <p:nvGrpSpPr>
          <p:cNvPr id="6" name="Group 5"/>
          <p:cNvGrpSpPr/>
          <p:nvPr/>
        </p:nvGrpSpPr>
        <p:grpSpPr>
          <a:xfrm>
            <a:off x="935980" y="2941753"/>
            <a:ext cx="4051068" cy="1864724"/>
            <a:chOff x="935980" y="2941753"/>
            <a:chExt cx="4051068" cy="1864724"/>
          </a:xfrm>
        </p:grpSpPr>
        <p:pic>
          <p:nvPicPr>
            <p:cNvPr id="5" name="Picture 4">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980" y="3384038"/>
              <a:ext cx="3384258" cy="1422439"/>
            </a:xfrm>
            <a:prstGeom prst="rect">
              <a:avLst/>
            </a:prstGeom>
            <a:ln>
              <a:noFill/>
            </a:ln>
          </p:spPr>
        </p:pic>
        <p:grpSp>
          <p:nvGrpSpPr>
            <p:cNvPr id="35" name="Group 34"/>
            <p:cNvGrpSpPr/>
            <p:nvPr/>
          </p:nvGrpSpPr>
          <p:grpSpPr>
            <a:xfrm>
              <a:off x="3985437" y="2941753"/>
              <a:ext cx="1001611" cy="1531482"/>
              <a:chOff x="3985437" y="2941753"/>
              <a:chExt cx="1001611" cy="1531482"/>
            </a:xfrm>
          </p:grpSpPr>
          <p:pic>
            <p:nvPicPr>
              <p:cNvPr id="15" name="Picture 14">
                <a:hlinkClick r:id="" action="ppaction://noaction"/>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 action="ppaction://noaction"/>
              </p:cNvPr>
              <p:cNvSpPr txBox="1"/>
              <p:nvPr/>
            </p:nvSpPr>
            <p:spPr>
              <a:xfrm>
                <a:off x="4396412" y="2941753"/>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A</a:t>
                </a:r>
              </a:p>
            </p:txBody>
          </p:sp>
        </p:grpSp>
        <p:sp>
          <p:nvSpPr>
            <p:cNvPr id="34" name="TextBox 33">
              <a:hlinkClick r:id="" action="ppaction://noaction"/>
            </p:cNvPr>
            <p:cNvSpPr txBox="1"/>
            <p:nvPr/>
          </p:nvSpPr>
          <p:spPr>
            <a:xfrm>
              <a:off x="1345602" y="3622836"/>
              <a:ext cx="2607509" cy="769441"/>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dirty="0" err="1"/>
                <a:t>Xanh</a:t>
              </a:r>
              <a:r>
                <a:rPr lang="en-US" dirty="0"/>
                <a:t> lam</a:t>
              </a:r>
            </a:p>
          </p:txBody>
        </p:sp>
      </p:grpSp>
    </p:spTree>
    <p:extLst>
      <p:ext uri="{BB962C8B-B14F-4D97-AF65-F5344CB8AC3E}">
        <p14:creationId xmlns:p14="http://schemas.microsoft.com/office/powerpoint/2010/main" val="417438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38666" y="31750"/>
            <a:ext cx="10265420" cy="2461871"/>
            <a:chOff x="885635" y="-48871"/>
            <a:chExt cx="10265420" cy="2461871"/>
          </a:xfrm>
        </p:grpSpPr>
        <p:sp>
          <p:nvSpPr>
            <p:cNvPr id="2" name="Rounded Rectangle 1"/>
            <p:cNvSpPr/>
            <p:nvPr/>
          </p:nvSpPr>
          <p:spPr>
            <a:xfrm>
              <a:off x="991055"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35" y="-48871"/>
              <a:ext cx="2505720" cy="2461871"/>
            </a:xfrm>
            <a:prstGeom prst="rect">
              <a:avLst/>
            </a:prstGeom>
          </p:spPr>
        </p:pic>
      </p:grpSp>
      <p:pic>
        <p:nvPicPr>
          <p:cNvPr id="5" name="Picture 4">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66" y="3384038"/>
            <a:ext cx="4857876" cy="1422439"/>
          </a:xfrm>
          <a:prstGeom prst="rect">
            <a:avLst/>
          </a:prstGeom>
          <a:ln>
            <a:noFill/>
          </a:ln>
        </p:spPr>
      </p:pic>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3958" y="3282481"/>
            <a:ext cx="5175768" cy="1422439"/>
          </a:xfrm>
          <a:prstGeom prst="rect">
            <a:avLst/>
          </a:prstGeom>
        </p:spPr>
      </p:pic>
      <p:sp>
        <p:nvSpPr>
          <p:cNvPr id="22" name="Rectangle 21">
            <a:extLst>
              <a:ext uri="{FF2B5EF4-FFF2-40B4-BE49-F238E27FC236}">
                <a16:creationId xmlns:a16="http://schemas.microsoft.com/office/drawing/2014/main" xmlns="" id="{68CCCB1E-5D6D-4B1D-94ED-906BCD4A2D0C}"/>
              </a:ext>
            </a:extLst>
          </p:cNvPr>
          <p:cNvSpPr/>
          <p:nvPr/>
        </p:nvSpPr>
        <p:spPr>
          <a:xfrm>
            <a:off x="2557586" y="480085"/>
            <a:ext cx="7187646"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Tiếng</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4800" b="1" kern="0" spc="50" dirty="0" err="1" smtClean="0">
                <a:ln w="9525" cmpd="sng">
                  <a:solidFill>
                    <a:srgbClr val="FF0000"/>
                  </a:solidFill>
                  <a:prstDash val="solid"/>
                </a:ln>
                <a:solidFill>
                  <a:srgbClr val="FF0000"/>
                </a:solidFill>
                <a:latin typeface="UTM Guanine" panose="02040603050506020204" pitchFamily="18" charset="0"/>
                <a:ea typeface="Tahoma" panose="020B0604030504040204" pitchFamily="34" charset="0"/>
                <a:cs typeface="Tahoma" panose="020B0604030504040204" pitchFamily="34" charset="0"/>
              </a:rPr>
              <a:t>yêu</a:t>
            </a:r>
            <a:r>
              <a:rPr lang="en-US" sz="3600" b="1" kern="0" spc="50" dirty="0" smtClean="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gồm</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những</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bộ</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phận</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cấu</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tạo</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nào</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a:t>
            </a:r>
          </a:p>
        </p:txBody>
      </p:sp>
      <p:pic>
        <p:nvPicPr>
          <p:cNvPr id="24" name="Picture 23">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3254" y="5142495"/>
            <a:ext cx="5628831" cy="1422439"/>
          </a:xfrm>
          <a:prstGeom prst="rect">
            <a:avLst/>
          </a:prstGeom>
        </p:spPr>
      </p:pic>
      <p:grpSp>
        <p:nvGrpSpPr>
          <p:cNvPr id="35" name="Group 34"/>
          <p:cNvGrpSpPr/>
          <p:nvPr/>
        </p:nvGrpSpPr>
        <p:grpSpPr>
          <a:xfrm>
            <a:off x="4248003" y="2973906"/>
            <a:ext cx="1001611" cy="1531482"/>
            <a:chOff x="3985437" y="2941753"/>
            <a:chExt cx="1001611" cy="1531482"/>
          </a:xfrm>
        </p:grpSpPr>
        <p:pic>
          <p:nvPicPr>
            <p:cNvPr id="15" name="Picture 14">
              <a:hlinkClick r:id="" action="ppaction://noaction"/>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 action="ppaction://noaction"/>
            </p:cNvPr>
            <p:cNvSpPr txBox="1"/>
            <p:nvPr/>
          </p:nvSpPr>
          <p:spPr>
            <a:xfrm>
              <a:off x="4396412" y="2941753"/>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A</a:t>
              </a:r>
            </a:p>
          </p:txBody>
        </p:sp>
      </p:grpSp>
      <p:grpSp>
        <p:nvGrpSpPr>
          <p:cNvPr id="36" name="Group 35"/>
          <p:cNvGrpSpPr/>
          <p:nvPr/>
        </p:nvGrpSpPr>
        <p:grpSpPr>
          <a:xfrm flipH="1">
            <a:off x="6414132" y="3033260"/>
            <a:ext cx="1019066" cy="1478979"/>
            <a:chOff x="3901682" y="4683256"/>
            <a:chExt cx="1333064" cy="1859147"/>
          </a:xfrm>
        </p:grpSpPr>
        <p:pic>
          <p:nvPicPr>
            <p:cNvPr id="25" name="Picture 24">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0667">
              <a:off x="3824673" y="5132330"/>
              <a:ext cx="1487082" cy="1333064"/>
            </a:xfrm>
            <a:prstGeom prst="rect">
              <a:avLst/>
            </a:prstGeom>
          </p:spPr>
        </p:pic>
        <p:sp>
          <p:nvSpPr>
            <p:cNvPr id="28" name="TextBox 27">
              <a:hlinkClick r:id="" action="ppaction://noaction"/>
            </p:cNvPr>
            <p:cNvSpPr txBox="1"/>
            <p:nvPr/>
          </p:nvSpPr>
          <p:spPr>
            <a:xfrm>
              <a:off x="4256412" y="4683256"/>
              <a:ext cx="734344" cy="1044603"/>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B</a:t>
              </a:r>
            </a:p>
          </p:txBody>
        </p:sp>
      </p:grpSp>
      <p:grpSp>
        <p:nvGrpSpPr>
          <p:cNvPr id="38" name="Group 37"/>
          <p:cNvGrpSpPr/>
          <p:nvPr/>
        </p:nvGrpSpPr>
        <p:grpSpPr>
          <a:xfrm>
            <a:off x="3202152" y="4701442"/>
            <a:ext cx="1333064" cy="1866931"/>
            <a:chOff x="6780706" y="4686364"/>
            <a:chExt cx="1333064" cy="1866931"/>
          </a:xfrm>
        </p:grpSpPr>
        <p:pic>
          <p:nvPicPr>
            <p:cNvPr id="27" name="Picture 26">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649333" flipH="1">
              <a:off x="6703697" y="5143222"/>
              <a:ext cx="1487082" cy="1333064"/>
            </a:xfrm>
            <a:prstGeom prst="rect">
              <a:avLst/>
            </a:prstGeom>
          </p:spPr>
        </p:pic>
        <p:sp>
          <p:nvSpPr>
            <p:cNvPr id="30" name="TextBox 29">
              <a:hlinkClick r:id="" action="ppaction://noaction"/>
            </p:cNvPr>
            <p:cNvSpPr txBox="1"/>
            <p:nvPr/>
          </p:nvSpPr>
          <p:spPr>
            <a:xfrm>
              <a:off x="6971899" y="4686364"/>
              <a:ext cx="514885" cy="830997"/>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sp>
        <p:nvSpPr>
          <p:cNvPr id="31" name="TextBox 30">
            <a:hlinkClick r:id="" action="ppaction://noaction"/>
          </p:cNvPr>
          <p:cNvSpPr txBox="1"/>
          <p:nvPr/>
        </p:nvSpPr>
        <p:spPr>
          <a:xfrm>
            <a:off x="7374151" y="3592777"/>
            <a:ext cx="4817850" cy="707886"/>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sz="4000" dirty="0" err="1"/>
              <a:t>Chỉ</a:t>
            </a:r>
            <a:r>
              <a:rPr lang="en-US" sz="4000" dirty="0"/>
              <a:t> </a:t>
            </a:r>
            <a:r>
              <a:rPr lang="en-US" sz="4000" dirty="0" err="1"/>
              <a:t>có</a:t>
            </a:r>
            <a:r>
              <a:rPr lang="en-US" sz="4000" dirty="0"/>
              <a:t> </a:t>
            </a:r>
            <a:r>
              <a:rPr lang="en-US" sz="4000" dirty="0" err="1"/>
              <a:t>vần</a:t>
            </a:r>
            <a:r>
              <a:rPr lang="en-US" sz="4000" dirty="0"/>
              <a:t> </a:t>
            </a:r>
            <a:r>
              <a:rPr lang="en-US" sz="4000" dirty="0" err="1"/>
              <a:t>và</a:t>
            </a:r>
            <a:r>
              <a:rPr lang="en-US" sz="4000" dirty="0"/>
              <a:t> </a:t>
            </a:r>
            <a:r>
              <a:rPr lang="en-US" sz="4000" dirty="0" err="1"/>
              <a:t>thanh</a:t>
            </a:r>
            <a:endParaRPr lang="en-US" sz="4000" dirty="0"/>
          </a:p>
        </p:txBody>
      </p:sp>
      <p:sp>
        <p:nvSpPr>
          <p:cNvPr id="32" name="TextBox 31">
            <a:hlinkClick r:id="" action="ppaction://noaction"/>
          </p:cNvPr>
          <p:cNvSpPr txBox="1"/>
          <p:nvPr/>
        </p:nvSpPr>
        <p:spPr>
          <a:xfrm>
            <a:off x="4368475" y="5468993"/>
            <a:ext cx="5243610" cy="707886"/>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sz="4000"/>
              <a:t>Chỉ có âm đầu và vần</a:t>
            </a:r>
            <a:endParaRPr lang="en-US" sz="4000" dirty="0"/>
          </a:p>
        </p:txBody>
      </p:sp>
      <p:sp>
        <p:nvSpPr>
          <p:cNvPr id="34" name="TextBox 33">
            <a:hlinkClick r:id="" action="ppaction://noaction"/>
          </p:cNvPr>
          <p:cNvSpPr txBox="1"/>
          <p:nvPr/>
        </p:nvSpPr>
        <p:spPr>
          <a:xfrm>
            <a:off x="1094195" y="3710536"/>
            <a:ext cx="2887329" cy="769441"/>
          </a:xfrm>
          <a:prstGeom prst="rect">
            <a:avLst/>
          </a:prstGeom>
          <a:noFill/>
        </p:spPr>
        <p:txBody>
          <a:bodyPr wrap="square" rtlCol="0">
            <a:spAutoFit/>
          </a:bodyPr>
          <a:lstStyle>
            <a:defPPr>
              <a:defRPr lang="zh-CN"/>
            </a:defPPr>
            <a:lvl1pPr>
              <a:defRPr sz="4400">
                <a:ln>
                  <a:solidFill>
                    <a:schemeClr val="tx1">
                      <a:lumMod val="95000"/>
                      <a:lumOff val="5000"/>
                    </a:schemeClr>
                  </a:solidFill>
                </a:ln>
                <a:solidFill>
                  <a:schemeClr val="bg1"/>
                </a:solidFill>
                <a:latin typeface="UVN Binh Duong" pitchFamily="2" charset="0"/>
              </a:defRPr>
            </a:lvl1pPr>
          </a:lstStyle>
          <a:p>
            <a:r>
              <a:rPr lang="en-US" dirty="0" err="1"/>
              <a:t>Chỉ</a:t>
            </a:r>
            <a:r>
              <a:rPr lang="en-US" dirty="0"/>
              <a:t> </a:t>
            </a:r>
            <a:r>
              <a:rPr lang="en-US" dirty="0" err="1"/>
              <a:t>có</a:t>
            </a:r>
            <a:r>
              <a:rPr lang="en-US" dirty="0"/>
              <a:t> </a:t>
            </a:r>
            <a:r>
              <a:rPr lang="en-US" dirty="0" err="1"/>
              <a:t>vần</a:t>
            </a:r>
            <a:endParaRPr lang="en-US" dirty="0"/>
          </a:p>
        </p:txBody>
      </p:sp>
    </p:spTree>
    <p:extLst>
      <p:ext uri="{BB962C8B-B14F-4D97-AF65-F5344CB8AC3E}">
        <p14:creationId xmlns:p14="http://schemas.microsoft.com/office/powerpoint/2010/main" val="134740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32"/>
                                        </p:tgtEl>
                                      </p:cBhvr>
                                    </p:animEffect>
                                    <p:set>
                                      <p:cBhvr>
                                        <p:cTn id="16" dur="1" fill="hold">
                                          <p:stCondLst>
                                            <p:cond delay="1999"/>
                                          </p:stCondLst>
                                        </p:cTn>
                                        <p:tgtEl>
                                          <p:spTgt spid="32"/>
                                        </p:tgtEl>
                                        <p:attrNameLst>
                                          <p:attrName>style.visibility</p:attrName>
                                        </p:attrNameLst>
                                      </p:cBhvr>
                                      <p:to>
                                        <p:strVal val="hidden"/>
                                      </p:to>
                                    </p:set>
                                  </p:childTnLst>
                                </p:cTn>
                              </p:par>
                              <p:par>
                                <p:cTn id="17" presetID="21" presetClass="exit" presetSubtype="1" fill="hold" nodeType="withEffect">
                                  <p:stCondLst>
                                    <p:cond delay="0"/>
                                  </p:stCondLst>
                                  <p:childTnLst>
                                    <p:animEffect transition="out" filter="wheel(1)">
                                      <p:cBhvr>
                                        <p:cTn id="18" dur="2000"/>
                                        <p:tgtEl>
                                          <p:spTgt spid="38"/>
                                        </p:tgtEl>
                                      </p:cBhvr>
                                    </p:animEffect>
                                    <p:set>
                                      <p:cBhvr>
                                        <p:cTn id="19" dur="1" fill="hold">
                                          <p:stCondLst>
                                            <p:cond delay="1999"/>
                                          </p:stCondLst>
                                        </p:cTn>
                                        <p:tgtEl>
                                          <p:spTgt spid="38"/>
                                        </p:tgtEl>
                                        <p:attrNameLst>
                                          <p:attrName>style.visibility</p:attrName>
                                        </p:attrNameLst>
                                      </p:cBhvr>
                                      <p:to>
                                        <p:strVal val="hidden"/>
                                      </p:to>
                                    </p:set>
                                  </p:childTnLst>
                                </p:cTn>
                              </p:par>
                              <p:par>
                                <p:cTn id="20" presetID="21" presetClass="exit" presetSubtype="1" fill="hold" nodeType="withEffect">
                                  <p:stCondLst>
                                    <p:cond delay="0"/>
                                  </p:stCondLst>
                                  <p:childTnLst>
                                    <p:animEffect transition="out" filter="wheel(1)">
                                      <p:cBhvr>
                                        <p:cTn id="21" dur="2000"/>
                                        <p:tgtEl>
                                          <p:spTgt spid="24"/>
                                        </p:tgtEl>
                                      </p:cBhvr>
                                    </p:animEffect>
                                    <p:set>
                                      <p:cBhvr>
                                        <p:cTn id="22"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584132" y="138684"/>
            <a:ext cx="10635536" cy="1955800"/>
            <a:chOff x="565864" y="424542"/>
            <a:chExt cx="10635536" cy="1955800"/>
          </a:xfrm>
        </p:grpSpPr>
        <p:sp>
          <p:nvSpPr>
            <p:cNvPr id="2" name="Rounded Rectangle 1"/>
            <p:cNvSpPr/>
            <p:nvPr/>
          </p:nvSpPr>
          <p:spPr>
            <a:xfrm>
              <a:off x="1041400"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64" y="424542"/>
              <a:ext cx="1990635" cy="1955800"/>
            </a:xfrm>
            <a:prstGeom prst="rect">
              <a:avLst/>
            </a:prstGeom>
          </p:spPr>
        </p:pic>
      </p:grpSp>
      <p:pic>
        <p:nvPicPr>
          <p:cNvPr id="5" name="Picture 4">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21" y="2320339"/>
            <a:ext cx="11002417" cy="1422439"/>
          </a:xfrm>
          <a:prstGeom prst="rect">
            <a:avLst/>
          </a:prstGeom>
          <a:ln>
            <a:noFill/>
          </a:ln>
        </p:spPr>
      </p:pic>
      <p:sp>
        <p:nvSpPr>
          <p:cNvPr id="22" name="Rectangle 21">
            <a:extLst>
              <a:ext uri="{FF2B5EF4-FFF2-40B4-BE49-F238E27FC236}">
                <a16:creationId xmlns:a16="http://schemas.microsoft.com/office/drawing/2014/main" xmlns="" id="{68CCCB1E-5D6D-4B1D-94ED-906BCD4A2D0C}"/>
              </a:ext>
            </a:extLst>
          </p:cNvPr>
          <p:cNvSpPr/>
          <p:nvPr/>
        </p:nvSpPr>
        <p:spPr>
          <a:xfrm>
            <a:off x="2471058" y="300857"/>
            <a:ext cx="7730213" cy="1620570"/>
          </a:xfrm>
          <a:prstGeom prst="rect">
            <a:avLst/>
          </a:prstGeom>
          <a:noFill/>
          <a:ln w="12700" cap="flat" cmpd="sng" algn="ctr">
            <a:noFill/>
            <a:prstDash val="solid"/>
            <a:miter lim="800000"/>
          </a:ln>
          <a:effectLst/>
        </p:spPr>
        <p:txBody>
          <a:bodyPr rtlCol="0" anchor="ctr">
            <a:scene3d>
              <a:camera prst="orthographicFront"/>
              <a:lightRig rig="threePt" dir="t"/>
            </a:scene3d>
            <a:sp3d extrusionH="57150">
              <a:bevelT w="38100" h="38100"/>
            </a:sp3d>
          </a:bodyPr>
          <a:lstStyle/>
          <a:p>
            <a:pPr algn="ct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Bài</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văn</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trên</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có</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8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từ</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láy</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Theo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em</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tập</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hợp</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nào</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dưới</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đây</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thống</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kê</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đủ</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tám</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từ</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láy</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 </a:t>
            </a:r>
            <a:r>
              <a:rPr lang="en-US" sz="3600" b="1" kern="0" spc="50" dirty="0" err="1">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đó</a:t>
            </a:r>
            <a:r>
              <a:rPr lang="en-US" sz="3600" b="1" kern="0" spc="50" dirty="0">
                <a:ln w="9525" cmpd="sng">
                  <a:solidFill>
                    <a:schemeClr val="tx1">
                      <a:lumMod val="85000"/>
                      <a:lumOff val="15000"/>
                    </a:schemeClr>
                  </a:solidFill>
                  <a:prstDash val="solid"/>
                </a:ln>
                <a:solidFill>
                  <a:srgbClr val="EB701D"/>
                </a:solidFill>
                <a:latin typeface="UTM Guanine" panose="02040603050506020204" pitchFamily="18" charset="0"/>
                <a:ea typeface="Tahoma" panose="020B0604030504040204" pitchFamily="34" charset="0"/>
                <a:cs typeface="Tahoma" panose="020B0604030504040204" pitchFamily="34" charset="0"/>
              </a:rPr>
              <a:t>?</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611" y="3840128"/>
            <a:ext cx="11002417" cy="1422439"/>
          </a:xfrm>
          <a:prstGeom prst="rect">
            <a:avLst/>
          </a:prstGeom>
        </p:spPr>
      </p:pic>
      <p:pic>
        <p:nvPicPr>
          <p:cNvPr id="24" name="Picture 23">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830" y="5321381"/>
            <a:ext cx="11231198" cy="1422439"/>
          </a:xfrm>
          <a:prstGeom prst="rect">
            <a:avLst/>
          </a:prstGeom>
        </p:spPr>
      </p:pic>
      <p:grpSp>
        <p:nvGrpSpPr>
          <p:cNvPr id="35" name="Group 34"/>
          <p:cNvGrpSpPr/>
          <p:nvPr/>
        </p:nvGrpSpPr>
        <p:grpSpPr>
          <a:xfrm>
            <a:off x="766713" y="2065609"/>
            <a:ext cx="1001611" cy="1531482"/>
            <a:chOff x="3985437" y="2941753"/>
            <a:chExt cx="1001611" cy="1531482"/>
          </a:xfrm>
        </p:grpSpPr>
        <p:pic>
          <p:nvPicPr>
            <p:cNvPr id="15" name="Picture 14">
              <a:hlinkClick r:id="" action="ppaction://noaction"/>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 action="ppaction://noaction"/>
            </p:cNvPr>
            <p:cNvSpPr txBox="1"/>
            <p:nvPr/>
          </p:nvSpPr>
          <p:spPr>
            <a:xfrm>
              <a:off x="4396412" y="2941753"/>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A</a:t>
              </a:r>
            </a:p>
          </p:txBody>
        </p:sp>
      </p:grpSp>
      <p:grpSp>
        <p:nvGrpSpPr>
          <p:cNvPr id="37" name="Group 36"/>
          <p:cNvGrpSpPr/>
          <p:nvPr/>
        </p:nvGrpSpPr>
        <p:grpSpPr>
          <a:xfrm>
            <a:off x="862830" y="3551089"/>
            <a:ext cx="1001611" cy="1570159"/>
            <a:chOff x="6897095" y="2964459"/>
            <a:chExt cx="1001611" cy="1570159"/>
          </a:xfrm>
        </p:grpSpPr>
        <p:pic>
          <p:nvPicPr>
            <p:cNvPr id="26" name="Picture 25">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rId9" action="ppaction://hlinksldjump"/>
            </p:cNvPr>
            <p:cNvSpPr txBox="1"/>
            <p:nvPr/>
          </p:nvSpPr>
          <p:spPr>
            <a:xfrm>
              <a:off x="6986612" y="2964459"/>
              <a:ext cx="561372" cy="830997"/>
            </a:xfrm>
            <a:prstGeom prst="rect">
              <a:avLst/>
            </a:prstGeom>
            <a:noFill/>
            <a:ln>
              <a:noFill/>
            </a:ln>
          </p:spPr>
          <p:txBody>
            <a:bodyPr wrap="none" rtlCol="0">
              <a:spAutoFit/>
            </a:bodyPr>
            <a:lstStyle/>
            <a:p>
              <a:r>
                <a:rPr lang="en-US" sz="4800" dirty="0">
                  <a:ln w="28575">
                    <a:solidFill>
                      <a:prstClr val="black"/>
                    </a:solidFill>
                  </a:ln>
                  <a:solidFill>
                    <a:srgbClr val="C37930"/>
                  </a:solidFill>
                  <a:latin typeface="iCiel Cadena" panose="02000503000000020004" charset="0"/>
                </a:rPr>
                <a:t>B</a:t>
              </a:r>
            </a:p>
          </p:txBody>
        </p:sp>
      </p:grpSp>
      <p:grpSp>
        <p:nvGrpSpPr>
          <p:cNvPr id="38" name="Group 37"/>
          <p:cNvGrpSpPr/>
          <p:nvPr/>
        </p:nvGrpSpPr>
        <p:grpSpPr>
          <a:xfrm>
            <a:off x="717243" y="4956046"/>
            <a:ext cx="1100551" cy="1654410"/>
            <a:chOff x="6780706" y="4596613"/>
            <a:chExt cx="1333064" cy="1956682"/>
          </a:xfrm>
        </p:grpSpPr>
        <p:pic>
          <p:nvPicPr>
            <p:cNvPr id="27" name="Picture 26">
              <a:hlinkClick r:id="" action="ppaction://noaction"/>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649333" flipH="1">
              <a:off x="6703697" y="5143222"/>
              <a:ext cx="1487082" cy="1333064"/>
            </a:xfrm>
            <a:prstGeom prst="rect">
              <a:avLst/>
            </a:prstGeom>
          </p:spPr>
        </p:pic>
        <p:sp>
          <p:nvSpPr>
            <p:cNvPr id="30" name="TextBox 29">
              <a:hlinkClick r:id="" action="ppaction://noaction"/>
            </p:cNvPr>
            <p:cNvSpPr txBox="1"/>
            <p:nvPr/>
          </p:nvSpPr>
          <p:spPr>
            <a:xfrm>
              <a:off x="6937087" y="4596613"/>
              <a:ext cx="623665" cy="982826"/>
            </a:xfrm>
            <a:prstGeom prst="rect">
              <a:avLst/>
            </a:prstGeom>
            <a:noFill/>
            <a:ln>
              <a:noFill/>
            </a:ln>
          </p:spPr>
          <p:txBody>
            <a:bodyPr wrap="none" rtlCol="0">
              <a:spAutoFit/>
            </a:bodyPr>
            <a:lstStyle/>
            <a:p>
              <a:r>
                <a:rPr lang="en-US" sz="4800">
                  <a:ln w="28575">
                    <a:solidFill>
                      <a:prstClr val="black"/>
                    </a:solidFill>
                  </a:ln>
                  <a:solidFill>
                    <a:srgbClr val="C37930"/>
                  </a:solidFill>
                  <a:latin typeface="iCiel Cadena" panose="02000503000000020004" charset="0"/>
                </a:rPr>
                <a:t>C</a:t>
              </a:r>
              <a:endParaRPr lang="en-US" sz="4800" dirty="0">
                <a:ln w="28575">
                  <a:solidFill>
                    <a:prstClr val="black"/>
                  </a:solidFill>
                </a:ln>
                <a:solidFill>
                  <a:srgbClr val="C37930"/>
                </a:solidFill>
                <a:latin typeface="iCiel Cadena" panose="02000503000000020004" charset="0"/>
              </a:endParaRPr>
            </a:p>
          </p:txBody>
        </p:sp>
      </p:grpSp>
      <p:sp>
        <p:nvSpPr>
          <p:cNvPr id="31" name="TextBox 30">
            <a:hlinkClick r:id="" action="ppaction://noaction"/>
          </p:cNvPr>
          <p:cNvSpPr txBox="1"/>
          <p:nvPr/>
        </p:nvSpPr>
        <p:spPr>
          <a:xfrm>
            <a:off x="1836834" y="2343882"/>
            <a:ext cx="9645268" cy="1323439"/>
          </a:xfrm>
          <a:prstGeom prst="rect">
            <a:avLst/>
          </a:prstGeom>
          <a:noFill/>
        </p:spPr>
        <p:txBody>
          <a:bodyPr wrap="square" rtlCol="0">
            <a:spAutoFit/>
          </a:bodyPr>
          <a:lstStyle/>
          <a:p>
            <a:r>
              <a:rPr lang="en-US" sz="4000" b="1" dirty="0" err="1">
                <a:ln>
                  <a:solidFill>
                    <a:schemeClr val="tx1">
                      <a:lumMod val="95000"/>
                      <a:lumOff val="5000"/>
                    </a:schemeClr>
                  </a:solidFill>
                </a:ln>
                <a:solidFill>
                  <a:schemeClr val="bg1"/>
                </a:solidFill>
                <a:latin typeface="UVN Binh Duong" pitchFamily="2" charset="0"/>
              </a:rPr>
              <a:t>Oa</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oa</a:t>
            </a:r>
            <a:r>
              <a:rPr lang="en-US" sz="4000" b="1" dirty="0">
                <a:ln>
                  <a:solidFill>
                    <a:schemeClr val="tx1">
                      <a:lumMod val="95000"/>
                      <a:lumOff val="5000"/>
                    </a:schemeClr>
                  </a:solidFill>
                </a:ln>
                <a:solidFill>
                  <a:schemeClr val="bg1"/>
                </a:solidFill>
                <a:latin typeface="UVN Binh Duong" pitchFamily="2" charset="0"/>
              </a:rPr>
              <a:t>, da </a:t>
            </a:r>
            <a:r>
              <a:rPr lang="en-US" sz="4000" b="1" dirty="0" err="1">
                <a:ln>
                  <a:solidFill>
                    <a:schemeClr val="tx1">
                      <a:lumMod val="95000"/>
                      <a:lumOff val="5000"/>
                    </a:schemeClr>
                  </a:solidFill>
                </a:ln>
                <a:solidFill>
                  <a:schemeClr val="bg1"/>
                </a:solidFill>
                <a:latin typeface="UVN Binh Duong" pitchFamily="2" charset="0"/>
              </a:rPr>
              <a:t>dẻ</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vòi</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vọi</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nghiêng</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nghiêng</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chen</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chúc</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phất</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phơ</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trùi</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trùi</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tròn</a:t>
            </a:r>
            <a:r>
              <a:rPr lang="en-US" sz="4000" b="1" dirty="0">
                <a:ln>
                  <a:solidFill>
                    <a:schemeClr val="tx1">
                      <a:lumMod val="95000"/>
                      <a:lumOff val="5000"/>
                    </a:schemeClr>
                  </a:solidFill>
                </a:ln>
                <a:solidFill>
                  <a:schemeClr val="bg1"/>
                </a:solidFill>
                <a:latin typeface="UVN Binh Duong" pitchFamily="2" charset="0"/>
              </a:rPr>
              <a:t> </a:t>
            </a:r>
            <a:r>
              <a:rPr lang="en-US" sz="4000" b="1" dirty="0" err="1">
                <a:ln>
                  <a:solidFill>
                    <a:schemeClr val="tx1">
                      <a:lumMod val="95000"/>
                      <a:lumOff val="5000"/>
                    </a:schemeClr>
                  </a:solidFill>
                </a:ln>
                <a:solidFill>
                  <a:schemeClr val="bg1"/>
                </a:solidFill>
                <a:latin typeface="UVN Binh Duong" pitchFamily="2" charset="0"/>
              </a:rPr>
              <a:t>trịa</a:t>
            </a:r>
            <a:r>
              <a:rPr lang="en-US" sz="4000" b="1" dirty="0">
                <a:ln>
                  <a:solidFill>
                    <a:schemeClr val="tx1">
                      <a:lumMod val="95000"/>
                      <a:lumOff val="5000"/>
                    </a:schemeClr>
                  </a:solidFill>
                </a:ln>
                <a:solidFill>
                  <a:schemeClr val="bg1"/>
                </a:solidFill>
                <a:latin typeface="UVN Binh Duong" pitchFamily="2" charset="0"/>
              </a:rPr>
              <a:t>.</a:t>
            </a:r>
          </a:p>
        </p:txBody>
      </p:sp>
      <p:sp>
        <p:nvSpPr>
          <p:cNvPr id="32" name="TextBox 31">
            <a:hlinkClick r:id="" action="ppaction://noaction"/>
          </p:cNvPr>
          <p:cNvSpPr txBox="1"/>
          <p:nvPr/>
        </p:nvSpPr>
        <p:spPr>
          <a:xfrm>
            <a:off x="1783936" y="5379288"/>
            <a:ext cx="10101837" cy="1323439"/>
          </a:xfrm>
          <a:prstGeom prst="rect">
            <a:avLst/>
          </a:prstGeom>
          <a:noFill/>
        </p:spPr>
        <p:txBody>
          <a:bodyPr wrap="square" rtlCol="0">
            <a:spAutoFit/>
          </a:bodyPr>
          <a:lstStyle/>
          <a:p>
            <a:r>
              <a:rPr lang="en-US" sz="4000">
                <a:ln>
                  <a:solidFill>
                    <a:schemeClr val="tx1">
                      <a:lumMod val="95000"/>
                      <a:lumOff val="5000"/>
                    </a:schemeClr>
                  </a:solidFill>
                </a:ln>
                <a:solidFill>
                  <a:schemeClr val="bg1"/>
                </a:solidFill>
                <a:latin typeface="UVN Binh Duong" pitchFamily="2" charset="0"/>
              </a:rPr>
              <a:t>Oa oa, da dẻ, vòi vọi, chen chúc, phất phơ, trùi trũi, tròn trịa, nhà sàn.</a:t>
            </a:r>
            <a:endParaRPr lang="en-US" sz="4000" dirty="0">
              <a:ln>
                <a:solidFill>
                  <a:schemeClr val="tx1">
                    <a:lumMod val="95000"/>
                    <a:lumOff val="5000"/>
                  </a:schemeClr>
                </a:solidFill>
              </a:ln>
              <a:solidFill>
                <a:schemeClr val="bg1"/>
              </a:solidFill>
              <a:latin typeface="UVN Binh Duong" pitchFamily="2" charset="0"/>
            </a:endParaRPr>
          </a:p>
        </p:txBody>
      </p:sp>
      <p:sp>
        <p:nvSpPr>
          <p:cNvPr id="33" name="TextBox 32"/>
          <p:cNvSpPr txBox="1"/>
          <p:nvPr/>
        </p:nvSpPr>
        <p:spPr>
          <a:xfrm>
            <a:off x="1767455" y="3820640"/>
            <a:ext cx="10118318" cy="1323439"/>
          </a:xfrm>
          <a:prstGeom prst="rect">
            <a:avLst/>
          </a:prstGeom>
          <a:noFill/>
        </p:spPr>
        <p:txBody>
          <a:bodyPr wrap="square" rtlCol="0">
            <a:spAutoFit/>
          </a:bodyPr>
          <a:lstStyle>
            <a:defPPr>
              <a:defRPr lang="zh-CN"/>
            </a:defPPr>
            <a:lvl1pPr>
              <a:defRPr sz="4000">
                <a:ln>
                  <a:solidFill>
                    <a:schemeClr val="tx1">
                      <a:lumMod val="95000"/>
                      <a:lumOff val="5000"/>
                    </a:schemeClr>
                  </a:solidFill>
                </a:ln>
                <a:solidFill>
                  <a:schemeClr val="bg1"/>
                </a:solidFill>
                <a:latin typeface="UVN Binh Duong" pitchFamily="2" charset="0"/>
              </a:defRPr>
            </a:lvl1pPr>
          </a:lstStyle>
          <a:p>
            <a:r>
              <a:rPr lang="en-US"/>
              <a:t>Vòi vọi, nghiêng nghiêng, phất phơ, vàng óng, sáng loà, trùi trũi, tròn trịa, xanh lam.</a:t>
            </a:r>
          </a:p>
        </p:txBody>
      </p:sp>
    </p:spTree>
    <p:extLst>
      <p:ext uri="{BB962C8B-B14F-4D97-AF65-F5344CB8AC3E}">
        <p14:creationId xmlns:p14="http://schemas.microsoft.com/office/powerpoint/2010/main" val="355144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7"/>
                                        </p:tgtEl>
                                      </p:cBhvr>
                                    </p:animEffect>
                                    <p:set>
                                      <p:cBhvr>
                                        <p:cTn id="7" dur="1" fill="hold">
                                          <p:stCondLst>
                                            <p:cond delay="1999"/>
                                          </p:stCondLst>
                                        </p:cTn>
                                        <p:tgtEl>
                                          <p:spTgt spid="37"/>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33"/>
                                        </p:tgtEl>
                                      </p:cBhvr>
                                    </p:animEffect>
                                    <p:set>
                                      <p:cBhvr>
                                        <p:cTn id="10" dur="1" fill="hold">
                                          <p:stCondLst>
                                            <p:cond delay="1999"/>
                                          </p:stCondLst>
                                        </p:cTn>
                                        <p:tgtEl>
                                          <p:spTgt spid="33"/>
                                        </p:tgtEl>
                                        <p:attrNameLst>
                                          <p:attrName>style.visibility</p:attrName>
                                        </p:attrNameLst>
                                      </p:cBhvr>
                                      <p:to>
                                        <p:strVal val="hidden"/>
                                      </p:to>
                                    </p:set>
                                  </p:childTnLst>
                                </p:cTn>
                              </p:par>
                              <p:par>
                                <p:cTn id="11" presetID="6" presetClass="exit" presetSubtype="32" fill="hold" nodeType="withEffect">
                                  <p:stCondLst>
                                    <p:cond delay="0"/>
                                  </p:stCondLst>
                                  <p:childTnLst>
                                    <p:animEffect transition="out" filter="circle(out)">
                                      <p:cBhvr>
                                        <p:cTn id="12" dur="2000"/>
                                        <p:tgtEl>
                                          <p:spTgt spid="23"/>
                                        </p:tgtEl>
                                      </p:cBhvr>
                                    </p:animEffect>
                                    <p:set>
                                      <p:cBhvr>
                                        <p:cTn id="13" dur="1" fill="hold">
                                          <p:stCondLst>
                                            <p:cond delay="1999"/>
                                          </p:stCondLst>
                                        </p:cTn>
                                        <p:tgtEl>
                                          <p:spTgt spid="23"/>
                                        </p:tgtEl>
                                        <p:attrNameLst>
                                          <p:attrName>style.visibility</p:attrName>
                                        </p:attrNameLst>
                                      </p:cBhvr>
                                      <p:to>
                                        <p:strVal val="hidden"/>
                                      </p:to>
                                    </p:set>
                                  </p:childTnLst>
                                </p:cTn>
                              </p:par>
                              <p:par>
                                <p:cTn id="14" presetID="26" presetClass="exit" presetSubtype="0" fill="hold" grpId="0" nodeType="withEffect">
                                  <p:stCondLst>
                                    <p:cond delay="0"/>
                                  </p:stCondLst>
                                  <p:childTnLst>
                                    <p:animEffect transition="out" filter="wipe(down)">
                                      <p:cBhvr>
                                        <p:cTn id="15" dur="180" accel="50000">
                                          <p:stCondLst>
                                            <p:cond delay="1820"/>
                                          </p:stCondLst>
                                        </p:cTn>
                                        <p:tgtEl>
                                          <p:spTgt spid="32"/>
                                        </p:tgtEl>
                                      </p:cBhvr>
                                    </p:animEffect>
                                    <p:anim calcmode="lin" valueType="num">
                                      <p:cBhvr>
                                        <p:cTn id="16" dur="1822" tmFilter="0,0; 0.14,0.31; 0.43,0.73; 0.71,0.91; 1.0,1.0">
                                          <p:stCondLst>
                                            <p:cond delay="0"/>
                                          </p:stCondLst>
                                        </p:cTn>
                                        <p:tgtEl>
                                          <p:spTgt spid="32"/>
                                        </p:tgtEl>
                                        <p:attrNameLst>
                                          <p:attrName>ppt_x</p:attrName>
                                        </p:attrNameLst>
                                      </p:cBhvr>
                                      <p:tavLst>
                                        <p:tav tm="0">
                                          <p:val>
                                            <p:strVal val="ppt_x"/>
                                          </p:val>
                                        </p:tav>
                                        <p:tav tm="100000">
                                          <p:val>
                                            <p:strVal val="#ppt_x+0.25"/>
                                          </p:val>
                                        </p:tav>
                                      </p:tavLst>
                                    </p:anim>
                                    <p:anim calcmode="lin" valueType="num">
                                      <p:cBhvr>
                                        <p:cTn id="17" dur="178">
                                          <p:stCondLst>
                                            <p:cond delay="1822"/>
                                          </p:stCondLst>
                                        </p:cTn>
                                        <p:tgtEl>
                                          <p:spTgt spid="32"/>
                                        </p:tgtEl>
                                        <p:attrNameLst>
                                          <p:attrName>ppt_x</p:attrName>
                                        </p:attrNameLst>
                                      </p:cBhvr>
                                      <p:tavLst>
                                        <p:tav tm="0">
                                          <p:val>
                                            <p:strVal val="ppt_x"/>
                                          </p:val>
                                        </p:tav>
                                        <p:tav tm="100000">
                                          <p:val>
                                            <p:strVal val="ppt_x"/>
                                          </p:val>
                                        </p:tav>
                                      </p:tavLst>
                                    </p:anim>
                                    <p:anim calcmode="lin" valueType="num">
                                      <p:cBhvr>
                                        <p:cTn id="18" dur="664" tmFilter="0.0,0.0;0.25,0.07;0.50,0.2;0.75,0.467;1.0,1.0">
                                          <p:stCondLst>
                                            <p:cond delay="0"/>
                                          </p:stCondLst>
                                        </p:cTn>
                                        <p:tgtEl>
                                          <p:spTgt spid="3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 dur="664" tmFilter="0, 0; 0.125,0.2665; 0.25,0.4; 0.375,0.465; 0.5,0.5;  0.625,0.535; 0.75,0.6; 0.875,0.7335; 1,1">
                                          <p:stCondLst>
                                            <p:cond delay="664"/>
                                          </p:stCondLst>
                                        </p:cTn>
                                        <p:tgtEl>
                                          <p:spTgt spid="3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 dur="332" tmFilter="0, 0; 0.125,0.2665; 0.25,0.4; 0.375,0.465; 0.5,0.5;  0.625,0.535; 0.75,0.6; 0.875,0.7335; 1,1">
                                          <p:stCondLst>
                                            <p:cond delay="1324"/>
                                          </p:stCondLst>
                                        </p:cTn>
                                        <p:tgtEl>
                                          <p:spTgt spid="3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 dur="164" tmFilter="0, 0; 0.125,0.2665; 0.25,0.4; 0.375,0.465; 0.5,0.5;  0.625,0.535; 0.75,0.6; 0.875,0.7335; 1,1">
                                          <p:stCondLst>
                                            <p:cond delay="1656"/>
                                          </p:stCondLst>
                                        </p:cTn>
                                        <p:tgtEl>
                                          <p:spTgt spid="3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 dur="180" accel="50000">
                                          <p:stCondLst>
                                            <p:cond delay="1820"/>
                                          </p:stCondLst>
                                        </p:cTn>
                                        <p:tgtEl>
                                          <p:spTgt spid="32"/>
                                        </p:tgtEl>
                                        <p:attrNameLst>
                                          <p:attrName>ppt_y</p:attrName>
                                        </p:attrNameLst>
                                      </p:cBhvr>
                                      <p:tavLst>
                                        <p:tav tm="0">
                                          <p:val>
                                            <p:strVal val="ppt_y"/>
                                          </p:val>
                                        </p:tav>
                                        <p:tav tm="100000">
                                          <p:val>
                                            <p:strVal val="ppt_y+ppt_h"/>
                                          </p:val>
                                        </p:tav>
                                      </p:tavLst>
                                    </p:anim>
                                    <p:animScale>
                                      <p:cBhvr>
                                        <p:cTn id="23" dur="26">
                                          <p:stCondLst>
                                            <p:cond delay="620"/>
                                          </p:stCondLst>
                                        </p:cTn>
                                        <p:tgtEl>
                                          <p:spTgt spid="32"/>
                                        </p:tgtEl>
                                      </p:cBhvr>
                                      <p:to x="100000" y="60000"/>
                                    </p:animScale>
                                    <p:animScale>
                                      <p:cBhvr>
                                        <p:cTn id="24" dur="166" decel="50000">
                                          <p:stCondLst>
                                            <p:cond delay="646"/>
                                          </p:stCondLst>
                                        </p:cTn>
                                        <p:tgtEl>
                                          <p:spTgt spid="32"/>
                                        </p:tgtEl>
                                      </p:cBhvr>
                                      <p:to x="100000" y="100000"/>
                                    </p:animScale>
                                    <p:animScale>
                                      <p:cBhvr>
                                        <p:cTn id="25" dur="26">
                                          <p:stCondLst>
                                            <p:cond delay="1312"/>
                                          </p:stCondLst>
                                        </p:cTn>
                                        <p:tgtEl>
                                          <p:spTgt spid="32"/>
                                        </p:tgtEl>
                                      </p:cBhvr>
                                      <p:to x="100000" y="80000"/>
                                    </p:animScale>
                                    <p:animScale>
                                      <p:cBhvr>
                                        <p:cTn id="26" dur="166" decel="50000">
                                          <p:stCondLst>
                                            <p:cond delay="1338"/>
                                          </p:stCondLst>
                                        </p:cTn>
                                        <p:tgtEl>
                                          <p:spTgt spid="32"/>
                                        </p:tgtEl>
                                      </p:cBhvr>
                                      <p:to x="100000" y="100000"/>
                                    </p:animScale>
                                    <p:animScale>
                                      <p:cBhvr>
                                        <p:cTn id="27" dur="26">
                                          <p:stCondLst>
                                            <p:cond delay="1642"/>
                                          </p:stCondLst>
                                        </p:cTn>
                                        <p:tgtEl>
                                          <p:spTgt spid="32"/>
                                        </p:tgtEl>
                                      </p:cBhvr>
                                      <p:to x="100000" y="90000"/>
                                    </p:animScale>
                                    <p:animScale>
                                      <p:cBhvr>
                                        <p:cTn id="28" dur="166" decel="50000">
                                          <p:stCondLst>
                                            <p:cond delay="1668"/>
                                          </p:stCondLst>
                                        </p:cTn>
                                        <p:tgtEl>
                                          <p:spTgt spid="32"/>
                                        </p:tgtEl>
                                      </p:cBhvr>
                                      <p:to x="100000" y="100000"/>
                                    </p:animScale>
                                    <p:animScale>
                                      <p:cBhvr>
                                        <p:cTn id="29" dur="26">
                                          <p:stCondLst>
                                            <p:cond delay="1808"/>
                                          </p:stCondLst>
                                        </p:cTn>
                                        <p:tgtEl>
                                          <p:spTgt spid="32"/>
                                        </p:tgtEl>
                                      </p:cBhvr>
                                      <p:to x="100000" y="95000"/>
                                    </p:animScale>
                                    <p:animScale>
                                      <p:cBhvr>
                                        <p:cTn id="30" dur="166" decel="50000">
                                          <p:stCondLst>
                                            <p:cond delay="1834"/>
                                          </p:stCondLst>
                                        </p:cTn>
                                        <p:tgtEl>
                                          <p:spTgt spid="32"/>
                                        </p:tgtEl>
                                      </p:cBhvr>
                                      <p:to x="100000" y="100000"/>
                                    </p:animScale>
                                    <p:set>
                                      <p:cBhvr>
                                        <p:cTn id="31" dur="1" fill="hold">
                                          <p:stCondLst>
                                            <p:cond delay="1999"/>
                                          </p:stCondLst>
                                        </p:cTn>
                                        <p:tgtEl>
                                          <p:spTgt spid="32"/>
                                        </p:tgtEl>
                                        <p:attrNameLst>
                                          <p:attrName>style.visibility</p:attrName>
                                        </p:attrNameLst>
                                      </p:cBhvr>
                                      <p:to>
                                        <p:strVal val="hidden"/>
                                      </p:to>
                                    </p:set>
                                  </p:childTnLst>
                                </p:cTn>
                              </p:par>
                              <p:par>
                                <p:cTn id="32" presetID="26" presetClass="exit" presetSubtype="0" fill="hold" nodeType="withEffect">
                                  <p:stCondLst>
                                    <p:cond delay="0"/>
                                  </p:stCondLst>
                                  <p:childTnLst>
                                    <p:animEffect transition="out" filter="wipe(down)">
                                      <p:cBhvr>
                                        <p:cTn id="33" dur="180" accel="50000">
                                          <p:stCondLst>
                                            <p:cond delay="1820"/>
                                          </p:stCondLst>
                                        </p:cTn>
                                        <p:tgtEl>
                                          <p:spTgt spid="38"/>
                                        </p:tgtEl>
                                      </p:cBhvr>
                                    </p:animEffect>
                                    <p:anim calcmode="lin" valueType="num">
                                      <p:cBhvr>
                                        <p:cTn id="34" dur="1822" tmFilter="0,0; 0.14,0.31; 0.43,0.73; 0.71,0.91; 1.0,1.0">
                                          <p:stCondLst>
                                            <p:cond delay="0"/>
                                          </p:stCondLst>
                                        </p:cTn>
                                        <p:tgtEl>
                                          <p:spTgt spid="38"/>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38"/>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38"/>
                                        </p:tgtEl>
                                        <p:attrNameLst>
                                          <p:attrName>ppt_y</p:attrName>
                                        </p:attrNameLst>
                                      </p:cBhvr>
                                      <p:tavLst>
                                        <p:tav tm="0">
                                          <p:val>
                                            <p:strVal val="ppt_y"/>
                                          </p:val>
                                        </p:tav>
                                        <p:tav tm="100000">
                                          <p:val>
                                            <p:strVal val="ppt_y+ppt_h"/>
                                          </p:val>
                                        </p:tav>
                                      </p:tavLst>
                                    </p:anim>
                                    <p:animScale>
                                      <p:cBhvr>
                                        <p:cTn id="41" dur="26">
                                          <p:stCondLst>
                                            <p:cond delay="620"/>
                                          </p:stCondLst>
                                        </p:cTn>
                                        <p:tgtEl>
                                          <p:spTgt spid="38"/>
                                        </p:tgtEl>
                                      </p:cBhvr>
                                      <p:to x="100000" y="60000"/>
                                    </p:animScale>
                                    <p:animScale>
                                      <p:cBhvr>
                                        <p:cTn id="42" dur="166" decel="50000">
                                          <p:stCondLst>
                                            <p:cond delay="646"/>
                                          </p:stCondLst>
                                        </p:cTn>
                                        <p:tgtEl>
                                          <p:spTgt spid="38"/>
                                        </p:tgtEl>
                                      </p:cBhvr>
                                      <p:to x="100000" y="100000"/>
                                    </p:animScale>
                                    <p:animScale>
                                      <p:cBhvr>
                                        <p:cTn id="43" dur="26">
                                          <p:stCondLst>
                                            <p:cond delay="1312"/>
                                          </p:stCondLst>
                                        </p:cTn>
                                        <p:tgtEl>
                                          <p:spTgt spid="38"/>
                                        </p:tgtEl>
                                      </p:cBhvr>
                                      <p:to x="100000" y="80000"/>
                                    </p:animScale>
                                    <p:animScale>
                                      <p:cBhvr>
                                        <p:cTn id="44" dur="166" decel="50000">
                                          <p:stCondLst>
                                            <p:cond delay="1338"/>
                                          </p:stCondLst>
                                        </p:cTn>
                                        <p:tgtEl>
                                          <p:spTgt spid="38"/>
                                        </p:tgtEl>
                                      </p:cBhvr>
                                      <p:to x="100000" y="100000"/>
                                    </p:animScale>
                                    <p:animScale>
                                      <p:cBhvr>
                                        <p:cTn id="45" dur="26">
                                          <p:stCondLst>
                                            <p:cond delay="1642"/>
                                          </p:stCondLst>
                                        </p:cTn>
                                        <p:tgtEl>
                                          <p:spTgt spid="38"/>
                                        </p:tgtEl>
                                      </p:cBhvr>
                                      <p:to x="100000" y="90000"/>
                                    </p:animScale>
                                    <p:animScale>
                                      <p:cBhvr>
                                        <p:cTn id="46" dur="166" decel="50000">
                                          <p:stCondLst>
                                            <p:cond delay="1668"/>
                                          </p:stCondLst>
                                        </p:cTn>
                                        <p:tgtEl>
                                          <p:spTgt spid="38"/>
                                        </p:tgtEl>
                                      </p:cBhvr>
                                      <p:to x="100000" y="100000"/>
                                    </p:animScale>
                                    <p:animScale>
                                      <p:cBhvr>
                                        <p:cTn id="47" dur="26">
                                          <p:stCondLst>
                                            <p:cond delay="1808"/>
                                          </p:stCondLst>
                                        </p:cTn>
                                        <p:tgtEl>
                                          <p:spTgt spid="38"/>
                                        </p:tgtEl>
                                      </p:cBhvr>
                                      <p:to x="100000" y="95000"/>
                                    </p:animScale>
                                    <p:animScale>
                                      <p:cBhvr>
                                        <p:cTn id="48" dur="166" decel="50000">
                                          <p:stCondLst>
                                            <p:cond delay="1834"/>
                                          </p:stCondLst>
                                        </p:cTn>
                                        <p:tgtEl>
                                          <p:spTgt spid="38"/>
                                        </p:tgtEl>
                                      </p:cBhvr>
                                      <p:to x="100000" y="100000"/>
                                    </p:animScale>
                                    <p:set>
                                      <p:cBhvr>
                                        <p:cTn id="49" dur="1" fill="hold">
                                          <p:stCondLst>
                                            <p:cond delay="1999"/>
                                          </p:stCondLst>
                                        </p:cTn>
                                        <p:tgtEl>
                                          <p:spTgt spid="38"/>
                                        </p:tgtEl>
                                        <p:attrNameLst>
                                          <p:attrName>style.visibility</p:attrName>
                                        </p:attrNameLst>
                                      </p:cBhvr>
                                      <p:to>
                                        <p:strVal val="hidden"/>
                                      </p:to>
                                    </p:set>
                                  </p:childTnLst>
                                </p:cTn>
                              </p:par>
                              <p:par>
                                <p:cTn id="50" presetID="26" presetClass="exit" presetSubtype="0" fill="hold" nodeType="withEffect">
                                  <p:stCondLst>
                                    <p:cond delay="0"/>
                                  </p:stCondLst>
                                  <p:childTnLst>
                                    <p:animEffect transition="out" filter="wipe(down)">
                                      <p:cBhvr>
                                        <p:cTn id="51" dur="180" accel="50000">
                                          <p:stCondLst>
                                            <p:cond delay="1820"/>
                                          </p:stCondLst>
                                        </p:cTn>
                                        <p:tgtEl>
                                          <p:spTgt spid="24"/>
                                        </p:tgtEl>
                                      </p:cBhvr>
                                    </p:animEffect>
                                    <p:anim calcmode="lin" valueType="num">
                                      <p:cBhvr>
                                        <p:cTn id="52" dur="182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53" dur="178">
                                          <p:stCondLst>
                                            <p:cond delay="1822"/>
                                          </p:stCondLst>
                                        </p:cTn>
                                        <p:tgtEl>
                                          <p:spTgt spid="24"/>
                                        </p:tgtEl>
                                        <p:attrNameLst>
                                          <p:attrName>ppt_x</p:attrName>
                                        </p:attrNameLst>
                                      </p:cBhvr>
                                      <p:tavLst>
                                        <p:tav tm="0">
                                          <p:val>
                                            <p:strVal val="ppt_x"/>
                                          </p:val>
                                        </p:tav>
                                        <p:tav tm="100000">
                                          <p:val>
                                            <p:strVal val="ppt_x"/>
                                          </p:val>
                                        </p:tav>
                                      </p:tavLst>
                                    </p:anim>
                                    <p:anim calcmode="lin" valueType="num">
                                      <p:cBhvr>
                                        <p:cTn id="54" dur="664"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5" dur="664" tmFilter="0, 0; 0.125,0.2665; 0.25,0.4; 0.375,0.465; 0.5,0.5;  0.625,0.535; 0.75,0.6; 0.875,0.7335; 1,1">
                                          <p:stCondLst>
                                            <p:cond delay="664"/>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6" dur="332" tmFilter="0, 0; 0.125,0.2665; 0.25,0.4; 0.375,0.465; 0.5,0.5;  0.625,0.535; 0.75,0.6; 0.875,0.7335; 1,1">
                                          <p:stCondLst>
                                            <p:cond delay="1324"/>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7" dur="164" tmFilter="0, 0; 0.125,0.2665; 0.25,0.4; 0.375,0.465; 0.5,0.5;  0.625,0.535; 0.75,0.6; 0.875,0.7335; 1,1">
                                          <p:stCondLst>
                                            <p:cond delay="1656"/>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8" dur="180" accel="50000">
                                          <p:stCondLst>
                                            <p:cond delay="1820"/>
                                          </p:stCondLst>
                                        </p:cTn>
                                        <p:tgtEl>
                                          <p:spTgt spid="24"/>
                                        </p:tgtEl>
                                        <p:attrNameLst>
                                          <p:attrName>ppt_y</p:attrName>
                                        </p:attrNameLst>
                                      </p:cBhvr>
                                      <p:tavLst>
                                        <p:tav tm="0">
                                          <p:val>
                                            <p:strVal val="ppt_y"/>
                                          </p:val>
                                        </p:tav>
                                        <p:tav tm="100000">
                                          <p:val>
                                            <p:strVal val="ppt_y+ppt_h"/>
                                          </p:val>
                                        </p:tav>
                                      </p:tavLst>
                                    </p:anim>
                                    <p:animScale>
                                      <p:cBhvr>
                                        <p:cTn id="59" dur="26">
                                          <p:stCondLst>
                                            <p:cond delay="620"/>
                                          </p:stCondLst>
                                        </p:cTn>
                                        <p:tgtEl>
                                          <p:spTgt spid="24"/>
                                        </p:tgtEl>
                                      </p:cBhvr>
                                      <p:to x="100000" y="60000"/>
                                    </p:animScale>
                                    <p:animScale>
                                      <p:cBhvr>
                                        <p:cTn id="60" dur="166" decel="50000">
                                          <p:stCondLst>
                                            <p:cond delay="646"/>
                                          </p:stCondLst>
                                        </p:cTn>
                                        <p:tgtEl>
                                          <p:spTgt spid="24"/>
                                        </p:tgtEl>
                                      </p:cBhvr>
                                      <p:to x="100000" y="100000"/>
                                    </p:animScale>
                                    <p:animScale>
                                      <p:cBhvr>
                                        <p:cTn id="61" dur="26">
                                          <p:stCondLst>
                                            <p:cond delay="1312"/>
                                          </p:stCondLst>
                                        </p:cTn>
                                        <p:tgtEl>
                                          <p:spTgt spid="24"/>
                                        </p:tgtEl>
                                      </p:cBhvr>
                                      <p:to x="100000" y="80000"/>
                                    </p:animScale>
                                    <p:animScale>
                                      <p:cBhvr>
                                        <p:cTn id="62" dur="166" decel="50000">
                                          <p:stCondLst>
                                            <p:cond delay="1338"/>
                                          </p:stCondLst>
                                        </p:cTn>
                                        <p:tgtEl>
                                          <p:spTgt spid="24"/>
                                        </p:tgtEl>
                                      </p:cBhvr>
                                      <p:to x="100000" y="100000"/>
                                    </p:animScale>
                                    <p:animScale>
                                      <p:cBhvr>
                                        <p:cTn id="63" dur="26">
                                          <p:stCondLst>
                                            <p:cond delay="1642"/>
                                          </p:stCondLst>
                                        </p:cTn>
                                        <p:tgtEl>
                                          <p:spTgt spid="24"/>
                                        </p:tgtEl>
                                      </p:cBhvr>
                                      <p:to x="100000" y="90000"/>
                                    </p:animScale>
                                    <p:animScale>
                                      <p:cBhvr>
                                        <p:cTn id="64" dur="166" decel="50000">
                                          <p:stCondLst>
                                            <p:cond delay="1668"/>
                                          </p:stCondLst>
                                        </p:cTn>
                                        <p:tgtEl>
                                          <p:spTgt spid="24"/>
                                        </p:tgtEl>
                                      </p:cBhvr>
                                      <p:to x="100000" y="100000"/>
                                    </p:animScale>
                                    <p:animScale>
                                      <p:cBhvr>
                                        <p:cTn id="65" dur="26">
                                          <p:stCondLst>
                                            <p:cond delay="1808"/>
                                          </p:stCondLst>
                                        </p:cTn>
                                        <p:tgtEl>
                                          <p:spTgt spid="24"/>
                                        </p:tgtEl>
                                      </p:cBhvr>
                                      <p:to x="100000" y="95000"/>
                                    </p:animScale>
                                    <p:animScale>
                                      <p:cBhvr>
                                        <p:cTn id="66" dur="166" decel="50000">
                                          <p:stCondLst>
                                            <p:cond delay="1834"/>
                                          </p:stCondLst>
                                        </p:cTn>
                                        <p:tgtEl>
                                          <p:spTgt spid="24"/>
                                        </p:tgtEl>
                                      </p:cBhvr>
                                      <p:to x="100000" y="100000"/>
                                    </p:animScale>
                                    <p:set>
                                      <p:cBhvr>
                                        <p:cTn id="67"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学四年级语文课件田园诗情课程PPT模板"/>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617</Words>
  <Application>Microsoft Office PowerPoint</Application>
  <PresentationFormat>Custom</PresentationFormat>
  <Paragraphs>89</Paragraphs>
  <Slides>12</Slides>
  <Notes>10</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12</vt:i4>
      </vt:variant>
    </vt:vector>
  </HeadingPairs>
  <TitlesOfParts>
    <vt:vector size="33" baseType="lpstr">
      <vt:lpstr>Arial</vt:lpstr>
      <vt:lpstr>思源黑体 CN Medium</vt:lpstr>
      <vt:lpstr>字魂107号-萌趣欢乐体</vt:lpstr>
      <vt:lpstr>Times New Roman</vt:lpstr>
      <vt:lpstr>Calibri</vt:lpstr>
      <vt:lpstr>iCiel Cadena</vt:lpstr>
      <vt:lpstr>方正黑体简体</vt:lpstr>
      <vt:lpstr>Tahoma</vt:lpstr>
      <vt:lpstr>等线</vt:lpstr>
      <vt:lpstr>UVN Binh Duong</vt:lpstr>
      <vt:lpstr>UTM Showcard</vt:lpstr>
      <vt:lpstr>UTM Guanine</vt:lpstr>
      <vt:lpstr>黑体</vt:lpstr>
      <vt:lpstr>字魂59号-创粗黑</vt:lpstr>
      <vt:lpstr>UTM Ong Do Gia</vt:lpstr>
      <vt:lpstr>Calibri Light</vt:lpstr>
      <vt:lpstr>Office 主题​​</vt:lpstr>
      <vt:lpstr>Custom Design</vt:lpstr>
      <vt:lpstr>1_Custom Design</vt:lpstr>
      <vt:lpstr>2_Custom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OnTap_T7</dc:title>
  <dc:subject>Tieng Viet 4</dc:subject>
  <dc:creator>KTUTS</dc:creator>
  <cp:keywords>YenVu</cp:keywords>
  <cp:lastModifiedBy>Admin</cp:lastModifiedBy>
  <cp:revision>139</cp:revision>
  <dcterms:created xsi:type="dcterms:W3CDTF">2018-10-21T06:57:00Z</dcterms:created>
  <dcterms:modified xsi:type="dcterms:W3CDTF">2022-11-17T03:34:27Z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