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21"/>
  </p:notesMasterIdLst>
  <p:sldIdLst>
    <p:sldId id="266" r:id="rId2"/>
    <p:sldId id="257" r:id="rId3"/>
    <p:sldId id="293" r:id="rId4"/>
    <p:sldId id="296" r:id="rId5"/>
    <p:sldId id="371" r:id="rId6"/>
    <p:sldId id="381" r:id="rId7"/>
    <p:sldId id="372" r:id="rId8"/>
    <p:sldId id="377" r:id="rId9"/>
    <p:sldId id="376" r:id="rId10"/>
    <p:sldId id="382" r:id="rId11"/>
    <p:sldId id="365" r:id="rId12"/>
    <p:sldId id="369" r:id="rId13"/>
    <p:sldId id="379" r:id="rId14"/>
    <p:sldId id="380" r:id="rId15"/>
    <p:sldId id="343" r:id="rId16"/>
    <p:sldId id="317" r:id="rId17"/>
    <p:sldId id="355" r:id="rId18"/>
    <p:sldId id="342" r:id="rId19"/>
    <p:sldId id="362" r:id="rId2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0099"/>
    <a:srgbClr val="0000FF"/>
    <a:srgbClr val="9900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810C96-11C1-4F6A-A952-7C54139A9B49}" type="datetimeFigureOut">
              <a:rPr lang="vi-VN" smtClean="0"/>
              <a:t>17/11/2022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6CF57-2268-456A-8C15-2244245D7044}" type="slidenum">
              <a:rPr lang="vi-VN" smtClean="0"/>
              <a:t>‹#›</a:t>
            </a:fld>
            <a:endParaRPr lang="vi-VN"/>
          </a:p>
        </p:txBody>
      </p:sp>
    </p:spTree>
    <p:extLst>
      <p:ext uri="{BB962C8B-B14F-4D97-AF65-F5344CB8AC3E}">
        <p14:creationId xmlns:p14="http://schemas.microsoft.com/office/powerpoint/2010/main" val="3790469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50C961-9BFE-46A3-B93E-ACE79267EB80}" type="slidenum">
              <a:rPr lang="zh-CN" altLang="en-US" smtClean="0"/>
              <a:t>1</a:t>
            </a:fld>
            <a:endParaRPr lang="zh-CN" altLang="en-US"/>
          </a:p>
        </p:txBody>
      </p:sp>
    </p:spTree>
    <p:extLst>
      <p:ext uri="{BB962C8B-B14F-4D97-AF65-F5344CB8AC3E}">
        <p14:creationId xmlns:p14="http://schemas.microsoft.com/office/powerpoint/2010/main" val="3755323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8DB5AD-FCF2-4B78-93EB-08ABEC8D5F50}" type="slidenum">
              <a:rPr lang="zh-CN" altLang="en-US" smtClean="0">
                <a:solidFill>
                  <a:prstClr val="black"/>
                </a:solidFill>
                <a:latin typeface="等线" panose="020F0502020204030204"/>
                <a:ea typeface="等线" panose="020B0604020202020204" charset="-122"/>
              </a:rPr>
              <a:pPr/>
              <a:t>2</a:t>
            </a:fld>
            <a:endParaRPr lang="zh-CN" altLang="en-US">
              <a:solidFill>
                <a:prstClr val="black"/>
              </a:solidFill>
              <a:latin typeface="等线" panose="020F0502020204030204"/>
              <a:ea typeface="等线" panose="020B0604020202020204" charset="-122"/>
            </a:endParaRPr>
          </a:p>
        </p:txBody>
      </p:sp>
    </p:spTree>
    <p:extLst>
      <p:ext uri="{BB962C8B-B14F-4D97-AF65-F5344CB8AC3E}">
        <p14:creationId xmlns:p14="http://schemas.microsoft.com/office/powerpoint/2010/main" val="1165587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771743-25EC-4DEC-B10D-F782DAA28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89894FA1-F2B7-42C9-8575-441BD3C583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37E3FA59-F4B8-48D4-8266-38C469531E31}"/>
              </a:ext>
            </a:extLst>
          </p:cNvPr>
          <p:cNvSpPr>
            <a:spLocks noGrp="1"/>
          </p:cNvSpPr>
          <p:nvPr>
            <p:ph type="dt" sz="half" idx="10"/>
          </p:nvPr>
        </p:nvSpPr>
        <p:spPr/>
        <p:txBody>
          <a:bodyPr/>
          <a:lstStyle/>
          <a:p>
            <a:fld id="{D84AC6B5-18F3-42DA-A20B-0853AC706F84}" type="datetimeFigureOut">
              <a:rPr lang="vi-VN" smtClean="0"/>
              <a:t>17/11/2022</a:t>
            </a:fld>
            <a:endParaRPr lang="vi-VN"/>
          </a:p>
        </p:txBody>
      </p:sp>
      <p:sp>
        <p:nvSpPr>
          <p:cNvPr id="5" name="Footer Placeholder 4">
            <a:extLst>
              <a:ext uri="{FF2B5EF4-FFF2-40B4-BE49-F238E27FC236}">
                <a16:creationId xmlns="" xmlns:a16="http://schemas.microsoft.com/office/drawing/2014/main" id="{56A89351-C315-4066-897A-BB7299006FC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D0741952-03DD-43D7-AB00-2C94F56867E6}"/>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2957610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29AE43-5B14-46BE-AE7B-C75AEFCFF6DF}"/>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C966FF69-B2E5-49C0-AC2F-04A14F2DAA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B66281E8-7175-4E6E-A44A-130A23008992}"/>
              </a:ext>
            </a:extLst>
          </p:cNvPr>
          <p:cNvSpPr>
            <a:spLocks noGrp="1"/>
          </p:cNvSpPr>
          <p:nvPr>
            <p:ph type="dt" sz="half" idx="10"/>
          </p:nvPr>
        </p:nvSpPr>
        <p:spPr/>
        <p:txBody>
          <a:bodyPr/>
          <a:lstStyle/>
          <a:p>
            <a:fld id="{D84AC6B5-18F3-42DA-A20B-0853AC706F84}" type="datetimeFigureOut">
              <a:rPr lang="vi-VN" smtClean="0"/>
              <a:t>17/11/2022</a:t>
            </a:fld>
            <a:endParaRPr lang="vi-VN"/>
          </a:p>
        </p:txBody>
      </p:sp>
      <p:sp>
        <p:nvSpPr>
          <p:cNvPr id="5" name="Footer Placeholder 4">
            <a:extLst>
              <a:ext uri="{FF2B5EF4-FFF2-40B4-BE49-F238E27FC236}">
                <a16:creationId xmlns="" xmlns:a16="http://schemas.microsoft.com/office/drawing/2014/main" id="{068D3DF9-06F4-49CD-B7BD-398F5C89A9F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9902440B-BB7A-4204-9F2A-9FA7501347CC}"/>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2756791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D964C67-B6AD-4B8E-873F-FAF044C278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3FD1FD17-F8BE-4AD6-A85E-17D4965D85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BDCD6915-52B0-45B6-9FC3-3EDF7B5ECAC8}"/>
              </a:ext>
            </a:extLst>
          </p:cNvPr>
          <p:cNvSpPr>
            <a:spLocks noGrp="1"/>
          </p:cNvSpPr>
          <p:nvPr>
            <p:ph type="dt" sz="half" idx="10"/>
          </p:nvPr>
        </p:nvSpPr>
        <p:spPr/>
        <p:txBody>
          <a:bodyPr/>
          <a:lstStyle/>
          <a:p>
            <a:fld id="{D84AC6B5-18F3-42DA-A20B-0853AC706F84}" type="datetimeFigureOut">
              <a:rPr lang="vi-VN" smtClean="0"/>
              <a:t>17/11/2022</a:t>
            </a:fld>
            <a:endParaRPr lang="vi-VN"/>
          </a:p>
        </p:txBody>
      </p:sp>
      <p:sp>
        <p:nvSpPr>
          <p:cNvPr id="5" name="Footer Placeholder 4">
            <a:extLst>
              <a:ext uri="{FF2B5EF4-FFF2-40B4-BE49-F238E27FC236}">
                <a16:creationId xmlns="" xmlns:a16="http://schemas.microsoft.com/office/drawing/2014/main" id="{AD9285A3-3F71-4768-8C00-84F251F9295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F23A4C19-637E-499A-A05D-6912C2C03B67}"/>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3210069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799488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52400"/>
            <a:ext cx="102616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5">
            <a:extLst>
              <a:ext uri="{FF2B5EF4-FFF2-40B4-BE49-F238E27FC236}">
                <a16:creationId xmlns="" xmlns:a16="http://schemas.microsoft.com/office/drawing/2014/main" id="{7FCA87EA-6EAC-4F5D-A0D0-5DAB2ABF7A85}"/>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4" name="Rectangle 6">
            <a:extLst>
              <a:ext uri="{FF2B5EF4-FFF2-40B4-BE49-F238E27FC236}">
                <a16:creationId xmlns="" xmlns:a16="http://schemas.microsoft.com/office/drawing/2014/main" id="{75A8DDB9-2E06-44EA-9AF7-C3DAA2B1DD00}"/>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7">
            <a:extLst>
              <a:ext uri="{FF2B5EF4-FFF2-40B4-BE49-F238E27FC236}">
                <a16:creationId xmlns="" xmlns:a16="http://schemas.microsoft.com/office/drawing/2014/main" id="{D16F0381-57B1-4D7F-865A-B28263208402}"/>
              </a:ext>
            </a:extLst>
          </p:cNvPr>
          <p:cNvSpPr>
            <a:spLocks noGrp="1" noChangeArrowheads="1"/>
          </p:cNvSpPr>
          <p:nvPr>
            <p:ph type="sldNum" sz="quarter" idx="12"/>
          </p:nvPr>
        </p:nvSpPr>
        <p:spPr>
          <a:ln/>
        </p:spPr>
        <p:txBody>
          <a:bodyPr/>
          <a:lstStyle>
            <a:lvl1pPr>
              <a:defRPr/>
            </a:lvl1pPr>
          </a:lstStyle>
          <a:p>
            <a:pPr>
              <a:defRPr/>
            </a:pPr>
            <a:fld id="{D05A7CF0-A4BD-4CD9-9D2D-F13D302B9DD9}" type="slidenum">
              <a:rPr lang="en-US" altLang="vi-VN"/>
              <a:pPr>
                <a:defRPr/>
              </a:pPr>
              <a:t>‹#›</a:t>
            </a:fld>
            <a:endParaRPr lang="en-US" altLang="vi-VN"/>
          </a:p>
        </p:txBody>
      </p:sp>
    </p:spTree>
    <p:extLst>
      <p:ext uri="{BB962C8B-B14F-4D97-AF65-F5344CB8AC3E}">
        <p14:creationId xmlns:p14="http://schemas.microsoft.com/office/powerpoint/2010/main" val="1695029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6">
            <a:extLst>
              <a:ext uri="{FF2B5EF4-FFF2-40B4-BE49-F238E27FC236}">
                <a16:creationId xmlns="" xmlns:a16="http://schemas.microsoft.com/office/drawing/2014/main" id="{9D5F3A39-32F9-4206-B424-F0AA8145B0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 xmlns:a16="http://schemas.microsoft.com/office/drawing/2014/main" id="{606E2FE9-16E3-46B4-9912-C03566B244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 xmlns:a16="http://schemas.microsoft.com/office/drawing/2014/main" id="{DA44A2E2-36F0-499A-8BC5-CF2EE603FD30}"/>
              </a:ext>
            </a:extLst>
          </p:cNvPr>
          <p:cNvSpPr>
            <a:spLocks noGrp="1" noChangeArrowheads="1"/>
          </p:cNvSpPr>
          <p:nvPr>
            <p:ph type="sldNum" sz="quarter" idx="12"/>
          </p:nvPr>
        </p:nvSpPr>
        <p:spPr>
          <a:ln/>
        </p:spPr>
        <p:txBody>
          <a:bodyPr/>
          <a:lstStyle>
            <a:lvl1pPr>
              <a:defRPr/>
            </a:lvl1pPr>
          </a:lstStyle>
          <a:p>
            <a:fld id="{85FD3955-BADC-499B-89E5-E8B75F4C165D}" type="slidenum">
              <a:rPr lang="en-US" altLang="vi-VN"/>
              <a:pPr/>
              <a:t>‹#›</a:t>
            </a:fld>
            <a:endParaRPr lang="en-US" altLang="vi-VN"/>
          </a:p>
        </p:txBody>
      </p:sp>
    </p:spTree>
    <p:extLst>
      <p:ext uri="{BB962C8B-B14F-4D97-AF65-F5344CB8AC3E}">
        <p14:creationId xmlns:p14="http://schemas.microsoft.com/office/powerpoint/2010/main" val="451882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BBB712-B71C-416D-B30D-27D2579EB79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C31FD986-0733-4CD3-A9C3-761202C458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4EC9F55E-2791-41CA-8C31-B971FDD4F38B}"/>
              </a:ext>
            </a:extLst>
          </p:cNvPr>
          <p:cNvSpPr>
            <a:spLocks noGrp="1"/>
          </p:cNvSpPr>
          <p:nvPr>
            <p:ph type="dt" sz="half" idx="10"/>
          </p:nvPr>
        </p:nvSpPr>
        <p:spPr/>
        <p:txBody>
          <a:bodyPr/>
          <a:lstStyle/>
          <a:p>
            <a:fld id="{D84AC6B5-18F3-42DA-A20B-0853AC706F84}" type="datetimeFigureOut">
              <a:rPr lang="vi-VN" smtClean="0"/>
              <a:t>17/11/2022</a:t>
            </a:fld>
            <a:endParaRPr lang="vi-VN"/>
          </a:p>
        </p:txBody>
      </p:sp>
      <p:sp>
        <p:nvSpPr>
          <p:cNvPr id="5" name="Footer Placeholder 4">
            <a:extLst>
              <a:ext uri="{FF2B5EF4-FFF2-40B4-BE49-F238E27FC236}">
                <a16:creationId xmlns="" xmlns:a16="http://schemas.microsoft.com/office/drawing/2014/main" id="{8F94D05B-8B6A-4633-B0EF-AD7FB96667C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80AB0073-AFB9-4E05-A601-DE5FF6ADE22E}"/>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382725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0ACE24-A1A8-4E11-A9CF-361FA96BC1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B0C6B981-0C12-4F9F-9E32-9545669403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C2941A7-EF96-4F30-9E27-F316F337A99C}"/>
              </a:ext>
            </a:extLst>
          </p:cNvPr>
          <p:cNvSpPr>
            <a:spLocks noGrp="1"/>
          </p:cNvSpPr>
          <p:nvPr>
            <p:ph type="dt" sz="half" idx="10"/>
          </p:nvPr>
        </p:nvSpPr>
        <p:spPr/>
        <p:txBody>
          <a:bodyPr/>
          <a:lstStyle/>
          <a:p>
            <a:fld id="{D84AC6B5-18F3-42DA-A20B-0853AC706F84}" type="datetimeFigureOut">
              <a:rPr lang="vi-VN" smtClean="0"/>
              <a:t>17/11/2022</a:t>
            </a:fld>
            <a:endParaRPr lang="vi-VN"/>
          </a:p>
        </p:txBody>
      </p:sp>
      <p:sp>
        <p:nvSpPr>
          <p:cNvPr id="5" name="Footer Placeholder 4">
            <a:extLst>
              <a:ext uri="{FF2B5EF4-FFF2-40B4-BE49-F238E27FC236}">
                <a16:creationId xmlns="" xmlns:a16="http://schemas.microsoft.com/office/drawing/2014/main" id="{B4AA1F79-27E2-461B-8BEA-DDC9B1C3E38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A4BFB513-F583-4816-BDA2-20F6A3F33DCB}"/>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1402832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237056-3B94-425E-B1B0-B21A26F1D1F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81EA53E4-050D-4689-81AC-DAB5CB30CC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9B48B49D-593B-457C-9337-CE2B934B9F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420CBBD1-06BF-499D-A5E3-CE83EB5D3E40}"/>
              </a:ext>
            </a:extLst>
          </p:cNvPr>
          <p:cNvSpPr>
            <a:spLocks noGrp="1"/>
          </p:cNvSpPr>
          <p:nvPr>
            <p:ph type="dt" sz="half" idx="10"/>
          </p:nvPr>
        </p:nvSpPr>
        <p:spPr/>
        <p:txBody>
          <a:bodyPr/>
          <a:lstStyle/>
          <a:p>
            <a:fld id="{D84AC6B5-18F3-42DA-A20B-0853AC706F84}" type="datetimeFigureOut">
              <a:rPr lang="vi-VN" smtClean="0"/>
              <a:t>17/11/2022</a:t>
            </a:fld>
            <a:endParaRPr lang="vi-VN"/>
          </a:p>
        </p:txBody>
      </p:sp>
      <p:sp>
        <p:nvSpPr>
          <p:cNvPr id="6" name="Footer Placeholder 5">
            <a:extLst>
              <a:ext uri="{FF2B5EF4-FFF2-40B4-BE49-F238E27FC236}">
                <a16:creationId xmlns="" xmlns:a16="http://schemas.microsoft.com/office/drawing/2014/main" id="{4CBD420A-7FDC-496C-A31F-328A8B96B8C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C87878E3-ECFB-464E-8D00-54BC8DCDEA80}"/>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2487026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34CF5B-F12C-4E1B-B9BF-93677760F71F}"/>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04418F1F-73DD-4F61-B5DF-C4253073E0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FFAE9376-5D81-43F2-A61C-582A3E559A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68F7F48D-2E3B-4098-BAA6-48D611D8F4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F11C927-200B-479D-8832-CB74F51CD6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2BC30277-0A15-4246-B7BE-73D2E1830023}"/>
              </a:ext>
            </a:extLst>
          </p:cNvPr>
          <p:cNvSpPr>
            <a:spLocks noGrp="1"/>
          </p:cNvSpPr>
          <p:nvPr>
            <p:ph type="dt" sz="half" idx="10"/>
          </p:nvPr>
        </p:nvSpPr>
        <p:spPr/>
        <p:txBody>
          <a:bodyPr/>
          <a:lstStyle/>
          <a:p>
            <a:fld id="{D84AC6B5-18F3-42DA-A20B-0853AC706F84}" type="datetimeFigureOut">
              <a:rPr lang="vi-VN" smtClean="0"/>
              <a:t>17/11/2022</a:t>
            </a:fld>
            <a:endParaRPr lang="vi-VN"/>
          </a:p>
        </p:txBody>
      </p:sp>
      <p:sp>
        <p:nvSpPr>
          <p:cNvPr id="8" name="Footer Placeholder 7">
            <a:extLst>
              <a:ext uri="{FF2B5EF4-FFF2-40B4-BE49-F238E27FC236}">
                <a16:creationId xmlns="" xmlns:a16="http://schemas.microsoft.com/office/drawing/2014/main" id="{AEF98D5A-5282-4933-AFDA-3565669D7467}"/>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 xmlns:a16="http://schemas.microsoft.com/office/drawing/2014/main" id="{2552757F-8D71-4325-BC36-FF6193D7FD96}"/>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3809925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C43813-4712-4E89-855F-09EDC8E61CD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85506596-4761-48E9-9890-F212A0E21BC8}"/>
              </a:ext>
            </a:extLst>
          </p:cNvPr>
          <p:cNvSpPr>
            <a:spLocks noGrp="1"/>
          </p:cNvSpPr>
          <p:nvPr>
            <p:ph type="dt" sz="half" idx="10"/>
          </p:nvPr>
        </p:nvSpPr>
        <p:spPr/>
        <p:txBody>
          <a:bodyPr/>
          <a:lstStyle/>
          <a:p>
            <a:fld id="{D84AC6B5-18F3-42DA-A20B-0853AC706F84}" type="datetimeFigureOut">
              <a:rPr lang="vi-VN" smtClean="0"/>
              <a:t>17/11/2022</a:t>
            </a:fld>
            <a:endParaRPr lang="vi-VN"/>
          </a:p>
        </p:txBody>
      </p:sp>
      <p:sp>
        <p:nvSpPr>
          <p:cNvPr id="4" name="Footer Placeholder 3">
            <a:extLst>
              <a:ext uri="{FF2B5EF4-FFF2-40B4-BE49-F238E27FC236}">
                <a16:creationId xmlns="" xmlns:a16="http://schemas.microsoft.com/office/drawing/2014/main" id="{8DD846B3-EFED-4726-B08D-1866376D2FC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 xmlns:a16="http://schemas.microsoft.com/office/drawing/2014/main" id="{D41FC769-9B93-44B4-ABC5-17F52397E934}"/>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140084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184AD2C-1756-4732-A79D-38ED07B28F4A}"/>
              </a:ext>
            </a:extLst>
          </p:cNvPr>
          <p:cNvSpPr>
            <a:spLocks noGrp="1"/>
          </p:cNvSpPr>
          <p:nvPr>
            <p:ph type="dt" sz="half" idx="10"/>
          </p:nvPr>
        </p:nvSpPr>
        <p:spPr/>
        <p:txBody>
          <a:bodyPr/>
          <a:lstStyle/>
          <a:p>
            <a:fld id="{D84AC6B5-18F3-42DA-A20B-0853AC706F84}" type="datetimeFigureOut">
              <a:rPr lang="vi-VN" smtClean="0"/>
              <a:t>17/11/2022</a:t>
            </a:fld>
            <a:endParaRPr lang="vi-VN"/>
          </a:p>
        </p:txBody>
      </p:sp>
      <p:sp>
        <p:nvSpPr>
          <p:cNvPr id="3" name="Footer Placeholder 2">
            <a:extLst>
              <a:ext uri="{FF2B5EF4-FFF2-40B4-BE49-F238E27FC236}">
                <a16:creationId xmlns="" xmlns:a16="http://schemas.microsoft.com/office/drawing/2014/main" id="{80D5599E-1255-47DF-9FF5-23BB97F7F8A6}"/>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 xmlns:a16="http://schemas.microsoft.com/office/drawing/2014/main" id="{78F78955-BE29-42C7-8C8B-143620C745FD}"/>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699908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B8B2EE-5417-46CC-92F6-B4CE9B5A7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4A2E6E03-290A-402E-B454-18EF9796B0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EA30EE91-26D3-4DF3-BF58-E2F95D2374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55AC179-8526-4DB9-BBD4-430D0396E85A}"/>
              </a:ext>
            </a:extLst>
          </p:cNvPr>
          <p:cNvSpPr>
            <a:spLocks noGrp="1"/>
          </p:cNvSpPr>
          <p:nvPr>
            <p:ph type="dt" sz="half" idx="10"/>
          </p:nvPr>
        </p:nvSpPr>
        <p:spPr/>
        <p:txBody>
          <a:bodyPr/>
          <a:lstStyle/>
          <a:p>
            <a:fld id="{D84AC6B5-18F3-42DA-A20B-0853AC706F84}" type="datetimeFigureOut">
              <a:rPr lang="vi-VN" smtClean="0"/>
              <a:t>17/11/2022</a:t>
            </a:fld>
            <a:endParaRPr lang="vi-VN"/>
          </a:p>
        </p:txBody>
      </p:sp>
      <p:sp>
        <p:nvSpPr>
          <p:cNvPr id="6" name="Footer Placeholder 5">
            <a:extLst>
              <a:ext uri="{FF2B5EF4-FFF2-40B4-BE49-F238E27FC236}">
                <a16:creationId xmlns="" xmlns:a16="http://schemas.microsoft.com/office/drawing/2014/main" id="{B9A124AC-824A-4EF7-9C5F-A5F22632B35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43D72ADA-BE87-43F4-9773-8B70549C5029}"/>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1420764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223DC1-71DF-454E-86D0-BDEE55EDF6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54A4F3F3-EA5A-4FF3-993B-A4DEE4826D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46669595-1032-481B-95AC-87E22FACD1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59C4B61-90DF-4161-829C-5E0442288DD2}"/>
              </a:ext>
            </a:extLst>
          </p:cNvPr>
          <p:cNvSpPr>
            <a:spLocks noGrp="1"/>
          </p:cNvSpPr>
          <p:nvPr>
            <p:ph type="dt" sz="half" idx="10"/>
          </p:nvPr>
        </p:nvSpPr>
        <p:spPr/>
        <p:txBody>
          <a:bodyPr/>
          <a:lstStyle/>
          <a:p>
            <a:fld id="{D84AC6B5-18F3-42DA-A20B-0853AC706F84}" type="datetimeFigureOut">
              <a:rPr lang="vi-VN" smtClean="0"/>
              <a:t>17/11/2022</a:t>
            </a:fld>
            <a:endParaRPr lang="vi-VN"/>
          </a:p>
        </p:txBody>
      </p:sp>
      <p:sp>
        <p:nvSpPr>
          <p:cNvPr id="6" name="Footer Placeholder 5">
            <a:extLst>
              <a:ext uri="{FF2B5EF4-FFF2-40B4-BE49-F238E27FC236}">
                <a16:creationId xmlns="" xmlns:a16="http://schemas.microsoft.com/office/drawing/2014/main" id="{8C3FC8DA-F9E9-436C-BD90-748EAB6C839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8EB49DAD-7CD3-4BCF-AD38-7D8B65226386}"/>
              </a:ext>
            </a:extLst>
          </p:cNvPr>
          <p:cNvSpPr>
            <a:spLocks noGrp="1"/>
          </p:cNvSpPr>
          <p:nvPr>
            <p:ph type="sldNum" sz="quarter" idx="12"/>
          </p:nvPr>
        </p:nvSpPr>
        <p:spPr/>
        <p:txBody>
          <a:bodyPr/>
          <a:lstStyle/>
          <a:p>
            <a:fld id="{C0AA9FB0-4C95-4FCB-BFD7-5E3B008F8D4D}" type="slidenum">
              <a:rPr lang="vi-VN" smtClean="0"/>
              <a:t>‹#›</a:t>
            </a:fld>
            <a:endParaRPr lang="vi-VN"/>
          </a:p>
        </p:txBody>
      </p:sp>
    </p:spTree>
    <p:extLst>
      <p:ext uri="{BB962C8B-B14F-4D97-AF65-F5344CB8AC3E}">
        <p14:creationId xmlns:p14="http://schemas.microsoft.com/office/powerpoint/2010/main" val="1079917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B68CB56-2948-4C54-B35F-C95CD2761A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50D5812C-B39D-414D-84E4-26AB701EC6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76428AD1-8507-4534-96C5-1382886CC1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AC6B5-18F3-42DA-A20B-0853AC706F84}" type="datetimeFigureOut">
              <a:rPr lang="vi-VN" smtClean="0"/>
              <a:t>17/11/2022</a:t>
            </a:fld>
            <a:endParaRPr lang="vi-VN"/>
          </a:p>
        </p:txBody>
      </p:sp>
      <p:sp>
        <p:nvSpPr>
          <p:cNvPr id="5" name="Footer Placeholder 4">
            <a:extLst>
              <a:ext uri="{FF2B5EF4-FFF2-40B4-BE49-F238E27FC236}">
                <a16:creationId xmlns="" xmlns:a16="http://schemas.microsoft.com/office/drawing/2014/main" id="{ED0A38DE-3474-4A2D-AFF1-FB7265CE93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 xmlns:a16="http://schemas.microsoft.com/office/drawing/2014/main" id="{073706FE-A331-42C5-97B3-879DC22082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A9FB0-4C95-4FCB-BFD7-5E3B008F8D4D}" type="slidenum">
              <a:rPr lang="vi-VN" smtClean="0"/>
              <a:t>‹#›</a:t>
            </a:fld>
            <a:endParaRPr lang="vi-VN"/>
          </a:p>
        </p:txBody>
      </p:sp>
    </p:spTree>
    <p:extLst>
      <p:ext uri="{BB962C8B-B14F-4D97-AF65-F5344CB8AC3E}">
        <p14:creationId xmlns:p14="http://schemas.microsoft.com/office/powerpoint/2010/main" val="345465679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EBB23CE0-E05E-48A9-9E80-0AFE79D0B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7011685"/>
          </a:xfrm>
          <a:prstGeom prst="rect">
            <a:avLst/>
          </a:prstGeom>
        </p:spPr>
      </p:pic>
      <p:sp>
        <p:nvSpPr>
          <p:cNvPr id="13" name="TextBox 4">
            <a:extLst>
              <a:ext uri="{FF2B5EF4-FFF2-40B4-BE49-F238E27FC236}">
                <a16:creationId xmlns="" xmlns:a16="http://schemas.microsoft.com/office/drawing/2014/main" id="{38CA7D61-11AB-4FE7-8A78-64814EE88313}"/>
              </a:ext>
            </a:extLst>
          </p:cNvPr>
          <p:cNvSpPr txBox="1"/>
          <p:nvPr/>
        </p:nvSpPr>
        <p:spPr>
          <a:xfrm>
            <a:off x="3032204" y="3197674"/>
            <a:ext cx="6804118" cy="66172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700" b="1" i="1" cap="all" dirty="0" smtClean="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PHÂN MÔN: TẬP LÀM VĂN</a:t>
            </a:r>
            <a:endParaRPr lang="en-US" sz="3700" b="1" i="1" cap="all" dirty="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grpSp>
        <p:nvGrpSpPr>
          <p:cNvPr id="2" name="Group 1">
            <a:extLst>
              <a:ext uri="{FF2B5EF4-FFF2-40B4-BE49-F238E27FC236}">
                <a16:creationId xmlns="" xmlns:a16="http://schemas.microsoft.com/office/drawing/2014/main" id="{4303A111-4CB1-4D31-9DB8-94A3A90199E7}"/>
              </a:ext>
            </a:extLst>
          </p:cNvPr>
          <p:cNvGrpSpPr/>
          <p:nvPr/>
        </p:nvGrpSpPr>
        <p:grpSpPr>
          <a:xfrm>
            <a:off x="4816807" y="3623829"/>
            <a:ext cx="3187513" cy="1938992"/>
            <a:chOff x="4883066" y="3902785"/>
            <a:chExt cx="2434311" cy="1508216"/>
          </a:xfrm>
        </p:grpSpPr>
        <p:sp>
          <p:nvSpPr>
            <p:cNvPr id="12" name="TextBox 3">
              <a:extLst>
                <a:ext uri="{FF2B5EF4-FFF2-40B4-BE49-F238E27FC236}">
                  <a16:creationId xmlns="" xmlns:a16="http://schemas.microsoft.com/office/drawing/2014/main" id="{CD5EEC28-8194-4A8C-A4FE-8B355E21BA42}"/>
                </a:ext>
              </a:extLst>
            </p:cNvPr>
            <p:cNvSpPr txBox="1"/>
            <p:nvPr/>
          </p:nvSpPr>
          <p:spPr>
            <a:xfrm>
              <a:off x="4883066" y="4579434"/>
              <a:ext cx="1557492" cy="50273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LỚP</a:t>
              </a:r>
              <a:endParaRPr lang="vi-VN"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TextBox 3">
              <a:extLst>
                <a:ext uri="{FF2B5EF4-FFF2-40B4-BE49-F238E27FC236}">
                  <a16:creationId xmlns="" xmlns:a16="http://schemas.microsoft.com/office/drawing/2014/main" id="{FA73F673-1436-49CC-A5B5-EFB76BE3811A}"/>
                </a:ext>
              </a:extLst>
            </p:cNvPr>
            <p:cNvSpPr txBox="1"/>
            <p:nvPr/>
          </p:nvSpPr>
          <p:spPr>
            <a:xfrm>
              <a:off x="5789150" y="3902785"/>
              <a:ext cx="1528227" cy="150821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0" b="1" dirty="0">
                  <a:solidFill>
                    <a:srgbClr val="FF0000"/>
                  </a:solidFill>
                  <a:latin typeface="Tahoma" panose="020B0604030504040204" pitchFamily="34" charset="0"/>
                  <a:ea typeface="Tahoma" panose="020B0604030504040204" pitchFamily="34" charset="0"/>
                  <a:cs typeface="Tahoma" panose="020B0604030504040204" pitchFamily="34" charset="0"/>
                </a:rPr>
                <a:t>4</a:t>
              </a:r>
              <a:endParaRPr lang="vi-VN" sz="1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3" name="TextBox 2"/>
          <p:cNvSpPr txBox="1"/>
          <p:nvPr/>
        </p:nvSpPr>
        <p:spPr>
          <a:xfrm>
            <a:off x="3827416" y="5549758"/>
            <a:ext cx="5590903" cy="584775"/>
          </a:xfrm>
          <a:prstGeom prst="rect">
            <a:avLst/>
          </a:prstGeom>
          <a:noFill/>
        </p:spPr>
        <p:txBody>
          <a:bodyPr wrap="square" rtlCol="0">
            <a:spAutoFit/>
          </a:bodyPr>
          <a:lstStyle/>
          <a:p>
            <a:r>
              <a:rPr lang="en-US" sz="3200" b="1" dirty="0" smtClean="0"/>
              <a:t>GV: </a:t>
            </a:r>
            <a:r>
              <a:rPr lang="en-US" sz="3200" b="1" dirty="0" err="1" smtClean="0"/>
              <a:t>Đào</a:t>
            </a:r>
            <a:r>
              <a:rPr lang="en-US" sz="3200" b="1" dirty="0" smtClean="0"/>
              <a:t> </a:t>
            </a:r>
            <a:r>
              <a:rPr lang="en-US" sz="3200" b="1" dirty="0" err="1" smtClean="0"/>
              <a:t>Thị</a:t>
            </a:r>
            <a:r>
              <a:rPr lang="en-US" sz="3200" b="1" dirty="0" smtClean="0"/>
              <a:t> </a:t>
            </a:r>
            <a:r>
              <a:rPr lang="en-US" sz="3200" b="1" dirty="0" err="1" smtClean="0"/>
              <a:t>Thùy</a:t>
            </a:r>
            <a:r>
              <a:rPr lang="en-US" sz="3200" b="1" dirty="0" smtClean="0"/>
              <a:t> </a:t>
            </a:r>
            <a:r>
              <a:rPr lang="en-US" sz="3200" b="1" dirty="0" err="1" smtClean="0"/>
              <a:t>Dương</a:t>
            </a:r>
            <a:endParaRPr lang="en-US" sz="3200" b="1" dirty="0"/>
          </a:p>
        </p:txBody>
      </p:sp>
    </p:spTree>
    <p:extLst>
      <p:ext uri="{BB962C8B-B14F-4D97-AF65-F5344CB8AC3E}">
        <p14:creationId xmlns:p14="http://schemas.microsoft.com/office/powerpoint/2010/main" val="1308381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 xmlns:a16="http://schemas.microsoft.com/office/drawing/2014/main" id="{95C44093-1A21-4A0E-861B-28FC4D4BDB92}"/>
              </a:ext>
            </a:extLst>
          </p:cNvPr>
          <p:cNvSpPr txBox="1">
            <a:spLocks noChangeArrowheads="1"/>
          </p:cNvSpPr>
          <p:nvPr/>
        </p:nvSpPr>
        <p:spPr bwMode="auto">
          <a:xfrm>
            <a:off x="591378" y="1311567"/>
            <a:ext cx="1125109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dirty="0">
                <a:latin typeface="Times New Roman" panose="02020603050405020304" pitchFamily="18" charset="0"/>
              </a:rPr>
              <a:t> </a:t>
            </a:r>
            <a:r>
              <a:rPr lang="en-US" altLang="vi-VN" b="1" dirty="0">
                <a:latin typeface="Times New Roman" panose="02020603050405020304" pitchFamily="18" charset="0"/>
              </a:rPr>
              <a:t>*</a:t>
            </a:r>
            <a:r>
              <a:rPr lang="en-US" altLang="vi-VN" b="1" dirty="0" smtClean="0">
                <a:latin typeface="Times New Roman" panose="02020603050405020304" pitchFamily="18" charset="0"/>
              </a:rPr>
              <a:t> </a:t>
            </a:r>
            <a:r>
              <a:rPr lang="en-US" altLang="vi-VN" b="1" dirty="0" err="1">
                <a:latin typeface="Times New Roman" panose="02020603050405020304" pitchFamily="18" charset="0"/>
              </a:rPr>
              <a:t>Trong</a:t>
            </a:r>
            <a:r>
              <a:rPr lang="en-US" altLang="vi-VN" b="1" dirty="0">
                <a:latin typeface="Times New Roman" panose="02020603050405020304" pitchFamily="18" charset="0"/>
              </a:rPr>
              <a:t> </a:t>
            </a:r>
            <a:r>
              <a:rPr lang="en-US" altLang="vi-VN" b="1" dirty="0" err="1">
                <a:latin typeface="Times New Roman" panose="02020603050405020304" pitchFamily="18" charset="0"/>
              </a:rPr>
              <a:t>truyện</a:t>
            </a:r>
            <a:r>
              <a:rPr lang="en-US" altLang="vi-VN" b="1" dirty="0">
                <a:latin typeface="Times New Roman" panose="02020603050405020304" pitchFamily="18" charset="0"/>
              </a:rPr>
              <a:t> Ở </a:t>
            </a:r>
            <a:r>
              <a:rPr lang="en-US" altLang="vi-VN" b="1" dirty="0" err="1">
                <a:latin typeface="Times New Roman" panose="02020603050405020304" pitchFamily="18" charset="0"/>
              </a:rPr>
              <a:t>Vương</a:t>
            </a:r>
            <a:r>
              <a:rPr lang="en-US" altLang="vi-VN" b="1" dirty="0">
                <a:latin typeface="Times New Roman" panose="02020603050405020304" pitchFamily="18" charset="0"/>
              </a:rPr>
              <a:t> </a:t>
            </a:r>
            <a:r>
              <a:rPr lang="en-US" altLang="vi-VN" b="1" dirty="0" err="1">
                <a:latin typeface="Times New Roman" panose="02020603050405020304" pitchFamily="18" charset="0"/>
              </a:rPr>
              <a:t>quốc</a:t>
            </a:r>
            <a:r>
              <a:rPr lang="en-US" altLang="vi-VN" b="1" dirty="0">
                <a:latin typeface="Times New Roman" panose="02020603050405020304" pitchFamily="18" charset="0"/>
              </a:rPr>
              <a:t> </a:t>
            </a:r>
            <a:r>
              <a:rPr lang="en-US" altLang="vi-VN" b="1" dirty="0" err="1">
                <a:latin typeface="Times New Roman" panose="02020603050405020304" pitchFamily="18" charset="0"/>
              </a:rPr>
              <a:t>Tương</a:t>
            </a:r>
            <a:r>
              <a:rPr lang="en-US" altLang="vi-VN" b="1" dirty="0">
                <a:latin typeface="Times New Roman" panose="02020603050405020304" pitchFamily="18" charset="0"/>
              </a:rPr>
              <a:t> Lai </a:t>
            </a:r>
            <a:r>
              <a:rPr lang="en-US" altLang="vi-VN" b="1" dirty="0" err="1">
                <a:latin typeface="Times New Roman" panose="02020603050405020304" pitchFamily="18" charset="0"/>
              </a:rPr>
              <a:t>các</a:t>
            </a:r>
            <a:r>
              <a:rPr lang="en-US" altLang="vi-VN" b="1" dirty="0">
                <a:latin typeface="Times New Roman" panose="02020603050405020304" pitchFamily="18" charset="0"/>
              </a:rPr>
              <a:t> </a:t>
            </a:r>
            <a:r>
              <a:rPr lang="en-US" altLang="vi-VN" b="1" dirty="0" err="1">
                <a:latin typeface="Times New Roman" panose="02020603050405020304" pitchFamily="18" charset="0"/>
              </a:rPr>
              <a:t>em</a:t>
            </a:r>
            <a:r>
              <a:rPr lang="en-US" altLang="vi-VN" b="1" dirty="0">
                <a:latin typeface="Times New Roman" panose="02020603050405020304" pitchFamily="18" charset="0"/>
              </a:rPr>
              <a:t> </a:t>
            </a:r>
            <a:r>
              <a:rPr lang="en-US" altLang="vi-VN" b="1" dirty="0" err="1">
                <a:latin typeface="Times New Roman" panose="02020603050405020304" pitchFamily="18" charset="0"/>
              </a:rPr>
              <a:t>vừa</a:t>
            </a:r>
            <a:r>
              <a:rPr lang="en-US" altLang="vi-VN" b="1" dirty="0">
                <a:latin typeface="Times New Roman" panose="02020603050405020304" pitchFamily="18" charset="0"/>
              </a:rPr>
              <a:t> </a:t>
            </a:r>
            <a:r>
              <a:rPr lang="en-US" altLang="vi-VN" b="1" dirty="0" err="1">
                <a:latin typeface="Times New Roman" panose="02020603050405020304" pitchFamily="18" charset="0"/>
              </a:rPr>
              <a:t>kể</a:t>
            </a:r>
            <a:r>
              <a:rPr lang="en-US" altLang="vi-VN" b="1" dirty="0">
                <a:latin typeface="Times New Roman" panose="02020603050405020304" pitchFamily="18" charset="0"/>
              </a:rPr>
              <a:t> ở </a:t>
            </a:r>
            <a:r>
              <a:rPr lang="en-US" altLang="vi-VN" b="1" dirty="0" err="1">
                <a:latin typeface="Times New Roman" panose="02020603050405020304" pitchFamily="18" charset="0"/>
              </a:rPr>
              <a:t>bài</a:t>
            </a:r>
            <a:r>
              <a:rPr lang="en-US" altLang="vi-VN" b="1" dirty="0">
                <a:latin typeface="Times New Roman" panose="02020603050405020304" pitchFamily="18" charset="0"/>
              </a:rPr>
              <a:t> 1 </a:t>
            </a:r>
            <a:r>
              <a:rPr lang="en-US" altLang="vi-VN" b="1" dirty="0" err="1">
                <a:latin typeface="Times New Roman" panose="02020603050405020304" pitchFamily="18" charset="0"/>
              </a:rPr>
              <a:t>thì</a:t>
            </a:r>
            <a:r>
              <a:rPr lang="en-US" altLang="vi-VN" b="1" dirty="0">
                <a:latin typeface="Times New Roman" panose="02020603050405020304" pitchFamily="18" charset="0"/>
              </a:rPr>
              <a:t>  </a:t>
            </a:r>
            <a:r>
              <a:rPr lang="en-US" altLang="vi-VN" b="1" dirty="0" err="1">
                <a:latin typeface="Times New Roman" panose="02020603050405020304" pitchFamily="18" charset="0"/>
              </a:rPr>
              <a:t>hai</a:t>
            </a:r>
            <a:r>
              <a:rPr lang="en-US" altLang="vi-VN" b="1" dirty="0">
                <a:latin typeface="Times New Roman" panose="02020603050405020304" pitchFamily="18" charset="0"/>
              </a:rPr>
              <a:t> </a:t>
            </a:r>
            <a:r>
              <a:rPr lang="en-US" altLang="vi-VN" b="1" dirty="0" err="1">
                <a:latin typeface="Times New Roman" panose="02020603050405020304" pitchFamily="18" charset="0"/>
              </a:rPr>
              <a:t>bạn</a:t>
            </a:r>
            <a:r>
              <a:rPr lang="en-US" altLang="vi-VN" b="1" dirty="0">
                <a:latin typeface="Times New Roman" panose="02020603050405020304" pitchFamily="18" charset="0"/>
              </a:rPr>
              <a:t> Tin-tin </a:t>
            </a:r>
            <a:r>
              <a:rPr lang="en-US" altLang="vi-VN" b="1" dirty="0" err="1">
                <a:latin typeface="Times New Roman" panose="02020603050405020304" pitchFamily="18" charset="0"/>
              </a:rPr>
              <a:t>và</a:t>
            </a:r>
            <a:r>
              <a:rPr lang="en-US" altLang="vi-VN" b="1" dirty="0">
                <a:latin typeface="Times New Roman" panose="02020603050405020304" pitchFamily="18" charset="0"/>
              </a:rPr>
              <a:t> Mi-tin </a:t>
            </a:r>
            <a:r>
              <a:rPr lang="en-US" altLang="vi-VN" b="1" dirty="0" err="1">
                <a:latin typeface="Times New Roman" panose="02020603050405020304" pitchFamily="18" charset="0"/>
              </a:rPr>
              <a:t>có</a:t>
            </a:r>
            <a:r>
              <a:rPr lang="en-US" altLang="vi-VN" b="1" dirty="0">
                <a:latin typeface="Times New Roman" panose="02020603050405020304" pitchFamily="18" charset="0"/>
              </a:rPr>
              <a:t> </a:t>
            </a:r>
            <a:r>
              <a:rPr lang="en-US" altLang="vi-VN" b="1" dirty="0" err="1">
                <a:latin typeface="Times New Roman" panose="02020603050405020304" pitchFamily="18" charset="0"/>
              </a:rPr>
              <a:t>đi</a:t>
            </a:r>
            <a:r>
              <a:rPr lang="en-US" altLang="vi-VN" b="1" dirty="0">
                <a:latin typeface="Times New Roman" panose="02020603050405020304" pitchFamily="18" charset="0"/>
              </a:rPr>
              <a:t> </a:t>
            </a:r>
            <a:r>
              <a:rPr lang="en-US" altLang="vi-VN" b="1" dirty="0" err="1">
                <a:latin typeface="Times New Roman" panose="02020603050405020304" pitchFamily="18" charset="0"/>
              </a:rPr>
              <a:t>thăm</a:t>
            </a:r>
            <a:r>
              <a:rPr lang="en-US" altLang="vi-VN" b="1" dirty="0">
                <a:latin typeface="Times New Roman" panose="02020603050405020304" pitchFamily="18" charset="0"/>
              </a:rPr>
              <a:t> </a:t>
            </a:r>
            <a:r>
              <a:rPr lang="en-US" altLang="vi-VN" b="1" dirty="0" err="1">
                <a:latin typeface="Times New Roman" panose="02020603050405020304" pitchFamily="18" charset="0"/>
              </a:rPr>
              <a:t>cùng</a:t>
            </a:r>
            <a:r>
              <a:rPr lang="en-US" altLang="vi-VN" b="1" dirty="0">
                <a:latin typeface="Times New Roman" panose="02020603050405020304" pitchFamily="18" charset="0"/>
              </a:rPr>
              <a:t> </a:t>
            </a:r>
            <a:r>
              <a:rPr lang="en-US" altLang="vi-VN" b="1" dirty="0" err="1">
                <a:latin typeface="Times New Roman" panose="02020603050405020304" pitchFamily="18" charset="0"/>
              </a:rPr>
              <a:t>nhau</a:t>
            </a:r>
            <a:r>
              <a:rPr lang="en-US" altLang="vi-VN" b="1" dirty="0">
                <a:latin typeface="Times New Roman" panose="02020603050405020304" pitchFamily="18" charset="0"/>
              </a:rPr>
              <a:t> </a:t>
            </a:r>
            <a:r>
              <a:rPr lang="en-US" altLang="vi-VN" b="1" dirty="0" err="1">
                <a:latin typeface="Times New Roman" panose="02020603050405020304" pitchFamily="18" charset="0"/>
              </a:rPr>
              <a:t>không</a:t>
            </a:r>
            <a:r>
              <a:rPr lang="en-US" altLang="vi-VN" b="1" dirty="0">
                <a:latin typeface="Times New Roman" panose="02020603050405020304" pitchFamily="18" charset="0"/>
              </a:rPr>
              <a:t>?</a:t>
            </a:r>
          </a:p>
        </p:txBody>
      </p:sp>
      <p:sp>
        <p:nvSpPr>
          <p:cNvPr id="4" name="Text Box 5">
            <a:extLst>
              <a:ext uri="{FF2B5EF4-FFF2-40B4-BE49-F238E27FC236}">
                <a16:creationId xmlns="" xmlns:a16="http://schemas.microsoft.com/office/drawing/2014/main" id="{7E2A043F-CB52-4B46-9915-949A78609176}"/>
              </a:ext>
            </a:extLst>
          </p:cNvPr>
          <p:cNvSpPr txBox="1">
            <a:spLocks noChangeArrowheads="1"/>
          </p:cNvSpPr>
          <p:nvPr/>
        </p:nvSpPr>
        <p:spPr bwMode="auto">
          <a:xfrm>
            <a:off x="692426" y="2905170"/>
            <a:ext cx="11150048" cy="1077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b="1" dirty="0">
                <a:solidFill>
                  <a:srgbClr val="FF0000"/>
                </a:solidFill>
                <a:latin typeface="Times New Roman" panose="02020603050405020304" pitchFamily="18" charset="0"/>
              </a:rPr>
              <a:t>   </a:t>
            </a:r>
            <a:r>
              <a:rPr lang="en-US" altLang="vi-VN" b="1" dirty="0" smtClean="0">
                <a:solidFill>
                  <a:srgbClr val="FF0000"/>
                </a:solidFill>
                <a:latin typeface="Times New Roman" panose="02020603050405020304" pitchFamily="18" charset="0"/>
              </a:rPr>
              <a:t>- Tin-tin </a:t>
            </a:r>
            <a:r>
              <a:rPr lang="en-US" altLang="vi-VN" b="1" dirty="0" err="1">
                <a:solidFill>
                  <a:srgbClr val="FF0000"/>
                </a:solidFill>
                <a:latin typeface="Times New Roman" panose="02020603050405020304" pitchFamily="18" charset="0"/>
              </a:rPr>
              <a:t>và</a:t>
            </a:r>
            <a:r>
              <a:rPr lang="en-US" altLang="vi-VN" b="1" dirty="0">
                <a:solidFill>
                  <a:srgbClr val="FF0000"/>
                </a:solidFill>
                <a:latin typeface="Times New Roman" panose="02020603050405020304" pitchFamily="18" charset="0"/>
              </a:rPr>
              <a:t> Mi-tin </a:t>
            </a:r>
            <a:r>
              <a:rPr lang="en-US" altLang="vi-VN" b="1" dirty="0" err="1">
                <a:solidFill>
                  <a:srgbClr val="FF0000"/>
                </a:solidFill>
                <a:latin typeface="Times New Roman" panose="02020603050405020304" pitchFamily="18" charset="0"/>
              </a:rPr>
              <a:t>đi</a:t>
            </a:r>
            <a:r>
              <a:rPr lang="en-US" altLang="vi-VN" b="1" dirty="0">
                <a:solidFill>
                  <a:srgbClr val="FF0000"/>
                </a:solidFill>
                <a:latin typeface="Times New Roman" panose="02020603050405020304" pitchFamily="18" charset="0"/>
              </a:rPr>
              <a:t> </a:t>
            </a:r>
            <a:r>
              <a:rPr lang="en-US" altLang="vi-VN" b="1" dirty="0" err="1">
                <a:solidFill>
                  <a:srgbClr val="FF0000"/>
                </a:solidFill>
                <a:latin typeface="Times New Roman" panose="02020603050405020304" pitchFamily="18" charset="0"/>
              </a:rPr>
              <a:t>thăm</a:t>
            </a:r>
            <a:r>
              <a:rPr lang="en-US" altLang="vi-VN" b="1" dirty="0">
                <a:solidFill>
                  <a:srgbClr val="FF0000"/>
                </a:solidFill>
                <a:latin typeface="Times New Roman" panose="02020603050405020304" pitchFamily="18" charset="0"/>
              </a:rPr>
              <a:t> </a:t>
            </a:r>
            <a:r>
              <a:rPr lang="en-US" altLang="vi-VN" b="1" dirty="0" err="1">
                <a:solidFill>
                  <a:srgbClr val="FF0000"/>
                </a:solidFill>
                <a:latin typeface="Times New Roman" panose="02020603050405020304" pitchFamily="18" charset="0"/>
              </a:rPr>
              <a:t>công</a:t>
            </a:r>
            <a:r>
              <a:rPr lang="en-US" altLang="vi-VN" b="1" dirty="0">
                <a:solidFill>
                  <a:srgbClr val="FF0000"/>
                </a:solidFill>
                <a:latin typeface="Times New Roman" panose="02020603050405020304" pitchFamily="18" charset="0"/>
              </a:rPr>
              <a:t> </a:t>
            </a:r>
            <a:r>
              <a:rPr lang="en-US" altLang="vi-VN" b="1" dirty="0" err="1">
                <a:solidFill>
                  <a:srgbClr val="FF0000"/>
                </a:solidFill>
                <a:latin typeface="Times New Roman" panose="02020603050405020304" pitchFamily="18" charset="0"/>
              </a:rPr>
              <a:t>xưởng</a:t>
            </a:r>
            <a:r>
              <a:rPr lang="en-US" altLang="vi-VN" b="1" dirty="0">
                <a:solidFill>
                  <a:srgbClr val="FF0000"/>
                </a:solidFill>
                <a:latin typeface="Times New Roman" panose="02020603050405020304" pitchFamily="18" charset="0"/>
              </a:rPr>
              <a:t> </a:t>
            </a:r>
            <a:r>
              <a:rPr lang="en-US" altLang="vi-VN" b="1" dirty="0" err="1">
                <a:solidFill>
                  <a:srgbClr val="FF0000"/>
                </a:solidFill>
                <a:latin typeface="Times New Roman" panose="02020603050405020304" pitchFamily="18" charset="0"/>
              </a:rPr>
              <a:t>xanh</a:t>
            </a:r>
            <a:r>
              <a:rPr lang="en-US" altLang="vi-VN" b="1" dirty="0">
                <a:solidFill>
                  <a:srgbClr val="FF0000"/>
                </a:solidFill>
                <a:latin typeface="Times New Roman" panose="02020603050405020304" pitchFamily="18" charset="0"/>
              </a:rPr>
              <a:t> </a:t>
            </a:r>
            <a:r>
              <a:rPr lang="en-US" altLang="vi-VN" b="1" dirty="0" err="1">
                <a:solidFill>
                  <a:srgbClr val="FF0000"/>
                </a:solidFill>
                <a:latin typeface="Times New Roman" panose="02020603050405020304" pitchFamily="18" charset="0"/>
              </a:rPr>
              <a:t>và</a:t>
            </a:r>
            <a:r>
              <a:rPr lang="en-US" altLang="vi-VN" b="1" dirty="0">
                <a:solidFill>
                  <a:srgbClr val="FF0000"/>
                </a:solidFill>
                <a:latin typeface="Times New Roman" panose="02020603050405020304" pitchFamily="18" charset="0"/>
              </a:rPr>
              <a:t> </a:t>
            </a:r>
            <a:r>
              <a:rPr lang="en-US" altLang="vi-VN" b="1" dirty="0" err="1">
                <a:solidFill>
                  <a:srgbClr val="FF0000"/>
                </a:solidFill>
                <a:latin typeface="Times New Roman" panose="02020603050405020304" pitchFamily="18" charset="0"/>
              </a:rPr>
              <a:t>khu</a:t>
            </a:r>
            <a:r>
              <a:rPr lang="en-US" altLang="vi-VN" b="1" dirty="0">
                <a:solidFill>
                  <a:srgbClr val="FF0000"/>
                </a:solidFill>
                <a:latin typeface="Times New Roman" panose="02020603050405020304" pitchFamily="18" charset="0"/>
              </a:rPr>
              <a:t> </a:t>
            </a:r>
            <a:r>
              <a:rPr lang="en-US" altLang="vi-VN" b="1" dirty="0" err="1">
                <a:solidFill>
                  <a:srgbClr val="FF0000"/>
                </a:solidFill>
                <a:latin typeface="Times New Roman" panose="02020603050405020304" pitchFamily="18" charset="0"/>
              </a:rPr>
              <a:t>vườn</a:t>
            </a:r>
            <a:r>
              <a:rPr lang="en-US" altLang="vi-VN" b="1" dirty="0">
                <a:solidFill>
                  <a:srgbClr val="FF0000"/>
                </a:solidFill>
                <a:latin typeface="Times New Roman" panose="02020603050405020304" pitchFamily="18" charset="0"/>
              </a:rPr>
              <a:t> </a:t>
            </a:r>
            <a:r>
              <a:rPr lang="en-US" altLang="vi-VN" b="1" dirty="0" err="1">
                <a:solidFill>
                  <a:srgbClr val="FF0000"/>
                </a:solidFill>
                <a:latin typeface="Times New Roman" panose="02020603050405020304" pitchFamily="18" charset="0"/>
              </a:rPr>
              <a:t>kì</a:t>
            </a:r>
            <a:r>
              <a:rPr lang="en-US" altLang="vi-VN" b="1" dirty="0">
                <a:solidFill>
                  <a:srgbClr val="FF0000"/>
                </a:solidFill>
                <a:latin typeface="Times New Roman" panose="02020603050405020304" pitchFamily="18" charset="0"/>
              </a:rPr>
              <a:t> </a:t>
            </a:r>
            <a:r>
              <a:rPr lang="en-US" altLang="vi-VN" b="1" dirty="0" err="1">
                <a:solidFill>
                  <a:srgbClr val="FF0000"/>
                </a:solidFill>
                <a:latin typeface="Times New Roman" panose="02020603050405020304" pitchFamily="18" charset="0"/>
              </a:rPr>
              <a:t>diệu</a:t>
            </a:r>
            <a:r>
              <a:rPr lang="en-US" altLang="vi-VN" b="1" dirty="0">
                <a:solidFill>
                  <a:srgbClr val="FF0000"/>
                </a:solidFill>
                <a:latin typeface="Times New Roman" panose="02020603050405020304" pitchFamily="18" charset="0"/>
              </a:rPr>
              <a:t> </a:t>
            </a:r>
            <a:r>
              <a:rPr lang="en-US" altLang="vi-VN" b="1" dirty="0" err="1">
                <a:solidFill>
                  <a:srgbClr val="FF0000"/>
                </a:solidFill>
                <a:latin typeface="Times New Roman" panose="02020603050405020304" pitchFamily="18" charset="0"/>
              </a:rPr>
              <a:t>cùng</a:t>
            </a:r>
            <a:r>
              <a:rPr lang="en-US" altLang="vi-VN" b="1" dirty="0">
                <a:solidFill>
                  <a:srgbClr val="FF0000"/>
                </a:solidFill>
                <a:latin typeface="Times New Roman" panose="02020603050405020304" pitchFamily="18" charset="0"/>
              </a:rPr>
              <a:t> </a:t>
            </a:r>
            <a:r>
              <a:rPr lang="en-US" altLang="vi-VN" b="1" dirty="0" err="1">
                <a:solidFill>
                  <a:srgbClr val="FF0000"/>
                </a:solidFill>
                <a:latin typeface="Times New Roman" panose="02020603050405020304" pitchFamily="18" charset="0"/>
              </a:rPr>
              <a:t>nhau</a:t>
            </a:r>
            <a:r>
              <a:rPr lang="en-US" altLang="vi-VN" b="1" dirty="0">
                <a:solidFill>
                  <a:srgbClr val="FF0000"/>
                </a:solidFill>
                <a:latin typeface="Times New Roman" panose="02020603050405020304" pitchFamily="18" charset="0"/>
              </a:rPr>
              <a:t>.</a:t>
            </a:r>
          </a:p>
        </p:txBody>
      </p:sp>
      <p:sp>
        <p:nvSpPr>
          <p:cNvPr id="6" name="Text Box 7">
            <a:extLst>
              <a:ext uri="{FF2B5EF4-FFF2-40B4-BE49-F238E27FC236}">
                <a16:creationId xmlns="" xmlns:a16="http://schemas.microsoft.com/office/drawing/2014/main" id="{E03DCDA3-1266-4FF3-BD7C-66DD1A987998}"/>
              </a:ext>
            </a:extLst>
          </p:cNvPr>
          <p:cNvSpPr txBox="1">
            <a:spLocks noChangeArrowheads="1"/>
          </p:cNvSpPr>
          <p:nvPr/>
        </p:nvSpPr>
        <p:spPr bwMode="auto">
          <a:xfrm>
            <a:off x="591378" y="4063599"/>
            <a:ext cx="11600622" cy="1077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b="1" dirty="0">
                <a:solidFill>
                  <a:srgbClr val="FF0000"/>
                </a:solidFill>
                <a:latin typeface="Times New Roman" panose="02020603050405020304" pitchFamily="18" charset="0"/>
              </a:rPr>
              <a:t>   </a:t>
            </a:r>
            <a:r>
              <a:rPr lang="en-US" altLang="vi-VN" b="1" dirty="0" smtClean="0">
                <a:solidFill>
                  <a:srgbClr val="FF0000"/>
                </a:solidFill>
                <a:latin typeface="Times New Roman" panose="02020603050405020304" pitchFamily="18" charset="0"/>
              </a:rPr>
              <a:t>- </a:t>
            </a:r>
            <a:r>
              <a:rPr lang="en-US" altLang="vi-VN" b="1" dirty="0" err="1" smtClean="0">
                <a:solidFill>
                  <a:srgbClr val="FF0000"/>
                </a:solidFill>
                <a:latin typeface="Times New Roman" panose="02020603050405020304" pitchFamily="18" charset="0"/>
              </a:rPr>
              <a:t>Hai</a:t>
            </a:r>
            <a:r>
              <a:rPr lang="en-US" altLang="vi-VN" b="1" dirty="0" smtClean="0">
                <a:solidFill>
                  <a:srgbClr val="FF0000"/>
                </a:solidFill>
                <a:latin typeface="Times New Roman" panose="02020603050405020304" pitchFamily="18" charset="0"/>
              </a:rPr>
              <a:t> </a:t>
            </a:r>
            <a:r>
              <a:rPr lang="en-US" altLang="vi-VN" b="1" dirty="0" err="1">
                <a:solidFill>
                  <a:srgbClr val="FF0000"/>
                </a:solidFill>
                <a:latin typeface="Times New Roman" panose="02020603050405020304" pitchFamily="18" charset="0"/>
              </a:rPr>
              <a:t>bạn</a:t>
            </a:r>
            <a:r>
              <a:rPr lang="en-US" altLang="vi-VN" b="1" dirty="0">
                <a:solidFill>
                  <a:srgbClr val="FF0000"/>
                </a:solidFill>
                <a:latin typeface="Times New Roman" panose="02020603050405020304" pitchFamily="18" charset="0"/>
              </a:rPr>
              <a:t> </a:t>
            </a:r>
            <a:r>
              <a:rPr lang="en-US" altLang="vi-VN" b="1" dirty="0" err="1">
                <a:solidFill>
                  <a:srgbClr val="FF0000"/>
                </a:solidFill>
                <a:latin typeface="Times New Roman" panose="02020603050405020304" pitchFamily="18" charset="0"/>
              </a:rPr>
              <a:t>đi</a:t>
            </a:r>
            <a:r>
              <a:rPr lang="en-US" altLang="vi-VN" b="1" dirty="0">
                <a:solidFill>
                  <a:srgbClr val="FF0000"/>
                </a:solidFill>
                <a:latin typeface="Times New Roman" panose="02020603050405020304" pitchFamily="18" charset="0"/>
              </a:rPr>
              <a:t> </a:t>
            </a:r>
            <a:r>
              <a:rPr lang="en-US" altLang="vi-VN" b="1" dirty="0" err="1">
                <a:solidFill>
                  <a:srgbClr val="FF0000"/>
                </a:solidFill>
                <a:latin typeface="Times New Roman" panose="02020603050405020304" pitchFamily="18" charset="0"/>
              </a:rPr>
              <a:t>thăm</a:t>
            </a:r>
            <a:r>
              <a:rPr lang="en-US" altLang="vi-VN" b="1" dirty="0">
                <a:solidFill>
                  <a:srgbClr val="FF0000"/>
                </a:solidFill>
                <a:latin typeface="Times New Roman" panose="02020603050405020304" pitchFamily="18" charset="0"/>
              </a:rPr>
              <a:t> </a:t>
            </a:r>
            <a:r>
              <a:rPr lang="en-US" altLang="vi-VN" b="1" dirty="0" err="1">
                <a:solidFill>
                  <a:srgbClr val="FF0000"/>
                </a:solidFill>
                <a:latin typeface="Times New Roman" panose="02020603050405020304" pitchFamily="18" charset="0"/>
              </a:rPr>
              <a:t>công</a:t>
            </a:r>
            <a:r>
              <a:rPr lang="en-US" altLang="vi-VN" b="1" dirty="0">
                <a:solidFill>
                  <a:srgbClr val="FF0000"/>
                </a:solidFill>
                <a:latin typeface="Times New Roman" panose="02020603050405020304" pitchFamily="18" charset="0"/>
              </a:rPr>
              <a:t> </a:t>
            </a:r>
            <a:r>
              <a:rPr lang="en-US" altLang="vi-VN" b="1" dirty="0" err="1">
                <a:solidFill>
                  <a:srgbClr val="FF0000"/>
                </a:solidFill>
                <a:latin typeface="Times New Roman" panose="02020603050405020304" pitchFamily="18" charset="0"/>
              </a:rPr>
              <a:t>xưởng</a:t>
            </a:r>
            <a:r>
              <a:rPr lang="en-US" altLang="vi-VN" b="1" dirty="0">
                <a:solidFill>
                  <a:srgbClr val="FF0000"/>
                </a:solidFill>
                <a:latin typeface="Times New Roman" panose="02020603050405020304" pitchFamily="18" charset="0"/>
              </a:rPr>
              <a:t> </a:t>
            </a:r>
            <a:r>
              <a:rPr lang="en-US" altLang="vi-VN" b="1" dirty="0" err="1">
                <a:solidFill>
                  <a:srgbClr val="FF0000"/>
                </a:solidFill>
                <a:latin typeface="Times New Roman" panose="02020603050405020304" pitchFamily="18" charset="0"/>
              </a:rPr>
              <a:t>xanh</a:t>
            </a:r>
            <a:r>
              <a:rPr lang="en-US" altLang="vi-VN" b="1" dirty="0">
                <a:solidFill>
                  <a:srgbClr val="FF0000"/>
                </a:solidFill>
                <a:latin typeface="Times New Roman" panose="02020603050405020304" pitchFamily="18" charset="0"/>
              </a:rPr>
              <a:t> </a:t>
            </a:r>
            <a:r>
              <a:rPr lang="en-US" altLang="vi-VN" b="1" dirty="0" err="1">
                <a:solidFill>
                  <a:srgbClr val="FF0000"/>
                </a:solidFill>
                <a:latin typeface="Times New Roman" panose="02020603050405020304" pitchFamily="18" charset="0"/>
              </a:rPr>
              <a:t>trước</a:t>
            </a:r>
            <a:r>
              <a:rPr lang="en-US" altLang="vi-VN" b="1" dirty="0">
                <a:solidFill>
                  <a:srgbClr val="FF0000"/>
                </a:solidFill>
                <a:latin typeface="Times New Roman" panose="02020603050405020304" pitchFamily="18" charset="0"/>
              </a:rPr>
              <a:t> </a:t>
            </a:r>
            <a:r>
              <a:rPr lang="en-US" altLang="vi-VN" b="1" dirty="0" err="1">
                <a:solidFill>
                  <a:srgbClr val="FF0000"/>
                </a:solidFill>
                <a:latin typeface="Times New Roman" panose="02020603050405020304" pitchFamily="18" charset="0"/>
              </a:rPr>
              <a:t>và</a:t>
            </a:r>
            <a:r>
              <a:rPr lang="en-US" altLang="vi-VN" b="1" dirty="0">
                <a:solidFill>
                  <a:srgbClr val="FF0000"/>
                </a:solidFill>
                <a:latin typeface="Times New Roman" panose="02020603050405020304" pitchFamily="18" charset="0"/>
              </a:rPr>
              <a:t> </a:t>
            </a:r>
            <a:r>
              <a:rPr lang="en-US" altLang="vi-VN" b="1" dirty="0" err="1">
                <a:solidFill>
                  <a:srgbClr val="FF0000"/>
                </a:solidFill>
                <a:latin typeface="Times New Roman" panose="02020603050405020304" pitchFamily="18" charset="0"/>
              </a:rPr>
              <a:t>khu</a:t>
            </a:r>
            <a:r>
              <a:rPr lang="en-US" altLang="vi-VN" b="1" dirty="0">
                <a:solidFill>
                  <a:srgbClr val="FF0000"/>
                </a:solidFill>
                <a:latin typeface="Times New Roman" panose="02020603050405020304" pitchFamily="18" charset="0"/>
              </a:rPr>
              <a:t> </a:t>
            </a:r>
            <a:r>
              <a:rPr lang="en-US" altLang="vi-VN" b="1" dirty="0" err="1">
                <a:solidFill>
                  <a:srgbClr val="FF0000"/>
                </a:solidFill>
                <a:latin typeface="Times New Roman" panose="02020603050405020304" pitchFamily="18" charset="0"/>
              </a:rPr>
              <a:t>vườn</a:t>
            </a:r>
            <a:r>
              <a:rPr lang="en-US" altLang="vi-VN" b="1" dirty="0">
                <a:solidFill>
                  <a:srgbClr val="FF0000"/>
                </a:solidFill>
                <a:latin typeface="Times New Roman" panose="02020603050405020304" pitchFamily="18" charset="0"/>
              </a:rPr>
              <a:t> </a:t>
            </a:r>
            <a:r>
              <a:rPr lang="en-US" altLang="vi-VN" b="1" dirty="0" err="1">
                <a:solidFill>
                  <a:srgbClr val="FF0000"/>
                </a:solidFill>
                <a:latin typeface="Times New Roman" panose="02020603050405020304" pitchFamily="18" charset="0"/>
              </a:rPr>
              <a:t>kì</a:t>
            </a:r>
            <a:r>
              <a:rPr lang="en-US" altLang="vi-VN" b="1" dirty="0">
                <a:solidFill>
                  <a:srgbClr val="FF0000"/>
                </a:solidFill>
                <a:latin typeface="Times New Roman" panose="02020603050405020304" pitchFamily="18" charset="0"/>
              </a:rPr>
              <a:t> </a:t>
            </a:r>
            <a:r>
              <a:rPr lang="en-US" altLang="vi-VN" b="1" dirty="0" err="1">
                <a:solidFill>
                  <a:srgbClr val="FF0000"/>
                </a:solidFill>
                <a:latin typeface="Times New Roman" panose="02020603050405020304" pitchFamily="18" charset="0"/>
              </a:rPr>
              <a:t>diệu</a:t>
            </a:r>
            <a:r>
              <a:rPr lang="en-US" altLang="vi-VN" b="1" dirty="0">
                <a:solidFill>
                  <a:srgbClr val="FF0000"/>
                </a:solidFill>
                <a:latin typeface="Times New Roman" panose="02020603050405020304" pitchFamily="18" charset="0"/>
              </a:rPr>
              <a:t> </a:t>
            </a:r>
            <a:r>
              <a:rPr lang="en-US" altLang="vi-VN" b="1" dirty="0" err="1">
                <a:solidFill>
                  <a:srgbClr val="FF0000"/>
                </a:solidFill>
                <a:latin typeface="Times New Roman" panose="02020603050405020304" pitchFamily="18" charset="0"/>
              </a:rPr>
              <a:t>sau</a:t>
            </a:r>
            <a:r>
              <a:rPr lang="en-US" altLang="vi-VN" b="1" dirty="0">
                <a:solidFill>
                  <a:srgbClr val="FF0000"/>
                </a:solidFill>
                <a:latin typeface="Times New Roman" panose="02020603050405020304" pitchFamily="18" charset="0"/>
              </a:rPr>
              <a:t>.</a:t>
            </a:r>
          </a:p>
        </p:txBody>
      </p:sp>
    </p:spTree>
    <p:custDataLst>
      <p:tags r:id="rId1"/>
    </p:custDataLst>
    <p:extLst>
      <p:ext uri="{BB962C8B-B14F-4D97-AF65-F5344CB8AC3E}">
        <p14:creationId xmlns:p14="http://schemas.microsoft.com/office/powerpoint/2010/main" val="2909435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 xmlns:a16="http://schemas.microsoft.com/office/drawing/2014/main" id="{0EB79F5D-F9B7-46B2-9A2A-C24A502485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647"/>
            <a:ext cx="123444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a:extLst>
              <a:ext uri="{FF2B5EF4-FFF2-40B4-BE49-F238E27FC236}">
                <a16:creationId xmlns="" xmlns:a16="http://schemas.microsoft.com/office/drawing/2014/main" id="{AFDD3295-70C4-4B43-A9F4-03ADB31AA1FA}"/>
              </a:ext>
            </a:extLst>
          </p:cNvPr>
          <p:cNvSpPr txBox="1">
            <a:spLocks noChangeArrowheads="1"/>
          </p:cNvSpPr>
          <p:nvPr/>
        </p:nvSpPr>
        <p:spPr bwMode="auto">
          <a:xfrm>
            <a:off x="518625" y="1549607"/>
            <a:ext cx="1132764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en-US" altLang="vi-VN" sz="3200" b="1" dirty="0" smtClean="0">
                <a:solidFill>
                  <a:srgbClr val="000099"/>
                </a:solidFill>
              </a:rPr>
              <a:t>2</a:t>
            </a:r>
            <a:r>
              <a:rPr lang="en-US" altLang="vi-VN" sz="3200" b="1" dirty="0">
                <a:solidFill>
                  <a:srgbClr val="000099"/>
                </a:solidFill>
              </a:rPr>
              <a:t>)</a:t>
            </a:r>
            <a:r>
              <a:rPr lang="en-US" altLang="vi-VN" sz="3200" dirty="0" smtClean="0">
                <a:solidFill>
                  <a:srgbClr val="000099"/>
                </a:solidFill>
              </a:rPr>
              <a:t> </a:t>
            </a:r>
            <a:r>
              <a:rPr lang="en-US" altLang="vi-VN" sz="3200" b="1" dirty="0" err="1">
                <a:solidFill>
                  <a:srgbClr val="000099"/>
                </a:solidFill>
              </a:rPr>
              <a:t>Giả</a:t>
            </a:r>
            <a:r>
              <a:rPr lang="en-US" altLang="vi-VN" sz="3200" b="1" dirty="0">
                <a:solidFill>
                  <a:srgbClr val="000099"/>
                </a:solidFill>
              </a:rPr>
              <a:t> </a:t>
            </a:r>
            <a:r>
              <a:rPr lang="en-US" altLang="vi-VN" sz="3200" b="1" dirty="0" err="1">
                <a:solidFill>
                  <a:srgbClr val="000099"/>
                </a:solidFill>
              </a:rPr>
              <a:t>sử</a:t>
            </a:r>
            <a:r>
              <a:rPr lang="en-US" altLang="vi-VN" sz="3200" b="1" dirty="0">
                <a:solidFill>
                  <a:srgbClr val="000099"/>
                </a:solidFill>
              </a:rPr>
              <a:t> </a:t>
            </a:r>
            <a:r>
              <a:rPr lang="en-US" altLang="vi-VN" sz="3200" b="1" dirty="0" err="1">
                <a:solidFill>
                  <a:srgbClr val="000099"/>
                </a:solidFill>
              </a:rPr>
              <a:t>các</a:t>
            </a:r>
            <a:r>
              <a:rPr lang="en-US" altLang="vi-VN" sz="3200" b="1" dirty="0">
                <a:solidFill>
                  <a:srgbClr val="000099"/>
                </a:solidFill>
              </a:rPr>
              <a:t> </a:t>
            </a:r>
            <a:r>
              <a:rPr lang="en-US" altLang="vi-VN" sz="3200" b="1" dirty="0" err="1">
                <a:solidFill>
                  <a:srgbClr val="000099"/>
                </a:solidFill>
              </a:rPr>
              <a:t>nhân</a:t>
            </a:r>
            <a:r>
              <a:rPr lang="en-US" altLang="vi-VN" sz="3200" b="1" dirty="0">
                <a:solidFill>
                  <a:srgbClr val="000099"/>
                </a:solidFill>
              </a:rPr>
              <a:t> </a:t>
            </a:r>
            <a:r>
              <a:rPr lang="en-US" altLang="vi-VN" sz="3200" b="1" dirty="0" err="1">
                <a:solidFill>
                  <a:srgbClr val="000099"/>
                </a:solidFill>
              </a:rPr>
              <a:t>vật</a:t>
            </a:r>
            <a:r>
              <a:rPr lang="en-US" altLang="vi-VN" sz="3200" b="1" dirty="0">
                <a:solidFill>
                  <a:srgbClr val="000099"/>
                </a:solidFill>
              </a:rPr>
              <a:t> Tin - tin </a:t>
            </a:r>
            <a:r>
              <a:rPr lang="en-US" altLang="vi-VN" sz="3200" b="1" dirty="0" err="1">
                <a:solidFill>
                  <a:srgbClr val="000099"/>
                </a:solidFill>
              </a:rPr>
              <a:t>và</a:t>
            </a:r>
            <a:r>
              <a:rPr lang="en-US" altLang="vi-VN" sz="3200" b="1" dirty="0">
                <a:solidFill>
                  <a:srgbClr val="000099"/>
                </a:solidFill>
              </a:rPr>
              <a:t> Mi - tin </a:t>
            </a:r>
            <a:r>
              <a:rPr lang="en-US" altLang="vi-VN" sz="3200" b="1" dirty="0" err="1">
                <a:solidFill>
                  <a:srgbClr val="000099"/>
                </a:solidFill>
              </a:rPr>
              <a:t>trong</a:t>
            </a:r>
            <a:r>
              <a:rPr lang="en-US" altLang="vi-VN" sz="3200" b="1" dirty="0">
                <a:solidFill>
                  <a:srgbClr val="000099"/>
                </a:solidFill>
              </a:rPr>
              <a:t> </a:t>
            </a:r>
            <a:r>
              <a:rPr lang="en-US" altLang="vi-VN" sz="3200" b="1" dirty="0" err="1">
                <a:solidFill>
                  <a:srgbClr val="000099"/>
                </a:solidFill>
              </a:rPr>
              <a:t>câu</a:t>
            </a:r>
            <a:r>
              <a:rPr lang="en-US" altLang="vi-VN" sz="3200" b="1" dirty="0">
                <a:solidFill>
                  <a:srgbClr val="000099"/>
                </a:solidFill>
              </a:rPr>
              <a:t> </a:t>
            </a:r>
            <a:r>
              <a:rPr lang="en-US" altLang="vi-VN" sz="3200" b="1" dirty="0" err="1">
                <a:solidFill>
                  <a:srgbClr val="000099"/>
                </a:solidFill>
              </a:rPr>
              <a:t>chuyện</a:t>
            </a:r>
            <a:endParaRPr lang="en-US" altLang="vi-VN" sz="3200" b="1" dirty="0">
              <a:solidFill>
                <a:srgbClr val="000099"/>
              </a:solidFill>
            </a:endParaRPr>
          </a:p>
          <a:p>
            <a:pPr algn="just"/>
            <a:r>
              <a:rPr lang="en-US" altLang="vi-VN" sz="3200" b="1" dirty="0">
                <a:solidFill>
                  <a:srgbClr val="000099"/>
                </a:solidFill>
              </a:rPr>
              <a:t> </a:t>
            </a:r>
            <a:r>
              <a:rPr lang="en-US" altLang="vi-VN" sz="3200" b="1" i="1" dirty="0">
                <a:solidFill>
                  <a:srgbClr val="000099"/>
                </a:solidFill>
              </a:rPr>
              <a:t>Ở </a:t>
            </a:r>
            <a:r>
              <a:rPr lang="en-US" altLang="vi-VN" sz="3200" b="1" i="1" dirty="0" err="1">
                <a:solidFill>
                  <a:srgbClr val="000099"/>
                </a:solidFill>
              </a:rPr>
              <a:t>Vương</a:t>
            </a:r>
            <a:r>
              <a:rPr lang="en-US" altLang="vi-VN" sz="3200" b="1" i="1" dirty="0">
                <a:solidFill>
                  <a:srgbClr val="000099"/>
                </a:solidFill>
              </a:rPr>
              <a:t> </a:t>
            </a:r>
            <a:r>
              <a:rPr lang="en-US" altLang="vi-VN" sz="3200" b="1" i="1" dirty="0" err="1">
                <a:solidFill>
                  <a:srgbClr val="000099"/>
                </a:solidFill>
              </a:rPr>
              <a:t>quốcTương</a:t>
            </a:r>
            <a:r>
              <a:rPr lang="en-US" altLang="vi-VN" sz="3200" b="1" i="1" dirty="0">
                <a:solidFill>
                  <a:srgbClr val="000099"/>
                </a:solidFill>
              </a:rPr>
              <a:t> Lai</a:t>
            </a:r>
            <a:r>
              <a:rPr lang="en-US" altLang="vi-VN" sz="3200" b="1" dirty="0">
                <a:solidFill>
                  <a:srgbClr val="000099"/>
                </a:solidFill>
              </a:rPr>
              <a:t> </a:t>
            </a:r>
            <a:r>
              <a:rPr lang="en-US" altLang="vi-VN" sz="3200" b="1" dirty="0" err="1">
                <a:solidFill>
                  <a:srgbClr val="FF0000"/>
                </a:solidFill>
              </a:rPr>
              <a:t>không</a:t>
            </a:r>
            <a:r>
              <a:rPr lang="en-US" altLang="vi-VN" sz="3200" b="1" dirty="0">
                <a:solidFill>
                  <a:srgbClr val="FF0000"/>
                </a:solidFill>
              </a:rPr>
              <a:t> </a:t>
            </a:r>
            <a:r>
              <a:rPr lang="en-US" altLang="vi-VN" sz="3200" b="1" dirty="0" err="1">
                <a:solidFill>
                  <a:srgbClr val="FF0000"/>
                </a:solidFill>
              </a:rPr>
              <a:t>cùng</a:t>
            </a:r>
            <a:r>
              <a:rPr lang="en-US" altLang="vi-VN" sz="3200" b="1" dirty="0">
                <a:solidFill>
                  <a:srgbClr val="FF0000"/>
                </a:solidFill>
              </a:rPr>
              <a:t> </a:t>
            </a:r>
            <a:r>
              <a:rPr lang="en-US" altLang="vi-VN" sz="3200" b="1" dirty="0" err="1">
                <a:solidFill>
                  <a:srgbClr val="FF0000"/>
                </a:solidFill>
              </a:rPr>
              <a:t>nhau</a:t>
            </a:r>
            <a:r>
              <a:rPr lang="en-US" altLang="vi-VN" sz="3200" b="1" dirty="0">
                <a:solidFill>
                  <a:srgbClr val="FF0000"/>
                </a:solidFill>
              </a:rPr>
              <a:t> </a:t>
            </a:r>
            <a:r>
              <a:rPr lang="en-US" altLang="vi-VN" sz="3200" b="1" dirty="0" err="1">
                <a:solidFill>
                  <a:srgbClr val="000099"/>
                </a:solidFill>
              </a:rPr>
              <a:t>lần</a:t>
            </a:r>
            <a:r>
              <a:rPr lang="en-US" altLang="vi-VN" sz="3200" b="1" dirty="0">
                <a:solidFill>
                  <a:srgbClr val="000099"/>
                </a:solidFill>
              </a:rPr>
              <a:t> </a:t>
            </a:r>
            <a:r>
              <a:rPr lang="en-US" altLang="vi-VN" sz="3200" b="1" dirty="0" err="1">
                <a:solidFill>
                  <a:srgbClr val="000099"/>
                </a:solidFill>
              </a:rPr>
              <a:t>lượt</a:t>
            </a:r>
            <a:r>
              <a:rPr lang="en-US" altLang="vi-VN" sz="3200" b="1" dirty="0">
                <a:solidFill>
                  <a:srgbClr val="000099"/>
                </a:solidFill>
              </a:rPr>
              <a:t> </a:t>
            </a:r>
            <a:r>
              <a:rPr lang="en-US" altLang="vi-VN" sz="3200" b="1" dirty="0" err="1">
                <a:solidFill>
                  <a:srgbClr val="000099"/>
                </a:solidFill>
              </a:rPr>
              <a:t>đi</a:t>
            </a:r>
            <a:r>
              <a:rPr lang="en-US" altLang="vi-VN" sz="3200" b="1" dirty="0">
                <a:solidFill>
                  <a:srgbClr val="000099"/>
                </a:solidFill>
              </a:rPr>
              <a:t> </a:t>
            </a:r>
            <a:r>
              <a:rPr lang="en-US" altLang="vi-VN" sz="3200" b="1" dirty="0" err="1">
                <a:solidFill>
                  <a:srgbClr val="000099"/>
                </a:solidFill>
              </a:rPr>
              <a:t>thăm</a:t>
            </a:r>
            <a:r>
              <a:rPr lang="en-US" altLang="vi-VN" sz="3200" b="1" dirty="0">
                <a:solidFill>
                  <a:srgbClr val="000099"/>
                </a:solidFill>
              </a:rPr>
              <a:t> </a:t>
            </a:r>
            <a:r>
              <a:rPr lang="en-US" altLang="vi-VN" sz="3200" b="1" dirty="0" err="1">
                <a:solidFill>
                  <a:srgbClr val="000099"/>
                </a:solidFill>
              </a:rPr>
              <a:t>công</a:t>
            </a:r>
            <a:r>
              <a:rPr lang="en-US" altLang="vi-VN" sz="3200" b="1" dirty="0">
                <a:solidFill>
                  <a:srgbClr val="000099"/>
                </a:solidFill>
              </a:rPr>
              <a:t> </a:t>
            </a:r>
            <a:r>
              <a:rPr lang="en-US" altLang="vi-VN" sz="3200" b="1" dirty="0" err="1">
                <a:solidFill>
                  <a:srgbClr val="000099"/>
                </a:solidFill>
              </a:rPr>
              <a:t>xưởng</a:t>
            </a:r>
            <a:r>
              <a:rPr lang="en-US" altLang="vi-VN" sz="3200" b="1" dirty="0">
                <a:solidFill>
                  <a:srgbClr val="000099"/>
                </a:solidFill>
              </a:rPr>
              <a:t> </a:t>
            </a:r>
            <a:r>
              <a:rPr lang="en-US" altLang="vi-VN" sz="3200" b="1" dirty="0" err="1">
                <a:solidFill>
                  <a:srgbClr val="000099"/>
                </a:solidFill>
              </a:rPr>
              <a:t>xanh</a:t>
            </a:r>
            <a:r>
              <a:rPr lang="en-US" altLang="vi-VN" sz="3200" b="1" dirty="0">
                <a:solidFill>
                  <a:srgbClr val="000099"/>
                </a:solidFill>
              </a:rPr>
              <a:t> </a:t>
            </a:r>
            <a:r>
              <a:rPr lang="en-US" altLang="vi-VN" sz="3200" b="1" dirty="0" err="1">
                <a:solidFill>
                  <a:srgbClr val="000099"/>
                </a:solidFill>
              </a:rPr>
              <a:t>và</a:t>
            </a:r>
            <a:r>
              <a:rPr lang="en-US" altLang="vi-VN" sz="3200" b="1" dirty="0">
                <a:solidFill>
                  <a:srgbClr val="000099"/>
                </a:solidFill>
              </a:rPr>
              <a:t> </a:t>
            </a:r>
            <a:r>
              <a:rPr lang="en-US" altLang="vi-VN" sz="3200" b="1" dirty="0" err="1">
                <a:solidFill>
                  <a:srgbClr val="000099"/>
                </a:solidFill>
              </a:rPr>
              <a:t>khu</a:t>
            </a:r>
            <a:r>
              <a:rPr lang="en-US" altLang="vi-VN" sz="3200" b="1" dirty="0">
                <a:solidFill>
                  <a:srgbClr val="000099"/>
                </a:solidFill>
              </a:rPr>
              <a:t> </a:t>
            </a:r>
            <a:r>
              <a:rPr lang="en-US" altLang="vi-VN" sz="3200" b="1" dirty="0" err="1">
                <a:solidFill>
                  <a:srgbClr val="000099"/>
                </a:solidFill>
              </a:rPr>
              <a:t>vườn</a:t>
            </a:r>
            <a:r>
              <a:rPr lang="en-US" altLang="vi-VN" sz="3200" b="1" dirty="0">
                <a:solidFill>
                  <a:srgbClr val="000099"/>
                </a:solidFill>
              </a:rPr>
              <a:t> </a:t>
            </a:r>
            <a:r>
              <a:rPr lang="en-US" altLang="vi-VN" sz="3200" b="1" dirty="0" err="1">
                <a:solidFill>
                  <a:srgbClr val="000099"/>
                </a:solidFill>
              </a:rPr>
              <a:t>kì</a:t>
            </a:r>
            <a:r>
              <a:rPr lang="en-US" altLang="vi-VN" sz="3200" b="1" dirty="0">
                <a:solidFill>
                  <a:srgbClr val="000099"/>
                </a:solidFill>
              </a:rPr>
              <a:t> </a:t>
            </a:r>
            <a:r>
              <a:rPr lang="en-US" altLang="vi-VN" sz="3200" b="1" dirty="0" err="1">
                <a:solidFill>
                  <a:srgbClr val="000099"/>
                </a:solidFill>
              </a:rPr>
              <a:t>diệu</a:t>
            </a:r>
            <a:r>
              <a:rPr lang="en-US" altLang="vi-VN" sz="3200" b="1" dirty="0">
                <a:solidFill>
                  <a:srgbClr val="000099"/>
                </a:solidFill>
              </a:rPr>
              <a:t> </a:t>
            </a:r>
            <a:r>
              <a:rPr lang="en-US" altLang="vi-VN" sz="3200" b="1" dirty="0" err="1">
                <a:solidFill>
                  <a:srgbClr val="000099"/>
                </a:solidFill>
              </a:rPr>
              <a:t>cùng</a:t>
            </a:r>
            <a:r>
              <a:rPr lang="en-US" altLang="vi-VN" sz="3200" b="1" dirty="0">
                <a:solidFill>
                  <a:srgbClr val="000099"/>
                </a:solidFill>
              </a:rPr>
              <a:t> </a:t>
            </a:r>
            <a:r>
              <a:rPr lang="en-US" altLang="vi-VN" sz="3200" b="1" dirty="0" err="1">
                <a:solidFill>
                  <a:srgbClr val="000099"/>
                </a:solidFill>
              </a:rPr>
              <a:t>một</a:t>
            </a:r>
            <a:r>
              <a:rPr lang="en-US" altLang="vi-VN" sz="3200" b="1" dirty="0">
                <a:solidFill>
                  <a:srgbClr val="000099"/>
                </a:solidFill>
              </a:rPr>
              <a:t> </a:t>
            </a:r>
            <a:r>
              <a:rPr lang="en-US" altLang="vi-VN" sz="3200" b="1" dirty="0" err="1">
                <a:solidFill>
                  <a:srgbClr val="000099"/>
                </a:solidFill>
              </a:rPr>
              <a:t>lúc</a:t>
            </a:r>
            <a:r>
              <a:rPr lang="en-US" altLang="vi-VN" sz="3200" b="1" dirty="0">
                <a:solidFill>
                  <a:srgbClr val="000099"/>
                </a:solidFill>
              </a:rPr>
              <a:t>, </a:t>
            </a:r>
            <a:r>
              <a:rPr lang="en-US" altLang="vi-VN" sz="3200" b="1" dirty="0" err="1">
                <a:solidFill>
                  <a:srgbClr val="000099"/>
                </a:solidFill>
              </a:rPr>
              <a:t>mỗi</a:t>
            </a:r>
            <a:r>
              <a:rPr lang="en-US" altLang="vi-VN" sz="3200" b="1" dirty="0">
                <a:solidFill>
                  <a:srgbClr val="000099"/>
                </a:solidFill>
              </a:rPr>
              <a:t> </a:t>
            </a:r>
            <a:r>
              <a:rPr lang="en-US" altLang="vi-VN" sz="3200" b="1" dirty="0" err="1">
                <a:solidFill>
                  <a:srgbClr val="000099"/>
                </a:solidFill>
              </a:rPr>
              <a:t>người</a:t>
            </a:r>
            <a:r>
              <a:rPr lang="en-US" altLang="vi-VN" sz="3200" b="1" dirty="0">
                <a:solidFill>
                  <a:srgbClr val="000099"/>
                </a:solidFill>
              </a:rPr>
              <a:t> </a:t>
            </a:r>
            <a:r>
              <a:rPr lang="en-US" altLang="vi-VN" sz="3200" b="1" dirty="0" err="1">
                <a:solidFill>
                  <a:srgbClr val="000099"/>
                </a:solidFill>
              </a:rPr>
              <a:t>tới</a:t>
            </a:r>
            <a:r>
              <a:rPr lang="en-US" altLang="vi-VN" sz="3200" b="1" dirty="0">
                <a:solidFill>
                  <a:srgbClr val="000099"/>
                </a:solidFill>
              </a:rPr>
              <a:t> </a:t>
            </a:r>
            <a:r>
              <a:rPr lang="en-US" altLang="vi-VN" sz="3200" b="1" dirty="0" err="1">
                <a:solidFill>
                  <a:srgbClr val="000099"/>
                </a:solidFill>
              </a:rPr>
              <a:t>thăm</a:t>
            </a:r>
            <a:r>
              <a:rPr lang="en-US" altLang="vi-VN" sz="3200" b="1" dirty="0">
                <a:solidFill>
                  <a:srgbClr val="000099"/>
                </a:solidFill>
              </a:rPr>
              <a:t> </a:t>
            </a:r>
            <a:r>
              <a:rPr lang="en-US" altLang="vi-VN" sz="3200" b="1" dirty="0" err="1">
                <a:solidFill>
                  <a:srgbClr val="000099"/>
                </a:solidFill>
              </a:rPr>
              <a:t>một</a:t>
            </a:r>
            <a:r>
              <a:rPr lang="en-US" altLang="vi-VN" sz="3200" b="1" dirty="0">
                <a:solidFill>
                  <a:srgbClr val="000099"/>
                </a:solidFill>
              </a:rPr>
              <a:t> </a:t>
            </a:r>
            <a:r>
              <a:rPr lang="en-US" altLang="vi-VN" sz="3200" b="1" dirty="0" err="1">
                <a:solidFill>
                  <a:srgbClr val="000099"/>
                </a:solidFill>
              </a:rPr>
              <a:t>nơi</a:t>
            </a:r>
            <a:r>
              <a:rPr lang="en-US" altLang="vi-VN" sz="3200" b="1" dirty="0">
                <a:solidFill>
                  <a:srgbClr val="000099"/>
                </a:solidFill>
              </a:rPr>
              <a:t>. </a:t>
            </a:r>
            <a:r>
              <a:rPr lang="en-US" altLang="vi-VN" sz="3200" b="1" dirty="0" err="1">
                <a:solidFill>
                  <a:srgbClr val="000099"/>
                </a:solidFill>
              </a:rPr>
              <a:t>Em</a:t>
            </a:r>
            <a:r>
              <a:rPr lang="en-US" altLang="vi-VN" sz="3200" b="1" dirty="0">
                <a:solidFill>
                  <a:srgbClr val="000099"/>
                </a:solidFill>
              </a:rPr>
              <a:t> </a:t>
            </a:r>
            <a:r>
              <a:rPr lang="en-US" altLang="vi-VN" sz="3200" b="1" dirty="0" err="1">
                <a:solidFill>
                  <a:srgbClr val="000099"/>
                </a:solidFill>
              </a:rPr>
              <a:t>hãy</a:t>
            </a:r>
            <a:r>
              <a:rPr lang="en-US" altLang="vi-VN" sz="3200" b="1" dirty="0">
                <a:solidFill>
                  <a:srgbClr val="000099"/>
                </a:solidFill>
              </a:rPr>
              <a:t> </a:t>
            </a:r>
            <a:r>
              <a:rPr lang="en-US" altLang="vi-VN" sz="3200" b="1" dirty="0" err="1">
                <a:solidFill>
                  <a:srgbClr val="000099"/>
                </a:solidFill>
              </a:rPr>
              <a:t>kể</a:t>
            </a:r>
            <a:r>
              <a:rPr lang="en-US" altLang="vi-VN" sz="3200" b="1" dirty="0">
                <a:solidFill>
                  <a:srgbClr val="000099"/>
                </a:solidFill>
              </a:rPr>
              <a:t> </a:t>
            </a:r>
            <a:r>
              <a:rPr lang="en-US" altLang="vi-VN" sz="3200" b="1" dirty="0" err="1">
                <a:solidFill>
                  <a:srgbClr val="000099"/>
                </a:solidFill>
              </a:rPr>
              <a:t>lại</a:t>
            </a:r>
            <a:r>
              <a:rPr lang="en-US" altLang="vi-VN" sz="3200" b="1" dirty="0">
                <a:solidFill>
                  <a:srgbClr val="000099"/>
                </a:solidFill>
              </a:rPr>
              <a:t> </a:t>
            </a:r>
            <a:r>
              <a:rPr lang="en-US" altLang="vi-VN" sz="3200" b="1" dirty="0" err="1">
                <a:solidFill>
                  <a:srgbClr val="000099"/>
                </a:solidFill>
              </a:rPr>
              <a:t>câu</a:t>
            </a:r>
            <a:r>
              <a:rPr lang="en-US" altLang="vi-VN" sz="3200" b="1" dirty="0">
                <a:solidFill>
                  <a:srgbClr val="000099"/>
                </a:solidFill>
              </a:rPr>
              <a:t> </a:t>
            </a:r>
            <a:r>
              <a:rPr lang="en-US" altLang="vi-VN" sz="3200" b="1" dirty="0" err="1">
                <a:solidFill>
                  <a:srgbClr val="000099"/>
                </a:solidFill>
              </a:rPr>
              <a:t>chuyện</a:t>
            </a:r>
            <a:r>
              <a:rPr lang="en-US" altLang="vi-VN" sz="3200" b="1" dirty="0">
                <a:solidFill>
                  <a:srgbClr val="000099"/>
                </a:solidFill>
              </a:rPr>
              <a:t> </a:t>
            </a:r>
            <a:r>
              <a:rPr lang="en-US" altLang="vi-VN" sz="3200" b="1" dirty="0" err="1">
                <a:solidFill>
                  <a:srgbClr val="000099"/>
                </a:solidFill>
              </a:rPr>
              <a:t>theo</a:t>
            </a:r>
            <a:r>
              <a:rPr lang="en-US" altLang="vi-VN" sz="3200" b="1" dirty="0">
                <a:solidFill>
                  <a:srgbClr val="000099"/>
                </a:solidFill>
              </a:rPr>
              <a:t> </a:t>
            </a:r>
            <a:r>
              <a:rPr lang="en-US" altLang="vi-VN" sz="3200" b="1" dirty="0" err="1">
                <a:solidFill>
                  <a:srgbClr val="000099"/>
                </a:solidFill>
              </a:rPr>
              <a:t>hướng</a:t>
            </a:r>
            <a:r>
              <a:rPr lang="en-US" altLang="vi-VN" sz="3200" b="1" dirty="0">
                <a:solidFill>
                  <a:srgbClr val="000099"/>
                </a:solidFill>
              </a:rPr>
              <a:t> </a:t>
            </a:r>
            <a:r>
              <a:rPr lang="en-US" altLang="vi-VN" sz="3200" b="1" dirty="0" err="1">
                <a:solidFill>
                  <a:srgbClr val="000099"/>
                </a:solidFill>
              </a:rPr>
              <a:t>đó</a:t>
            </a:r>
            <a:r>
              <a:rPr lang="en-US" altLang="vi-VN" sz="3200" b="1" dirty="0">
                <a:solidFill>
                  <a:srgbClr val="000099"/>
                </a:solidFill>
              </a:rPr>
              <a:t>.</a:t>
            </a:r>
            <a:endParaRPr lang="en-US" altLang="vi-VN" sz="3200" dirty="0">
              <a:solidFill>
                <a:srgbClr val="000099"/>
              </a:solidFill>
            </a:endParaRPr>
          </a:p>
        </p:txBody>
      </p:sp>
      <p:sp>
        <p:nvSpPr>
          <p:cNvPr id="16" name="Text Box 2">
            <a:extLst>
              <a:ext uri="{FF2B5EF4-FFF2-40B4-BE49-F238E27FC236}">
                <a16:creationId xmlns="" xmlns:a16="http://schemas.microsoft.com/office/drawing/2014/main" id="{6161DF28-9423-48E3-8DF0-607313428204}"/>
              </a:ext>
            </a:extLst>
          </p:cNvPr>
          <p:cNvSpPr txBox="1">
            <a:spLocks noChangeArrowheads="1"/>
          </p:cNvSpPr>
          <p:nvPr/>
        </p:nvSpPr>
        <p:spPr bwMode="auto">
          <a:xfrm>
            <a:off x="748618" y="3995536"/>
            <a:ext cx="1075644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3600" b="1" dirty="0">
                <a:solidFill>
                  <a:srgbClr val="FF0000"/>
                </a:solidFill>
              </a:rPr>
              <a:t>  </a:t>
            </a:r>
            <a:r>
              <a:rPr lang="en-US" altLang="vi-VN" sz="3600" b="1" dirty="0" err="1">
                <a:solidFill>
                  <a:srgbClr val="FF0000"/>
                </a:solidFill>
              </a:rPr>
              <a:t>Kể</a:t>
            </a:r>
            <a:r>
              <a:rPr lang="en-US" altLang="vi-VN" sz="3600" b="1" dirty="0">
                <a:solidFill>
                  <a:srgbClr val="FF0000"/>
                </a:solidFill>
              </a:rPr>
              <a:t> </a:t>
            </a:r>
            <a:r>
              <a:rPr lang="en-US" altLang="vi-VN" sz="3600" b="1" dirty="0" err="1">
                <a:solidFill>
                  <a:srgbClr val="FF0000"/>
                </a:solidFill>
              </a:rPr>
              <a:t>theo</a:t>
            </a:r>
            <a:r>
              <a:rPr lang="en-US" altLang="vi-VN" sz="3600" b="1" dirty="0">
                <a:solidFill>
                  <a:srgbClr val="FF0000"/>
                </a:solidFill>
              </a:rPr>
              <a:t> </a:t>
            </a:r>
            <a:r>
              <a:rPr lang="en-US" altLang="vi-VN" sz="3600" b="1" dirty="0" err="1">
                <a:solidFill>
                  <a:srgbClr val="FF0000"/>
                </a:solidFill>
              </a:rPr>
              <a:t>trình</a:t>
            </a:r>
            <a:r>
              <a:rPr lang="en-US" altLang="vi-VN" sz="3600" b="1" dirty="0">
                <a:solidFill>
                  <a:srgbClr val="FF0000"/>
                </a:solidFill>
              </a:rPr>
              <a:t> </a:t>
            </a:r>
            <a:r>
              <a:rPr lang="en-US" altLang="vi-VN" sz="3600" b="1" dirty="0" err="1">
                <a:solidFill>
                  <a:srgbClr val="FF0000"/>
                </a:solidFill>
              </a:rPr>
              <a:t>tự</a:t>
            </a:r>
            <a:r>
              <a:rPr lang="en-US" altLang="vi-VN" sz="3600" b="1" dirty="0">
                <a:solidFill>
                  <a:srgbClr val="FF0000"/>
                </a:solidFill>
              </a:rPr>
              <a:t> </a:t>
            </a:r>
            <a:r>
              <a:rPr lang="en-US" altLang="vi-VN" sz="3600" b="1" dirty="0" err="1">
                <a:solidFill>
                  <a:srgbClr val="FF0000"/>
                </a:solidFill>
              </a:rPr>
              <a:t>không</a:t>
            </a:r>
            <a:r>
              <a:rPr lang="en-US" altLang="vi-VN" sz="3600" b="1" dirty="0">
                <a:solidFill>
                  <a:srgbClr val="FF0000"/>
                </a:solidFill>
              </a:rPr>
              <a:t> </a:t>
            </a:r>
            <a:r>
              <a:rPr lang="en-US" altLang="vi-VN" sz="3600" b="1" dirty="0" err="1">
                <a:solidFill>
                  <a:srgbClr val="FF0000"/>
                </a:solidFill>
              </a:rPr>
              <a:t>gian</a:t>
            </a:r>
            <a:r>
              <a:rPr lang="en-US" altLang="vi-VN" sz="3600" b="1" dirty="0">
                <a:solidFill>
                  <a:srgbClr val="FF0000"/>
                </a:solidFill>
              </a:rPr>
              <a:t> : </a:t>
            </a:r>
            <a:r>
              <a:rPr lang="en-GB" altLang="vi-VN" sz="3600" b="1" i="1" dirty="0">
                <a:solidFill>
                  <a:srgbClr val="FF0000"/>
                </a:solidFill>
                <a:latin typeface="VNI-Times" pitchFamily="2" charset="0"/>
              </a:rPr>
              <a:t> </a:t>
            </a:r>
            <a:r>
              <a:rPr lang="en-GB" altLang="vi-VN" sz="3600" b="1" i="0" dirty="0" err="1">
                <a:solidFill>
                  <a:srgbClr val="FF0000"/>
                </a:solidFill>
                <a:latin typeface="VNI-Times" pitchFamily="2" charset="0"/>
              </a:rPr>
              <a:t>keå</a:t>
            </a:r>
            <a:r>
              <a:rPr lang="en-GB" altLang="vi-VN" sz="3600" b="1" i="0" dirty="0">
                <a:solidFill>
                  <a:srgbClr val="FF0000"/>
                </a:solidFill>
                <a:latin typeface="VNI-Times" pitchFamily="2" charset="0"/>
              </a:rPr>
              <a:t> </a:t>
            </a:r>
            <a:r>
              <a:rPr lang="en-GB" altLang="vi-VN" sz="3600" b="1" i="0" dirty="0" err="1">
                <a:solidFill>
                  <a:srgbClr val="FF0000"/>
                </a:solidFill>
                <a:latin typeface="VNI-Times" pitchFamily="2" charset="0"/>
              </a:rPr>
              <a:t>veà</a:t>
            </a:r>
            <a:r>
              <a:rPr lang="en-GB" altLang="vi-VN" sz="3600" b="1" i="0" dirty="0">
                <a:solidFill>
                  <a:srgbClr val="FF0000"/>
                </a:solidFill>
                <a:latin typeface="VNI-Times" pitchFamily="2" charset="0"/>
              </a:rPr>
              <a:t> </a:t>
            </a:r>
            <a:r>
              <a:rPr lang="en-GB" altLang="vi-VN" sz="3600" b="1" i="0" dirty="0" err="1">
                <a:solidFill>
                  <a:srgbClr val="FF0000"/>
                </a:solidFill>
                <a:latin typeface="VNI-Times" pitchFamily="2" charset="0"/>
              </a:rPr>
              <a:t>caùc</a:t>
            </a:r>
            <a:r>
              <a:rPr lang="en-GB" altLang="vi-VN" sz="3600" b="1" i="0" dirty="0">
                <a:solidFill>
                  <a:srgbClr val="FF0000"/>
                </a:solidFill>
                <a:latin typeface="VNI-Times" pitchFamily="2" charset="0"/>
              </a:rPr>
              <a:t> </a:t>
            </a:r>
            <a:r>
              <a:rPr lang="en-GB" altLang="vi-VN" sz="3600" b="1" i="0" dirty="0" err="1">
                <a:solidFill>
                  <a:srgbClr val="FF0000"/>
                </a:solidFill>
                <a:latin typeface="VNI-Times" pitchFamily="2" charset="0"/>
              </a:rPr>
              <a:t>söï</a:t>
            </a:r>
            <a:r>
              <a:rPr lang="en-GB" altLang="vi-VN" sz="3600" b="1" i="0" dirty="0">
                <a:solidFill>
                  <a:srgbClr val="FF0000"/>
                </a:solidFill>
                <a:latin typeface="VNI-Times" pitchFamily="2" charset="0"/>
              </a:rPr>
              <a:t> </a:t>
            </a:r>
            <a:r>
              <a:rPr lang="en-GB" altLang="vi-VN" sz="3600" b="1" i="0" dirty="0" err="1">
                <a:solidFill>
                  <a:srgbClr val="FF0000"/>
                </a:solidFill>
                <a:latin typeface="VNI-Times" pitchFamily="2" charset="0"/>
              </a:rPr>
              <a:t>vieäc</a:t>
            </a:r>
            <a:r>
              <a:rPr lang="en-GB" altLang="vi-VN" sz="3600" b="1" i="0" dirty="0">
                <a:solidFill>
                  <a:srgbClr val="FF0000"/>
                </a:solidFill>
                <a:latin typeface="VNI-Times" pitchFamily="2" charset="0"/>
              </a:rPr>
              <a:t> </a:t>
            </a:r>
            <a:r>
              <a:rPr lang="en-GB" altLang="vi-VN" sz="3600" b="1" i="0" dirty="0" err="1">
                <a:solidFill>
                  <a:srgbClr val="FF0000"/>
                </a:solidFill>
                <a:latin typeface="VNI-Times" pitchFamily="2" charset="0"/>
              </a:rPr>
              <a:t>xaûy</a:t>
            </a:r>
            <a:r>
              <a:rPr lang="en-GB" altLang="vi-VN" sz="3600" b="1" i="0" dirty="0">
                <a:solidFill>
                  <a:srgbClr val="FF0000"/>
                </a:solidFill>
                <a:latin typeface="VNI-Times" pitchFamily="2" charset="0"/>
              </a:rPr>
              <a:t> </a:t>
            </a:r>
            <a:r>
              <a:rPr lang="en-GB" altLang="vi-VN" sz="3600" b="1" i="0" dirty="0" err="1">
                <a:solidFill>
                  <a:srgbClr val="FF0000"/>
                </a:solidFill>
                <a:latin typeface="VNI-Times" pitchFamily="2" charset="0"/>
              </a:rPr>
              <a:t>ra</a:t>
            </a:r>
            <a:r>
              <a:rPr lang="en-GB" altLang="vi-VN" sz="3600" b="1" i="0" dirty="0">
                <a:solidFill>
                  <a:srgbClr val="FF0000"/>
                </a:solidFill>
                <a:latin typeface="VNI-Times" pitchFamily="2" charset="0"/>
              </a:rPr>
              <a:t> </a:t>
            </a:r>
            <a:r>
              <a:rPr lang="en-GB" altLang="vi-VN" sz="3600" b="1" i="0" dirty="0" err="1">
                <a:solidFill>
                  <a:srgbClr val="FF0000"/>
                </a:solidFill>
                <a:latin typeface="VNI-Times" pitchFamily="2" charset="0"/>
              </a:rPr>
              <a:t>cuøng</a:t>
            </a:r>
            <a:r>
              <a:rPr lang="en-GB" altLang="vi-VN" sz="3600" b="1" i="0" dirty="0">
                <a:solidFill>
                  <a:srgbClr val="FF0000"/>
                </a:solidFill>
                <a:latin typeface="VNI-Times" pitchFamily="2" charset="0"/>
              </a:rPr>
              <a:t> </a:t>
            </a:r>
            <a:r>
              <a:rPr lang="en-GB" altLang="vi-VN" sz="3600" b="1" i="0" dirty="0" err="1">
                <a:solidFill>
                  <a:srgbClr val="FF0000"/>
                </a:solidFill>
                <a:latin typeface="VNI-Times" pitchFamily="2" charset="0"/>
              </a:rPr>
              <a:t>moät</a:t>
            </a:r>
            <a:r>
              <a:rPr lang="en-GB" altLang="vi-VN" sz="3600" b="1" i="0" dirty="0">
                <a:solidFill>
                  <a:srgbClr val="FF0000"/>
                </a:solidFill>
                <a:latin typeface="VNI-Times" pitchFamily="2" charset="0"/>
              </a:rPr>
              <a:t> </a:t>
            </a:r>
            <a:r>
              <a:rPr lang="en-GB" altLang="vi-VN" sz="3600" b="1" i="0" dirty="0" err="1">
                <a:solidFill>
                  <a:srgbClr val="FF0000"/>
                </a:solidFill>
                <a:latin typeface="VNI-Times" pitchFamily="2" charset="0"/>
              </a:rPr>
              <a:t>luùc</a:t>
            </a:r>
            <a:r>
              <a:rPr lang="en-GB" altLang="vi-VN" sz="3600" b="1" i="0" dirty="0">
                <a:solidFill>
                  <a:srgbClr val="FF0000"/>
                </a:solidFill>
                <a:latin typeface="VNI-Times" pitchFamily="2" charset="0"/>
              </a:rPr>
              <a:t> </a:t>
            </a:r>
            <a:r>
              <a:rPr lang="en-GB" altLang="vi-VN" sz="3600" b="1" i="0" dirty="0" err="1">
                <a:solidFill>
                  <a:srgbClr val="FF0000"/>
                </a:solidFill>
                <a:latin typeface="VNI-Times" pitchFamily="2" charset="0"/>
              </a:rPr>
              <a:t>vaø</a:t>
            </a:r>
            <a:r>
              <a:rPr lang="en-GB" altLang="vi-VN" sz="3600" b="1" i="0" dirty="0">
                <a:solidFill>
                  <a:srgbClr val="FF0000"/>
                </a:solidFill>
                <a:latin typeface="VNI-Times" pitchFamily="2" charset="0"/>
              </a:rPr>
              <a:t> </a:t>
            </a:r>
            <a:r>
              <a:rPr lang="en-GB" altLang="vi-VN" sz="3600" b="1" i="0" dirty="0" err="1">
                <a:solidFill>
                  <a:srgbClr val="FF0000"/>
                </a:solidFill>
                <a:latin typeface="VNI-Times" pitchFamily="2" charset="0"/>
              </a:rPr>
              <a:t>ôû</a:t>
            </a:r>
            <a:r>
              <a:rPr lang="en-GB" altLang="vi-VN" sz="3600" b="1" i="0" dirty="0">
                <a:solidFill>
                  <a:srgbClr val="FF0000"/>
                </a:solidFill>
                <a:latin typeface="VNI-Times" pitchFamily="2" charset="0"/>
              </a:rPr>
              <a:t> </a:t>
            </a:r>
            <a:r>
              <a:rPr lang="en-GB" altLang="vi-VN" sz="3600" b="1" i="0" dirty="0" err="1">
                <a:solidFill>
                  <a:srgbClr val="FF0000"/>
                </a:solidFill>
                <a:latin typeface="VNI-Times" pitchFamily="2" charset="0"/>
              </a:rPr>
              <a:t>nhöõng</a:t>
            </a:r>
            <a:r>
              <a:rPr lang="en-GB" altLang="vi-VN" sz="3600" b="1" i="0" dirty="0">
                <a:solidFill>
                  <a:srgbClr val="FF0000"/>
                </a:solidFill>
                <a:latin typeface="VNI-Times" pitchFamily="2" charset="0"/>
              </a:rPr>
              <a:t> </a:t>
            </a:r>
            <a:r>
              <a:rPr lang="en-GB" altLang="vi-VN" sz="3600" b="1" i="0" dirty="0" err="1">
                <a:solidFill>
                  <a:srgbClr val="FF0000"/>
                </a:solidFill>
                <a:latin typeface="VNI-Times" pitchFamily="2" charset="0"/>
              </a:rPr>
              <a:t>nôi</a:t>
            </a:r>
            <a:r>
              <a:rPr lang="en-GB" altLang="vi-VN" sz="3600" b="1" i="0" dirty="0">
                <a:solidFill>
                  <a:srgbClr val="FF0000"/>
                </a:solidFill>
                <a:latin typeface="VNI-Times" pitchFamily="2" charset="0"/>
              </a:rPr>
              <a:t> </a:t>
            </a:r>
            <a:r>
              <a:rPr lang="en-GB" altLang="vi-VN" sz="3600" b="1" i="0" dirty="0" err="1">
                <a:solidFill>
                  <a:srgbClr val="FF0000"/>
                </a:solidFill>
                <a:latin typeface="VNI-Times" pitchFamily="2" charset="0"/>
              </a:rPr>
              <a:t>khaùc</a:t>
            </a:r>
            <a:r>
              <a:rPr lang="en-GB" altLang="vi-VN" sz="3600" b="1" i="0" dirty="0">
                <a:solidFill>
                  <a:srgbClr val="FF0000"/>
                </a:solidFill>
                <a:latin typeface="VNI-Times" pitchFamily="2" charset="0"/>
              </a:rPr>
              <a:t> </a:t>
            </a:r>
            <a:r>
              <a:rPr lang="en-GB" altLang="vi-VN" sz="3600" b="1" i="0" dirty="0" err="1">
                <a:solidFill>
                  <a:srgbClr val="FF0000"/>
                </a:solidFill>
                <a:latin typeface="VNI-Times" pitchFamily="2" charset="0"/>
              </a:rPr>
              <a:t>nhau</a:t>
            </a:r>
            <a:r>
              <a:rPr lang="en-US" altLang="vi-VN" sz="3600" b="1" i="0" dirty="0">
                <a:solidFill>
                  <a:srgbClr val="FF0000"/>
                </a:solidFill>
              </a:rPr>
              <a:t>.</a:t>
            </a:r>
          </a:p>
          <a:p>
            <a:pPr>
              <a:buFontTx/>
              <a:buChar char="-"/>
            </a:pPr>
            <a:endParaRPr lang="en-US" altLang="vi-VN" sz="3600" b="1" dirty="0">
              <a:solidFill>
                <a:srgbClr val="FF0000"/>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lan_2">
            <a:extLst>
              <a:ext uri="{FF2B5EF4-FFF2-40B4-BE49-F238E27FC236}">
                <a16:creationId xmlns="" xmlns:a16="http://schemas.microsoft.com/office/drawing/2014/main" id="{DF94A99D-6D3B-44DE-81CC-95E9A6789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8246" y="26985"/>
            <a:ext cx="6303754" cy="3382043"/>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64515" name="Picture 3" descr="Lan_2 h3">
            <a:extLst>
              <a:ext uri="{FF2B5EF4-FFF2-40B4-BE49-F238E27FC236}">
                <a16:creationId xmlns="" xmlns:a16="http://schemas.microsoft.com/office/drawing/2014/main" id="{6662D728-DA0F-4797-A20B-2CC5F144E3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43" y="13338"/>
            <a:ext cx="5950423" cy="3435634"/>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64516" name="Picture 4" descr="01">
            <a:extLst>
              <a:ext uri="{FF2B5EF4-FFF2-40B4-BE49-F238E27FC236}">
                <a16:creationId xmlns="" xmlns:a16="http://schemas.microsoft.com/office/drawing/2014/main" id="{46FA1D1D-B286-437A-B3A4-F267BB94A9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43" y="3448972"/>
            <a:ext cx="5950423" cy="3332828"/>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64517" name="Picture 5" descr="02">
            <a:extLst>
              <a:ext uri="{FF2B5EF4-FFF2-40B4-BE49-F238E27FC236}">
                <a16:creationId xmlns="" xmlns:a16="http://schemas.microsoft.com/office/drawing/2014/main" id="{14041B21-DA99-442D-B531-3D604F54FB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3253" y="3429000"/>
            <a:ext cx="6077803" cy="33528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72812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barn(inVertical)">
                                      <p:cBhvr>
                                        <p:cTn id="7" dur="500"/>
                                        <p:tgtEl>
                                          <p:spTgt spid="64515"/>
                                        </p:tgtEl>
                                      </p:cBhvr>
                                    </p:animEffect>
                                  </p:childTnLst>
                                </p:cTn>
                              </p:par>
                              <p:par>
                                <p:cTn id="8" presetID="16" presetClass="entr" presetSubtype="21" fill="hold" nodeType="withEffect">
                                  <p:stCondLst>
                                    <p:cond delay="0"/>
                                  </p:stCondLst>
                                  <p:childTnLst>
                                    <p:set>
                                      <p:cBhvr>
                                        <p:cTn id="9" dur="1" fill="hold">
                                          <p:stCondLst>
                                            <p:cond delay="0"/>
                                          </p:stCondLst>
                                        </p:cTn>
                                        <p:tgtEl>
                                          <p:spTgt spid="64514"/>
                                        </p:tgtEl>
                                        <p:attrNameLst>
                                          <p:attrName>style.visibility</p:attrName>
                                        </p:attrNameLst>
                                      </p:cBhvr>
                                      <p:to>
                                        <p:strVal val="visible"/>
                                      </p:to>
                                    </p:set>
                                    <p:animEffect transition="in" filter="barn(inVertical)">
                                      <p:cBhvr>
                                        <p:cTn id="10" dur="500"/>
                                        <p:tgtEl>
                                          <p:spTgt spid="645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4516"/>
                                        </p:tgtEl>
                                        <p:attrNameLst>
                                          <p:attrName>style.visibility</p:attrName>
                                        </p:attrNameLst>
                                      </p:cBhvr>
                                      <p:to>
                                        <p:strVal val="visible"/>
                                      </p:to>
                                    </p:set>
                                    <p:animEffect transition="in" filter="barn(inVertical)">
                                      <p:cBhvr>
                                        <p:cTn id="15" dur="500"/>
                                        <p:tgtEl>
                                          <p:spTgt spid="64516"/>
                                        </p:tgtEl>
                                      </p:cBhvr>
                                    </p:animEffect>
                                  </p:childTnLst>
                                </p:cTn>
                              </p:par>
                              <p:par>
                                <p:cTn id="16" presetID="16" presetClass="entr" presetSubtype="21" fill="hold" nodeType="withEffect">
                                  <p:stCondLst>
                                    <p:cond delay="0"/>
                                  </p:stCondLst>
                                  <p:childTnLst>
                                    <p:set>
                                      <p:cBhvr>
                                        <p:cTn id="17" dur="1" fill="hold">
                                          <p:stCondLst>
                                            <p:cond delay="0"/>
                                          </p:stCondLst>
                                        </p:cTn>
                                        <p:tgtEl>
                                          <p:spTgt spid="64517"/>
                                        </p:tgtEl>
                                        <p:attrNameLst>
                                          <p:attrName>style.visibility</p:attrName>
                                        </p:attrNameLst>
                                      </p:cBhvr>
                                      <p:to>
                                        <p:strVal val="visible"/>
                                      </p:to>
                                    </p:set>
                                    <p:animEffect transition="in" filter="barn(inVertical)">
                                      <p:cBhvr>
                                        <p:cTn id="18" dur="500"/>
                                        <p:tgtEl>
                                          <p:spTgt spid="64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88C2EFB7-EACA-424D-AE10-088B2DBC84E0}"/>
              </a:ext>
            </a:extLst>
          </p:cNvPr>
          <p:cNvSpPr txBox="1"/>
          <p:nvPr/>
        </p:nvSpPr>
        <p:spPr>
          <a:xfrm>
            <a:off x="342396" y="243512"/>
            <a:ext cx="11507207" cy="5866734"/>
          </a:xfrm>
          <a:prstGeom prst="rect">
            <a:avLst/>
          </a:prstGeom>
          <a:noFill/>
        </p:spPr>
        <p:txBody>
          <a:bodyPr wrap="square">
            <a:spAutoFit/>
          </a:bodyPr>
          <a:lstStyle/>
          <a:p>
            <a:pPr algn="just"/>
            <a:r>
              <a:rPr lang="vi-VN" sz="3000" dirty="0" smtClean="0">
                <a:solidFill>
                  <a:srgbClr val="990099"/>
                </a:solidFill>
                <a:effectLst/>
                <a:latin typeface="Times New Roman" pitchFamily="18" charset="0"/>
                <a:ea typeface="Times New Roman" pitchFamily="18" charset="0"/>
                <a:cs typeface="Times New Roman" pitchFamily="18" charset="0"/>
              </a:rPr>
              <a:t>2</a:t>
            </a:r>
            <a:r>
              <a:rPr lang="en-US" sz="3000" dirty="0" smtClean="0">
                <a:solidFill>
                  <a:srgbClr val="990099"/>
                </a:solidFill>
                <a:effectLst/>
                <a:latin typeface="Times New Roman" pitchFamily="18" charset="0"/>
                <a:ea typeface="Times New Roman" pitchFamily="18" charset="0"/>
                <a:cs typeface="Times New Roman" pitchFamily="18" charset="0"/>
              </a:rPr>
              <a:t>)     </a:t>
            </a:r>
            <a:r>
              <a:rPr lang="vi-VN" sz="3000" dirty="0" smtClean="0">
                <a:solidFill>
                  <a:srgbClr val="990099"/>
                </a:solidFill>
                <a:effectLst/>
                <a:latin typeface="Times New Roman" pitchFamily="18" charset="0"/>
                <a:ea typeface="Times New Roman" pitchFamily="18" charset="0"/>
                <a:cs typeface="Times New Roman" pitchFamily="18" charset="0"/>
              </a:rPr>
              <a:t>Mi-tin </a:t>
            </a:r>
            <a:r>
              <a:rPr lang="vi-VN" sz="3000" dirty="0">
                <a:solidFill>
                  <a:srgbClr val="990099"/>
                </a:solidFill>
                <a:effectLst/>
                <a:latin typeface="Times New Roman" pitchFamily="18" charset="0"/>
                <a:ea typeface="Times New Roman" pitchFamily="18" charset="0"/>
                <a:cs typeface="Times New Roman" pitchFamily="18" charset="0"/>
              </a:rPr>
              <a:t>đến thăm khu vườn kì diệu. Thấy một em bé mang một chùm quả trên đầu gậy, Mi-tin liền khen: “Chùm lê đẹp quá!” Em bé trả lời rằng đó không phải là lê mà là nho. Chính em đã nghĩ ra cách trồng và chăm bón chúng. Em bé thứ hai bê đến một sọt quả, Mi-tin tưởng đó là dưa đỏ, hóa ra là những quả táo, mà vẫn chưa phải là loại to nhất. Em bé thứ ba thì đẩy tới khoe một xe đầy những quả mà Mi-tin tưởng là bí đỏ. Nhưng đó lại là những quả dưa. Em bé nói rằng khi nào em ra đời em sẽ trồng những quả dưa to như thế.</a:t>
            </a:r>
            <a:endParaRPr lang="vi-VN" sz="3000" dirty="0">
              <a:effectLst/>
              <a:latin typeface="Times New Roman" pitchFamily="18" charset="0"/>
              <a:ea typeface="Times New Roman" pitchFamily="18" charset="0"/>
              <a:cs typeface="Times New Roman" pitchFamily="18" charset="0"/>
            </a:endParaRPr>
          </a:p>
          <a:p>
            <a:pPr algn="just">
              <a:lnSpc>
                <a:spcPct val="115000"/>
              </a:lnSpc>
              <a:spcAft>
                <a:spcPts val="1000"/>
              </a:spcAft>
            </a:pPr>
            <a:r>
              <a:rPr lang="vi-VN" sz="3000" dirty="0">
                <a:solidFill>
                  <a:srgbClr val="990099"/>
                </a:solidFill>
                <a:effectLst/>
                <a:latin typeface="Times New Roman" pitchFamily="18" charset="0"/>
                <a:ea typeface="Times New Roman" pitchFamily="18" charset="0"/>
                <a:cs typeface="Times New Roman" pitchFamily="18" charset="0"/>
              </a:rPr>
              <a:t>       Trong khi Mi-tin đang ở khu vườn kì diệu thì Tin-tin đến thăm công xưởng xanh. Thấy một em bé mang một cái máy có đôi cánh xanh. Tin-tin hỏi em đang làm gì. Em bé nói rằng khi nào em ra đời em sẽ dùng đôi cánh này để chế ra một vật làm cho con</a:t>
            </a:r>
            <a:endParaRPr lang="vi-VN" sz="3000" dirty="0">
              <a:effectLst/>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3165880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EE893D1F-8513-4EC1-9830-8FC323916780}"/>
              </a:ext>
            </a:extLst>
          </p:cNvPr>
          <p:cNvSpPr txBox="1"/>
          <p:nvPr/>
        </p:nvSpPr>
        <p:spPr>
          <a:xfrm>
            <a:off x="662640" y="579015"/>
            <a:ext cx="11008660" cy="5509200"/>
          </a:xfrm>
          <a:prstGeom prst="rect">
            <a:avLst/>
          </a:prstGeom>
          <a:noFill/>
        </p:spPr>
        <p:txBody>
          <a:bodyPr wrap="square">
            <a:spAutoFit/>
          </a:bodyPr>
          <a:lstStyle/>
          <a:p>
            <a:pPr algn="just"/>
            <a:r>
              <a:rPr lang="en-US" sz="3200" dirty="0" smtClean="0">
                <a:solidFill>
                  <a:srgbClr val="990099"/>
                </a:solidFill>
                <a:latin typeface="Times New Roman" pitchFamily="18" charset="0"/>
                <a:ea typeface="Times New Roman" pitchFamily="18" charset="0"/>
                <a:cs typeface="Times New Roman" pitchFamily="18" charset="0"/>
              </a:rPr>
              <a:t>      </a:t>
            </a:r>
            <a:r>
              <a:rPr lang="vi-VN" sz="3200" dirty="0" smtClean="0">
                <a:solidFill>
                  <a:srgbClr val="990099"/>
                </a:solidFill>
                <a:latin typeface="Times New Roman" pitchFamily="18" charset="0"/>
                <a:ea typeface="Times New Roman" pitchFamily="18" charset="0"/>
                <a:cs typeface="Times New Roman" pitchFamily="18" charset="0"/>
              </a:rPr>
              <a:t>Trong </a:t>
            </a:r>
            <a:r>
              <a:rPr lang="vi-VN" sz="3200" dirty="0">
                <a:solidFill>
                  <a:srgbClr val="990099"/>
                </a:solidFill>
                <a:latin typeface="Times New Roman" pitchFamily="18" charset="0"/>
                <a:ea typeface="Times New Roman" pitchFamily="18" charset="0"/>
                <a:cs typeface="Times New Roman" pitchFamily="18" charset="0"/>
              </a:rPr>
              <a:t>khi Mi-tin đang ở khu vườn kì diệu thì Tin-tin đến thăm công xưởng xanh. Thấy một em bé mang một cái máy có đôi cánh xanh. Tin-tin hỏi em đang làm gì. Em bé nói rằng khi nào em ra đời em sẽ dùng đôi cánh này để chế ra một vật làm cho </a:t>
            </a:r>
            <a:r>
              <a:rPr lang="vi-VN" sz="3200" dirty="0" smtClean="0">
                <a:solidFill>
                  <a:srgbClr val="990099"/>
                </a:solidFill>
                <a:latin typeface="Times New Roman" pitchFamily="18" charset="0"/>
                <a:ea typeface="Times New Roman" pitchFamily="18" charset="0"/>
                <a:cs typeface="Times New Roman" pitchFamily="18" charset="0"/>
              </a:rPr>
              <a:t>con</a:t>
            </a:r>
            <a:r>
              <a:rPr lang="en-US" sz="3200" dirty="0" smtClean="0">
                <a:solidFill>
                  <a:srgbClr val="990099"/>
                </a:solidFill>
                <a:latin typeface="Times New Roman" pitchFamily="18" charset="0"/>
                <a:ea typeface="Times New Roman" pitchFamily="18" charset="0"/>
                <a:cs typeface="Times New Roman" pitchFamily="18" charset="0"/>
              </a:rPr>
              <a:t> </a:t>
            </a:r>
            <a:r>
              <a:rPr lang="vi-VN" sz="3200" dirty="0" smtClean="0">
                <a:solidFill>
                  <a:srgbClr val="990099"/>
                </a:solidFill>
                <a:effectLst/>
                <a:latin typeface="Times New Roman" pitchFamily="18" charset="0"/>
                <a:ea typeface="Times New Roman" pitchFamily="18" charset="0"/>
                <a:cs typeface="Times New Roman" pitchFamily="18" charset="0"/>
              </a:rPr>
              <a:t>người </a:t>
            </a:r>
            <a:r>
              <a:rPr lang="vi-VN" sz="3200" dirty="0">
                <a:solidFill>
                  <a:srgbClr val="990099"/>
                </a:solidFill>
                <a:effectLst/>
                <a:latin typeface="Times New Roman" pitchFamily="18" charset="0"/>
                <a:ea typeface="Times New Roman" pitchFamily="18" charset="0"/>
                <a:cs typeface="Times New Roman" pitchFamily="18" charset="0"/>
              </a:rPr>
              <a:t>hạnh phúc. Em bé còn hỏi Tin-tin có muốn xem cỗ máy không, vì cỗ máy sắp chế xong rồi. Tin-tin háo hức muốn xem. Vừa lúc ấy một em bé khoe với Tin-tin ba mươi lọ thuốc trường sinh. Em bé thứ ba từ trong đám đông bước ra mang đến một thứ ánh sáng lạ thường. Em bé thứ tư kéo tay Tin-tin khoe một chiếc máy biết bay trên không như chim. Em bé thứ năm khoe với Tin-tin chiếc máy biết dò tìm những kho báu trên mặt trăng.</a:t>
            </a: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1021182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a:extLst>
              <a:ext uri="{FF2B5EF4-FFF2-40B4-BE49-F238E27FC236}">
                <a16:creationId xmlns="" xmlns:a16="http://schemas.microsoft.com/office/drawing/2014/main" id="{1EC58A5B-9E2A-4B22-A0F8-5F3D6CB6C3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31562"/>
            <a:ext cx="123444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4" name="Text Box 2">
            <a:extLst>
              <a:ext uri="{FF2B5EF4-FFF2-40B4-BE49-F238E27FC236}">
                <a16:creationId xmlns="" xmlns:a16="http://schemas.microsoft.com/office/drawing/2014/main" id="{33140808-E848-4461-A773-222B6E2E56ED}"/>
              </a:ext>
            </a:extLst>
          </p:cNvPr>
          <p:cNvSpPr txBox="1">
            <a:spLocks noChangeArrowheads="1"/>
          </p:cNvSpPr>
          <p:nvPr/>
        </p:nvSpPr>
        <p:spPr bwMode="auto">
          <a:xfrm>
            <a:off x="421419" y="1300329"/>
            <a:ext cx="1195346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4000" b="1" dirty="0">
                <a:solidFill>
                  <a:srgbClr val="000099"/>
                </a:solidFill>
              </a:rPr>
              <a:t>3. </a:t>
            </a:r>
            <a:r>
              <a:rPr lang="en-US" altLang="vi-VN" sz="4000" b="1" dirty="0" err="1">
                <a:solidFill>
                  <a:srgbClr val="000099"/>
                </a:solidFill>
              </a:rPr>
              <a:t>Cách</a:t>
            </a:r>
            <a:r>
              <a:rPr lang="en-US" altLang="vi-VN" sz="4000" b="1" dirty="0">
                <a:solidFill>
                  <a:srgbClr val="000099"/>
                </a:solidFill>
              </a:rPr>
              <a:t> </a:t>
            </a:r>
            <a:r>
              <a:rPr lang="en-US" altLang="vi-VN" sz="4000" b="1" dirty="0" err="1">
                <a:solidFill>
                  <a:srgbClr val="000099"/>
                </a:solidFill>
              </a:rPr>
              <a:t>kể</a:t>
            </a:r>
            <a:r>
              <a:rPr lang="en-US" altLang="vi-VN" sz="4000" b="1" dirty="0">
                <a:solidFill>
                  <a:srgbClr val="000099"/>
                </a:solidFill>
              </a:rPr>
              <a:t> </a:t>
            </a:r>
            <a:r>
              <a:rPr lang="en-US" altLang="vi-VN" sz="4000" b="1" dirty="0" err="1">
                <a:solidFill>
                  <a:srgbClr val="000099"/>
                </a:solidFill>
              </a:rPr>
              <a:t>câu</a:t>
            </a:r>
            <a:r>
              <a:rPr lang="en-US" altLang="vi-VN" sz="4000" b="1" dirty="0">
                <a:solidFill>
                  <a:srgbClr val="000099"/>
                </a:solidFill>
              </a:rPr>
              <a:t> </a:t>
            </a:r>
            <a:r>
              <a:rPr lang="en-US" altLang="vi-VN" sz="4000" b="1" dirty="0" err="1">
                <a:solidFill>
                  <a:srgbClr val="000099"/>
                </a:solidFill>
              </a:rPr>
              <a:t>chuyện</a:t>
            </a:r>
            <a:r>
              <a:rPr lang="en-US" altLang="vi-VN" sz="4000" b="1" dirty="0">
                <a:solidFill>
                  <a:srgbClr val="000099"/>
                </a:solidFill>
              </a:rPr>
              <a:t> </a:t>
            </a:r>
            <a:r>
              <a:rPr lang="en-US" altLang="vi-VN" sz="4000" b="1" dirty="0" err="1">
                <a:solidFill>
                  <a:srgbClr val="000099"/>
                </a:solidFill>
              </a:rPr>
              <a:t>trong</a:t>
            </a:r>
            <a:r>
              <a:rPr lang="en-US" altLang="vi-VN" sz="4000" b="1" dirty="0">
                <a:solidFill>
                  <a:srgbClr val="000099"/>
                </a:solidFill>
              </a:rPr>
              <a:t> </a:t>
            </a:r>
            <a:r>
              <a:rPr lang="en-US" altLang="vi-VN" sz="4000" b="1" dirty="0" err="1">
                <a:solidFill>
                  <a:srgbClr val="000099"/>
                </a:solidFill>
              </a:rPr>
              <a:t>bài</a:t>
            </a:r>
            <a:r>
              <a:rPr lang="en-US" altLang="vi-VN" sz="4000" b="1" dirty="0">
                <a:solidFill>
                  <a:srgbClr val="000099"/>
                </a:solidFill>
              </a:rPr>
              <a:t> </a:t>
            </a:r>
            <a:r>
              <a:rPr lang="en-US" altLang="vi-VN" sz="4000" b="1" dirty="0" err="1">
                <a:solidFill>
                  <a:srgbClr val="000099"/>
                </a:solidFill>
              </a:rPr>
              <a:t>tập</a:t>
            </a:r>
            <a:r>
              <a:rPr lang="en-US" altLang="vi-VN" sz="4000" b="1" dirty="0">
                <a:solidFill>
                  <a:srgbClr val="000099"/>
                </a:solidFill>
              </a:rPr>
              <a:t> 2 </a:t>
            </a:r>
            <a:r>
              <a:rPr lang="en-US" altLang="vi-VN" sz="4000" b="1" dirty="0" err="1">
                <a:solidFill>
                  <a:srgbClr val="000099"/>
                </a:solidFill>
              </a:rPr>
              <a:t>có</a:t>
            </a:r>
            <a:r>
              <a:rPr lang="en-US" altLang="vi-VN" sz="4000" b="1" dirty="0">
                <a:solidFill>
                  <a:srgbClr val="000099"/>
                </a:solidFill>
              </a:rPr>
              <a:t> </a:t>
            </a:r>
            <a:r>
              <a:rPr lang="en-US" altLang="vi-VN" sz="4000" b="1" dirty="0" err="1">
                <a:solidFill>
                  <a:srgbClr val="000099"/>
                </a:solidFill>
              </a:rPr>
              <a:t>gì</a:t>
            </a:r>
            <a:r>
              <a:rPr lang="en-US" altLang="vi-VN" sz="4000" b="1" dirty="0">
                <a:solidFill>
                  <a:srgbClr val="000099"/>
                </a:solidFill>
              </a:rPr>
              <a:t> </a:t>
            </a:r>
            <a:r>
              <a:rPr lang="en-US" altLang="vi-VN" sz="4000" b="1" dirty="0" err="1">
                <a:solidFill>
                  <a:srgbClr val="000099"/>
                </a:solidFill>
              </a:rPr>
              <a:t>khác</a:t>
            </a:r>
            <a:r>
              <a:rPr lang="en-US" altLang="vi-VN" sz="4000" b="1" dirty="0">
                <a:solidFill>
                  <a:srgbClr val="000099"/>
                </a:solidFill>
              </a:rPr>
              <a:t> </a:t>
            </a:r>
            <a:r>
              <a:rPr lang="en-US" altLang="vi-VN" sz="4000" b="1" dirty="0" err="1">
                <a:solidFill>
                  <a:srgbClr val="000099"/>
                </a:solidFill>
              </a:rPr>
              <a:t>cách</a:t>
            </a:r>
            <a:r>
              <a:rPr lang="en-US" altLang="vi-VN" sz="4000" b="1" dirty="0">
                <a:solidFill>
                  <a:srgbClr val="000099"/>
                </a:solidFill>
              </a:rPr>
              <a:t> </a:t>
            </a:r>
            <a:r>
              <a:rPr lang="en-US" altLang="vi-VN" sz="4000" b="1" dirty="0" err="1">
                <a:solidFill>
                  <a:srgbClr val="000099"/>
                </a:solidFill>
              </a:rPr>
              <a:t>kể</a:t>
            </a:r>
            <a:r>
              <a:rPr lang="en-US" altLang="vi-VN" sz="4000" b="1" dirty="0">
                <a:solidFill>
                  <a:srgbClr val="000099"/>
                </a:solidFill>
              </a:rPr>
              <a:t> </a:t>
            </a:r>
            <a:r>
              <a:rPr lang="en-US" altLang="vi-VN" sz="4000" b="1" dirty="0" err="1">
                <a:solidFill>
                  <a:srgbClr val="000099"/>
                </a:solidFill>
              </a:rPr>
              <a:t>trong</a:t>
            </a:r>
            <a:r>
              <a:rPr lang="en-US" altLang="vi-VN" sz="4000" b="1" dirty="0">
                <a:solidFill>
                  <a:srgbClr val="000099"/>
                </a:solidFill>
              </a:rPr>
              <a:t> </a:t>
            </a:r>
            <a:r>
              <a:rPr lang="en-US" altLang="vi-VN" sz="4000" b="1" dirty="0" err="1">
                <a:solidFill>
                  <a:srgbClr val="000099"/>
                </a:solidFill>
              </a:rPr>
              <a:t>bài</a:t>
            </a:r>
            <a:r>
              <a:rPr lang="en-US" altLang="vi-VN" sz="4000" b="1" dirty="0">
                <a:solidFill>
                  <a:srgbClr val="000099"/>
                </a:solidFill>
              </a:rPr>
              <a:t> </a:t>
            </a:r>
            <a:r>
              <a:rPr lang="en-US" altLang="vi-VN" sz="4000" b="1" dirty="0" err="1">
                <a:solidFill>
                  <a:srgbClr val="000099"/>
                </a:solidFill>
              </a:rPr>
              <a:t>tập</a:t>
            </a:r>
            <a:r>
              <a:rPr lang="en-US" altLang="vi-VN" sz="4000" b="1" dirty="0">
                <a:solidFill>
                  <a:srgbClr val="000099"/>
                </a:solidFill>
              </a:rPr>
              <a:t> 1:</a:t>
            </a:r>
          </a:p>
          <a:p>
            <a:pPr>
              <a:buFontTx/>
              <a:buAutoNum type="alphaLcParenR"/>
            </a:pPr>
            <a:r>
              <a:rPr lang="en-US" altLang="vi-VN" sz="4000" b="1" dirty="0">
                <a:solidFill>
                  <a:srgbClr val="000099"/>
                </a:solidFill>
              </a:rPr>
              <a:t> </a:t>
            </a:r>
            <a:r>
              <a:rPr lang="en-US" altLang="vi-VN" sz="4000" b="1" dirty="0" err="1">
                <a:solidFill>
                  <a:srgbClr val="000099"/>
                </a:solidFill>
              </a:rPr>
              <a:t>Về</a:t>
            </a:r>
            <a:r>
              <a:rPr lang="en-US" altLang="vi-VN" sz="4000" b="1" dirty="0">
                <a:solidFill>
                  <a:srgbClr val="000099"/>
                </a:solidFill>
              </a:rPr>
              <a:t> </a:t>
            </a:r>
            <a:r>
              <a:rPr lang="en-US" altLang="vi-VN" sz="4000" b="1" dirty="0" err="1">
                <a:solidFill>
                  <a:srgbClr val="000099"/>
                </a:solidFill>
              </a:rPr>
              <a:t>trình</a:t>
            </a:r>
            <a:r>
              <a:rPr lang="en-US" altLang="vi-VN" sz="4000" b="1" dirty="0">
                <a:solidFill>
                  <a:srgbClr val="000099"/>
                </a:solidFill>
              </a:rPr>
              <a:t> </a:t>
            </a:r>
            <a:r>
              <a:rPr lang="en-US" altLang="vi-VN" sz="4000" b="1" dirty="0" err="1">
                <a:solidFill>
                  <a:srgbClr val="000099"/>
                </a:solidFill>
              </a:rPr>
              <a:t>tự</a:t>
            </a:r>
            <a:r>
              <a:rPr lang="en-US" altLang="vi-VN" sz="4000" b="1" dirty="0">
                <a:solidFill>
                  <a:srgbClr val="000099"/>
                </a:solidFill>
              </a:rPr>
              <a:t> </a:t>
            </a:r>
            <a:r>
              <a:rPr lang="en-US" altLang="vi-VN" sz="4000" b="1" dirty="0" err="1">
                <a:solidFill>
                  <a:srgbClr val="000099"/>
                </a:solidFill>
              </a:rPr>
              <a:t>sắp</a:t>
            </a:r>
            <a:r>
              <a:rPr lang="en-US" altLang="vi-VN" sz="4000" b="1" dirty="0">
                <a:solidFill>
                  <a:srgbClr val="000099"/>
                </a:solidFill>
              </a:rPr>
              <a:t> </a:t>
            </a:r>
            <a:r>
              <a:rPr lang="en-US" altLang="vi-VN" sz="4000" b="1" dirty="0" err="1">
                <a:solidFill>
                  <a:srgbClr val="000099"/>
                </a:solidFill>
              </a:rPr>
              <a:t>xếp</a:t>
            </a:r>
            <a:r>
              <a:rPr lang="en-US" altLang="vi-VN" sz="4000" b="1" dirty="0">
                <a:solidFill>
                  <a:srgbClr val="000099"/>
                </a:solidFill>
              </a:rPr>
              <a:t> </a:t>
            </a:r>
            <a:r>
              <a:rPr lang="en-US" altLang="vi-VN" sz="4000" b="1" dirty="0" err="1">
                <a:solidFill>
                  <a:srgbClr val="000099"/>
                </a:solidFill>
              </a:rPr>
              <a:t>các</a:t>
            </a:r>
            <a:r>
              <a:rPr lang="en-US" altLang="vi-VN" sz="4000" b="1" dirty="0">
                <a:solidFill>
                  <a:srgbClr val="000099"/>
                </a:solidFill>
              </a:rPr>
              <a:t> </a:t>
            </a:r>
            <a:r>
              <a:rPr lang="en-US" altLang="vi-VN" sz="4000" b="1" dirty="0" err="1">
                <a:solidFill>
                  <a:srgbClr val="000099"/>
                </a:solidFill>
              </a:rPr>
              <a:t>sự</a:t>
            </a:r>
            <a:r>
              <a:rPr lang="en-US" altLang="vi-VN" sz="4000" b="1" dirty="0">
                <a:solidFill>
                  <a:srgbClr val="000099"/>
                </a:solidFill>
              </a:rPr>
              <a:t> </a:t>
            </a:r>
            <a:r>
              <a:rPr lang="en-US" altLang="vi-VN" sz="4000" b="1" dirty="0" err="1">
                <a:solidFill>
                  <a:srgbClr val="000099"/>
                </a:solidFill>
              </a:rPr>
              <a:t>việc</a:t>
            </a:r>
            <a:r>
              <a:rPr lang="en-US" altLang="vi-VN" sz="4000" b="1" dirty="0">
                <a:solidFill>
                  <a:srgbClr val="000099"/>
                </a:solidFill>
              </a:rPr>
              <a:t>.</a:t>
            </a:r>
          </a:p>
          <a:p>
            <a:r>
              <a:rPr lang="en-US" altLang="vi-VN" sz="4000" b="1" dirty="0">
                <a:solidFill>
                  <a:srgbClr val="000099"/>
                </a:solidFill>
              </a:rPr>
              <a:t>b) </a:t>
            </a:r>
            <a:r>
              <a:rPr lang="en-US" altLang="vi-VN" sz="4000" b="1" dirty="0" err="1">
                <a:solidFill>
                  <a:srgbClr val="000099"/>
                </a:solidFill>
              </a:rPr>
              <a:t>Về</a:t>
            </a:r>
            <a:r>
              <a:rPr lang="en-US" altLang="vi-VN" sz="4000" b="1" dirty="0">
                <a:solidFill>
                  <a:srgbClr val="000099"/>
                </a:solidFill>
              </a:rPr>
              <a:t> </a:t>
            </a:r>
            <a:r>
              <a:rPr lang="en-US" altLang="vi-VN" sz="4000" b="1" dirty="0" err="1">
                <a:solidFill>
                  <a:srgbClr val="000099"/>
                </a:solidFill>
              </a:rPr>
              <a:t>những</a:t>
            </a:r>
            <a:r>
              <a:rPr lang="en-US" altLang="vi-VN" sz="4000" b="1" dirty="0">
                <a:solidFill>
                  <a:srgbClr val="000099"/>
                </a:solidFill>
              </a:rPr>
              <a:t> </a:t>
            </a:r>
            <a:r>
              <a:rPr lang="en-US" altLang="vi-VN" sz="4000" b="1" dirty="0" err="1">
                <a:solidFill>
                  <a:srgbClr val="000099"/>
                </a:solidFill>
              </a:rPr>
              <a:t>từ</a:t>
            </a:r>
            <a:r>
              <a:rPr lang="en-US" altLang="vi-VN" sz="4000" b="1" dirty="0">
                <a:solidFill>
                  <a:srgbClr val="000099"/>
                </a:solidFill>
              </a:rPr>
              <a:t> </a:t>
            </a:r>
            <a:r>
              <a:rPr lang="en-US" altLang="vi-VN" sz="4000" b="1" dirty="0" err="1">
                <a:solidFill>
                  <a:srgbClr val="000099"/>
                </a:solidFill>
              </a:rPr>
              <a:t>ngữ</a:t>
            </a:r>
            <a:r>
              <a:rPr lang="en-US" altLang="vi-VN" sz="4000" b="1" dirty="0">
                <a:solidFill>
                  <a:srgbClr val="000099"/>
                </a:solidFill>
              </a:rPr>
              <a:t> </a:t>
            </a:r>
            <a:r>
              <a:rPr lang="en-US" altLang="vi-VN" sz="4000" b="1" dirty="0" err="1">
                <a:solidFill>
                  <a:srgbClr val="000099"/>
                </a:solidFill>
              </a:rPr>
              <a:t>nối</a:t>
            </a:r>
            <a:r>
              <a:rPr lang="en-US" altLang="vi-VN" sz="4000" b="1" dirty="0">
                <a:solidFill>
                  <a:srgbClr val="000099"/>
                </a:solidFill>
              </a:rPr>
              <a:t> </a:t>
            </a:r>
            <a:r>
              <a:rPr lang="en-US" altLang="vi-VN" sz="4000" b="1" dirty="0" err="1">
                <a:solidFill>
                  <a:srgbClr val="000099"/>
                </a:solidFill>
              </a:rPr>
              <a:t>hai</a:t>
            </a:r>
            <a:r>
              <a:rPr lang="en-US" altLang="vi-VN" sz="4000" b="1" dirty="0">
                <a:solidFill>
                  <a:srgbClr val="000099"/>
                </a:solidFill>
              </a:rPr>
              <a:t> </a:t>
            </a:r>
            <a:r>
              <a:rPr lang="en-US" altLang="vi-VN" sz="4000" b="1" dirty="0" err="1">
                <a:solidFill>
                  <a:srgbClr val="000099"/>
                </a:solidFill>
              </a:rPr>
              <a:t>đoạn</a:t>
            </a:r>
            <a:r>
              <a:rPr lang="en-US" altLang="vi-VN" sz="4000" b="1" dirty="0">
                <a:solidFill>
                  <a:srgbClr val="000099"/>
                </a:solidFill>
              </a:rPr>
              <a:t>.</a:t>
            </a:r>
          </a:p>
        </p:txBody>
      </p:sp>
      <p:cxnSp>
        <p:nvCxnSpPr>
          <p:cNvPr id="4" name="Straight Connector 3">
            <a:extLst>
              <a:ext uri="{FF2B5EF4-FFF2-40B4-BE49-F238E27FC236}">
                <a16:creationId xmlns="" xmlns:a16="http://schemas.microsoft.com/office/drawing/2014/main" id="{7A25AA42-A488-4BBE-A9DF-E04B1DA8C152}"/>
              </a:ext>
            </a:extLst>
          </p:cNvPr>
          <p:cNvCxnSpPr>
            <a:cxnSpLocks/>
          </p:cNvCxnSpPr>
          <p:nvPr/>
        </p:nvCxnSpPr>
        <p:spPr>
          <a:xfrm>
            <a:off x="1015275" y="3159550"/>
            <a:ext cx="6523630" cy="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 xmlns:a16="http://schemas.microsoft.com/office/drawing/2014/main" id="{7C5D08F3-63C2-46DB-A89D-CCA1C015E85B}"/>
              </a:ext>
            </a:extLst>
          </p:cNvPr>
          <p:cNvCxnSpPr>
            <a:cxnSpLocks/>
          </p:cNvCxnSpPr>
          <p:nvPr/>
        </p:nvCxnSpPr>
        <p:spPr>
          <a:xfrm>
            <a:off x="1192696" y="3734033"/>
            <a:ext cx="6523630" cy="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8" name="Straight Connector 7">
            <a:extLst>
              <a:ext uri="{FF2B5EF4-FFF2-40B4-BE49-F238E27FC236}">
                <a16:creationId xmlns="" xmlns:a16="http://schemas.microsoft.com/office/drawing/2014/main" id="{E184EA34-4EBB-4CBC-A64F-C55A12C785B6}"/>
              </a:ext>
            </a:extLst>
          </p:cNvPr>
          <p:cNvCxnSpPr>
            <a:cxnSpLocks/>
          </p:cNvCxnSpPr>
          <p:nvPr/>
        </p:nvCxnSpPr>
        <p:spPr>
          <a:xfrm>
            <a:off x="1192696" y="1894165"/>
            <a:ext cx="10885573" cy="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 xmlns:a16="http://schemas.microsoft.com/office/drawing/2014/main" id="{CBEAE457-1EBE-47C4-81F4-F37D4A0840C2}"/>
              </a:ext>
            </a:extLst>
          </p:cNvPr>
          <p:cNvCxnSpPr>
            <a:cxnSpLocks/>
          </p:cNvCxnSpPr>
          <p:nvPr/>
        </p:nvCxnSpPr>
        <p:spPr>
          <a:xfrm>
            <a:off x="852304" y="2496941"/>
            <a:ext cx="3787935" cy="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6194"/>
                                        </p:tgtEl>
                                        <p:attrNameLst>
                                          <p:attrName>style.visibility</p:attrName>
                                        </p:attrNameLst>
                                      </p:cBhvr>
                                      <p:to>
                                        <p:strVal val="visible"/>
                                      </p:to>
                                    </p:set>
                                    <p:anim calcmode="lin" valueType="num">
                                      <p:cBhvr>
                                        <p:cTn id="7" dur="500" fill="hold"/>
                                        <p:tgtEl>
                                          <p:spTgt spid="136194"/>
                                        </p:tgtEl>
                                        <p:attrNameLst>
                                          <p:attrName>ppt_w</p:attrName>
                                        </p:attrNameLst>
                                      </p:cBhvr>
                                      <p:tavLst>
                                        <p:tav tm="0">
                                          <p:val>
                                            <p:fltVal val="0"/>
                                          </p:val>
                                        </p:tav>
                                        <p:tav tm="100000">
                                          <p:val>
                                            <p:strVal val="#ppt_w"/>
                                          </p:val>
                                        </p:tav>
                                      </p:tavLst>
                                    </p:anim>
                                    <p:anim calcmode="lin" valueType="num">
                                      <p:cBhvr>
                                        <p:cTn id="8" dur="500" fill="hold"/>
                                        <p:tgtEl>
                                          <p:spTgt spid="136194"/>
                                        </p:tgtEl>
                                        <p:attrNameLst>
                                          <p:attrName>ppt_h</p:attrName>
                                        </p:attrNameLst>
                                      </p:cBhvr>
                                      <p:tavLst>
                                        <p:tav tm="0">
                                          <p:val>
                                            <p:fltVal val="0"/>
                                          </p:val>
                                        </p:tav>
                                        <p:tav tm="100000">
                                          <p:val>
                                            <p:strVal val="#ppt_h"/>
                                          </p:val>
                                        </p:tav>
                                      </p:tavLst>
                                    </p:anim>
                                    <p:animEffect transition="in" filter="fade">
                                      <p:cBhvr>
                                        <p:cTn id="9" dur="500"/>
                                        <p:tgtEl>
                                          <p:spTgt spid="13619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24132B2-3917-4E0D-8ACC-F1AAF86254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1018" y="-555812"/>
            <a:ext cx="13415418" cy="7446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0858" name="Group 26">
            <a:extLst>
              <a:ext uri="{FF2B5EF4-FFF2-40B4-BE49-F238E27FC236}">
                <a16:creationId xmlns="" xmlns:a16="http://schemas.microsoft.com/office/drawing/2014/main" id="{CCF351BD-46A4-4E7F-9046-16756DE35EEF}"/>
              </a:ext>
            </a:extLst>
          </p:cNvPr>
          <p:cNvGraphicFramePr>
            <a:graphicFrameLocks noGrp="1"/>
          </p:cNvGraphicFramePr>
          <p:nvPr>
            <p:ph type="tbl" idx="1"/>
            <p:extLst>
              <p:ext uri="{D42A27DB-BD31-4B8C-83A1-F6EECF244321}">
                <p14:modId xmlns:p14="http://schemas.microsoft.com/office/powerpoint/2010/main" val="2304379223"/>
              </p:ext>
            </p:extLst>
          </p:nvPr>
        </p:nvGraphicFramePr>
        <p:xfrm>
          <a:off x="271669" y="294860"/>
          <a:ext cx="11648662" cy="6268279"/>
        </p:xfrm>
        <a:graphic>
          <a:graphicData uri="http://schemas.openxmlformats.org/drawingml/2006/table">
            <a:tbl>
              <a:tblPr/>
              <a:tblGrid>
                <a:gridCol w="5824331">
                  <a:extLst>
                    <a:ext uri="{9D8B030D-6E8A-4147-A177-3AD203B41FA5}">
                      <a16:colId xmlns="" xmlns:a16="http://schemas.microsoft.com/office/drawing/2014/main" val="20000"/>
                    </a:ext>
                  </a:extLst>
                </a:gridCol>
                <a:gridCol w="5824331">
                  <a:extLst>
                    <a:ext uri="{9D8B030D-6E8A-4147-A177-3AD203B41FA5}">
                      <a16:colId xmlns="" xmlns:a16="http://schemas.microsoft.com/office/drawing/2014/main" val="20001"/>
                    </a:ext>
                  </a:extLst>
                </a:gridCol>
              </a:tblGrid>
              <a:tr h="883924">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1" i="0" u="none" strike="noStrike" cap="none" normalizeH="0" baseline="0" dirty="0">
                          <a:ln>
                            <a:noFill/>
                          </a:ln>
                          <a:solidFill>
                            <a:schemeClr val="tx1"/>
                          </a:solidFill>
                          <a:effectLst/>
                          <a:latin typeface="VNI-Times" pitchFamily="2" charset="0"/>
                        </a:rPr>
                        <a:t>Theo </a:t>
                      </a:r>
                      <a:r>
                        <a:rPr kumimoji="0" lang="en-US" sz="2800" b="1" i="0" u="none" strike="noStrike" cap="none" normalizeH="0" baseline="0" dirty="0" err="1">
                          <a:ln>
                            <a:noFill/>
                          </a:ln>
                          <a:solidFill>
                            <a:schemeClr val="tx1"/>
                          </a:solidFill>
                          <a:effectLst/>
                          <a:latin typeface="VNI-Times" pitchFamily="2" charset="0"/>
                        </a:rPr>
                        <a:t>caùch</a:t>
                      </a:r>
                      <a:r>
                        <a:rPr kumimoji="0" lang="en-US" sz="2800" b="1" i="0" u="none" strike="noStrike" cap="none" normalizeH="0" baseline="0" dirty="0">
                          <a:ln>
                            <a:noFill/>
                          </a:ln>
                          <a:solidFill>
                            <a:schemeClr val="tx1"/>
                          </a:solidFill>
                          <a:effectLst/>
                          <a:latin typeface="VNI-Times" pitchFamily="2" charset="0"/>
                        </a:rPr>
                        <a:t> </a:t>
                      </a:r>
                      <a:r>
                        <a:rPr kumimoji="0" lang="en-US" sz="2800" b="1" i="0" u="none" strike="noStrike" cap="none" normalizeH="0" baseline="0" dirty="0" err="1">
                          <a:ln>
                            <a:noFill/>
                          </a:ln>
                          <a:solidFill>
                            <a:schemeClr val="tx1"/>
                          </a:solidFill>
                          <a:effectLst/>
                          <a:latin typeface="VNI-Times" pitchFamily="2" charset="0"/>
                        </a:rPr>
                        <a:t>keå</a:t>
                      </a:r>
                      <a:r>
                        <a:rPr kumimoji="0" lang="en-US" sz="2800" b="1" i="0" u="none" strike="noStrike" cap="none" normalizeH="0" baseline="0" dirty="0">
                          <a:ln>
                            <a:noFill/>
                          </a:ln>
                          <a:solidFill>
                            <a:schemeClr val="tx1"/>
                          </a:solidFill>
                          <a:effectLst/>
                          <a:latin typeface="VNI-Times" pitchFamily="2" charset="0"/>
                        </a:rPr>
                        <a:t> </a:t>
                      </a:r>
                      <a:r>
                        <a:rPr lang="en-US" altLang="vi-VN" sz="2800" b="1" dirty="0" err="1">
                          <a:solidFill>
                            <a:schemeClr val="tx1"/>
                          </a:solidFill>
                        </a:rPr>
                        <a:t>bài</a:t>
                      </a:r>
                      <a:r>
                        <a:rPr lang="en-US" altLang="vi-VN" sz="2800" b="1" dirty="0">
                          <a:solidFill>
                            <a:schemeClr val="tx1"/>
                          </a:solidFill>
                        </a:rPr>
                        <a:t> </a:t>
                      </a:r>
                      <a:r>
                        <a:rPr lang="en-US" altLang="vi-VN" sz="2800" b="1" dirty="0" err="1">
                          <a:solidFill>
                            <a:schemeClr val="tx1"/>
                          </a:solidFill>
                        </a:rPr>
                        <a:t>tập</a:t>
                      </a:r>
                      <a:r>
                        <a:rPr kumimoji="0" lang="en-US" sz="2800" b="1" i="0" u="none" strike="noStrike" cap="none" normalizeH="0" baseline="0" dirty="0">
                          <a:ln>
                            <a:noFill/>
                          </a:ln>
                          <a:solidFill>
                            <a:schemeClr val="tx1"/>
                          </a:solidFill>
                          <a:effectLst/>
                          <a:latin typeface="VNI-Times" pitchFamily="2" charset="0"/>
                        </a:rPr>
                        <a:t> 1</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1" i="0" u="none" strike="noStrike" cap="none" normalizeH="0" baseline="0" dirty="0">
                          <a:ln>
                            <a:noFill/>
                          </a:ln>
                          <a:solidFill>
                            <a:schemeClr val="tx1"/>
                          </a:solidFill>
                          <a:effectLst/>
                          <a:latin typeface="VNI-Times" pitchFamily="2" charset="0"/>
                        </a:rPr>
                        <a:t>Theo </a:t>
                      </a:r>
                      <a:r>
                        <a:rPr kumimoji="0" lang="en-US" sz="2800" b="1" i="0" u="none" strike="noStrike" cap="none" normalizeH="0" baseline="0" dirty="0" err="1">
                          <a:ln>
                            <a:noFill/>
                          </a:ln>
                          <a:solidFill>
                            <a:schemeClr val="tx1"/>
                          </a:solidFill>
                          <a:effectLst/>
                          <a:latin typeface="VNI-Times" pitchFamily="2" charset="0"/>
                        </a:rPr>
                        <a:t>caùch</a:t>
                      </a:r>
                      <a:r>
                        <a:rPr kumimoji="0" lang="en-US" sz="2800" b="1" i="0" u="none" strike="noStrike" cap="none" normalizeH="0" baseline="0" dirty="0">
                          <a:ln>
                            <a:noFill/>
                          </a:ln>
                          <a:solidFill>
                            <a:schemeClr val="tx1"/>
                          </a:solidFill>
                          <a:effectLst/>
                          <a:latin typeface="VNI-Times" pitchFamily="2" charset="0"/>
                        </a:rPr>
                        <a:t> </a:t>
                      </a:r>
                      <a:r>
                        <a:rPr kumimoji="0" lang="en-US" sz="2800" b="1" i="0" u="none" strike="noStrike" cap="none" normalizeH="0" baseline="0" dirty="0" err="1">
                          <a:ln>
                            <a:noFill/>
                          </a:ln>
                          <a:solidFill>
                            <a:schemeClr val="tx1"/>
                          </a:solidFill>
                          <a:effectLst/>
                          <a:latin typeface="VNI-Times" pitchFamily="2" charset="0"/>
                        </a:rPr>
                        <a:t>keå</a:t>
                      </a:r>
                      <a:r>
                        <a:rPr kumimoji="0" lang="en-US" sz="2800" b="1" i="0" u="none" strike="noStrike" cap="none" normalizeH="0" baseline="0" dirty="0">
                          <a:ln>
                            <a:noFill/>
                          </a:ln>
                          <a:solidFill>
                            <a:schemeClr val="tx1"/>
                          </a:solidFill>
                          <a:effectLst/>
                          <a:latin typeface="VNI-Times" pitchFamily="2" charset="0"/>
                        </a:rPr>
                        <a:t> </a:t>
                      </a:r>
                      <a:r>
                        <a:rPr lang="en-US" altLang="vi-VN" sz="2800" b="1" dirty="0" err="1">
                          <a:solidFill>
                            <a:schemeClr val="tx1"/>
                          </a:solidFill>
                        </a:rPr>
                        <a:t>bài</a:t>
                      </a:r>
                      <a:r>
                        <a:rPr lang="en-US" altLang="vi-VN" sz="2800" b="1" dirty="0">
                          <a:solidFill>
                            <a:schemeClr val="tx1"/>
                          </a:solidFill>
                        </a:rPr>
                        <a:t> </a:t>
                      </a:r>
                      <a:r>
                        <a:rPr lang="en-US" altLang="vi-VN" sz="2800" b="1" dirty="0" err="1">
                          <a:solidFill>
                            <a:schemeClr val="tx1"/>
                          </a:solidFill>
                        </a:rPr>
                        <a:t>tập</a:t>
                      </a:r>
                      <a:r>
                        <a:rPr kumimoji="0" lang="en-US" sz="2800" b="1" i="0" u="none" strike="noStrike" cap="none" normalizeH="0" baseline="0" dirty="0">
                          <a:ln>
                            <a:noFill/>
                          </a:ln>
                          <a:solidFill>
                            <a:schemeClr val="tx1"/>
                          </a:solidFill>
                          <a:effectLst/>
                          <a:latin typeface="VNI-Times" pitchFamily="2" charset="0"/>
                        </a:rPr>
                        <a:t> 2</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38435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dirty="0">
                          <a:ln>
                            <a:noFill/>
                          </a:ln>
                          <a:solidFill>
                            <a:schemeClr val="tx1"/>
                          </a:solidFill>
                          <a:effectLst/>
                          <a:latin typeface="VNI-Times" pitchFamily="2" charset="0"/>
                        </a:rPr>
                        <a:t>-</a:t>
                      </a:r>
                      <a:r>
                        <a:rPr kumimoji="0" lang="en-US" sz="2800" b="0" i="0" u="none" strike="noStrike" cap="none" normalizeH="0" baseline="0" dirty="0" err="1">
                          <a:ln>
                            <a:noFill/>
                          </a:ln>
                          <a:solidFill>
                            <a:schemeClr val="tx1"/>
                          </a:solidFill>
                          <a:effectLst/>
                          <a:latin typeface="VNI-Times" pitchFamily="2" charset="0"/>
                        </a:rPr>
                        <a:t>Môû</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ñaàu</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đoạn</a:t>
                      </a:r>
                      <a:r>
                        <a:rPr kumimoji="0" lang="en-US" sz="2800" b="0" i="0" u="none" strike="noStrike" cap="none" normalizeH="0" baseline="0" dirty="0">
                          <a:ln>
                            <a:noFill/>
                          </a:ln>
                          <a:solidFill>
                            <a:schemeClr val="tx1"/>
                          </a:solidFill>
                          <a:effectLst/>
                          <a:latin typeface="VNI-Times" pitchFamily="2" charset="0"/>
                        </a:rPr>
                        <a:t> 1: </a:t>
                      </a:r>
                      <a:r>
                        <a:rPr kumimoji="0" lang="en-US" sz="2800" b="1" i="1" u="none" strike="noStrike" cap="none" normalizeH="0" baseline="0" dirty="0" err="1">
                          <a:ln>
                            <a:noFill/>
                          </a:ln>
                          <a:solidFill>
                            <a:schemeClr val="tx1"/>
                          </a:solidFill>
                          <a:effectLst/>
                          <a:latin typeface="VNI-Times" pitchFamily="2" charset="0"/>
                        </a:rPr>
                        <a:t>Tröôùc</a:t>
                      </a:r>
                      <a:r>
                        <a:rPr kumimoji="0" lang="en-US" sz="2800" b="1" i="1" u="none" strike="noStrike" cap="none" normalizeH="0" baseline="0" dirty="0">
                          <a:ln>
                            <a:noFill/>
                          </a:ln>
                          <a:solidFill>
                            <a:schemeClr val="tx1"/>
                          </a:solidFill>
                          <a:effectLst/>
                          <a:latin typeface="VNI-Times" pitchFamily="2" charset="0"/>
                        </a:rPr>
                        <a:t> </a:t>
                      </a:r>
                      <a:r>
                        <a:rPr kumimoji="0" lang="en-US" sz="2800" b="1" i="1" u="none" strike="noStrike" cap="none" normalizeH="0" baseline="0" dirty="0" err="1">
                          <a:ln>
                            <a:noFill/>
                          </a:ln>
                          <a:solidFill>
                            <a:schemeClr val="tx1"/>
                          </a:solidFill>
                          <a:effectLst/>
                          <a:latin typeface="VNI-Times" pitchFamily="2" charset="0"/>
                        </a:rPr>
                        <a:t>heát</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hai</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baïn</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ruû</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nhau</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ñeán</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thaêm</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coâng</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xöôûng</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xanh</a:t>
                      </a:r>
                      <a:r>
                        <a:rPr kumimoji="0" lang="en-US" sz="2800" b="0" i="0" u="none" strike="noStrike" cap="none" normalizeH="0" baseline="0" dirty="0">
                          <a:ln>
                            <a:noFill/>
                          </a:ln>
                          <a:solidFill>
                            <a:schemeClr val="tx1"/>
                          </a:solidFill>
                          <a:effectLst/>
                          <a:latin typeface="VNI-Times" pitchFamily="2" charset="0"/>
                        </a:rPr>
                        <a:t>.</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r>
                        <a:rPr kumimoji="0" lang="en-US" sz="2800" b="0" i="0" u="none" strike="noStrike" cap="none" normalizeH="0" baseline="0" dirty="0">
                          <a:ln>
                            <a:noFill/>
                          </a:ln>
                          <a:solidFill>
                            <a:schemeClr val="tx1"/>
                          </a:solidFill>
                          <a:effectLst/>
                          <a:latin typeface="VNI-Times" pitchFamily="2" charset="0"/>
                        </a:rPr>
                        <a:t>-</a:t>
                      </a:r>
                      <a:r>
                        <a:rPr kumimoji="0" lang="en-US" sz="2800" b="0" i="0" u="none" strike="noStrike" cap="none" normalizeH="0" baseline="0" dirty="0" err="1">
                          <a:ln>
                            <a:noFill/>
                          </a:ln>
                          <a:solidFill>
                            <a:schemeClr val="tx1"/>
                          </a:solidFill>
                          <a:effectLst/>
                          <a:latin typeface="VNI-Times" pitchFamily="2" charset="0"/>
                        </a:rPr>
                        <a:t>Môû</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ñaàu</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đoạn</a:t>
                      </a:r>
                      <a:r>
                        <a:rPr kumimoji="0" lang="en-US" sz="2800" b="0" i="0" u="none" strike="noStrike" cap="none" normalizeH="0" baseline="0" dirty="0">
                          <a:ln>
                            <a:noFill/>
                          </a:ln>
                          <a:solidFill>
                            <a:schemeClr val="tx1"/>
                          </a:solidFill>
                          <a:effectLst/>
                          <a:latin typeface="VNI-Times" pitchFamily="2" charset="0"/>
                        </a:rPr>
                        <a:t> 2: </a:t>
                      </a:r>
                      <a:r>
                        <a:rPr kumimoji="0" lang="en-US" sz="2800" b="1" i="1" u="none" strike="noStrike" cap="none" normalizeH="0" baseline="0" dirty="0" err="1">
                          <a:ln>
                            <a:noFill/>
                          </a:ln>
                          <a:solidFill>
                            <a:schemeClr val="tx1"/>
                          </a:solidFill>
                          <a:effectLst/>
                          <a:latin typeface="VNI-Times" pitchFamily="2" charset="0"/>
                        </a:rPr>
                        <a:t>Rôøi</a:t>
                      </a:r>
                      <a:r>
                        <a:rPr kumimoji="0" lang="en-US" sz="2800" b="1" i="1" u="none" strike="noStrike" cap="none" normalizeH="0" baseline="0" dirty="0">
                          <a:ln>
                            <a:noFill/>
                          </a:ln>
                          <a:solidFill>
                            <a:schemeClr val="tx1"/>
                          </a:solidFill>
                          <a:effectLst/>
                          <a:latin typeface="VNI-Times" pitchFamily="2" charset="0"/>
                        </a:rPr>
                        <a:t> </a:t>
                      </a:r>
                      <a:r>
                        <a:rPr kumimoji="0" lang="en-US" sz="2800" b="1" i="1" u="none" strike="noStrike" cap="none" normalizeH="0" baseline="0" dirty="0" err="1">
                          <a:ln>
                            <a:noFill/>
                          </a:ln>
                          <a:solidFill>
                            <a:schemeClr val="tx1"/>
                          </a:solidFill>
                          <a:effectLst/>
                          <a:latin typeface="VNI-Times" pitchFamily="2" charset="0"/>
                        </a:rPr>
                        <a:t>coâng</a:t>
                      </a:r>
                      <a:r>
                        <a:rPr kumimoji="0" lang="en-US" sz="2800" b="1" i="1" u="none" strike="noStrike" cap="none" normalizeH="0" baseline="0" dirty="0">
                          <a:ln>
                            <a:noFill/>
                          </a:ln>
                          <a:solidFill>
                            <a:schemeClr val="tx1"/>
                          </a:solidFill>
                          <a:effectLst/>
                          <a:latin typeface="VNI-Times" pitchFamily="2" charset="0"/>
                        </a:rPr>
                        <a:t> </a:t>
                      </a:r>
                      <a:r>
                        <a:rPr kumimoji="0" lang="en-US" sz="2800" b="1" i="1" u="none" strike="noStrike" cap="none" normalizeH="0" baseline="0" dirty="0" err="1">
                          <a:ln>
                            <a:noFill/>
                          </a:ln>
                          <a:solidFill>
                            <a:schemeClr val="tx1"/>
                          </a:solidFill>
                          <a:effectLst/>
                          <a:latin typeface="VNI-Times" pitchFamily="2" charset="0"/>
                        </a:rPr>
                        <a:t>xöôûng</a:t>
                      </a:r>
                      <a:r>
                        <a:rPr kumimoji="0" lang="en-US" sz="2800" b="1" i="1" u="none" strike="noStrike" cap="none" normalizeH="0" baseline="0" dirty="0">
                          <a:ln>
                            <a:noFill/>
                          </a:ln>
                          <a:solidFill>
                            <a:schemeClr val="tx1"/>
                          </a:solidFill>
                          <a:effectLst/>
                          <a:latin typeface="VNI-Times" pitchFamily="2" charset="0"/>
                        </a:rPr>
                        <a:t> </a:t>
                      </a:r>
                      <a:r>
                        <a:rPr kumimoji="0" lang="en-US" sz="2800" b="1" i="1" u="none" strike="noStrike" cap="none" normalizeH="0" baseline="0" dirty="0" err="1">
                          <a:ln>
                            <a:noFill/>
                          </a:ln>
                          <a:solidFill>
                            <a:schemeClr val="tx1"/>
                          </a:solidFill>
                          <a:effectLst/>
                          <a:latin typeface="VNI-Times" pitchFamily="2" charset="0"/>
                        </a:rPr>
                        <a:t>xanh</a:t>
                      </a:r>
                      <a:r>
                        <a:rPr kumimoji="0" lang="en-US" sz="2800" b="0" i="0" u="none" strike="noStrike" cap="none" normalizeH="0" baseline="0" dirty="0">
                          <a:ln>
                            <a:noFill/>
                          </a:ln>
                          <a:solidFill>
                            <a:schemeClr val="tx1"/>
                          </a:solidFill>
                          <a:effectLst/>
                          <a:latin typeface="VNI-Times" pitchFamily="2" charset="0"/>
                        </a:rPr>
                        <a:t>, Tin-tin </a:t>
                      </a:r>
                      <a:r>
                        <a:rPr kumimoji="0" lang="en-US" sz="2800" b="0" i="0" u="none" strike="noStrike" cap="none" normalizeH="0" baseline="0" dirty="0" err="1">
                          <a:ln>
                            <a:noFill/>
                          </a:ln>
                          <a:solidFill>
                            <a:schemeClr val="tx1"/>
                          </a:solidFill>
                          <a:effectLst/>
                          <a:latin typeface="VNI-Times" pitchFamily="2" charset="0"/>
                        </a:rPr>
                        <a:t>vaø</a:t>
                      </a:r>
                      <a:r>
                        <a:rPr kumimoji="0" lang="en-US" sz="2800" b="0" i="0" u="none" strike="noStrike" cap="none" normalizeH="0" baseline="0" dirty="0">
                          <a:ln>
                            <a:noFill/>
                          </a:ln>
                          <a:solidFill>
                            <a:schemeClr val="tx1"/>
                          </a:solidFill>
                          <a:effectLst/>
                          <a:latin typeface="VNI-Times" pitchFamily="2" charset="0"/>
                        </a:rPr>
                        <a:t> Mi-tin </a:t>
                      </a:r>
                      <a:r>
                        <a:rPr kumimoji="0" lang="en-US" sz="2800" b="0" i="0" u="none" strike="noStrike" cap="none" normalizeH="0" baseline="0" dirty="0" err="1">
                          <a:ln>
                            <a:noFill/>
                          </a:ln>
                          <a:solidFill>
                            <a:schemeClr val="tx1"/>
                          </a:solidFill>
                          <a:effectLst/>
                          <a:latin typeface="VNI-Times" pitchFamily="2" charset="0"/>
                        </a:rPr>
                        <a:t>ñeán</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khu</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vöôøn</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kì</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dieäu</a:t>
                      </a:r>
                      <a:r>
                        <a:rPr kumimoji="0" lang="en-US" sz="2800" b="0" i="0" u="none" strike="noStrike" cap="none" normalizeH="0" baseline="0" dirty="0">
                          <a:ln>
                            <a:noFill/>
                          </a:ln>
                          <a:solidFill>
                            <a:schemeClr val="tx1"/>
                          </a:solidFill>
                          <a:effectLst/>
                          <a:latin typeface="VNI-Times" pitchFamily="2" charset="0"/>
                        </a:rPr>
                        <a:t>.</a:t>
                      </a:r>
                      <a:r>
                        <a:rPr lang="en-US" altLang="vi-VN" sz="2800" b="1" dirty="0"/>
                        <a:t> </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defRPr/>
                      </a:pPr>
                      <a:endParaRPr lang="en-US" altLang="vi-VN" sz="2800" b="1" dirty="0"/>
                    </a:p>
                    <a:p>
                      <a:pPr marL="457200" marR="0" lvl="0" indent="-45720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v"/>
                        <a:tabLst/>
                        <a:defRPr/>
                      </a:pPr>
                      <a:r>
                        <a:rPr lang="en-US" altLang="vi-VN" sz="2800" b="1" dirty="0">
                          <a:solidFill>
                            <a:schemeClr val="tx1"/>
                          </a:solidFill>
                        </a:rPr>
                        <a:t>  </a:t>
                      </a:r>
                      <a:r>
                        <a:rPr lang="en-US" altLang="vi-VN" sz="2800" b="1" dirty="0" err="1">
                          <a:solidFill>
                            <a:srgbClr val="FF0000"/>
                          </a:solidFill>
                        </a:rPr>
                        <a:t>Kể</a:t>
                      </a:r>
                      <a:r>
                        <a:rPr lang="en-US" altLang="vi-VN" sz="2800" b="1" dirty="0">
                          <a:solidFill>
                            <a:srgbClr val="FF0000"/>
                          </a:solidFill>
                        </a:rPr>
                        <a:t> </a:t>
                      </a:r>
                      <a:r>
                        <a:rPr lang="en-US" altLang="vi-VN" sz="2800" b="1" dirty="0" err="1">
                          <a:solidFill>
                            <a:srgbClr val="FF0000"/>
                          </a:solidFill>
                        </a:rPr>
                        <a:t>theo</a:t>
                      </a:r>
                      <a:r>
                        <a:rPr lang="en-US" altLang="vi-VN" sz="2800" b="1" dirty="0">
                          <a:solidFill>
                            <a:srgbClr val="FF0000"/>
                          </a:solidFill>
                        </a:rPr>
                        <a:t> </a:t>
                      </a:r>
                      <a:r>
                        <a:rPr lang="en-US" altLang="vi-VN" sz="2800" b="1" dirty="0" err="1">
                          <a:solidFill>
                            <a:srgbClr val="FF0000"/>
                          </a:solidFill>
                        </a:rPr>
                        <a:t>trình</a:t>
                      </a:r>
                      <a:r>
                        <a:rPr lang="en-US" altLang="vi-VN" sz="2800" b="1" dirty="0">
                          <a:solidFill>
                            <a:srgbClr val="FF0000"/>
                          </a:solidFill>
                        </a:rPr>
                        <a:t> </a:t>
                      </a:r>
                      <a:r>
                        <a:rPr lang="en-US" altLang="vi-VN" sz="2800" b="1" dirty="0" err="1">
                          <a:solidFill>
                            <a:srgbClr val="FF0000"/>
                          </a:solidFill>
                        </a:rPr>
                        <a:t>tự</a:t>
                      </a:r>
                      <a:r>
                        <a:rPr lang="en-US" altLang="vi-VN" sz="2800" b="1" dirty="0">
                          <a:solidFill>
                            <a:srgbClr val="FF0000"/>
                          </a:solidFill>
                        </a:rPr>
                        <a:t> </a:t>
                      </a:r>
                      <a:r>
                        <a:rPr lang="en-US" altLang="vi-VN" sz="2800" b="1" dirty="0" err="1">
                          <a:solidFill>
                            <a:srgbClr val="FF0000"/>
                          </a:solidFill>
                        </a:rPr>
                        <a:t>thời</a:t>
                      </a:r>
                      <a:r>
                        <a:rPr lang="en-US" altLang="vi-VN" sz="2800" b="1" dirty="0">
                          <a:solidFill>
                            <a:srgbClr val="FF0000"/>
                          </a:solidFill>
                        </a:rPr>
                        <a:t> </a:t>
                      </a:r>
                      <a:r>
                        <a:rPr lang="en-US" altLang="vi-VN" sz="2800" b="1" dirty="0" err="1">
                          <a:solidFill>
                            <a:srgbClr val="FF0000"/>
                          </a:solidFill>
                        </a:rPr>
                        <a:t>gian</a:t>
                      </a:r>
                      <a:r>
                        <a:rPr lang="en-US" altLang="vi-VN" sz="2800" b="1" dirty="0">
                          <a:solidFill>
                            <a:srgbClr val="FF0000"/>
                          </a:solidFill>
                        </a:rPr>
                        <a:t>: </a:t>
                      </a:r>
                      <a:r>
                        <a:rPr lang="en-US" altLang="vi-VN" sz="2800" b="1" dirty="0" err="1">
                          <a:solidFill>
                            <a:srgbClr val="FF0000"/>
                          </a:solidFill>
                        </a:rPr>
                        <a:t>Sự</a:t>
                      </a:r>
                      <a:r>
                        <a:rPr lang="en-US" altLang="vi-VN" sz="2800" b="1" dirty="0">
                          <a:solidFill>
                            <a:srgbClr val="FF0000"/>
                          </a:solidFill>
                        </a:rPr>
                        <a:t> </a:t>
                      </a:r>
                      <a:r>
                        <a:rPr lang="en-US" altLang="vi-VN" sz="2800" b="1" dirty="0" err="1">
                          <a:solidFill>
                            <a:srgbClr val="FF0000"/>
                          </a:solidFill>
                        </a:rPr>
                        <a:t>việc</a:t>
                      </a:r>
                      <a:r>
                        <a:rPr lang="en-US" altLang="vi-VN" sz="2800" b="1" dirty="0">
                          <a:solidFill>
                            <a:srgbClr val="FF0000"/>
                          </a:solidFill>
                        </a:rPr>
                        <a:t> </a:t>
                      </a:r>
                      <a:r>
                        <a:rPr lang="en-US" altLang="vi-VN" sz="2800" b="1" dirty="0" err="1">
                          <a:solidFill>
                            <a:srgbClr val="FF0000"/>
                          </a:solidFill>
                        </a:rPr>
                        <a:t>xảy</a:t>
                      </a:r>
                      <a:r>
                        <a:rPr lang="en-US" altLang="vi-VN" sz="2800" b="1" dirty="0">
                          <a:solidFill>
                            <a:srgbClr val="FF0000"/>
                          </a:solidFill>
                        </a:rPr>
                        <a:t> ra </a:t>
                      </a:r>
                      <a:r>
                        <a:rPr lang="en-US" altLang="vi-VN" sz="2800" b="1" dirty="0" err="1">
                          <a:solidFill>
                            <a:srgbClr val="FF0000"/>
                          </a:solidFill>
                        </a:rPr>
                        <a:t>trước</a:t>
                      </a:r>
                      <a:r>
                        <a:rPr lang="en-US" altLang="vi-VN" sz="2800" b="1" dirty="0">
                          <a:solidFill>
                            <a:srgbClr val="FF0000"/>
                          </a:solidFill>
                        </a:rPr>
                        <a:t> </a:t>
                      </a:r>
                      <a:r>
                        <a:rPr lang="en-US" altLang="vi-VN" sz="2800" b="1" dirty="0" err="1">
                          <a:solidFill>
                            <a:srgbClr val="FF0000"/>
                          </a:solidFill>
                        </a:rPr>
                        <a:t>thì</a:t>
                      </a:r>
                      <a:r>
                        <a:rPr lang="en-US" altLang="vi-VN" sz="2800" b="1" dirty="0">
                          <a:solidFill>
                            <a:srgbClr val="FF0000"/>
                          </a:solidFill>
                        </a:rPr>
                        <a:t> </a:t>
                      </a:r>
                      <a:r>
                        <a:rPr lang="en-US" altLang="vi-VN" sz="2800" b="1" dirty="0" err="1">
                          <a:solidFill>
                            <a:srgbClr val="FF0000"/>
                          </a:solidFill>
                        </a:rPr>
                        <a:t>kể</a:t>
                      </a:r>
                      <a:r>
                        <a:rPr lang="en-US" altLang="vi-VN" sz="2800" b="1" dirty="0">
                          <a:solidFill>
                            <a:srgbClr val="FF0000"/>
                          </a:solidFill>
                        </a:rPr>
                        <a:t> </a:t>
                      </a:r>
                      <a:r>
                        <a:rPr lang="en-US" altLang="vi-VN" sz="2800" b="1" dirty="0" err="1">
                          <a:solidFill>
                            <a:srgbClr val="FF0000"/>
                          </a:solidFill>
                        </a:rPr>
                        <a:t>trước</a:t>
                      </a:r>
                      <a:r>
                        <a:rPr lang="en-US" altLang="vi-VN" sz="2800" b="1" dirty="0">
                          <a:solidFill>
                            <a:srgbClr val="FF0000"/>
                          </a:solidFill>
                        </a:rPr>
                        <a:t>, </a:t>
                      </a:r>
                      <a:r>
                        <a:rPr lang="en-US" altLang="vi-VN" sz="2800" b="1" dirty="0" err="1">
                          <a:solidFill>
                            <a:srgbClr val="FF0000"/>
                          </a:solidFill>
                        </a:rPr>
                        <a:t>xảy</a:t>
                      </a:r>
                      <a:r>
                        <a:rPr lang="en-US" altLang="vi-VN" sz="2800" b="1" dirty="0">
                          <a:solidFill>
                            <a:srgbClr val="FF0000"/>
                          </a:solidFill>
                        </a:rPr>
                        <a:t> ra </a:t>
                      </a:r>
                      <a:r>
                        <a:rPr lang="en-US" altLang="vi-VN" sz="2800" b="1" dirty="0" err="1">
                          <a:solidFill>
                            <a:srgbClr val="FF0000"/>
                          </a:solidFill>
                        </a:rPr>
                        <a:t>sau</a:t>
                      </a:r>
                      <a:r>
                        <a:rPr lang="en-US" altLang="vi-VN" sz="2800" b="1" dirty="0">
                          <a:solidFill>
                            <a:srgbClr val="FF0000"/>
                          </a:solidFill>
                        </a:rPr>
                        <a:t> </a:t>
                      </a:r>
                      <a:r>
                        <a:rPr lang="en-US" altLang="vi-VN" sz="2800" b="1" dirty="0" err="1">
                          <a:solidFill>
                            <a:srgbClr val="FF0000"/>
                          </a:solidFill>
                        </a:rPr>
                        <a:t>thì</a:t>
                      </a:r>
                      <a:r>
                        <a:rPr lang="en-US" altLang="vi-VN" sz="2800" b="1" dirty="0">
                          <a:solidFill>
                            <a:srgbClr val="FF0000"/>
                          </a:solidFill>
                        </a:rPr>
                        <a:t> </a:t>
                      </a:r>
                      <a:r>
                        <a:rPr lang="en-US" altLang="vi-VN" sz="2800" b="1" dirty="0" err="1">
                          <a:solidFill>
                            <a:srgbClr val="FF0000"/>
                          </a:solidFill>
                        </a:rPr>
                        <a:t>kể</a:t>
                      </a:r>
                      <a:r>
                        <a:rPr lang="en-US" altLang="vi-VN" sz="2800" b="1" dirty="0">
                          <a:solidFill>
                            <a:srgbClr val="FF0000"/>
                          </a:solidFill>
                        </a:rPr>
                        <a:t> </a:t>
                      </a:r>
                      <a:r>
                        <a:rPr lang="en-US" altLang="vi-VN" sz="2800" b="1" dirty="0" err="1">
                          <a:solidFill>
                            <a:srgbClr val="FF0000"/>
                          </a:solidFill>
                        </a:rPr>
                        <a:t>sau</a:t>
                      </a:r>
                      <a:r>
                        <a:rPr lang="en-US" altLang="vi-VN" sz="2800" b="1" dirty="0">
                          <a:solidFill>
                            <a:srgbClr val="FF0000"/>
                          </a:solidFill>
                        </a:rPr>
                        <a:t>.</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dirty="0">
                        <a:ln>
                          <a:noFill/>
                        </a:ln>
                        <a:solidFill>
                          <a:schemeClr val="tx1"/>
                        </a:solidFill>
                        <a:effectLst/>
                        <a:latin typeface="VNI-Times" pitchFamily="2"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dirty="0">
                          <a:ln>
                            <a:noFill/>
                          </a:ln>
                          <a:solidFill>
                            <a:schemeClr val="tx1"/>
                          </a:solidFill>
                          <a:effectLst/>
                          <a:latin typeface="VNI-Times" pitchFamily="2" charset="0"/>
                        </a:rPr>
                        <a:t>-</a:t>
                      </a:r>
                      <a:r>
                        <a:rPr kumimoji="0" lang="en-US" sz="2800" b="0" i="0" u="none" strike="noStrike" cap="none" normalizeH="0" baseline="0" dirty="0" err="1">
                          <a:ln>
                            <a:noFill/>
                          </a:ln>
                          <a:solidFill>
                            <a:schemeClr val="tx1"/>
                          </a:solidFill>
                          <a:effectLst/>
                          <a:latin typeface="VNI-Times" pitchFamily="2" charset="0"/>
                        </a:rPr>
                        <a:t>Môû</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ñaàu</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đoạn</a:t>
                      </a:r>
                      <a:r>
                        <a:rPr kumimoji="0" lang="en-US" sz="2800" b="0" i="0" u="none" strike="noStrike" cap="none" normalizeH="0" baseline="0" dirty="0">
                          <a:ln>
                            <a:noFill/>
                          </a:ln>
                          <a:solidFill>
                            <a:schemeClr val="tx1"/>
                          </a:solidFill>
                          <a:effectLst/>
                          <a:latin typeface="VNI-Times" pitchFamily="2" charset="0"/>
                        </a:rPr>
                        <a:t> 1: </a:t>
                      </a:r>
                      <a:r>
                        <a:rPr kumimoji="0" lang="en-US" sz="2800" b="1" i="1" u="none" strike="noStrike" cap="none" normalizeH="0" baseline="0" dirty="0">
                          <a:ln>
                            <a:noFill/>
                          </a:ln>
                          <a:solidFill>
                            <a:schemeClr val="tx1"/>
                          </a:solidFill>
                          <a:effectLst/>
                          <a:latin typeface="VNI-Times" pitchFamily="2" charset="0"/>
                        </a:rPr>
                        <a:t>Mi-tin </a:t>
                      </a:r>
                      <a:r>
                        <a:rPr kumimoji="0" lang="en-US" sz="2800" b="1" i="1" u="none" strike="noStrike" cap="none" normalizeH="0" baseline="0" dirty="0" err="1">
                          <a:ln>
                            <a:noFill/>
                          </a:ln>
                          <a:solidFill>
                            <a:schemeClr val="tx1"/>
                          </a:solidFill>
                          <a:effectLst/>
                          <a:latin typeface="VNI-Times" pitchFamily="2" charset="0"/>
                        </a:rPr>
                        <a:t>ñeán</a:t>
                      </a:r>
                      <a:r>
                        <a:rPr kumimoji="0" lang="en-US" sz="2800" b="1" i="1" u="none" strike="noStrike" cap="none" normalizeH="0" baseline="0" dirty="0">
                          <a:ln>
                            <a:noFill/>
                          </a:ln>
                          <a:solidFill>
                            <a:schemeClr val="tx1"/>
                          </a:solidFill>
                          <a:effectLst/>
                          <a:latin typeface="VNI-Times" pitchFamily="2" charset="0"/>
                        </a:rPr>
                        <a:t> </a:t>
                      </a:r>
                      <a:r>
                        <a:rPr kumimoji="0" lang="en-US" sz="2800" b="1" i="1" u="none" strike="noStrike" cap="none" normalizeH="0" baseline="0" dirty="0" err="1">
                          <a:ln>
                            <a:noFill/>
                          </a:ln>
                          <a:solidFill>
                            <a:schemeClr val="tx1"/>
                          </a:solidFill>
                          <a:effectLst/>
                          <a:latin typeface="VNI-Times" pitchFamily="2" charset="0"/>
                        </a:rPr>
                        <a:t>khu</a:t>
                      </a:r>
                      <a:r>
                        <a:rPr kumimoji="0" lang="en-US" sz="2800" b="1" i="1" u="none" strike="noStrike" cap="none" normalizeH="0" baseline="0" dirty="0">
                          <a:ln>
                            <a:noFill/>
                          </a:ln>
                          <a:solidFill>
                            <a:schemeClr val="tx1"/>
                          </a:solidFill>
                          <a:effectLst/>
                          <a:latin typeface="VNI-Times" pitchFamily="2" charset="0"/>
                        </a:rPr>
                        <a:t> </a:t>
                      </a:r>
                      <a:r>
                        <a:rPr kumimoji="0" lang="en-US" sz="2800" b="1" i="1" u="none" strike="noStrike" cap="none" normalizeH="0" baseline="0" dirty="0" err="1">
                          <a:ln>
                            <a:noFill/>
                          </a:ln>
                          <a:solidFill>
                            <a:schemeClr val="tx1"/>
                          </a:solidFill>
                          <a:effectLst/>
                          <a:latin typeface="VNI-Times" pitchFamily="2" charset="0"/>
                        </a:rPr>
                        <a:t>vöôøn</a:t>
                      </a:r>
                      <a:r>
                        <a:rPr kumimoji="0" lang="en-US" sz="2800" b="1" i="1" u="none" strike="noStrike" cap="none" normalizeH="0" baseline="0" dirty="0">
                          <a:ln>
                            <a:noFill/>
                          </a:ln>
                          <a:solidFill>
                            <a:schemeClr val="tx1"/>
                          </a:solidFill>
                          <a:effectLst/>
                          <a:latin typeface="VNI-Times" pitchFamily="2" charset="0"/>
                        </a:rPr>
                        <a:t> </a:t>
                      </a:r>
                      <a:r>
                        <a:rPr kumimoji="0" lang="en-US" sz="2800" b="1" i="1" u="none" strike="noStrike" cap="none" normalizeH="0" baseline="0" dirty="0" err="1">
                          <a:ln>
                            <a:noFill/>
                          </a:ln>
                          <a:solidFill>
                            <a:schemeClr val="tx1"/>
                          </a:solidFill>
                          <a:effectLst/>
                          <a:latin typeface="VNI-Times" pitchFamily="2" charset="0"/>
                        </a:rPr>
                        <a:t>kì</a:t>
                      </a:r>
                      <a:r>
                        <a:rPr kumimoji="0" lang="en-US" sz="2800" b="1" i="1" u="none" strike="noStrike" cap="none" normalizeH="0" baseline="0" dirty="0">
                          <a:ln>
                            <a:noFill/>
                          </a:ln>
                          <a:solidFill>
                            <a:schemeClr val="tx1"/>
                          </a:solidFill>
                          <a:effectLst/>
                          <a:latin typeface="VNI-Times" pitchFamily="2" charset="0"/>
                        </a:rPr>
                        <a:t> </a:t>
                      </a:r>
                      <a:r>
                        <a:rPr kumimoji="0" lang="en-US" sz="2800" b="1" i="1" u="none" strike="noStrike" cap="none" normalizeH="0" baseline="0" dirty="0" err="1">
                          <a:ln>
                            <a:noFill/>
                          </a:ln>
                          <a:solidFill>
                            <a:schemeClr val="tx1"/>
                          </a:solidFill>
                          <a:effectLst/>
                          <a:latin typeface="VNI-Times" pitchFamily="2" charset="0"/>
                        </a:rPr>
                        <a:t>dieäu</a:t>
                      </a:r>
                      <a:r>
                        <a:rPr kumimoji="0" lang="en-US" sz="2800" b="1" i="1" u="none" strike="noStrike" cap="none" normalizeH="0" baseline="0" dirty="0">
                          <a:ln>
                            <a:noFill/>
                          </a:ln>
                          <a:solidFill>
                            <a:schemeClr val="tx1"/>
                          </a:solidFill>
                          <a:effectLst/>
                          <a:latin typeface="VNI-Times" pitchFamily="2" charset="0"/>
                        </a:rPr>
                        <a:t>.</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1" i="1" u="none" strike="noStrike" cap="none" normalizeH="0" baseline="0" dirty="0">
                        <a:ln>
                          <a:noFill/>
                        </a:ln>
                        <a:solidFill>
                          <a:schemeClr val="tx1"/>
                        </a:solidFill>
                        <a:effectLst/>
                        <a:latin typeface="VNI-Times" pitchFamily="2" charset="0"/>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0" i="0" u="none" strike="noStrike" cap="none" normalizeH="0" baseline="0" dirty="0">
                          <a:ln>
                            <a:noFill/>
                          </a:ln>
                          <a:solidFill>
                            <a:schemeClr val="tx1"/>
                          </a:solidFill>
                          <a:effectLst/>
                          <a:latin typeface="VNI-Times" pitchFamily="2" charset="0"/>
                        </a:rPr>
                        <a:t>-</a:t>
                      </a:r>
                      <a:r>
                        <a:rPr kumimoji="0" lang="en-US" sz="2800" b="0" i="0" u="none" strike="noStrike" cap="none" normalizeH="0" baseline="0" dirty="0" err="1">
                          <a:ln>
                            <a:noFill/>
                          </a:ln>
                          <a:solidFill>
                            <a:schemeClr val="tx1"/>
                          </a:solidFill>
                          <a:effectLst/>
                          <a:latin typeface="VNI-Times" pitchFamily="2" charset="0"/>
                        </a:rPr>
                        <a:t>Môû</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ñaàu</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đoạn</a:t>
                      </a:r>
                      <a:r>
                        <a:rPr kumimoji="0" lang="en-US" sz="2800" b="0" i="0" u="none" strike="noStrike" cap="none" normalizeH="0" baseline="0" dirty="0">
                          <a:ln>
                            <a:noFill/>
                          </a:ln>
                          <a:solidFill>
                            <a:schemeClr val="tx1"/>
                          </a:solidFill>
                          <a:effectLst/>
                          <a:latin typeface="VNI-Times" pitchFamily="2" charset="0"/>
                        </a:rPr>
                        <a:t> 2: </a:t>
                      </a:r>
                      <a:r>
                        <a:rPr kumimoji="0" lang="en-US" sz="2800" b="1" i="1" u="none" strike="noStrike" cap="none" normalizeH="0" baseline="0" dirty="0" err="1">
                          <a:ln>
                            <a:noFill/>
                          </a:ln>
                          <a:solidFill>
                            <a:schemeClr val="tx1"/>
                          </a:solidFill>
                          <a:effectLst/>
                          <a:latin typeface="VNI-Times" pitchFamily="2" charset="0"/>
                        </a:rPr>
                        <a:t>Trong</a:t>
                      </a:r>
                      <a:r>
                        <a:rPr kumimoji="0" lang="en-US" sz="2800" b="1" i="1" u="none" strike="noStrike" cap="none" normalizeH="0" baseline="0" dirty="0">
                          <a:ln>
                            <a:noFill/>
                          </a:ln>
                          <a:solidFill>
                            <a:schemeClr val="tx1"/>
                          </a:solidFill>
                          <a:effectLst/>
                          <a:latin typeface="VNI-Times" pitchFamily="2" charset="0"/>
                        </a:rPr>
                        <a:t> </a:t>
                      </a:r>
                      <a:r>
                        <a:rPr kumimoji="0" lang="en-US" sz="2800" b="1" i="1" u="none" strike="noStrike" cap="none" normalizeH="0" baseline="0" dirty="0" err="1">
                          <a:ln>
                            <a:noFill/>
                          </a:ln>
                          <a:solidFill>
                            <a:schemeClr val="tx1"/>
                          </a:solidFill>
                          <a:effectLst/>
                          <a:latin typeface="VNI-Times" pitchFamily="2" charset="0"/>
                        </a:rPr>
                        <a:t>khi</a:t>
                      </a:r>
                      <a:r>
                        <a:rPr kumimoji="0" lang="en-US" sz="2800" b="1" i="1" u="none" strike="noStrike" cap="none" normalizeH="0" baseline="0" dirty="0">
                          <a:ln>
                            <a:noFill/>
                          </a:ln>
                          <a:solidFill>
                            <a:schemeClr val="tx1"/>
                          </a:solidFill>
                          <a:effectLst/>
                          <a:latin typeface="VNI-Times" pitchFamily="2" charset="0"/>
                        </a:rPr>
                        <a:t> Mi-tin </a:t>
                      </a:r>
                      <a:r>
                        <a:rPr kumimoji="0" lang="en-US" sz="2800" b="1" i="1" u="none" strike="noStrike" cap="none" normalizeH="0" baseline="0" dirty="0" err="1">
                          <a:ln>
                            <a:noFill/>
                          </a:ln>
                          <a:solidFill>
                            <a:schemeClr val="tx1"/>
                          </a:solidFill>
                          <a:effectLst/>
                          <a:latin typeface="VNI-Times" pitchFamily="2" charset="0"/>
                        </a:rPr>
                        <a:t>ñang</a:t>
                      </a:r>
                      <a:r>
                        <a:rPr kumimoji="0" lang="en-US" sz="2800" b="1" i="1" u="none" strike="noStrike" cap="none" normalizeH="0" baseline="0" dirty="0">
                          <a:ln>
                            <a:noFill/>
                          </a:ln>
                          <a:solidFill>
                            <a:schemeClr val="tx1"/>
                          </a:solidFill>
                          <a:effectLst/>
                          <a:latin typeface="VNI-Times" pitchFamily="2" charset="0"/>
                        </a:rPr>
                        <a:t> </a:t>
                      </a:r>
                      <a:r>
                        <a:rPr kumimoji="0" lang="en-US" sz="2800" b="1" i="1" u="none" strike="noStrike" cap="none" normalizeH="0" baseline="0" dirty="0" err="1">
                          <a:ln>
                            <a:noFill/>
                          </a:ln>
                          <a:solidFill>
                            <a:schemeClr val="tx1"/>
                          </a:solidFill>
                          <a:effectLst/>
                          <a:latin typeface="VNI-Times" pitchFamily="2" charset="0"/>
                        </a:rPr>
                        <a:t>ôû</a:t>
                      </a:r>
                      <a:r>
                        <a:rPr kumimoji="0" lang="en-US" sz="2800" b="1" i="1" u="none" strike="noStrike" cap="none" normalizeH="0" baseline="0" dirty="0">
                          <a:ln>
                            <a:noFill/>
                          </a:ln>
                          <a:solidFill>
                            <a:schemeClr val="tx1"/>
                          </a:solidFill>
                          <a:effectLst/>
                          <a:latin typeface="VNI-Times" pitchFamily="2" charset="0"/>
                        </a:rPr>
                        <a:t> </a:t>
                      </a:r>
                      <a:r>
                        <a:rPr kumimoji="0" lang="en-US" sz="2800" b="1" i="1" u="none" strike="noStrike" cap="none" normalizeH="0" baseline="0" dirty="0" err="1">
                          <a:ln>
                            <a:noFill/>
                          </a:ln>
                          <a:solidFill>
                            <a:schemeClr val="tx1"/>
                          </a:solidFill>
                          <a:effectLst/>
                          <a:latin typeface="VNI-Times" pitchFamily="2" charset="0"/>
                        </a:rPr>
                        <a:t>khu</a:t>
                      </a:r>
                      <a:r>
                        <a:rPr kumimoji="0" lang="en-US" sz="2800" b="1" i="1" u="none" strike="noStrike" cap="none" normalizeH="0" baseline="0" dirty="0">
                          <a:ln>
                            <a:noFill/>
                          </a:ln>
                          <a:solidFill>
                            <a:schemeClr val="tx1"/>
                          </a:solidFill>
                          <a:effectLst/>
                          <a:latin typeface="VNI-Times" pitchFamily="2" charset="0"/>
                        </a:rPr>
                        <a:t> </a:t>
                      </a:r>
                      <a:r>
                        <a:rPr kumimoji="0" lang="en-US" sz="2800" b="1" i="1" u="none" strike="noStrike" cap="none" normalizeH="0" baseline="0" dirty="0" err="1">
                          <a:ln>
                            <a:noFill/>
                          </a:ln>
                          <a:solidFill>
                            <a:schemeClr val="tx1"/>
                          </a:solidFill>
                          <a:effectLst/>
                          <a:latin typeface="VNI-Times" pitchFamily="2" charset="0"/>
                        </a:rPr>
                        <a:t>vöôøn</a:t>
                      </a:r>
                      <a:r>
                        <a:rPr kumimoji="0" lang="en-US" sz="2800" b="1" i="1" u="none" strike="noStrike" cap="none" normalizeH="0" baseline="0" dirty="0">
                          <a:ln>
                            <a:noFill/>
                          </a:ln>
                          <a:solidFill>
                            <a:schemeClr val="tx1"/>
                          </a:solidFill>
                          <a:effectLst/>
                          <a:latin typeface="VNI-Times" pitchFamily="2" charset="0"/>
                        </a:rPr>
                        <a:t> </a:t>
                      </a:r>
                      <a:r>
                        <a:rPr kumimoji="0" lang="en-US" sz="2800" b="1" i="1" u="none" strike="noStrike" cap="none" normalizeH="0" baseline="0" dirty="0" err="1">
                          <a:ln>
                            <a:noFill/>
                          </a:ln>
                          <a:solidFill>
                            <a:schemeClr val="tx1"/>
                          </a:solidFill>
                          <a:effectLst/>
                          <a:latin typeface="VNI-Times" pitchFamily="2" charset="0"/>
                        </a:rPr>
                        <a:t>kì</a:t>
                      </a:r>
                      <a:r>
                        <a:rPr kumimoji="0" lang="en-US" sz="2800" b="1" i="1" u="none" strike="noStrike" cap="none" normalizeH="0" baseline="0" dirty="0">
                          <a:ln>
                            <a:noFill/>
                          </a:ln>
                          <a:solidFill>
                            <a:schemeClr val="tx1"/>
                          </a:solidFill>
                          <a:effectLst/>
                          <a:latin typeface="VNI-Times" pitchFamily="2" charset="0"/>
                        </a:rPr>
                        <a:t> </a:t>
                      </a:r>
                      <a:r>
                        <a:rPr kumimoji="0" lang="en-US" sz="2800" b="1" i="1" u="none" strike="noStrike" cap="none" normalizeH="0" baseline="0" dirty="0" err="1">
                          <a:ln>
                            <a:noFill/>
                          </a:ln>
                          <a:solidFill>
                            <a:schemeClr val="tx1"/>
                          </a:solidFill>
                          <a:effectLst/>
                          <a:latin typeface="VNI-Times" pitchFamily="2" charset="0"/>
                        </a:rPr>
                        <a:t>dieäu</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thì</a:t>
                      </a:r>
                      <a:r>
                        <a:rPr kumimoji="0" lang="en-US" sz="2800" b="0" i="0" u="none" strike="noStrike" cap="none" normalizeH="0" baseline="0" dirty="0">
                          <a:ln>
                            <a:noFill/>
                          </a:ln>
                          <a:solidFill>
                            <a:schemeClr val="tx1"/>
                          </a:solidFill>
                          <a:effectLst/>
                          <a:latin typeface="VNI-Times" pitchFamily="2" charset="0"/>
                        </a:rPr>
                        <a:t> Tin-tin </a:t>
                      </a:r>
                      <a:r>
                        <a:rPr kumimoji="0" lang="en-US" sz="2800" b="0" i="0" u="none" strike="noStrike" cap="none" normalizeH="0" baseline="0" dirty="0" err="1">
                          <a:ln>
                            <a:noFill/>
                          </a:ln>
                          <a:solidFill>
                            <a:schemeClr val="tx1"/>
                          </a:solidFill>
                          <a:effectLst/>
                          <a:latin typeface="VNI-Times" pitchFamily="2" charset="0"/>
                        </a:rPr>
                        <a:t>tìm</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ñeán</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coâng</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xöôûng</a:t>
                      </a:r>
                      <a:r>
                        <a:rPr kumimoji="0" lang="en-US" sz="2800" b="0" i="0" u="none" strike="noStrike" cap="none" normalizeH="0" baseline="0" dirty="0">
                          <a:ln>
                            <a:noFill/>
                          </a:ln>
                          <a:solidFill>
                            <a:schemeClr val="tx1"/>
                          </a:solidFill>
                          <a:effectLst/>
                          <a:latin typeface="VNI-Times" pitchFamily="2" charset="0"/>
                        </a:rPr>
                        <a:t> </a:t>
                      </a:r>
                      <a:r>
                        <a:rPr kumimoji="0" lang="en-US" sz="2800" b="0" i="0" u="none" strike="noStrike" cap="none" normalizeH="0" baseline="0" dirty="0" err="1">
                          <a:ln>
                            <a:noFill/>
                          </a:ln>
                          <a:solidFill>
                            <a:schemeClr val="tx1"/>
                          </a:solidFill>
                          <a:effectLst/>
                          <a:latin typeface="VNI-Times" pitchFamily="2" charset="0"/>
                        </a:rPr>
                        <a:t>xanh</a:t>
                      </a:r>
                      <a:r>
                        <a:rPr kumimoji="0" lang="en-US" sz="2800" b="0" i="0" u="none" strike="noStrike" cap="none" normalizeH="0" baseline="0" dirty="0">
                          <a:ln>
                            <a:noFill/>
                          </a:ln>
                          <a:solidFill>
                            <a:schemeClr val="tx1"/>
                          </a:solidFill>
                          <a:effectLst/>
                          <a:latin typeface="VNI-Times" pitchFamily="2" charset="0"/>
                        </a:rPr>
                        <a:t>.</a:t>
                      </a:r>
                    </a:p>
                    <a:p>
                      <a:pPr marL="457200" marR="0" lvl="0" indent="-45720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v"/>
                        <a:tabLst/>
                      </a:pPr>
                      <a:r>
                        <a:rPr lang="en-US" altLang="vi-VN" sz="2800" b="1" dirty="0" err="1">
                          <a:solidFill>
                            <a:srgbClr val="FF0000"/>
                          </a:solidFill>
                        </a:rPr>
                        <a:t>Kể</a:t>
                      </a:r>
                      <a:r>
                        <a:rPr lang="en-US" altLang="vi-VN" sz="2800" b="1" dirty="0">
                          <a:solidFill>
                            <a:srgbClr val="FF0000"/>
                          </a:solidFill>
                        </a:rPr>
                        <a:t> </a:t>
                      </a:r>
                      <a:r>
                        <a:rPr lang="en-US" altLang="vi-VN" sz="2800" b="1" dirty="0" err="1">
                          <a:solidFill>
                            <a:srgbClr val="FF0000"/>
                          </a:solidFill>
                        </a:rPr>
                        <a:t>theo</a:t>
                      </a:r>
                      <a:r>
                        <a:rPr lang="en-US" altLang="vi-VN" sz="2800" b="1" dirty="0">
                          <a:solidFill>
                            <a:srgbClr val="FF0000"/>
                          </a:solidFill>
                        </a:rPr>
                        <a:t> </a:t>
                      </a:r>
                      <a:r>
                        <a:rPr lang="en-US" altLang="vi-VN" sz="2800" b="1" dirty="0" err="1">
                          <a:solidFill>
                            <a:srgbClr val="FF0000"/>
                          </a:solidFill>
                        </a:rPr>
                        <a:t>trình</a:t>
                      </a:r>
                      <a:r>
                        <a:rPr lang="en-US" altLang="vi-VN" sz="2800" b="1" dirty="0">
                          <a:solidFill>
                            <a:srgbClr val="FF0000"/>
                          </a:solidFill>
                        </a:rPr>
                        <a:t> </a:t>
                      </a:r>
                      <a:r>
                        <a:rPr lang="en-US" altLang="vi-VN" sz="2800" b="1" dirty="0" err="1">
                          <a:solidFill>
                            <a:srgbClr val="FF0000"/>
                          </a:solidFill>
                        </a:rPr>
                        <a:t>tự</a:t>
                      </a:r>
                      <a:r>
                        <a:rPr lang="en-US" altLang="vi-VN" sz="2800" b="1" dirty="0">
                          <a:solidFill>
                            <a:srgbClr val="FF0000"/>
                          </a:solidFill>
                        </a:rPr>
                        <a:t> </a:t>
                      </a:r>
                      <a:r>
                        <a:rPr lang="en-US" altLang="vi-VN" sz="2800" b="1" dirty="0" err="1">
                          <a:solidFill>
                            <a:srgbClr val="FF0000"/>
                          </a:solidFill>
                        </a:rPr>
                        <a:t>không</a:t>
                      </a:r>
                      <a:r>
                        <a:rPr lang="en-US" altLang="vi-VN" sz="2800" b="1" dirty="0">
                          <a:solidFill>
                            <a:srgbClr val="FF0000"/>
                          </a:solidFill>
                        </a:rPr>
                        <a:t> </a:t>
                      </a:r>
                      <a:r>
                        <a:rPr lang="en-US" altLang="vi-VN" sz="2800" b="1" dirty="0" err="1">
                          <a:solidFill>
                            <a:srgbClr val="FF0000"/>
                          </a:solidFill>
                        </a:rPr>
                        <a:t>gian</a:t>
                      </a:r>
                      <a:r>
                        <a:rPr lang="en-US" altLang="vi-VN" sz="2800" b="1" dirty="0">
                          <a:solidFill>
                            <a:srgbClr val="FF0000"/>
                          </a:solidFill>
                        </a:rPr>
                        <a:t>: </a:t>
                      </a:r>
                      <a:r>
                        <a:rPr lang="en-GB" altLang="vi-VN" sz="2800" b="1" i="1" dirty="0">
                          <a:solidFill>
                            <a:srgbClr val="FF0000"/>
                          </a:solidFill>
                          <a:latin typeface="VNI-Times" pitchFamily="2" charset="0"/>
                        </a:rPr>
                        <a:t> </a:t>
                      </a:r>
                      <a:r>
                        <a:rPr lang="en-GB" altLang="vi-VN" sz="2800" b="1" i="0" dirty="0" err="1">
                          <a:solidFill>
                            <a:srgbClr val="FF0000"/>
                          </a:solidFill>
                          <a:latin typeface="VNI-Times" pitchFamily="2" charset="0"/>
                        </a:rPr>
                        <a:t>keå</a:t>
                      </a:r>
                      <a:r>
                        <a:rPr lang="en-GB" altLang="vi-VN" sz="2800" b="1" i="0" dirty="0">
                          <a:solidFill>
                            <a:srgbClr val="FF0000"/>
                          </a:solidFill>
                          <a:latin typeface="VNI-Times" pitchFamily="2" charset="0"/>
                        </a:rPr>
                        <a:t> </a:t>
                      </a:r>
                      <a:r>
                        <a:rPr lang="en-GB" altLang="vi-VN" sz="2800" b="1" i="0" dirty="0" err="1">
                          <a:solidFill>
                            <a:srgbClr val="FF0000"/>
                          </a:solidFill>
                          <a:latin typeface="VNI-Times" pitchFamily="2" charset="0"/>
                        </a:rPr>
                        <a:t>veà</a:t>
                      </a:r>
                      <a:r>
                        <a:rPr lang="en-GB" altLang="vi-VN" sz="2800" b="1" i="0" dirty="0">
                          <a:solidFill>
                            <a:srgbClr val="FF0000"/>
                          </a:solidFill>
                          <a:latin typeface="VNI-Times" pitchFamily="2" charset="0"/>
                        </a:rPr>
                        <a:t> </a:t>
                      </a:r>
                      <a:r>
                        <a:rPr lang="en-GB" altLang="vi-VN" sz="2800" b="1" i="0" dirty="0" err="1">
                          <a:solidFill>
                            <a:srgbClr val="FF0000"/>
                          </a:solidFill>
                          <a:latin typeface="VNI-Times" pitchFamily="2" charset="0"/>
                        </a:rPr>
                        <a:t>caùc</a:t>
                      </a:r>
                      <a:r>
                        <a:rPr lang="en-GB" altLang="vi-VN" sz="2800" b="1" i="0" dirty="0">
                          <a:solidFill>
                            <a:srgbClr val="FF0000"/>
                          </a:solidFill>
                          <a:latin typeface="VNI-Times" pitchFamily="2" charset="0"/>
                        </a:rPr>
                        <a:t> </a:t>
                      </a:r>
                      <a:r>
                        <a:rPr lang="en-GB" altLang="vi-VN" sz="2800" b="1" i="0" dirty="0" err="1">
                          <a:solidFill>
                            <a:srgbClr val="FF0000"/>
                          </a:solidFill>
                          <a:latin typeface="VNI-Times" pitchFamily="2" charset="0"/>
                        </a:rPr>
                        <a:t>söï</a:t>
                      </a:r>
                      <a:r>
                        <a:rPr lang="en-GB" altLang="vi-VN" sz="2800" b="1" i="0" dirty="0">
                          <a:solidFill>
                            <a:srgbClr val="FF0000"/>
                          </a:solidFill>
                          <a:latin typeface="VNI-Times" pitchFamily="2" charset="0"/>
                        </a:rPr>
                        <a:t> </a:t>
                      </a:r>
                      <a:r>
                        <a:rPr lang="en-GB" altLang="vi-VN" sz="2800" b="1" i="0" dirty="0" err="1">
                          <a:solidFill>
                            <a:srgbClr val="FF0000"/>
                          </a:solidFill>
                          <a:latin typeface="VNI-Times" pitchFamily="2" charset="0"/>
                        </a:rPr>
                        <a:t>vieäc</a:t>
                      </a:r>
                      <a:r>
                        <a:rPr lang="en-GB" altLang="vi-VN" sz="2800" b="1" i="0" dirty="0">
                          <a:solidFill>
                            <a:srgbClr val="FF0000"/>
                          </a:solidFill>
                          <a:latin typeface="VNI-Times" pitchFamily="2" charset="0"/>
                        </a:rPr>
                        <a:t> </a:t>
                      </a:r>
                      <a:r>
                        <a:rPr lang="en-GB" altLang="vi-VN" sz="2800" b="1" i="0" dirty="0" err="1">
                          <a:solidFill>
                            <a:srgbClr val="FF0000"/>
                          </a:solidFill>
                          <a:latin typeface="VNI-Times" pitchFamily="2" charset="0"/>
                        </a:rPr>
                        <a:t>xaûy</a:t>
                      </a:r>
                      <a:r>
                        <a:rPr lang="en-GB" altLang="vi-VN" sz="2800" b="1" i="0" dirty="0">
                          <a:solidFill>
                            <a:srgbClr val="FF0000"/>
                          </a:solidFill>
                          <a:latin typeface="VNI-Times" pitchFamily="2" charset="0"/>
                        </a:rPr>
                        <a:t> </a:t>
                      </a:r>
                      <a:r>
                        <a:rPr lang="en-GB" altLang="vi-VN" sz="2800" b="1" i="0" dirty="0" err="1">
                          <a:solidFill>
                            <a:srgbClr val="FF0000"/>
                          </a:solidFill>
                          <a:latin typeface="VNI-Times" pitchFamily="2" charset="0"/>
                        </a:rPr>
                        <a:t>ra</a:t>
                      </a:r>
                      <a:r>
                        <a:rPr lang="en-GB" altLang="vi-VN" sz="2800" b="1" i="0" dirty="0">
                          <a:solidFill>
                            <a:srgbClr val="FF0000"/>
                          </a:solidFill>
                          <a:latin typeface="VNI-Times" pitchFamily="2" charset="0"/>
                        </a:rPr>
                        <a:t> </a:t>
                      </a:r>
                      <a:r>
                        <a:rPr lang="en-GB" altLang="vi-VN" sz="2800" b="1" i="0" dirty="0" err="1">
                          <a:solidFill>
                            <a:srgbClr val="FF0000"/>
                          </a:solidFill>
                          <a:latin typeface="VNI-Times" pitchFamily="2" charset="0"/>
                        </a:rPr>
                        <a:t>cuøng</a:t>
                      </a:r>
                      <a:r>
                        <a:rPr lang="en-GB" altLang="vi-VN" sz="2800" b="1" i="0" dirty="0">
                          <a:solidFill>
                            <a:srgbClr val="FF0000"/>
                          </a:solidFill>
                          <a:latin typeface="VNI-Times" pitchFamily="2" charset="0"/>
                        </a:rPr>
                        <a:t> </a:t>
                      </a:r>
                      <a:r>
                        <a:rPr lang="en-GB" altLang="vi-VN" sz="2800" b="1" i="0" dirty="0" err="1">
                          <a:solidFill>
                            <a:srgbClr val="FF0000"/>
                          </a:solidFill>
                          <a:latin typeface="VNI-Times" pitchFamily="2" charset="0"/>
                        </a:rPr>
                        <a:t>moät</a:t>
                      </a:r>
                      <a:r>
                        <a:rPr lang="en-GB" altLang="vi-VN" sz="2800" b="1" i="0" dirty="0">
                          <a:solidFill>
                            <a:srgbClr val="FF0000"/>
                          </a:solidFill>
                          <a:latin typeface="VNI-Times" pitchFamily="2" charset="0"/>
                        </a:rPr>
                        <a:t> </a:t>
                      </a:r>
                      <a:r>
                        <a:rPr lang="en-GB" altLang="vi-VN" sz="2800" b="1" i="0" dirty="0" err="1">
                          <a:solidFill>
                            <a:srgbClr val="FF0000"/>
                          </a:solidFill>
                          <a:latin typeface="VNI-Times" pitchFamily="2" charset="0"/>
                        </a:rPr>
                        <a:t>luùc</a:t>
                      </a:r>
                      <a:r>
                        <a:rPr lang="en-GB" altLang="vi-VN" sz="2800" b="1" i="0" dirty="0">
                          <a:solidFill>
                            <a:srgbClr val="FF0000"/>
                          </a:solidFill>
                          <a:latin typeface="VNI-Times" pitchFamily="2" charset="0"/>
                        </a:rPr>
                        <a:t> </a:t>
                      </a:r>
                      <a:r>
                        <a:rPr lang="en-GB" altLang="vi-VN" sz="2800" b="1" i="0" dirty="0" err="1">
                          <a:solidFill>
                            <a:srgbClr val="FF0000"/>
                          </a:solidFill>
                          <a:latin typeface="VNI-Times" pitchFamily="2" charset="0"/>
                        </a:rPr>
                        <a:t>vaø</a:t>
                      </a:r>
                      <a:r>
                        <a:rPr lang="en-GB" altLang="vi-VN" sz="2800" b="1" i="0" dirty="0">
                          <a:solidFill>
                            <a:srgbClr val="FF0000"/>
                          </a:solidFill>
                          <a:latin typeface="VNI-Times" pitchFamily="2" charset="0"/>
                        </a:rPr>
                        <a:t> </a:t>
                      </a:r>
                      <a:r>
                        <a:rPr lang="en-GB" altLang="vi-VN" sz="2800" b="1" i="0" dirty="0" err="1">
                          <a:solidFill>
                            <a:srgbClr val="FF0000"/>
                          </a:solidFill>
                          <a:latin typeface="VNI-Times" pitchFamily="2" charset="0"/>
                        </a:rPr>
                        <a:t>ôû</a:t>
                      </a:r>
                      <a:r>
                        <a:rPr lang="en-GB" altLang="vi-VN" sz="2800" b="1" i="0" dirty="0">
                          <a:solidFill>
                            <a:srgbClr val="FF0000"/>
                          </a:solidFill>
                          <a:latin typeface="VNI-Times" pitchFamily="2" charset="0"/>
                        </a:rPr>
                        <a:t> </a:t>
                      </a:r>
                      <a:r>
                        <a:rPr lang="en-GB" altLang="vi-VN" sz="2800" b="1" i="0" dirty="0" err="1">
                          <a:solidFill>
                            <a:srgbClr val="FF0000"/>
                          </a:solidFill>
                          <a:latin typeface="VNI-Times" pitchFamily="2" charset="0"/>
                        </a:rPr>
                        <a:t>nhöõng</a:t>
                      </a:r>
                      <a:r>
                        <a:rPr lang="en-GB" altLang="vi-VN" sz="2800" b="1" i="0" dirty="0">
                          <a:solidFill>
                            <a:srgbClr val="FF0000"/>
                          </a:solidFill>
                          <a:latin typeface="VNI-Times" pitchFamily="2" charset="0"/>
                        </a:rPr>
                        <a:t> </a:t>
                      </a:r>
                      <a:r>
                        <a:rPr lang="en-GB" altLang="vi-VN" sz="2800" b="1" i="0" dirty="0" err="1">
                          <a:solidFill>
                            <a:srgbClr val="FF0000"/>
                          </a:solidFill>
                          <a:latin typeface="VNI-Times" pitchFamily="2" charset="0"/>
                        </a:rPr>
                        <a:t>nôi</a:t>
                      </a:r>
                      <a:r>
                        <a:rPr lang="en-GB" altLang="vi-VN" sz="2800" b="1" i="0" dirty="0">
                          <a:solidFill>
                            <a:srgbClr val="FF0000"/>
                          </a:solidFill>
                          <a:latin typeface="VNI-Times" pitchFamily="2" charset="0"/>
                        </a:rPr>
                        <a:t> </a:t>
                      </a:r>
                      <a:r>
                        <a:rPr lang="en-GB" altLang="vi-VN" sz="2800" b="1" i="0" dirty="0" err="1">
                          <a:solidFill>
                            <a:srgbClr val="FF0000"/>
                          </a:solidFill>
                          <a:latin typeface="VNI-Times" pitchFamily="2" charset="0"/>
                        </a:rPr>
                        <a:t>khaùc</a:t>
                      </a:r>
                      <a:r>
                        <a:rPr lang="en-GB" altLang="vi-VN" sz="2800" b="1" i="0" dirty="0">
                          <a:solidFill>
                            <a:srgbClr val="FF0000"/>
                          </a:solidFill>
                          <a:latin typeface="VNI-Times" pitchFamily="2" charset="0"/>
                        </a:rPr>
                        <a:t> </a:t>
                      </a:r>
                      <a:r>
                        <a:rPr lang="en-GB" altLang="vi-VN" sz="2800" b="1" i="0" dirty="0" err="1">
                          <a:solidFill>
                            <a:srgbClr val="FF0000"/>
                          </a:solidFill>
                          <a:latin typeface="VNI-Times" pitchFamily="2" charset="0"/>
                        </a:rPr>
                        <a:t>nhau</a:t>
                      </a:r>
                      <a:r>
                        <a:rPr lang="en-US" altLang="vi-VN" sz="2800" b="1" i="0" dirty="0">
                          <a:solidFill>
                            <a:srgbClr val="FF0000"/>
                          </a:solidFill>
                        </a:rPr>
                        <a:t>.</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lang="en-US" altLang="vi-VN" sz="2800" b="1" dirty="0"/>
                        <a:t>  </a:t>
                      </a:r>
                      <a:endParaRPr kumimoji="0" lang="en-US" sz="2800" b="1" i="0" u="none" strike="noStrike" cap="none" normalizeH="0" baseline="0" dirty="0">
                        <a:ln>
                          <a:noFill/>
                        </a:ln>
                        <a:solidFill>
                          <a:schemeClr val="tx1"/>
                        </a:solidFill>
                        <a:effectLst/>
                        <a:latin typeface="VNI-Times" pitchFamily="2"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24DE43B5-A964-4565-8669-4EDF893E19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444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4">
            <a:extLst>
              <a:ext uri="{FF2B5EF4-FFF2-40B4-BE49-F238E27FC236}">
                <a16:creationId xmlns="" xmlns:a16="http://schemas.microsoft.com/office/drawing/2014/main" id="{21209054-7B90-43DE-8C52-91FBA0EB9796}"/>
              </a:ext>
            </a:extLst>
          </p:cNvPr>
          <p:cNvSpPr>
            <a:spLocks noChangeArrowheads="1"/>
          </p:cNvSpPr>
          <p:nvPr/>
        </p:nvSpPr>
        <p:spPr bwMode="auto">
          <a:xfrm>
            <a:off x="1905000" y="685801"/>
            <a:ext cx="830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err="1">
                <a:solidFill>
                  <a:srgbClr val="FF0000"/>
                </a:solidFill>
                <a:latin typeface="Times New Roman" panose="02020603050405020304" pitchFamily="18" charset="0"/>
              </a:rPr>
              <a:t>Từ</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ngữ</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nối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đoạn</a:t>
            </a:r>
            <a:r>
              <a:rPr lang="en-US" altLang="en-US" sz="2800" b="1" dirty="0">
                <a:solidFill>
                  <a:srgbClr val="FF0000"/>
                </a:solidFill>
                <a:latin typeface="Times New Roman" panose="02020603050405020304" pitchFamily="18" charset="0"/>
              </a:rPr>
              <a:t> 1 </a:t>
            </a:r>
            <a:r>
              <a:rPr lang="en-US" altLang="en-US" sz="2800" b="1" dirty="0" err="1">
                <a:solidFill>
                  <a:srgbClr val="FF0000"/>
                </a:solidFill>
                <a:latin typeface="Times New Roman" panose="02020603050405020304" pitchFamily="18" charset="0"/>
              </a:rPr>
              <a:t>với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đoạn</a:t>
            </a:r>
            <a:r>
              <a:rPr lang="en-US" altLang="en-US" sz="2800" b="1" dirty="0">
                <a:solidFill>
                  <a:srgbClr val="FF0000"/>
                </a:solidFill>
                <a:latin typeface="Times New Roman" panose="02020603050405020304" pitchFamily="18" charset="0"/>
              </a:rPr>
              <a:t> 2 :</a:t>
            </a:r>
          </a:p>
        </p:txBody>
      </p:sp>
      <p:graphicFrame>
        <p:nvGraphicFramePr>
          <p:cNvPr id="6" name="Table 5">
            <a:extLst>
              <a:ext uri="{FF2B5EF4-FFF2-40B4-BE49-F238E27FC236}">
                <a16:creationId xmlns="" xmlns:a16="http://schemas.microsoft.com/office/drawing/2014/main" id="{7F25909D-C129-4E73-8443-42B5B13F7F5A}"/>
              </a:ext>
            </a:extLst>
          </p:cNvPr>
          <p:cNvGraphicFramePr>
            <a:graphicFrameLocks noGrp="1"/>
          </p:cNvGraphicFramePr>
          <p:nvPr>
            <p:extLst>
              <p:ext uri="{D42A27DB-BD31-4B8C-83A1-F6EECF244321}">
                <p14:modId xmlns:p14="http://schemas.microsoft.com/office/powerpoint/2010/main" val="1611608799"/>
              </p:ext>
            </p:extLst>
          </p:nvPr>
        </p:nvGraphicFramePr>
        <p:xfrm>
          <a:off x="1828801" y="1524000"/>
          <a:ext cx="8610601" cy="4546600"/>
        </p:xfrm>
        <a:graphic>
          <a:graphicData uri="http://schemas.openxmlformats.org/drawingml/2006/table">
            <a:tbl>
              <a:tblPr firstRow="1" bandRow="1">
                <a:tableStyleId>{5C22544A-7EE6-4342-B048-85BDC9FD1C3A}</a:tableStyleId>
              </a:tblPr>
              <a:tblGrid>
                <a:gridCol w="1643842">
                  <a:extLst>
                    <a:ext uri="{9D8B030D-6E8A-4147-A177-3AD203B41FA5}">
                      <a16:colId xmlns="" xmlns:a16="http://schemas.microsoft.com/office/drawing/2014/main" val="20000"/>
                    </a:ext>
                  </a:extLst>
                </a:gridCol>
                <a:gridCol w="3287684">
                  <a:extLst>
                    <a:ext uri="{9D8B030D-6E8A-4147-A177-3AD203B41FA5}">
                      <a16:colId xmlns="" xmlns:a16="http://schemas.microsoft.com/office/drawing/2014/main" val="20001"/>
                    </a:ext>
                  </a:extLst>
                </a:gridCol>
                <a:gridCol w="3679075">
                  <a:extLst>
                    <a:ext uri="{9D8B030D-6E8A-4147-A177-3AD203B41FA5}">
                      <a16:colId xmlns="" xmlns:a16="http://schemas.microsoft.com/office/drawing/2014/main" val="20002"/>
                    </a:ext>
                  </a:extLst>
                </a:gridCol>
              </a:tblGrid>
              <a:tr h="994903">
                <a:tc>
                  <a:txBody>
                    <a:bodyPr/>
                    <a:lstStyle/>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Times New Roman" pitchFamily="18" charset="0"/>
                          <a:cs typeface="Times New Roman" pitchFamily="18" charset="0"/>
                        </a:rPr>
                        <a:t>Theo cách</a:t>
                      </a:r>
                      <a:r>
                        <a:rPr lang="en-US" sz="2800" baseline="0" dirty="0">
                          <a:solidFill>
                            <a:schemeClr val="tx1"/>
                          </a:solidFill>
                          <a:latin typeface="Times New Roman" pitchFamily="18" charset="0"/>
                          <a:cs typeface="Times New Roman" pitchFamily="18" charset="0"/>
                        </a:rPr>
                        <a:t> </a:t>
                      </a:r>
                      <a:r>
                        <a:rPr lang="en-US" sz="2800" baseline="0" dirty="0" err="1">
                          <a:solidFill>
                            <a:schemeClr val="tx1"/>
                          </a:solidFill>
                          <a:latin typeface="Times New Roman" pitchFamily="18" charset="0"/>
                          <a:cs typeface="Times New Roman" pitchFamily="18" charset="0"/>
                        </a:rPr>
                        <a:t>kể</a:t>
                      </a:r>
                      <a:r>
                        <a:rPr lang="en-US" sz="2800" baseline="0" dirty="0">
                          <a:solidFill>
                            <a:schemeClr val="tx1"/>
                          </a:solidFill>
                          <a:latin typeface="Times New Roman" pitchFamily="18" charset="0"/>
                          <a:cs typeface="Times New Roman" pitchFamily="18" charset="0"/>
                        </a:rPr>
                        <a:t> </a:t>
                      </a:r>
                      <a:r>
                        <a:rPr lang="en-US" sz="2800" baseline="0" dirty="0" err="1">
                          <a:solidFill>
                            <a:schemeClr val="tx1"/>
                          </a:solidFill>
                          <a:latin typeface="Times New Roman" pitchFamily="18" charset="0"/>
                          <a:cs typeface="Times New Roman" pitchFamily="18" charset="0"/>
                        </a:rPr>
                        <a:t>bài</a:t>
                      </a:r>
                      <a:r>
                        <a:rPr lang="en-US" sz="2800" baseline="0" dirty="0">
                          <a:solidFill>
                            <a:schemeClr val="tx1"/>
                          </a:solidFill>
                          <a:latin typeface="Times New Roman" pitchFamily="18" charset="0"/>
                          <a:cs typeface="Times New Roman" pitchFamily="18" charset="0"/>
                        </a:rPr>
                        <a:t> 1</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Times New Roman" pitchFamily="18" charset="0"/>
                          <a:cs typeface="Times New Roman" pitchFamily="18" charset="0"/>
                        </a:rPr>
                        <a:t>Theo cách</a:t>
                      </a:r>
                      <a:r>
                        <a:rPr lang="en-US" sz="2800" baseline="0" dirty="0">
                          <a:solidFill>
                            <a:schemeClr val="tx1"/>
                          </a:solidFill>
                          <a:latin typeface="Times New Roman" pitchFamily="18" charset="0"/>
                          <a:cs typeface="Times New Roman" pitchFamily="18" charset="0"/>
                        </a:rPr>
                        <a:t> </a:t>
                      </a:r>
                      <a:r>
                        <a:rPr lang="en-US" sz="2800" baseline="0" dirty="0" err="1">
                          <a:solidFill>
                            <a:schemeClr val="tx1"/>
                          </a:solidFill>
                          <a:latin typeface="Times New Roman" pitchFamily="18" charset="0"/>
                          <a:cs typeface="Times New Roman" pitchFamily="18" charset="0"/>
                        </a:rPr>
                        <a:t>kể</a:t>
                      </a:r>
                      <a:r>
                        <a:rPr lang="en-US" sz="2800" baseline="0" dirty="0">
                          <a:solidFill>
                            <a:schemeClr val="tx1"/>
                          </a:solidFill>
                          <a:latin typeface="Times New Roman" pitchFamily="18" charset="0"/>
                          <a:cs typeface="Times New Roman" pitchFamily="18" charset="0"/>
                        </a:rPr>
                        <a:t> </a:t>
                      </a:r>
                      <a:r>
                        <a:rPr lang="en-US" sz="2800" baseline="0" dirty="0" err="1">
                          <a:solidFill>
                            <a:schemeClr val="tx1"/>
                          </a:solidFill>
                          <a:latin typeface="Times New Roman" pitchFamily="18" charset="0"/>
                          <a:cs typeface="Times New Roman" pitchFamily="18" charset="0"/>
                        </a:rPr>
                        <a:t>bài</a:t>
                      </a:r>
                      <a:r>
                        <a:rPr lang="en-US" sz="2800" baseline="0" dirty="0">
                          <a:solidFill>
                            <a:schemeClr val="tx1"/>
                          </a:solidFill>
                          <a:latin typeface="Times New Roman" pitchFamily="18" charset="0"/>
                          <a:cs typeface="Times New Roman" pitchFamily="18" charset="0"/>
                        </a:rPr>
                        <a:t> 2</a:t>
                      </a:r>
                      <a:endParaRPr lang="en-US" sz="2800" dirty="0">
                        <a:solidFill>
                          <a:schemeClr val="tx1"/>
                        </a:solidFill>
                        <a:latin typeface="Times New Roman" pitchFamily="18" charset="0"/>
                        <a:cs typeface="Times New Roman" pitchFamily="18" charset="0"/>
                      </a:endParaRP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1658172">
                <a:tc>
                  <a:txBody>
                    <a:bodyPr/>
                    <a:lstStyle/>
                    <a:p>
                      <a:r>
                        <a:rPr lang="en-US" sz="2800" dirty="0">
                          <a:solidFill>
                            <a:schemeClr val="tx1"/>
                          </a:solidFill>
                        </a:rPr>
                        <a:t>Mở</a:t>
                      </a:r>
                      <a:r>
                        <a:rPr lang="en-US" sz="2800" baseline="0" dirty="0">
                          <a:solidFill>
                            <a:schemeClr val="tx1"/>
                          </a:solidFill>
                        </a:rPr>
                        <a:t> đầu: đoạn 1</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a:solidFill>
                            <a:srgbClr val="FF0000"/>
                          </a:solidFill>
                        </a:rPr>
                        <a:t>Trước</a:t>
                      </a:r>
                      <a:r>
                        <a:rPr lang="en-US" sz="2800" baseline="0" dirty="0">
                          <a:solidFill>
                            <a:srgbClr val="FF0000"/>
                          </a:solidFill>
                        </a:rPr>
                        <a:t> hết</a:t>
                      </a:r>
                      <a:r>
                        <a:rPr lang="en-US" sz="2800" baseline="0" dirty="0">
                          <a:solidFill>
                            <a:schemeClr val="tx1"/>
                          </a:solidFill>
                        </a:rPr>
                        <a:t>, hai bạn rủ nhau đến thăm công xưởng xanh.</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a:solidFill>
                            <a:schemeClr val="tx1"/>
                          </a:solidFill>
                        </a:rPr>
                        <a:t>Mi-tin đến</a:t>
                      </a:r>
                      <a:r>
                        <a:rPr lang="en-US" sz="2800" baseline="0" dirty="0">
                          <a:solidFill>
                            <a:schemeClr val="tx1"/>
                          </a:solidFill>
                        </a:rPr>
                        <a:t> khu vườn kì diệu.</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8935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Mở</a:t>
                      </a:r>
                      <a:r>
                        <a:rPr lang="en-US" sz="2800" baseline="0" dirty="0">
                          <a:solidFill>
                            <a:schemeClr val="tx1"/>
                          </a:solidFill>
                        </a:rPr>
                        <a:t> đầu: đoạn 2</a:t>
                      </a:r>
                      <a:endParaRPr lang="en-US" sz="2800" dirty="0">
                        <a:solidFill>
                          <a:schemeClr val="tx1"/>
                        </a:solidFill>
                      </a:endParaRP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800" dirty="0">
                          <a:solidFill>
                            <a:srgbClr val="FF0000"/>
                          </a:solidFill>
                        </a:rPr>
                        <a:t>Rời</a:t>
                      </a:r>
                      <a:r>
                        <a:rPr lang="en-US" sz="2800" baseline="0" dirty="0">
                          <a:solidFill>
                            <a:srgbClr val="FF0000"/>
                          </a:solidFill>
                        </a:rPr>
                        <a:t> </a:t>
                      </a:r>
                      <a:r>
                        <a:rPr lang="en-US" sz="2800" baseline="0" dirty="0" err="1">
                          <a:solidFill>
                            <a:srgbClr val="FF0000"/>
                          </a:solidFill>
                        </a:rPr>
                        <a:t>công</a:t>
                      </a:r>
                      <a:r>
                        <a:rPr lang="en-US" sz="2800" baseline="0" dirty="0">
                          <a:solidFill>
                            <a:srgbClr val="FF0000"/>
                          </a:solidFill>
                        </a:rPr>
                        <a:t> </a:t>
                      </a:r>
                      <a:r>
                        <a:rPr lang="en-US" sz="2800" baseline="0" dirty="0" err="1">
                          <a:solidFill>
                            <a:srgbClr val="FF0000"/>
                          </a:solidFill>
                        </a:rPr>
                        <a:t>xưởng</a:t>
                      </a:r>
                      <a:r>
                        <a:rPr lang="en-US" sz="2800" baseline="0" dirty="0">
                          <a:solidFill>
                            <a:srgbClr val="FF0000"/>
                          </a:solidFill>
                        </a:rPr>
                        <a:t> xanh</a:t>
                      </a:r>
                      <a:r>
                        <a:rPr lang="en-US" sz="2800" baseline="0" dirty="0">
                          <a:solidFill>
                            <a:schemeClr val="tx1"/>
                          </a:solidFill>
                        </a:rPr>
                        <a:t>, Tin-tin và Min-tin đến khu vườn kì diệu.</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800" dirty="0">
                          <a:solidFill>
                            <a:srgbClr val="FF0000"/>
                          </a:solidFill>
                        </a:rPr>
                        <a:t>Trong khi Mi-tin</a:t>
                      </a:r>
                      <a:r>
                        <a:rPr lang="en-US" sz="2800" baseline="0" dirty="0">
                          <a:solidFill>
                            <a:srgbClr val="FF0000"/>
                          </a:solidFill>
                        </a:rPr>
                        <a:t> đang ở khu vườn kì </a:t>
                      </a:r>
                      <a:r>
                        <a:rPr lang="en-US" sz="2800" baseline="0" dirty="0" err="1">
                          <a:solidFill>
                            <a:srgbClr val="FF0000"/>
                          </a:solidFill>
                        </a:rPr>
                        <a:t>diệu</a:t>
                      </a:r>
                      <a:r>
                        <a:rPr lang="en-US" sz="2800" baseline="0" dirty="0">
                          <a:solidFill>
                            <a:schemeClr val="tx1"/>
                          </a:solidFill>
                        </a:rPr>
                        <a:t> </a:t>
                      </a:r>
                      <a:r>
                        <a:rPr lang="en-US" sz="2800" baseline="0" dirty="0" err="1">
                          <a:solidFill>
                            <a:schemeClr val="tx1"/>
                          </a:solidFill>
                        </a:rPr>
                        <a:t>thì</a:t>
                      </a:r>
                      <a:r>
                        <a:rPr lang="en-US" sz="2800" baseline="0" dirty="0">
                          <a:solidFill>
                            <a:schemeClr val="tx1"/>
                          </a:solidFill>
                        </a:rPr>
                        <a:t> Tin-tin tìm đến công xưởng xanh.</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 xmlns:a16="http://schemas.microsoft.com/office/drawing/2014/main" id="{3E73283B-F78D-4C10-815E-BA79E34EAF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 y="28257"/>
            <a:ext cx="123444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ext Box 2">
            <a:extLst>
              <a:ext uri="{FF2B5EF4-FFF2-40B4-BE49-F238E27FC236}">
                <a16:creationId xmlns="" xmlns:a16="http://schemas.microsoft.com/office/drawing/2014/main" id="{DC5CAE2F-7E33-4AB6-8F19-13B8B94C5912}"/>
              </a:ext>
            </a:extLst>
          </p:cNvPr>
          <p:cNvSpPr txBox="1">
            <a:spLocks noChangeArrowheads="1"/>
          </p:cNvSpPr>
          <p:nvPr/>
        </p:nvSpPr>
        <p:spPr bwMode="auto">
          <a:xfrm>
            <a:off x="437322" y="724815"/>
            <a:ext cx="1131735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vi-VN" sz="4000" b="1" u="sng" dirty="0" err="1">
                <a:solidFill>
                  <a:srgbClr val="FF0000"/>
                </a:solidFill>
              </a:rPr>
              <a:t>Ghi</a:t>
            </a:r>
            <a:r>
              <a:rPr lang="en-US" altLang="vi-VN" sz="4000" b="1" u="sng" dirty="0">
                <a:solidFill>
                  <a:srgbClr val="FF0000"/>
                </a:solidFill>
              </a:rPr>
              <a:t> </a:t>
            </a:r>
            <a:r>
              <a:rPr lang="en-US" altLang="vi-VN" sz="4000" b="1" u="sng" dirty="0" err="1">
                <a:solidFill>
                  <a:srgbClr val="FF0000"/>
                </a:solidFill>
              </a:rPr>
              <a:t>nhớ</a:t>
            </a:r>
            <a:r>
              <a:rPr lang="en-US" altLang="vi-VN" sz="4000" b="1" dirty="0">
                <a:solidFill>
                  <a:srgbClr val="FF0000"/>
                </a:solidFill>
              </a:rPr>
              <a:t>:</a:t>
            </a:r>
          </a:p>
          <a:p>
            <a:pPr algn="ctr"/>
            <a:endParaRPr lang="en-US" altLang="vi-VN" sz="4000" b="1" dirty="0">
              <a:solidFill>
                <a:srgbClr val="FF0000"/>
              </a:solidFill>
            </a:endParaRPr>
          </a:p>
          <a:p>
            <a:pPr>
              <a:buFontTx/>
              <a:buChar char="-"/>
            </a:pPr>
            <a:r>
              <a:rPr lang="en-US" altLang="vi-VN" sz="4000" b="1" dirty="0">
                <a:solidFill>
                  <a:srgbClr val="0000FF"/>
                </a:solidFill>
              </a:rPr>
              <a:t> </a:t>
            </a:r>
            <a:r>
              <a:rPr lang="en-US" altLang="vi-VN" sz="4000" b="1" dirty="0" err="1">
                <a:solidFill>
                  <a:srgbClr val="0000FF"/>
                </a:solidFill>
              </a:rPr>
              <a:t>Kể</a:t>
            </a:r>
            <a:r>
              <a:rPr lang="en-US" altLang="vi-VN" sz="4000" b="1" dirty="0">
                <a:solidFill>
                  <a:srgbClr val="0000FF"/>
                </a:solidFill>
              </a:rPr>
              <a:t> </a:t>
            </a:r>
            <a:r>
              <a:rPr lang="en-US" altLang="vi-VN" sz="4000" b="1" dirty="0" err="1">
                <a:solidFill>
                  <a:srgbClr val="0000FF"/>
                </a:solidFill>
              </a:rPr>
              <a:t>theo</a:t>
            </a:r>
            <a:r>
              <a:rPr lang="en-US" altLang="vi-VN" sz="4000" b="1" dirty="0">
                <a:solidFill>
                  <a:srgbClr val="0000FF"/>
                </a:solidFill>
              </a:rPr>
              <a:t> </a:t>
            </a:r>
            <a:r>
              <a:rPr lang="en-US" altLang="vi-VN" sz="4000" b="1" dirty="0" err="1">
                <a:solidFill>
                  <a:srgbClr val="0000FF"/>
                </a:solidFill>
              </a:rPr>
              <a:t>trình</a:t>
            </a:r>
            <a:r>
              <a:rPr lang="en-US" altLang="vi-VN" sz="4000" b="1" dirty="0">
                <a:solidFill>
                  <a:srgbClr val="0000FF"/>
                </a:solidFill>
              </a:rPr>
              <a:t> </a:t>
            </a:r>
            <a:r>
              <a:rPr lang="en-US" altLang="vi-VN" sz="4000" b="1" dirty="0" err="1">
                <a:solidFill>
                  <a:srgbClr val="0000FF"/>
                </a:solidFill>
              </a:rPr>
              <a:t>tự</a:t>
            </a:r>
            <a:r>
              <a:rPr lang="en-US" altLang="vi-VN" sz="4000" b="1" dirty="0">
                <a:solidFill>
                  <a:srgbClr val="0000FF"/>
                </a:solidFill>
              </a:rPr>
              <a:t> </a:t>
            </a:r>
            <a:r>
              <a:rPr lang="en-US" altLang="vi-VN" sz="4000" b="1" dirty="0" err="1">
                <a:solidFill>
                  <a:srgbClr val="0000FF"/>
                </a:solidFill>
              </a:rPr>
              <a:t>thời</a:t>
            </a:r>
            <a:r>
              <a:rPr lang="en-US" altLang="vi-VN" sz="4000" b="1" dirty="0">
                <a:solidFill>
                  <a:srgbClr val="0000FF"/>
                </a:solidFill>
              </a:rPr>
              <a:t> </a:t>
            </a:r>
            <a:r>
              <a:rPr lang="en-US" altLang="vi-VN" sz="4000" b="1" dirty="0" err="1">
                <a:solidFill>
                  <a:srgbClr val="0000FF"/>
                </a:solidFill>
              </a:rPr>
              <a:t>gian</a:t>
            </a:r>
            <a:r>
              <a:rPr lang="en-US" altLang="vi-VN" sz="4000" b="1" dirty="0">
                <a:solidFill>
                  <a:srgbClr val="0000FF"/>
                </a:solidFill>
              </a:rPr>
              <a:t>: </a:t>
            </a:r>
            <a:r>
              <a:rPr lang="en-US" altLang="vi-VN" sz="4000" b="1" i="1" dirty="0" err="1">
                <a:solidFill>
                  <a:srgbClr val="0000FF"/>
                </a:solidFill>
              </a:rPr>
              <a:t>Sự</a:t>
            </a:r>
            <a:r>
              <a:rPr lang="en-US" altLang="vi-VN" sz="4000" b="1" i="1" dirty="0">
                <a:solidFill>
                  <a:srgbClr val="0000FF"/>
                </a:solidFill>
              </a:rPr>
              <a:t> </a:t>
            </a:r>
            <a:r>
              <a:rPr lang="en-US" altLang="vi-VN" sz="4000" b="1" i="1" dirty="0" err="1">
                <a:solidFill>
                  <a:srgbClr val="0000FF"/>
                </a:solidFill>
              </a:rPr>
              <a:t>việc</a:t>
            </a:r>
            <a:r>
              <a:rPr lang="en-US" altLang="vi-VN" sz="4000" b="1" i="1" dirty="0">
                <a:solidFill>
                  <a:srgbClr val="0000FF"/>
                </a:solidFill>
              </a:rPr>
              <a:t> </a:t>
            </a:r>
            <a:r>
              <a:rPr lang="en-US" altLang="vi-VN" sz="4000" b="1" i="1" dirty="0" err="1">
                <a:solidFill>
                  <a:srgbClr val="0000FF"/>
                </a:solidFill>
              </a:rPr>
              <a:t>xảy</a:t>
            </a:r>
            <a:r>
              <a:rPr lang="en-US" altLang="vi-VN" sz="4000" b="1" i="1" dirty="0">
                <a:solidFill>
                  <a:srgbClr val="0000FF"/>
                </a:solidFill>
              </a:rPr>
              <a:t> ra </a:t>
            </a:r>
            <a:r>
              <a:rPr lang="en-US" altLang="vi-VN" sz="4000" b="1" i="1" dirty="0" err="1">
                <a:solidFill>
                  <a:srgbClr val="0000FF"/>
                </a:solidFill>
              </a:rPr>
              <a:t>trước</a:t>
            </a:r>
            <a:r>
              <a:rPr lang="en-US" altLang="vi-VN" sz="4000" b="1" i="1" dirty="0">
                <a:solidFill>
                  <a:srgbClr val="0000FF"/>
                </a:solidFill>
              </a:rPr>
              <a:t> </a:t>
            </a:r>
            <a:r>
              <a:rPr lang="en-US" altLang="vi-VN" sz="4000" b="1" i="1" dirty="0" err="1">
                <a:solidFill>
                  <a:srgbClr val="0000FF"/>
                </a:solidFill>
              </a:rPr>
              <a:t>thì</a:t>
            </a:r>
            <a:r>
              <a:rPr lang="en-US" altLang="vi-VN" sz="4000" b="1" i="1" dirty="0">
                <a:solidFill>
                  <a:srgbClr val="0000FF"/>
                </a:solidFill>
              </a:rPr>
              <a:t> </a:t>
            </a:r>
            <a:r>
              <a:rPr lang="en-US" altLang="vi-VN" sz="4000" b="1" i="1" dirty="0" err="1">
                <a:solidFill>
                  <a:srgbClr val="0000FF"/>
                </a:solidFill>
              </a:rPr>
              <a:t>kể</a:t>
            </a:r>
            <a:r>
              <a:rPr lang="en-US" altLang="vi-VN" sz="4000" b="1" i="1" dirty="0">
                <a:solidFill>
                  <a:srgbClr val="0000FF"/>
                </a:solidFill>
              </a:rPr>
              <a:t> </a:t>
            </a:r>
            <a:r>
              <a:rPr lang="en-US" altLang="vi-VN" sz="4000" b="1" i="1" dirty="0" err="1">
                <a:solidFill>
                  <a:srgbClr val="0000FF"/>
                </a:solidFill>
              </a:rPr>
              <a:t>trước</a:t>
            </a:r>
            <a:r>
              <a:rPr lang="en-US" altLang="vi-VN" sz="4000" b="1" i="1" dirty="0">
                <a:solidFill>
                  <a:srgbClr val="0000FF"/>
                </a:solidFill>
              </a:rPr>
              <a:t>, </a:t>
            </a:r>
            <a:r>
              <a:rPr lang="en-US" altLang="vi-VN" sz="4000" b="1" i="1" dirty="0" err="1">
                <a:solidFill>
                  <a:srgbClr val="0000FF"/>
                </a:solidFill>
              </a:rPr>
              <a:t>xảy</a:t>
            </a:r>
            <a:r>
              <a:rPr lang="en-US" altLang="vi-VN" sz="4000" b="1" i="1" dirty="0">
                <a:solidFill>
                  <a:srgbClr val="0000FF"/>
                </a:solidFill>
              </a:rPr>
              <a:t> ra </a:t>
            </a:r>
            <a:r>
              <a:rPr lang="en-US" altLang="vi-VN" sz="4000" b="1" i="1" dirty="0" err="1">
                <a:solidFill>
                  <a:srgbClr val="0000FF"/>
                </a:solidFill>
              </a:rPr>
              <a:t>sau</a:t>
            </a:r>
            <a:r>
              <a:rPr lang="en-US" altLang="vi-VN" sz="4000" b="1" i="1" dirty="0">
                <a:solidFill>
                  <a:srgbClr val="0000FF"/>
                </a:solidFill>
              </a:rPr>
              <a:t> </a:t>
            </a:r>
            <a:r>
              <a:rPr lang="en-US" altLang="vi-VN" sz="4000" b="1" i="1" dirty="0" err="1">
                <a:solidFill>
                  <a:srgbClr val="0000FF"/>
                </a:solidFill>
              </a:rPr>
              <a:t>thì</a:t>
            </a:r>
            <a:r>
              <a:rPr lang="en-US" altLang="vi-VN" sz="4000" b="1" i="1" dirty="0">
                <a:solidFill>
                  <a:srgbClr val="0000FF"/>
                </a:solidFill>
              </a:rPr>
              <a:t> </a:t>
            </a:r>
            <a:r>
              <a:rPr lang="en-US" altLang="vi-VN" sz="4000" b="1" i="1" dirty="0" err="1">
                <a:solidFill>
                  <a:srgbClr val="0000FF"/>
                </a:solidFill>
              </a:rPr>
              <a:t>kể</a:t>
            </a:r>
            <a:r>
              <a:rPr lang="en-US" altLang="vi-VN" sz="4000" b="1" i="1" dirty="0">
                <a:solidFill>
                  <a:srgbClr val="0000FF"/>
                </a:solidFill>
              </a:rPr>
              <a:t> </a:t>
            </a:r>
            <a:r>
              <a:rPr lang="en-US" altLang="vi-VN" sz="4000" b="1" i="1" dirty="0" err="1">
                <a:solidFill>
                  <a:srgbClr val="0000FF"/>
                </a:solidFill>
              </a:rPr>
              <a:t>sau</a:t>
            </a:r>
            <a:r>
              <a:rPr lang="en-US" altLang="vi-VN" sz="4000" b="1" i="1" dirty="0" smtClean="0">
                <a:solidFill>
                  <a:srgbClr val="0000FF"/>
                </a:solidFill>
              </a:rPr>
              <a:t>.</a:t>
            </a:r>
          </a:p>
          <a:p>
            <a:endParaRPr lang="en-US" altLang="vi-VN" sz="4000" b="1" i="1" dirty="0">
              <a:solidFill>
                <a:srgbClr val="0000FF"/>
              </a:solidFill>
            </a:endParaRPr>
          </a:p>
          <a:p>
            <a:pPr>
              <a:buFontTx/>
              <a:buChar char="-"/>
            </a:pPr>
            <a:r>
              <a:rPr lang="en-US" altLang="vi-VN" sz="4000" b="1" dirty="0">
                <a:solidFill>
                  <a:srgbClr val="0000FF"/>
                </a:solidFill>
              </a:rPr>
              <a:t> </a:t>
            </a:r>
            <a:r>
              <a:rPr lang="en-US" altLang="vi-VN" sz="4000" b="1" dirty="0" err="1">
                <a:solidFill>
                  <a:srgbClr val="0000FF"/>
                </a:solidFill>
              </a:rPr>
              <a:t>Kể</a:t>
            </a:r>
            <a:r>
              <a:rPr lang="en-US" altLang="vi-VN" sz="4000" b="1" dirty="0">
                <a:solidFill>
                  <a:srgbClr val="0000FF"/>
                </a:solidFill>
              </a:rPr>
              <a:t> </a:t>
            </a:r>
            <a:r>
              <a:rPr lang="en-US" altLang="vi-VN" sz="4000" b="1" dirty="0" err="1">
                <a:solidFill>
                  <a:srgbClr val="0000FF"/>
                </a:solidFill>
              </a:rPr>
              <a:t>theo</a:t>
            </a:r>
            <a:r>
              <a:rPr lang="en-US" altLang="vi-VN" sz="4000" b="1" dirty="0">
                <a:solidFill>
                  <a:srgbClr val="0000FF"/>
                </a:solidFill>
              </a:rPr>
              <a:t> </a:t>
            </a:r>
            <a:r>
              <a:rPr lang="en-US" altLang="vi-VN" sz="4000" b="1" dirty="0" err="1">
                <a:solidFill>
                  <a:srgbClr val="0000FF"/>
                </a:solidFill>
              </a:rPr>
              <a:t>trình</a:t>
            </a:r>
            <a:r>
              <a:rPr lang="en-US" altLang="vi-VN" sz="4000" b="1" dirty="0">
                <a:solidFill>
                  <a:srgbClr val="0000FF"/>
                </a:solidFill>
              </a:rPr>
              <a:t> </a:t>
            </a:r>
            <a:r>
              <a:rPr lang="en-US" altLang="vi-VN" sz="4000" b="1" dirty="0" err="1">
                <a:solidFill>
                  <a:srgbClr val="0000FF"/>
                </a:solidFill>
              </a:rPr>
              <a:t>tự</a:t>
            </a:r>
            <a:r>
              <a:rPr lang="en-US" altLang="vi-VN" sz="4000" b="1" dirty="0">
                <a:solidFill>
                  <a:srgbClr val="0000FF"/>
                </a:solidFill>
              </a:rPr>
              <a:t> </a:t>
            </a:r>
            <a:r>
              <a:rPr lang="en-US" altLang="vi-VN" sz="4000" b="1" dirty="0" err="1">
                <a:solidFill>
                  <a:srgbClr val="0000FF"/>
                </a:solidFill>
              </a:rPr>
              <a:t>không</a:t>
            </a:r>
            <a:r>
              <a:rPr lang="en-US" altLang="vi-VN" sz="4000" b="1" dirty="0">
                <a:solidFill>
                  <a:srgbClr val="0000FF"/>
                </a:solidFill>
              </a:rPr>
              <a:t> </a:t>
            </a:r>
            <a:r>
              <a:rPr lang="en-US" altLang="vi-VN" sz="4000" b="1" dirty="0" err="1">
                <a:solidFill>
                  <a:srgbClr val="0000FF"/>
                </a:solidFill>
              </a:rPr>
              <a:t>gian</a:t>
            </a:r>
            <a:r>
              <a:rPr lang="en-US" altLang="vi-VN" sz="4000" b="1" dirty="0">
                <a:solidFill>
                  <a:srgbClr val="0000FF"/>
                </a:solidFill>
              </a:rPr>
              <a:t>: </a:t>
            </a:r>
            <a:r>
              <a:rPr lang="en-GB" altLang="vi-VN" sz="4000" b="1" i="0" dirty="0" err="1">
                <a:solidFill>
                  <a:srgbClr val="0000FF"/>
                </a:solidFill>
                <a:latin typeface="VNI-Times" pitchFamily="2" charset="0"/>
              </a:rPr>
              <a:t>Keå</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veà</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caùc</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söï</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vieäc</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xaûy</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ra</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cuøng</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moät</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luùc</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vaø</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ôû</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nhöõng</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nôi</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khaùc</a:t>
            </a:r>
            <a:r>
              <a:rPr lang="en-GB" altLang="vi-VN" sz="4000" b="1" i="0" dirty="0">
                <a:solidFill>
                  <a:srgbClr val="0000FF"/>
                </a:solidFill>
                <a:latin typeface="VNI-Times" pitchFamily="2" charset="0"/>
              </a:rPr>
              <a:t> </a:t>
            </a:r>
            <a:r>
              <a:rPr lang="en-GB" altLang="vi-VN" sz="4000" b="1" i="0" dirty="0" err="1">
                <a:solidFill>
                  <a:srgbClr val="0000FF"/>
                </a:solidFill>
                <a:latin typeface="VNI-Times" pitchFamily="2" charset="0"/>
              </a:rPr>
              <a:t>nhau</a:t>
            </a:r>
            <a:r>
              <a:rPr lang="en-US" altLang="vi-VN" sz="4000" b="1" i="0" dirty="0">
                <a:solidFill>
                  <a:srgbClr val="0000FF"/>
                </a:solidFill>
              </a:rPr>
              <a:t>.</a:t>
            </a:r>
          </a:p>
          <a:p>
            <a:pPr>
              <a:buFontTx/>
              <a:buChar char="-"/>
            </a:pPr>
            <a:endParaRPr lang="en-US" altLang="vi-VN" sz="4000"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2773F761-9F03-41F0-94FF-5F0F6E7F1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1999"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a:srcRect r="-120"/>
          <a:stretch/>
        </p:blipFill>
        <p:spPr>
          <a:xfrm>
            <a:off x="1863988" y="326763"/>
            <a:ext cx="8280771" cy="1710577"/>
          </a:xfrm>
          <a:prstGeom prst="rect">
            <a:avLst/>
          </a:prstGeom>
        </p:spPr>
      </p:pic>
      <p:pic>
        <p:nvPicPr>
          <p:cNvPr id="13" name="图片 12"/>
          <p:cNvPicPr>
            <a:picLocks noChangeAspect="1"/>
          </p:cNvPicPr>
          <p:nvPr/>
        </p:nvPicPr>
        <p:blipFill>
          <a:blip r:embed="rId5"/>
          <a:stretch>
            <a:fillRect/>
          </a:stretch>
        </p:blipFill>
        <p:spPr>
          <a:xfrm rot="19842537">
            <a:off x="959598" y="3899884"/>
            <a:ext cx="787311" cy="684355"/>
          </a:xfrm>
          <a:prstGeom prst="rect">
            <a:avLst/>
          </a:prstGeom>
        </p:spPr>
      </p:pic>
      <p:pic>
        <p:nvPicPr>
          <p:cNvPr id="14" name="图片 13"/>
          <p:cNvPicPr>
            <a:picLocks noChangeAspect="1"/>
          </p:cNvPicPr>
          <p:nvPr/>
        </p:nvPicPr>
        <p:blipFill>
          <a:blip r:embed="rId6"/>
          <a:stretch>
            <a:fillRect/>
          </a:stretch>
        </p:blipFill>
        <p:spPr>
          <a:xfrm flipH="1">
            <a:off x="10666449" y="610418"/>
            <a:ext cx="765100" cy="769441"/>
          </a:xfrm>
          <a:prstGeom prst="rect">
            <a:avLst/>
          </a:prstGeom>
        </p:spPr>
      </p:pic>
      <p:sp>
        <p:nvSpPr>
          <p:cNvPr id="9" name="Rectangle 8">
            <a:extLst>
              <a:ext uri="{FF2B5EF4-FFF2-40B4-BE49-F238E27FC236}">
                <a16:creationId xmlns="" xmlns:a16="http://schemas.microsoft.com/office/drawing/2014/main" id="{AEC91C0B-28E5-4594-8A5D-A9AFA38782A2}"/>
              </a:ext>
            </a:extLst>
          </p:cNvPr>
          <p:cNvSpPr>
            <a:spLocks noChangeArrowheads="1"/>
          </p:cNvSpPr>
          <p:nvPr/>
        </p:nvSpPr>
        <p:spPr bwMode="auto">
          <a:xfrm>
            <a:off x="341194" y="1785751"/>
            <a:ext cx="11090355" cy="769441"/>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4400" b="1" dirty="0" err="1"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Tập</a:t>
            </a:r>
            <a:r>
              <a:rPr lang="en-US" altLang="en-US" sz="4400"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4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làm</a:t>
            </a:r>
            <a:r>
              <a:rPr lang="en-US" altLang="en-US" sz="4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4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văn</a:t>
            </a:r>
            <a:r>
              <a:rPr lang="en-US" altLang="en-US" sz="4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11" name="TextBox 2">
            <a:extLst>
              <a:ext uri="{FF2B5EF4-FFF2-40B4-BE49-F238E27FC236}">
                <a16:creationId xmlns="" xmlns:a16="http://schemas.microsoft.com/office/drawing/2014/main" id="{484F86A2-CA0A-494C-9FB3-5798E956D8C3}"/>
              </a:ext>
            </a:extLst>
          </p:cNvPr>
          <p:cNvSpPr txBox="1"/>
          <p:nvPr/>
        </p:nvSpPr>
        <p:spPr>
          <a:xfrm>
            <a:off x="193548" y="3442853"/>
            <a:ext cx="12191998" cy="769441"/>
          </a:xfrm>
          <a:prstGeom prst="rect">
            <a:avLst/>
          </a:prstGeom>
          <a:noFill/>
        </p:spPr>
        <p:txBody>
          <a:bodyPr wrap="square" rtlCol="0">
            <a:spAutoFit/>
          </a:bodyPr>
          <a:lstStyle/>
          <a:p>
            <a:pPr algn="ctr"/>
            <a:r>
              <a:rPr lang="en-US" sz="4400" b="1" dirty="0">
                <a:solidFill>
                  <a:srgbClr val="FF0000"/>
                </a:solidFill>
                <a:latin typeface="Times New Roman" panose="02020603050405020304" pitchFamily="18" charset="0"/>
                <a:cs typeface="Times New Roman" panose="02020603050405020304" pitchFamily="18" charset="0"/>
              </a:rPr>
              <a:t>LUYỆN TẬP PHÁT TRIỂN CÂU CHUYỆN</a:t>
            </a:r>
          </a:p>
        </p:txBody>
      </p:sp>
    </p:spTree>
    <p:custDataLst>
      <p:tags r:id="rId1"/>
    </p:custDataLst>
    <p:extLst>
      <p:ext uri="{BB962C8B-B14F-4D97-AF65-F5344CB8AC3E}">
        <p14:creationId xmlns:p14="http://schemas.microsoft.com/office/powerpoint/2010/main" val="2782283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alpha val="33000"/>
          </a:schemeClr>
        </a:solidFill>
        <a:effectLst/>
      </p:bgPr>
    </p:bg>
    <p:spTree>
      <p:nvGrpSpPr>
        <p:cNvPr id="1" name=""/>
        <p:cNvGrpSpPr/>
        <p:nvPr/>
      </p:nvGrpSpPr>
      <p:grpSpPr>
        <a:xfrm>
          <a:off x="0" y="0"/>
          <a:ext cx="0" cy="0"/>
          <a:chOff x="0" y="0"/>
          <a:chExt cx="0" cy="0"/>
        </a:xfrm>
      </p:grpSpPr>
      <p:sp>
        <p:nvSpPr>
          <p:cNvPr id="5" name="Text Box 112">
            <a:extLst>
              <a:ext uri="{FF2B5EF4-FFF2-40B4-BE49-F238E27FC236}">
                <a16:creationId xmlns="" xmlns:a16="http://schemas.microsoft.com/office/drawing/2014/main" id="{78CB48AB-321E-40DA-A1D6-F317AC62D2CF}"/>
              </a:ext>
            </a:extLst>
          </p:cNvPr>
          <p:cNvSpPr txBox="1">
            <a:spLocks noChangeArrowheads="1"/>
          </p:cNvSpPr>
          <p:nvPr/>
        </p:nvSpPr>
        <p:spPr bwMode="auto">
          <a:xfrm>
            <a:off x="3343693" y="232030"/>
            <a:ext cx="5377218" cy="830997"/>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en-US" altLang="en-US" sz="4800" b="1" dirty="0">
                <a:solidFill>
                  <a:srgbClr val="FF0000"/>
                </a:solidFill>
                <a:effectLst>
                  <a:outerShdw blurRad="38100" dist="38100" dir="2700000" algn="tl">
                    <a:srgbClr val="000000">
                      <a:alpha val="43137"/>
                    </a:srgbClr>
                  </a:outerShdw>
                </a:effectLst>
                <a:latin typeface="Times New Roman" panose="02020603050405020304" pitchFamily="18" charset="0"/>
              </a:rPr>
              <a:t>KHỞI ĐỘNG</a:t>
            </a:r>
          </a:p>
        </p:txBody>
      </p:sp>
      <p:sp>
        <p:nvSpPr>
          <p:cNvPr id="9" name="Text Box 113">
            <a:extLst>
              <a:ext uri="{FF2B5EF4-FFF2-40B4-BE49-F238E27FC236}">
                <a16:creationId xmlns="" xmlns:a16="http://schemas.microsoft.com/office/drawing/2014/main" id="{19629432-5A81-4B86-95ED-9BF0BF8C8EC2}"/>
              </a:ext>
            </a:extLst>
          </p:cNvPr>
          <p:cNvSpPr txBox="1">
            <a:spLocks noChangeArrowheads="1"/>
          </p:cNvSpPr>
          <p:nvPr/>
        </p:nvSpPr>
        <p:spPr bwMode="auto">
          <a:xfrm>
            <a:off x="463743" y="3263025"/>
            <a:ext cx="10692848" cy="1077218"/>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None/>
              <a:defRPr/>
            </a:pPr>
            <a:r>
              <a:rPr lang="en-US" altLang="en-US" sz="32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n-US" sz="32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Kể</a:t>
            </a:r>
            <a:r>
              <a:rPr lang="en-US" altLang="en-US" sz="32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a:t>
            </a:r>
            <a:r>
              <a:rPr lang="en-US" altLang="en-US"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altLang="en-US"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chuyện</a:t>
            </a:r>
            <a:r>
              <a:rPr lang="en-US" altLang="en-US"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theo</a:t>
            </a:r>
            <a:r>
              <a:rPr lang="en-US" altLang="en-US"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trình</a:t>
            </a:r>
            <a:r>
              <a:rPr lang="en-US" altLang="en-US"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tự</a:t>
            </a:r>
            <a:r>
              <a:rPr lang="en-US" altLang="en-US"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thời</a:t>
            </a:r>
            <a:r>
              <a:rPr lang="en-US" altLang="en-US"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gian</a:t>
            </a:r>
            <a:r>
              <a:rPr lang="en-US" altLang="en-US"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altLang="en-US"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 </a:t>
            </a:r>
            <a:r>
              <a:rPr lang="en-US" altLang="en-US" sz="32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kể</a:t>
            </a:r>
            <a:r>
              <a:rPr lang="en-US" altLang="en-US"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như</a:t>
            </a:r>
            <a:r>
              <a:rPr lang="en-US" altLang="en-US"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thế</a:t>
            </a:r>
            <a:r>
              <a:rPr lang="en-US" altLang="en-US"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nào</a:t>
            </a:r>
            <a:r>
              <a:rPr lang="en-US" altLang="en-US"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 xmlns:a16="http://schemas.microsoft.com/office/drawing/2014/main" id="{D4C4EC67-C389-423A-A727-A3A9389863E3}"/>
              </a:ext>
            </a:extLst>
          </p:cNvPr>
          <p:cNvSpPr txBox="1"/>
          <p:nvPr/>
        </p:nvSpPr>
        <p:spPr>
          <a:xfrm>
            <a:off x="477399" y="1194067"/>
            <a:ext cx="11321898" cy="584775"/>
          </a:xfrm>
          <a:prstGeom prst="rect">
            <a:avLst/>
          </a:prstGeom>
          <a:noFill/>
        </p:spPr>
        <p:txBody>
          <a:bodyPr wrap="square">
            <a:spAutoFit/>
          </a:bodyPr>
          <a:lstStyle/>
          <a:p>
            <a:r>
              <a:rPr lang="en-US" altLang="en-US" sz="32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altLang="en-US" sz="32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altLang="en-US" sz="32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chuyện</a:t>
            </a:r>
            <a:r>
              <a:rPr lang="en-US" altLang="en-US"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i="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Vào</a:t>
            </a:r>
            <a:r>
              <a:rPr lang="en-US" altLang="en-US" sz="3200"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i="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nghề</a:t>
            </a:r>
            <a:r>
              <a:rPr lang="en-US" altLang="en-US" sz="3200"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được</a:t>
            </a:r>
            <a:r>
              <a:rPr lang="en-US" altLang="en-US"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kể</a:t>
            </a:r>
            <a:r>
              <a:rPr lang="en-US" altLang="en-US"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theo</a:t>
            </a:r>
            <a:r>
              <a:rPr lang="en-US" altLang="en-US"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trình</a:t>
            </a:r>
            <a:r>
              <a:rPr lang="en-US" altLang="en-US"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tự</a:t>
            </a:r>
            <a:r>
              <a:rPr lang="en-US" altLang="en-US"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nào</a:t>
            </a:r>
            <a:r>
              <a:rPr lang="en-US" altLang="en-US"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vi-VN" sz="3200" dirty="0"/>
          </a:p>
        </p:txBody>
      </p:sp>
      <p:sp>
        <p:nvSpPr>
          <p:cNvPr id="11" name="Text Box 113">
            <a:extLst>
              <a:ext uri="{FF2B5EF4-FFF2-40B4-BE49-F238E27FC236}">
                <a16:creationId xmlns="" xmlns:a16="http://schemas.microsoft.com/office/drawing/2014/main" id="{7BC04FCB-D1F3-4478-8BBE-9556286A6840}"/>
              </a:ext>
            </a:extLst>
          </p:cNvPr>
          <p:cNvSpPr txBox="1">
            <a:spLocks noChangeArrowheads="1"/>
          </p:cNvSpPr>
          <p:nvPr/>
        </p:nvSpPr>
        <p:spPr bwMode="auto">
          <a:xfrm>
            <a:off x="1010891" y="1926495"/>
            <a:ext cx="11181109" cy="1077218"/>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None/>
              <a:defRPr/>
            </a:pPr>
            <a:r>
              <a:rPr lang="en-US" altLang="en-US" sz="3200" dirty="0" smtClean="0">
                <a:solidFill>
                  <a:srgbClr val="000099"/>
                </a:solidFill>
                <a:latin typeface="Times New Roman" panose="02020603050405020304" pitchFamily="18" charset="0"/>
                <a:cs typeface="Times New Roman" panose="02020603050405020304" pitchFamily="18" charset="0"/>
              </a:rPr>
              <a:t>- </a:t>
            </a:r>
            <a:r>
              <a:rPr lang="en-US" altLang="en-US" sz="3200" dirty="0" err="1" smtClean="0">
                <a:solidFill>
                  <a:srgbClr val="000099"/>
                </a:solidFill>
                <a:latin typeface="Times New Roman" panose="02020603050405020304" pitchFamily="18" charset="0"/>
                <a:cs typeface="Times New Roman" panose="02020603050405020304" pitchFamily="18" charset="0"/>
              </a:rPr>
              <a:t>Câu</a:t>
            </a:r>
            <a:r>
              <a:rPr lang="en-US" altLang="en-US" sz="3200" dirty="0" smtClean="0">
                <a:solidFill>
                  <a:srgbClr val="000099"/>
                </a:solidFill>
                <a:latin typeface="Times New Roman" panose="02020603050405020304" pitchFamily="18" charset="0"/>
                <a:cs typeface="Times New Roman" panose="02020603050405020304" pitchFamily="18" charset="0"/>
              </a:rPr>
              <a:t> </a:t>
            </a:r>
            <a:r>
              <a:rPr lang="en-US" altLang="en-US" sz="3200" dirty="0" err="1">
                <a:solidFill>
                  <a:srgbClr val="000099"/>
                </a:solidFill>
                <a:latin typeface="Times New Roman" panose="02020603050405020304" pitchFamily="18" charset="0"/>
                <a:cs typeface="Times New Roman" panose="02020603050405020304" pitchFamily="18" charset="0"/>
              </a:rPr>
              <a:t>chuyện</a:t>
            </a:r>
            <a:r>
              <a:rPr lang="en-US" altLang="en-US" sz="3200" dirty="0">
                <a:solidFill>
                  <a:srgbClr val="000099"/>
                </a:solidFill>
                <a:latin typeface="Times New Roman" panose="02020603050405020304" pitchFamily="18" charset="0"/>
                <a:cs typeface="Times New Roman" panose="02020603050405020304" pitchFamily="18" charset="0"/>
              </a:rPr>
              <a:t> </a:t>
            </a:r>
            <a:r>
              <a:rPr lang="en-US" altLang="en-US" sz="3200" dirty="0" err="1">
                <a:solidFill>
                  <a:srgbClr val="000099"/>
                </a:solidFill>
                <a:latin typeface="Times New Roman" panose="02020603050405020304" pitchFamily="18" charset="0"/>
                <a:cs typeface="Times New Roman" panose="02020603050405020304" pitchFamily="18" charset="0"/>
              </a:rPr>
              <a:t>trên</a:t>
            </a:r>
            <a:r>
              <a:rPr lang="en-US" altLang="en-US" sz="3200" dirty="0">
                <a:solidFill>
                  <a:srgbClr val="000099"/>
                </a:solidFill>
                <a:latin typeface="Times New Roman" panose="02020603050405020304" pitchFamily="18" charset="0"/>
                <a:cs typeface="Times New Roman" panose="02020603050405020304" pitchFamily="18" charset="0"/>
              </a:rPr>
              <a:t> </a:t>
            </a:r>
            <a:r>
              <a:rPr lang="en-US" altLang="en-US" sz="3200" dirty="0" err="1">
                <a:solidFill>
                  <a:srgbClr val="000099"/>
                </a:solidFill>
                <a:latin typeface="Times New Roman" panose="02020603050405020304" pitchFamily="18" charset="0"/>
                <a:cs typeface="Times New Roman" panose="02020603050405020304" pitchFamily="18" charset="0"/>
              </a:rPr>
              <a:t>được</a:t>
            </a:r>
            <a:r>
              <a:rPr lang="en-US" altLang="en-US" sz="3200" dirty="0">
                <a:solidFill>
                  <a:srgbClr val="000099"/>
                </a:solidFill>
                <a:latin typeface="Times New Roman" panose="02020603050405020304" pitchFamily="18" charset="0"/>
                <a:cs typeface="Times New Roman" panose="02020603050405020304" pitchFamily="18" charset="0"/>
              </a:rPr>
              <a:t> </a:t>
            </a:r>
            <a:r>
              <a:rPr lang="en-US" altLang="en-US" sz="3200" dirty="0" err="1">
                <a:solidFill>
                  <a:srgbClr val="000099"/>
                </a:solidFill>
                <a:latin typeface="Times New Roman" panose="02020603050405020304" pitchFamily="18" charset="0"/>
                <a:cs typeface="Times New Roman" panose="02020603050405020304" pitchFamily="18" charset="0"/>
              </a:rPr>
              <a:t>kể</a:t>
            </a:r>
            <a:r>
              <a:rPr lang="en-US" altLang="en-US" sz="3200" dirty="0">
                <a:solidFill>
                  <a:srgbClr val="000099"/>
                </a:solidFill>
                <a:latin typeface="Times New Roman" panose="02020603050405020304" pitchFamily="18" charset="0"/>
                <a:cs typeface="Times New Roman" panose="02020603050405020304" pitchFamily="18" charset="0"/>
              </a:rPr>
              <a:t> </a:t>
            </a:r>
            <a:r>
              <a:rPr lang="en-US" altLang="en-US" sz="3200" dirty="0" err="1">
                <a:solidFill>
                  <a:srgbClr val="000099"/>
                </a:solidFill>
                <a:latin typeface="Times New Roman" panose="02020603050405020304" pitchFamily="18" charset="0"/>
                <a:cs typeface="Times New Roman" panose="02020603050405020304" pitchFamily="18" charset="0"/>
              </a:rPr>
              <a:t>theo</a:t>
            </a:r>
            <a:r>
              <a:rPr lang="en-US" altLang="en-US" sz="3200" dirty="0">
                <a:solidFill>
                  <a:srgbClr val="000099"/>
                </a:solidFill>
                <a:latin typeface="Times New Roman" panose="02020603050405020304" pitchFamily="18" charset="0"/>
                <a:cs typeface="Times New Roman" panose="02020603050405020304" pitchFamily="18" charset="0"/>
              </a:rPr>
              <a:t> </a:t>
            </a:r>
            <a:r>
              <a:rPr lang="en-US" altLang="en-US" sz="3200" dirty="0" err="1">
                <a:solidFill>
                  <a:srgbClr val="000099"/>
                </a:solidFill>
                <a:latin typeface="Times New Roman" panose="02020603050405020304" pitchFamily="18" charset="0"/>
                <a:cs typeface="Times New Roman" panose="02020603050405020304" pitchFamily="18" charset="0"/>
              </a:rPr>
              <a:t>trình</a:t>
            </a:r>
            <a:r>
              <a:rPr lang="en-US" altLang="en-US" sz="3200" dirty="0">
                <a:solidFill>
                  <a:srgbClr val="000099"/>
                </a:solidFill>
                <a:latin typeface="Times New Roman" panose="02020603050405020304" pitchFamily="18" charset="0"/>
                <a:cs typeface="Times New Roman" panose="02020603050405020304" pitchFamily="18" charset="0"/>
              </a:rPr>
              <a:t> </a:t>
            </a:r>
            <a:r>
              <a:rPr lang="en-US" altLang="en-US" sz="3200" dirty="0" err="1">
                <a:solidFill>
                  <a:srgbClr val="000099"/>
                </a:solidFill>
                <a:latin typeface="Times New Roman" panose="02020603050405020304" pitchFamily="18" charset="0"/>
                <a:cs typeface="Times New Roman" panose="02020603050405020304" pitchFamily="18" charset="0"/>
              </a:rPr>
              <a:t>tự</a:t>
            </a:r>
            <a:r>
              <a:rPr lang="en-US" altLang="en-US" sz="3200" dirty="0">
                <a:solidFill>
                  <a:srgbClr val="000099"/>
                </a:solidFill>
                <a:latin typeface="Times New Roman" panose="02020603050405020304" pitchFamily="18" charset="0"/>
                <a:cs typeface="Times New Roman" panose="02020603050405020304" pitchFamily="18" charset="0"/>
              </a:rPr>
              <a:t> </a:t>
            </a:r>
            <a:r>
              <a:rPr lang="en-US" altLang="en-US" sz="3200" dirty="0" err="1">
                <a:solidFill>
                  <a:srgbClr val="000099"/>
                </a:solidFill>
                <a:latin typeface="Times New Roman" panose="02020603050405020304" pitchFamily="18" charset="0"/>
                <a:cs typeface="Times New Roman" panose="02020603050405020304" pitchFamily="18" charset="0"/>
              </a:rPr>
              <a:t>thời</a:t>
            </a:r>
            <a:r>
              <a:rPr lang="en-US" altLang="en-US" sz="3200" dirty="0">
                <a:solidFill>
                  <a:srgbClr val="000099"/>
                </a:solidFill>
                <a:latin typeface="Times New Roman" panose="02020603050405020304" pitchFamily="18" charset="0"/>
                <a:cs typeface="Times New Roman" panose="02020603050405020304" pitchFamily="18" charset="0"/>
              </a:rPr>
              <a:t> </a:t>
            </a:r>
            <a:r>
              <a:rPr lang="en-US" altLang="en-US" sz="3200" dirty="0" err="1">
                <a:solidFill>
                  <a:srgbClr val="000099"/>
                </a:solidFill>
                <a:latin typeface="Times New Roman" panose="02020603050405020304" pitchFamily="18" charset="0"/>
                <a:cs typeface="Times New Roman" panose="02020603050405020304" pitchFamily="18" charset="0"/>
              </a:rPr>
              <a:t>gian</a:t>
            </a:r>
            <a:r>
              <a:rPr lang="en-US" altLang="en-US" sz="3200" dirty="0">
                <a:solidFill>
                  <a:srgbClr val="000099"/>
                </a:solidFill>
                <a:latin typeface="Times New Roman" panose="02020603050405020304" pitchFamily="18" charset="0"/>
                <a:cs typeface="Times New Roman" panose="02020603050405020304" pitchFamily="18" charset="0"/>
              </a:rPr>
              <a:t>.</a:t>
            </a:r>
          </a:p>
          <a:p>
            <a:pPr algn="just" eaLnBrk="1" hangingPunct="1">
              <a:lnSpc>
                <a:spcPct val="100000"/>
              </a:lnSpc>
              <a:spcBef>
                <a:spcPct val="0"/>
              </a:spcBef>
              <a:buFontTx/>
              <a:buNone/>
              <a:defRPr/>
            </a:pPr>
            <a:r>
              <a:rPr lang="en-US" altLang="en-US" sz="3200" dirty="0">
                <a:solidFill>
                  <a:srgbClr val="0000FF"/>
                </a:solidFill>
                <a:latin typeface="Times New Roman" panose="02020603050405020304" pitchFamily="18" charset="0"/>
                <a:cs typeface="Times New Roman" panose="02020603050405020304" pitchFamily="18" charset="0"/>
              </a:rPr>
              <a:t> </a:t>
            </a:r>
          </a:p>
        </p:txBody>
      </p:sp>
      <p:sp>
        <p:nvSpPr>
          <p:cNvPr id="12" name="Text Box 2">
            <a:extLst>
              <a:ext uri="{FF2B5EF4-FFF2-40B4-BE49-F238E27FC236}">
                <a16:creationId xmlns="" xmlns:a16="http://schemas.microsoft.com/office/drawing/2014/main" id="{EE1679B3-7E99-4CFF-98DD-AB95EBA10C8F}"/>
              </a:ext>
            </a:extLst>
          </p:cNvPr>
          <p:cNvSpPr txBox="1">
            <a:spLocks noChangeArrowheads="1"/>
          </p:cNvSpPr>
          <p:nvPr/>
        </p:nvSpPr>
        <p:spPr bwMode="auto">
          <a:xfrm>
            <a:off x="701176" y="4293761"/>
            <a:ext cx="1075567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3200" b="1" dirty="0">
                <a:solidFill>
                  <a:srgbClr val="000099"/>
                </a:solidFill>
              </a:rPr>
              <a:t>  </a:t>
            </a:r>
            <a:r>
              <a:rPr lang="en-US" altLang="vi-VN" sz="3200" b="1" dirty="0" smtClean="0">
                <a:solidFill>
                  <a:srgbClr val="000099"/>
                </a:solidFill>
              </a:rPr>
              <a:t>- </a:t>
            </a:r>
            <a:r>
              <a:rPr lang="en-US" altLang="vi-VN" sz="3200" dirty="0" err="1" smtClean="0">
                <a:solidFill>
                  <a:srgbClr val="000099"/>
                </a:solidFill>
              </a:rPr>
              <a:t>Kể</a:t>
            </a:r>
            <a:r>
              <a:rPr lang="en-US" altLang="vi-VN" sz="3200" dirty="0" smtClean="0">
                <a:solidFill>
                  <a:srgbClr val="000099"/>
                </a:solidFill>
              </a:rPr>
              <a:t> </a:t>
            </a:r>
            <a:r>
              <a:rPr lang="en-US" altLang="vi-VN" sz="3200" dirty="0" err="1">
                <a:solidFill>
                  <a:srgbClr val="000099"/>
                </a:solidFill>
              </a:rPr>
              <a:t>theo</a:t>
            </a:r>
            <a:r>
              <a:rPr lang="en-US" altLang="vi-VN" sz="3200" dirty="0">
                <a:solidFill>
                  <a:srgbClr val="000099"/>
                </a:solidFill>
              </a:rPr>
              <a:t> </a:t>
            </a:r>
            <a:r>
              <a:rPr lang="en-US" altLang="vi-VN" sz="3200" dirty="0" err="1">
                <a:solidFill>
                  <a:srgbClr val="000099"/>
                </a:solidFill>
              </a:rPr>
              <a:t>trình</a:t>
            </a:r>
            <a:r>
              <a:rPr lang="en-US" altLang="vi-VN" sz="3200" dirty="0">
                <a:solidFill>
                  <a:srgbClr val="000099"/>
                </a:solidFill>
              </a:rPr>
              <a:t> </a:t>
            </a:r>
            <a:r>
              <a:rPr lang="en-US" altLang="vi-VN" sz="3200" dirty="0" err="1">
                <a:solidFill>
                  <a:srgbClr val="000099"/>
                </a:solidFill>
              </a:rPr>
              <a:t>tự</a:t>
            </a:r>
            <a:r>
              <a:rPr lang="en-US" altLang="vi-VN" sz="3200" dirty="0">
                <a:solidFill>
                  <a:srgbClr val="000099"/>
                </a:solidFill>
              </a:rPr>
              <a:t> </a:t>
            </a:r>
            <a:r>
              <a:rPr lang="en-US" altLang="vi-VN" sz="3200" dirty="0" err="1">
                <a:solidFill>
                  <a:srgbClr val="000099"/>
                </a:solidFill>
              </a:rPr>
              <a:t>thời</a:t>
            </a:r>
            <a:r>
              <a:rPr lang="en-US" altLang="vi-VN" sz="3200" dirty="0">
                <a:solidFill>
                  <a:srgbClr val="000099"/>
                </a:solidFill>
              </a:rPr>
              <a:t> </a:t>
            </a:r>
            <a:r>
              <a:rPr lang="en-US" altLang="vi-VN" sz="3200" dirty="0" err="1">
                <a:solidFill>
                  <a:srgbClr val="000099"/>
                </a:solidFill>
              </a:rPr>
              <a:t>gian</a:t>
            </a:r>
            <a:r>
              <a:rPr lang="en-US" altLang="vi-VN" sz="3200" dirty="0">
                <a:solidFill>
                  <a:srgbClr val="000099"/>
                </a:solidFill>
              </a:rPr>
              <a:t>: </a:t>
            </a:r>
            <a:r>
              <a:rPr lang="en-US" altLang="vi-VN" sz="3200" dirty="0" err="1">
                <a:solidFill>
                  <a:srgbClr val="000099"/>
                </a:solidFill>
              </a:rPr>
              <a:t>Sự</a:t>
            </a:r>
            <a:r>
              <a:rPr lang="en-US" altLang="vi-VN" sz="3200" dirty="0">
                <a:solidFill>
                  <a:srgbClr val="000099"/>
                </a:solidFill>
              </a:rPr>
              <a:t> </a:t>
            </a:r>
            <a:r>
              <a:rPr lang="en-US" altLang="vi-VN" sz="3200" dirty="0" err="1">
                <a:solidFill>
                  <a:srgbClr val="000099"/>
                </a:solidFill>
              </a:rPr>
              <a:t>việc</a:t>
            </a:r>
            <a:r>
              <a:rPr lang="en-US" altLang="vi-VN" sz="3200" dirty="0">
                <a:solidFill>
                  <a:srgbClr val="000099"/>
                </a:solidFill>
              </a:rPr>
              <a:t> </a:t>
            </a:r>
            <a:r>
              <a:rPr lang="en-US" altLang="vi-VN" sz="3200" dirty="0" err="1">
                <a:solidFill>
                  <a:srgbClr val="000099"/>
                </a:solidFill>
              </a:rPr>
              <a:t>xảy</a:t>
            </a:r>
            <a:r>
              <a:rPr lang="en-US" altLang="vi-VN" sz="3200" dirty="0">
                <a:solidFill>
                  <a:srgbClr val="000099"/>
                </a:solidFill>
              </a:rPr>
              <a:t> ra </a:t>
            </a:r>
            <a:r>
              <a:rPr lang="en-US" altLang="vi-VN" sz="3200" dirty="0" err="1">
                <a:solidFill>
                  <a:srgbClr val="000099"/>
                </a:solidFill>
              </a:rPr>
              <a:t>trước</a:t>
            </a:r>
            <a:r>
              <a:rPr lang="en-US" altLang="vi-VN" sz="3200" dirty="0">
                <a:solidFill>
                  <a:srgbClr val="000099"/>
                </a:solidFill>
              </a:rPr>
              <a:t> </a:t>
            </a:r>
            <a:r>
              <a:rPr lang="en-US" altLang="vi-VN" sz="3200" dirty="0" err="1">
                <a:solidFill>
                  <a:srgbClr val="000099"/>
                </a:solidFill>
              </a:rPr>
              <a:t>thì</a:t>
            </a:r>
            <a:r>
              <a:rPr lang="en-US" altLang="vi-VN" sz="3200" dirty="0">
                <a:solidFill>
                  <a:srgbClr val="000099"/>
                </a:solidFill>
              </a:rPr>
              <a:t> </a:t>
            </a:r>
            <a:r>
              <a:rPr lang="en-US" altLang="vi-VN" sz="3200" dirty="0" err="1">
                <a:solidFill>
                  <a:srgbClr val="000099"/>
                </a:solidFill>
              </a:rPr>
              <a:t>kể</a:t>
            </a:r>
            <a:r>
              <a:rPr lang="en-US" altLang="vi-VN" sz="3200" dirty="0">
                <a:solidFill>
                  <a:srgbClr val="000099"/>
                </a:solidFill>
              </a:rPr>
              <a:t> </a:t>
            </a:r>
            <a:r>
              <a:rPr lang="en-US" altLang="vi-VN" sz="3200" dirty="0" err="1">
                <a:solidFill>
                  <a:srgbClr val="000099"/>
                </a:solidFill>
              </a:rPr>
              <a:t>trước</a:t>
            </a:r>
            <a:r>
              <a:rPr lang="en-US" altLang="vi-VN" sz="3200" dirty="0">
                <a:solidFill>
                  <a:srgbClr val="000099"/>
                </a:solidFill>
              </a:rPr>
              <a:t>, </a:t>
            </a:r>
            <a:r>
              <a:rPr lang="en-US" altLang="vi-VN" sz="3200" dirty="0" err="1">
                <a:solidFill>
                  <a:srgbClr val="000099"/>
                </a:solidFill>
              </a:rPr>
              <a:t>xảy</a:t>
            </a:r>
            <a:r>
              <a:rPr lang="en-US" altLang="vi-VN" sz="3200" dirty="0">
                <a:solidFill>
                  <a:srgbClr val="000099"/>
                </a:solidFill>
              </a:rPr>
              <a:t> ra </a:t>
            </a:r>
            <a:r>
              <a:rPr lang="en-US" altLang="vi-VN" sz="3200" dirty="0" err="1">
                <a:solidFill>
                  <a:srgbClr val="000099"/>
                </a:solidFill>
              </a:rPr>
              <a:t>sau</a:t>
            </a:r>
            <a:r>
              <a:rPr lang="en-US" altLang="vi-VN" sz="3200" dirty="0">
                <a:solidFill>
                  <a:srgbClr val="000099"/>
                </a:solidFill>
              </a:rPr>
              <a:t> </a:t>
            </a:r>
            <a:r>
              <a:rPr lang="en-US" altLang="vi-VN" sz="3200" dirty="0" err="1">
                <a:solidFill>
                  <a:srgbClr val="000099"/>
                </a:solidFill>
              </a:rPr>
              <a:t>thì</a:t>
            </a:r>
            <a:r>
              <a:rPr lang="en-US" altLang="vi-VN" sz="3200" dirty="0">
                <a:solidFill>
                  <a:srgbClr val="000099"/>
                </a:solidFill>
              </a:rPr>
              <a:t> </a:t>
            </a:r>
            <a:r>
              <a:rPr lang="en-US" altLang="vi-VN" sz="3200" dirty="0" err="1">
                <a:solidFill>
                  <a:srgbClr val="000099"/>
                </a:solidFill>
              </a:rPr>
              <a:t>kể</a:t>
            </a:r>
            <a:r>
              <a:rPr lang="en-US" altLang="vi-VN" sz="3200" dirty="0">
                <a:solidFill>
                  <a:srgbClr val="000099"/>
                </a:solidFill>
              </a:rPr>
              <a:t> </a:t>
            </a:r>
            <a:r>
              <a:rPr lang="en-US" altLang="vi-VN" sz="3200" dirty="0" err="1">
                <a:solidFill>
                  <a:srgbClr val="000099"/>
                </a:solidFill>
              </a:rPr>
              <a:t>sau</a:t>
            </a:r>
            <a:r>
              <a:rPr lang="en-US" altLang="vi-VN" sz="3200" dirty="0">
                <a:solidFill>
                  <a:srgbClr val="000099"/>
                </a:solidFill>
              </a:rPr>
              <a:t>.</a:t>
            </a:r>
          </a:p>
        </p:txBody>
      </p:sp>
    </p:spTree>
    <p:custDataLst>
      <p:tags r:id="rId1"/>
    </p:custDataLst>
    <p:extLst>
      <p:ext uri="{BB962C8B-B14F-4D97-AF65-F5344CB8AC3E}">
        <p14:creationId xmlns:p14="http://schemas.microsoft.com/office/powerpoint/2010/main" val="2904338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alpha val="28000"/>
          </a:schemeClr>
        </a:solidFill>
        <a:effectLst/>
      </p:bgPr>
    </p:bg>
    <p:spTree>
      <p:nvGrpSpPr>
        <p:cNvPr id="1" name=""/>
        <p:cNvGrpSpPr/>
        <p:nvPr/>
      </p:nvGrpSpPr>
      <p:grpSpPr>
        <a:xfrm>
          <a:off x="0" y="0"/>
          <a:ext cx="0" cy="0"/>
          <a:chOff x="0" y="0"/>
          <a:chExt cx="0" cy="0"/>
        </a:xfrm>
      </p:grpSpPr>
      <p:sp>
        <p:nvSpPr>
          <p:cNvPr id="4" name="Text Box 2">
            <a:extLst>
              <a:ext uri="{FF2B5EF4-FFF2-40B4-BE49-F238E27FC236}">
                <a16:creationId xmlns="" xmlns:a16="http://schemas.microsoft.com/office/drawing/2014/main" id="{40C2EDFA-8668-4307-960D-37952D3DF789}"/>
              </a:ext>
            </a:extLst>
          </p:cNvPr>
          <p:cNvSpPr txBox="1">
            <a:spLocks noChangeArrowheads="1"/>
          </p:cNvSpPr>
          <p:nvPr/>
        </p:nvSpPr>
        <p:spPr bwMode="auto">
          <a:xfrm>
            <a:off x="89203" y="2034852"/>
            <a:ext cx="12099235" cy="221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514350" indent="-514350">
              <a:lnSpc>
                <a:spcPct val="150000"/>
              </a:lnSpc>
              <a:buAutoNum type="arabicPeriod"/>
            </a:pPr>
            <a:r>
              <a:rPr lang="en-US" altLang="vi-VN" sz="3200" b="1" dirty="0" err="1"/>
              <a:t>Dựa</a:t>
            </a:r>
            <a:r>
              <a:rPr lang="en-US" altLang="vi-VN" sz="3200" b="1" dirty="0"/>
              <a:t> </a:t>
            </a:r>
            <a:r>
              <a:rPr lang="en-US" altLang="vi-VN" sz="3200" b="1" dirty="0" err="1"/>
              <a:t>theo</a:t>
            </a:r>
            <a:r>
              <a:rPr lang="en-US" altLang="vi-VN" sz="3200" b="1" dirty="0"/>
              <a:t> </a:t>
            </a:r>
            <a:r>
              <a:rPr lang="en-US" altLang="vi-VN" sz="3200" b="1" dirty="0" err="1"/>
              <a:t>nội</a:t>
            </a:r>
            <a:r>
              <a:rPr lang="en-US" altLang="vi-VN" sz="3200" b="1" dirty="0"/>
              <a:t> dung </a:t>
            </a:r>
            <a:r>
              <a:rPr lang="en-US" altLang="vi-VN" sz="3200" b="1" dirty="0" err="1"/>
              <a:t>trích</a:t>
            </a:r>
            <a:r>
              <a:rPr lang="en-US" altLang="vi-VN" sz="3200" b="1" dirty="0"/>
              <a:t> </a:t>
            </a:r>
            <a:r>
              <a:rPr lang="en-US" altLang="vi-VN" sz="3200" b="1" dirty="0" err="1"/>
              <a:t>đoạn</a:t>
            </a:r>
            <a:r>
              <a:rPr lang="en-US" altLang="vi-VN" sz="3200" b="1" dirty="0"/>
              <a:t> </a:t>
            </a:r>
            <a:r>
              <a:rPr lang="en-US" altLang="vi-VN" sz="3200" b="1" dirty="0" err="1"/>
              <a:t>kịch</a:t>
            </a:r>
            <a:r>
              <a:rPr lang="en-US" altLang="vi-VN" sz="3200" b="1" dirty="0"/>
              <a:t> </a:t>
            </a:r>
            <a:r>
              <a:rPr lang="en-US" altLang="vi-VN" sz="3200" b="1" i="1" dirty="0">
                <a:solidFill>
                  <a:srgbClr val="FF0000"/>
                </a:solidFill>
              </a:rPr>
              <a:t>Ở </a:t>
            </a:r>
            <a:r>
              <a:rPr lang="en-US" altLang="vi-VN" sz="3200" b="1" i="1" dirty="0" err="1">
                <a:solidFill>
                  <a:srgbClr val="FF0000"/>
                </a:solidFill>
              </a:rPr>
              <a:t>Vương</a:t>
            </a:r>
            <a:r>
              <a:rPr lang="en-US" altLang="vi-VN" sz="3200" b="1" i="1" dirty="0">
                <a:solidFill>
                  <a:srgbClr val="FF0000"/>
                </a:solidFill>
              </a:rPr>
              <a:t> </a:t>
            </a:r>
            <a:r>
              <a:rPr lang="en-US" altLang="vi-VN" sz="3200" b="1" i="1" dirty="0" err="1">
                <a:solidFill>
                  <a:srgbClr val="FF0000"/>
                </a:solidFill>
              </a:rPr>
              <a:t>quốcTương</a:t>
            </a:r>
            <a:r>
              <a:rPr lang="en-US" altLang="vi-VN" sz="3200" b="1" i="1" dirty="0">
                <a:solidFill>
                  <a:srgbClr val="FF0000"/>
                </a:solidFill>
              </a:rPr>
              <a:t> Lai</a:t>
            </a:r>
            <a:r>
              <a:rPr lang="en-US" altLang="vi-VN" sz="3200" b="1" dirty="0">
                <a:solidFill>
                  <a:srgbClr val="FF0000"/>
                </a:solidFill>
              </a:rPr>
              <a:t> </a:t>
            </a:r>
            <a:endParaRPr lang="en-US" altLang="vi-VN" sz="3200" b="1" dirty="0" smtClean="0">
              <a:solidFill>
                <a:srgbClr val="FF0000"/>
              </a:solidFill>
            </a:endParaRPr>
          </a:p>
          <a:p>
            <a:pPr>
              <a:lnSpc>
                <a:spcPct val="150000"/>
              </a:lnSpc>
            </a:pPr>
            <a:r>
              <a:rPr lang="en-US" altLang="vi-VN" sz="3200" b="1" dirty="0" smtClean="0"/>
              <a:t>(</a:t>
            </a:r>
            <a:r>
              <a:rPr lang="en-US" altLang="vi-VN" sz="3200" b="1" dirty="0" err="1"/>
              <a:t>bài</a:t>
            </a:r>
            <a:r>
              <a:rPr lang="en-US" altLang="vi-VN" sz="3200" b="1" dirty="0"/>
              <a:t> </a:t>
            </a:r>
            <a:r>
              <a:rPr lang="en-US" altLang="vi-VN" sz="3200" b="1" dirty="0" err="1"/>
              <a:t>tập</a:t>
            </a:r>
            <a:r>
              <a:rPr lang="en-US" altLang="vi-VN" sz="3200" b="1" dirty="0"/>
              <a:t> </a:t>
            </a:r>
            <a:r>
              <a:rPr lang="en-US" altLang="vi-VN" sz="3200" b="1" dirty="0" err="1"/>
              <a:t>đọc</a:t>
            </a:r>
            <a:r>
              <a:rPr lang="en-US" altLang="vi-VN" sz="3200" b="1" dirty="0"/>
              <a:t> </a:t>
            </a:r>
            <a:r>
              <a:rPr lang="en-US" altLang="vi-VN" sz="3200" b="1" dirty="0" err="1"/>
              <a:t>tuần</a:t>
            </a:r>
            <a:r>
              <a:rPr lang="en-US" altLang="vi-VN" sz="3200" b="1" dirty="0"/>
              <a:t> 7), </a:t>
            </a:r>
            <a:r>
              <a:rPr lang="en-US" altLang="vi-VN" sz="3200" b="1" dirty="0" err="1"/>
              <a:t>hãy</a:t>
            </a:r>
            <a:r>
              <a:rPr lang="en-US" altLang="vi-VN" sz="3200" b="1" dirty="0"/>
              <a:t> </a:t>
            </a:r>
            <a:r>
              <a:rPr lang="en-US" altLang="vi-VN" sz="3200" b="1" dirty="0" err="1"/>
              <a:t>kể</a:t>
            </a:r>
            <a:r>
              <a:rPr lang="en-US" altLang="vi-VN" sz="3200" b="1" dirty="0"/>
              <a:t> </a:t>
            </a:r>
            <a:r>
              <a:rPr lang="en-US" altLang="vi-VN" sz="3200" b="1" dirty="0" err="1"/>
              <a:t>lại</a:t>
            </a:r>
            <a:r>
              <a:rPr lang="en-US" altLang="vi-VN" sz="3200" b="1" dirty="0"/>
              <a:t> </a:t>
            </a:r>
            <a:r>
              <a:rPr lang="en-US" altLang="vi-VN" sz="3200" b="1" dirty="0" err="1"/>
              <a:t>câu</a:t>
            </a:r>
            <a:r>
              <a:rPr lang="en-US" altLang="vi-VN" sz="3200" b="1" dirty="0"/>
              <a:t> </a:t>
            </a:r>
            <a:r>
              <a:rPr lang="en-US" altLang="vi-VN" sz="3200" b="1" dirty="0" err="1"/>
              <a:t>chuyện</a:t>
            </a:r>
            <a:r>
              <a:rPr lang="en-US" altLang="vi-VN" sz="3200" b="1" dirty="0"/>
              <a:t> </a:t>
            </a:r>
            <a:r>
              <a:rPr lang="en-US" altLang="vi-VN" sz="3200" b="1" dirty="0" err="1"/>
              <a:t>ấy</a:t>
            </a:r>
            <a:r>
              <a:rPr lang="en-US" altLang="vi-VN" sz="3200" b="1" dirty="0"/>
              <a:t> </a:t>
            </a:r>
            <a:r>
              <a:rPr lang="en-US" altLang="vi-VN" sz="3200" b="1" dirty="0" err="1"/>
              <a:t>theo</a:t>
            </a:r>
            <a:r>
              <a:rPr lang="en-US" altLang="vi-VN" sz="3200" b="1" dirty="0"/>
              <a:t> </a:t>
            </a:r>
            <a:r>
              <a:rPr lang="en-US" altLang="vi-VN" sz="3200" b="1" dirty="0" err="1"/>
              <a:t>trình</a:t>
            </a:r>
            <a:r>
              <a:rPr lang="en-US" altLang="vi-VN" sz="3200" b="1" dirty="0"/>
              <a:t> </a:t>
            </a:r>
            <a:r>
              <a:rPr lang="en-US" altLang="vi-VN" sz="3200" b="1" dirty="0" err="1"/>
              <a:t>tự</a:t>
            </a:r>
            <a:r>
              <a:rPr lang="en-US" altLang="vi-VN" sz="3200" b="1" dirty="0"/>
              <a:t> </a:t>
            </a:r>
            <a:r>
              <a:rPr lang="en-US" altLang="vi-VN" sz="3200" b="1" dirty="0" err="1"/>
              <a:t>thời</a:t>
            </a:r>
            <a:r>
              <a:rPr lang="en-US" altLang="vi-VN" sz="3200" b="1" dirty="0"/>
              <a:t> </a:t>
            </a:r>
            <a:r>
              <a:rPr lang="en-US" altLang="vi-VN" sz="3200" b="1" dirty="0" err="1"/>
              <a:t>gian</a:t>
            </a:r>
            <a:r>
              <a:rPr lang="en-US" altLang="vi-VN" sz="3200" b="1" dirty="0"/>
              <a:t>.</a:t>
            </a:r>
          </a:p>
          <a:p>
            <a:pPr>
              <a:lnSpc>
                <a:spcPct val="150000"/>
              </a:lnSpc>
            </a:pPr>
            <a:endParaRPr lang="en-US" altLang="vi-VN" sz="3200" b="1" dirty="0"/>
          </a:p>
        </p:txBody>
      </p:sp>
      <p:cxnSp>
        <p:nvCxnSpPr>
          <p:cNvPr id="7" name="Straight Connector 6">
            <a:extLst>
              <a:ext uri="{FF2B5EF4-FFF2-40B4-BE49-F238E27FC236}">
                <a16:creationId xmlns="" xmlns:a16="http://schemas.microsoft.com/office/drawing/2014/main" id="{805E1768-CD0D-42A8-9CFC-B58D1F16C212}"/>
              </a:ext>
            </a:extLst>
          </p:cNvPr>
          <p:cNvCxnSpPr>
            <a:cxnSpLocks/>
          </p:cNvCxnSpPr>
          <p:nvPr/>
        </p:nvCxnSpPr>
        <p:spPr>
          <a:xfrm>
            <a:off x="699891" y="2759834"/>
            <a:ext cx="1021742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84A37B4D-21CA-40E7-AC00-13C1C367D011}"/>
              </a:ext>
            </a:extLst>
          </p:cNvPr>
          <p:cNvCxnSpPr/>
          <p:nvPr/>
        </p:nvCxnSpPr>
        <p:spPr>
          <a:xfrm>
            <a:off x="3719905" y="3475905"/>
            <a:ext cx="8123582" cy="0"/>
          </a:xfrm>
          <a:prstGeom prst="line">
            <a:avLst/>
          </a:prstGeom>
          <a:ln w="381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8706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 name="Picture 3">
            <a:extLst>
              <a:ext uri="{FF2B5EF4-FFF2-40B4-BE49-F238E27FC236}">
                <a16:creationId xmlns="" xmlns:a16="http://schemas.microsoft.com/office/drawing/2014/main" id="{29E9BA57-4304-4255-BDC7-6EF9649B6B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55" y="25754"/>
            <a:ext cx="123444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Text Box 9">
            <a:extLst>
              <a:ext uri="{FF2B5EF4-FFF2-40B4-BE49-F238E27FC236}">
                <a16:creationId xmlns="" xmlns:a16="http://schemas.microsoft.com/office/drawing/2014/main" id="{75165626-72AD-4DA2-BE22-BAAD21DACAD3}"/>
              </a:ext>
            </a:extLst>
          </p:cNvPr>
          <p:cNvSpPr txBox="1">
            <a:spLocks noChangeArrowheads="1"/>
          </p:cNvSpPr>
          <p:nvPr/>
        </p:nvSpPr>
        <p:spPr bwMode="auto">
          <a:xfrm>
            <a:off x="1850712" y="1938103"/>
            <a:ext cx="9558827"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3600" dirty="0">
                <a:solidFill>
                  <a:srgbClr val="FF0000"/>
                </a:solidFill>
                <a:latin typeface="Times New Roman" pitchFamily="18" charset="0"/>
                <a:cs typeface="Times New Roman" pitchFamily="18" charset="0"/>
              </a:rPr>
              <a:t>   </a:t>
            </a:r>
            <a:r>
              <a:rPr lang="en-US" altLang="vi-VN" sz="3600" dirty="0" smtClean="0">
                <a:solidFill>
                  <a:srgbClr val="FF0000"/>
                </a:solidFill>
                <a:latin typeface="Times New Roman" pitchFamily="18" charset="0"/>
                <a:cs typeface="Times New Roman" pitchFamily="18" charset="0"/>
              </a:rPr>
              <a:t>- </a:t>
            </a:r>
            <a:r>
              <a:rPr lang="en-US" altLang="vi-VN" sz="3600" dirty="0" err="1" smtClean="0">
                <a:solidFill>
                  <a:srgbClr val="FF0000"/>
                </a:solidFill>
                <a:latin typeface="Times New Roman" pitchFamily="18" charset="0"/>
                <a:cs typeface="Times New Roman" pitchFamily="18" charset="0"/>
              </a:rPr>
              <a:t>Câu</a:t>
            </a:r>
            <a:r>
              <a:rPr lang="en-US" altLang="vi-VN" sz="3600" dirty="0" smtClean="0">
                <a:solidFill>
                  <a:srgbClr val="FF0000"/>
                </a:solidFill>
                <a:latin typeface="Times New Roman" pitchFamily="18" charset="0"/>
                <a:cs typeface="Times New Roman" pitchFamily="18" charset="0"/>
              </a:rPr>
              <a:t> </a:t>
            </a:r>
            <a:r>
              <a:rPr lang="en-US" altLang="vi-VN" sz="3600" dirty="0" err="1">
                <a:solidFill>
                  <a:srgbClr val="FF0000"/>
                </a:solidFill>
                <a:latin typeface="Times New Roman" panose="02020603050405020304" pitchFamily="18" charset="0"/>
                <a:cs typeface="Times New Roman" pitchFamily="18" charset="0"/>
              </a:rPr>
              <a:t>chuyện</a:t>
            </a:r>
            <a:r>
              <a:rPr lang="en-US" altLang="vi-VN" sz="3600" dirty="0">
                <a:solidFill>
                  <a:srgbClr val="FF0000"/>
                </a:solidFill>
                <a:latin typeface="Times New Roman" panose="02020603050405020304" pitchFamily="18" charset="0"/>
                <a:cs typeface="Times New Roman" pitchFamily="18" charset="0"/>
              </a:rPr>
              <a:t> </a:t>
            </a:r>
            <a:r>
              <a:rPr lang="en-US" altLang="vi-VN" sz="3600" b="1" i="1" dirty="0">
                <a:solidFill>
                  <a:srgbClr val="FF0000"/>
                </a:solidFill>
                <a:latin typeface="Times New Roman" panose="02020603050405020304" pitchFamily="18" charset="0"/>
                <a:cs typeface="Times New Roman" panose="02020603050405020304" pitchFamily="18" charset="0"/>
              </a:rPr>
              <a:t>Ở </a:t>
            </a:r>
            <a:r>
              <a:rPr lang="en-US" altLang="vi-VN" sz="3600" b="1" i="1" dirty="0" err="1">
                <a:solidFill>
                  <a:srgbClr val="FF0000"/>
                </a:solidFill>
                <a:latin typeface="Times New Roman" panose="02020603050405020304" pitchFamily="18" charset="0"/>
                <a:cs typeface="Times New Roman" panose="02020603050405020304" pitchFamily="18" charset="0"/>
              </a:rPr>
              <a:t>Vương</a:t>
            </a:r>
            <a:r>
              <a:rPr lang="en-US" altLang="vi-VN" sz="3600" b="1" i="1" dirty="0">
                <a:solidFill>
                  <a:srgbClr val="FF0000"/>
                </a:solidFill>
                <a:latin typeface="Times New Roman" panose="02020603050405020304" pitchFamily="18" charset="0"/>
                <a:cs typeface="Times New Roman" panose="02020603050405020304" pitchFamily="18" charset="0"/>
              </a:rPr>
              <a:t> </a:t>
            </a:r>
            <a:r>
              <a:rPr lang="en-US" altLang="vi-VN" sz="3600" b="1" i="1" dirty="0" err="1">
                <a:solidFill>
                  <a:srgbClr val="FF0000"/>
                </a:solidFill>
                <a:latin typeface="Times New Roman" panose="02020603050405020304" pitchFamily="18" charset="0"/>
                <a:cs typeface="Times New Roman" panose="02020603050405020304" pitchFamily="18" charset="0"/>
              </a:rPr>
              <a:t>quốcTương</a:t>
            </a:r>
            <a:r>
              <a:rPr lang="en-US" altLang="vi-VN" sz="3600" b="1" i="1" dirty="0">
                <a:solidFill>
                  <a:srgbClr val="FF0000"/>
                </a:solidFill>
                <a:latin typeface="Times New Roman" panose="02020603050405020304" pitchFamily="18" charset="0"/>
                <a:cs typeface="Times New Roman" panose="02020603050405020304" pitchFamily="18" charset="0"/>
              </a:rPr>
              <a:t> Lai </a:t>
            </a:r>
            <a:r>
              <a:rPr lang="en-US" altLang="vi-VN" sz="3600" dirty="0" err="1">
                <a:solidFill>
                  <a:srgbClr val="FF0000"/>
                </a:solidFill>
                <a:latin typeface="Times New Roman" panose="02020603050405020304" pitchFamily="18" charset="0"/>
                <a:cs typeface="Times New Roman" pitchFamily="18" charset="0"/>
              </a:rPr>
              <a:t>là</a:t>
            </a:r>
            <a:r>
              <a:rPr lang="en-US" altLang="vi-VN" sz="3600" dirty="0">
                <a:solidFill>
                  <a:srgbClr val="FF0000"/>
                </a:solidFill>
                <a:latin typeface="Times New Roman" panose="02020603050405020304" pitchFamily="18" charset="0"/>
                <a:cs typeface="Times New Roman" pitchFamily="18" charset="0"/>
              </a:rPr>
              <a:t> </a:t>
            </a:r>
            <a:r>
              <a:rPr lang="en-US" altLang="vi-VN" sz="3600" dirty="0" err="1">
                <a:solidFill>
                  <a:srgbClr val="FF0000"/>
                </a:solidFill>
                <a:latin typeface="Times New Roman" panose="02020603050405020304" pitchFamily="18" charset="0"/>
                <a:cs typeface="Times New Roman" pitchFamily="18" charset="0"/>
              </a:rPr>
              <a:t>lời</a:t>
            </a:r>
            <a:r>
              <a:rPr lang="en-US" altLang="vi-VN" sz="3600" dirty="0">
                <a:solidFill>
                  <a:srgbClr val="FF0000"/>
                </a:solidFill>
                <a:latin typeface="Times New Roman" panose="02020603050405020304" pitchFamily="18" charset="0"/>
                <a:cs typeface="Times New Roman" pitchFamily="18" charset="0"/>
              </a:rPr>
              <a:t> </a:t>
            </a:r>
            <a:r>
              <a:rPr lang="en-US" altLang="vi-VN" sz="3600" dirty="0" err="1">
                <a:solidFill>
                  <a:srgbClr val="FF0000"/>
                </a:solidFill>
                <a:latin typeface="Times New Roman" panose="02020603050405020304" pitchFamily="18" charset="0"/>
                <a:cs typeface="Times New Roman" pitchFamily="18" charset="0"/>
              </a:rPr>
              <a:t>thoại</a:t>
            </a:r>
            <a:r>
              <a:rPr lang="en-US" altLang="vi-VN" sz="3600" dirty="0">
                <a:solidFill>
                  <a:srgbClr val="FF0000"/>
                </a:solidFill>
                <a:latin typeface="Times New Roman" panose="02020603050405020304" pitchFamily="18" charset="0"/>
                <a:cs typeface="Times New Roman" pitchFamily="18" charset="0"/>
              </a:rPr>
              <a:t> </a:t>
            </a:r>
            <a:r>
              <a:rPr lang="en-US" altLang="vi-VN" sz="3600" dirty="0" err="1">
                <a:solidFill>
                  <a:srgbClr val="FF0000"/>
                </a:solidFill>
                <a:latin typeface="Times New Roman" panose="02020603050405020304" pitchFamily="18" charset="0"/>
                <a:cs typeface="Times New Roman" pitchFamily="18" charset="0"/>
              </a:rPr>
              <a:t>trực</a:t>
            </a:r>
            <a:r>
              <a:rPr lang="en-US" altLang="vi-VN" sz="3600" dirty="0">
                <a:solidFill>
                  <a:srgbClr val="FF0000"/>
                </a:solidFill>
                <a:latin typeface="Times New Roman" panose="02020603050405020304" pitchFamily="18" charset="0"/>
                <a:cs typeface="Times New Roman" pitchFamily="18" charset="0"/>
              </a:rPr>
              <a:t> </a:t>
            </a:r>
            <a:r>
              <a:rPr lang="en-US" altLang="vi-VN" sz="3600" dirty="0" err="1">
                <a:solidFill>
                  <a:srgbClr val="FF0000"/>
                </a:solidFill>
                <a:latin typeface="Times New Roman" panose="02020603050405020304" pitchFamily="18" charset="0"/>
                <a:cs typeface="Times New Roman" pitchFamily="18" charset="0"/>
              </a:rPr>
              <a:t>tiếp</a:t>
            </a:r>
            <a:r>
              <a:rPr lang="en-US" altLang="vi-VN" sz="3600" dirty="0">
                <a:solidFill>
                  <a:srgbClr val="FF0000"/>
                </a:solidFill>
                <a:latin typeface="Times New Roman" panose="02020603050405020304" pitchFamily="18" charset="0"/>
                <a:cs typeface="Times New Roman" pitchFamily="18" charset="0"/>
              </a:rPr>
              <a:t> </a:t>
            </a:r>
            <a:r>
              <a:rPr lang="en-US" altLang="vi-VN" sz="3600" dirty="0" err="1">
                <a:solidFill>
                  <a:srgbClr val="FF0000"/>
                </a:solidFill>
                <a:latin typeface="Times New Roman" panose="02020603050405020304" pitchFamily="18" charset="0"/>
                <a:cs typeface="Times New Roman" pitchFamily="18" charset="0"/>
              </a:rPr>
              <a:t>của</a:t>
            </a:r>
            <a:r>
              <a:rPr lang="en-US" altLang="vi-VN" sz="3600" dirty="0">
                <a:solidFill>
                  <a:srgbClr val="FF0000"/>
                </a:solidFill>
                <a:latin typeface="Times New Roman" panose="02020603050405020304" pitchFamily="18" charset="0"/>
                <a:cs typeface="Times New Roman" pitchFamily="18" charset="0"/>
              </a:rPr>
              <a:t> </a:t>
            </a:r>
            <a:r>
              <a:rPr lang="en-US" altLang="vi-VN" sz="3600" dirty="0" err="1">
                <a:solidFill>
                  <a:srgbClr val="FF0000"/>
                </a:solidFill>
                <a:latin typeface="Times New Roman" panose="02020603050405020304" pitchFamily="18" charset="0"/>
                <a:cs typeface="Times New Roman" pitchFamily="18" charset="0"/>
              </a:rPr>
              <a:t>các</a:t>
            </a:r>
            <a:r>
              <a:rPr lang="en-US" altLang="vi-VN" sz="3600" dirty="0">
                <a:solidFill>
                  <a:srgbClr val="FF0000"/>
                </a:solidFill>
                <a:latin typeface="Times New Roman" panose="02020603050405020304" pitchFamily="18" charset="0"/>
                <a:cs typeface="Times New Roman" pitchFamily="18" charset="0"/>
              </a:rPr>
              <a:t> </a:t>
            </a:r>
            <a:r>
              <a:rPr lang="en-US" altLang="vi-VN" sz="3600" dirty="0" err="1">
                <a:solidFill>
                  <a:srgbClr val="FF0000"/>
                </a:solidFill>
                <a:latin typeface="Times New Roman" panose="02020603050405020304" pitchFamily="18" charset="0"/>
                <a:cs typeface="Times New Roman" pitchFamily="18" charset="0"/>
              </a:rPr>
              <a:t>nhân</a:t>
            </a:r>
            <a:r>
              <a:rPr lang="en-US" altLang="vi-VN" sz="3600" dirty="0">
                <a:solidFill>
                  <a:srgbClr val="FF0000"/>
                </a:solidFill>
                <a:latin typeface="Times New Roman" panose="02020603050405020304" pitchFamily="18" charset="0"/>
                <a:cs typeface="Times New Roman" pitchFamily="18" charset="0"/>
              </a:rPr>
              <a:t> </a:t>
            </a:r>
            <a:r>
              <a:rPr lang="en-US" altLang="vi-VN" sz="3600" dirty="0" err="1">
                <a:solidFill>
                  <a:srgbClr val="FF0000"/>
                </a:solidFill>
                <a:latin typeface="Times New Roman" panose="02020603050405020304" pitchFamily="18" charset="0"/>
                <a:cs typeface="Times New Roman" pitchFamily="18" charset="0"/>
              </a:rPr>
              <a:t>vật</a:t>
            </a:r>
            <a:r>
              <a:rPr lang="en-US" altLang="vi-VN" sz="3600" dirty="0">
                <a:solidFill>
                  <a:srgbClr val="FF0000"/>
                </a:solidFill>
                <a:latin typeface="Times New Roman" panose="02020603050405020304" pitchFamily="18" charset="0"/>
                <a:cs typeface="Times New Roman" pitchFamily="18" charset="0"/>
              </a:rPr>
              <a:t> </a:t>
            </a:r>
            <a:r>
              <a:rPr lang="en-US" altLang="vi-VN" sz="3600" dirty="0" err="1">
                <a:solidFill>
                  <a:srgbClr val="FF0000"/>
                </a:solidFill>
                <a:latin typeface="Times New Roman" panose="02020603050405020304" pitchFamily="18" charset="0"/>
                <a:cs typeface="Times New Roman" pitchFamily="18" charset="0"/>
              </a:rPr>
              <a:t>với</a:t>
            </a:r>
            <a:r>
              <a:rPr lang="en-US" altLang="vi-VN" sz="3600" dirty="0">
                <a:solidFill>
                  <a:srgbClr val="FF0000"/>
                </a:solidFill>
                <a:latin typeface="Times New Roman" panose="02020603050405020304" pitchFamily="18" charset="0"/>
                <a:cs typeface="Times New Roman" pitchFamily="18" charset="0"/>
              </a:rPr>
              <a:t> </a:t>
            </a:r>
            <a:r>
              <a:rPr lang="en-US" altLang="vi-VN" sz="3600" dirty="0" err="1">
                <a:solidFill>
                  <a:srgbClr val="FF0000"/>
                </a:solidFill>
                <a:latin typeface="Times New Roman" panose="02020603050405020304" pitchFamily="18" charset="0"/>
                <a:cs typeface="Times New Roman" pitchFamily="18" charset="0"/>
              </a:rPr>
              <a:t>nhau</a:t>
            </a:r>
            <a:r>
              <a:rPr lang="en-US" altLang="vi-VN" sz="3600" dirty="0">
                <a:solidFill>
                  <a:srgbClr val="FF0000"/>
                </a:solidFill>
                <a:latin typeface="Times New Roman" panose="02020603050405020304" pitchFamily="18" charset="0"/>
                <a:cs typeface="Times New Roman" pitchFamily="18" charset="0"/>
              </a:rPr>
              <a:t>.</a:t>
            </a:r>
          </a:p>
        </p:txBody>
      </p:sp>
      <p:sp>
        <p:nvSpPr>
          <p:cNvPr id="12" name="Text Box 9">
            <a:extLst>
              <a:ext uri="{FF2B5EF4-FFF2-40B4-BE49-F238E27FC236}">
                <a16:creationId xmlns="" xmlns:a16="http://schemas.microsoft.com/office/drawing/2014/main" id="{DD00D749-2C54-46CD-BACE-AA751C365F61}"/>
              </a:ext>
            </a:extLst>
          </p:cNvPr>
          <p:cNvSpPr txBox="1">
            <a:spLocks noChangeArrowheads="1"/>
          </p:cNvSpPr>
          <p:nvPr/>
        </p:nvSpPr>
        <p:spPr bwMode="auto">
          <a:xfrm>
            <a:off x="188336" y="3451579"/>
            <a:ext cx="10989180"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3600" b="1" dirty="0">
                <a:solidFill>
                  <a:srgbClr val="3333CC"/>
                </a:solidFill>
                <a:latin typeface="Times New Roman" panose="02020603050405020304" pitchFamily="18" charset="0"/>
              </a:rPr>
              <a:t>   </a:t>
            </a:r>
            <a:r>
              <a:rPr lang="en-US" altLang="vi-VN" sz="3600" b="1" dirty="0" err="1">
                <a:solidFill>
                  <a:srgbClr val="3333CC"/>
                </a:solidFill>
                <a:latin typeface="Times New Roman" panose="02020603050405020304" pitchFamily="18" charset="0"/>
              </a:rPr>
              <a:t>K</a:t>
            </a:r>
            <a:r>
              <a:rPr lang="en-US" altLang="vi-VN" sz="3600" b="1" dirty="0" err="1" smtClean="0">
                <a:solidFill>
                  <a:srgbClr val="3333CC"/>
                </a:solidFill>
                <a:latin typeface="Times New Roman" panose="02020603050405020304" pitchFamily="18" charset="0"/>
              </a:rPr>
              <a:t>hi</a:t>
            </a:r>
            <a:r>
              <a:rPr lang="en-US" altLang="vi-VN" sz="3600" b="1" dirty="0" smtClean="0">
                <a:solidFill>
                  <a:srgbClr val="3333CC"/>
                </a:solidFill>
                <a:latin typeface="Times New Roman" panose="02020603050405020304" pitchFamily="18" charset="0"/>
              </a:rPr>
              <a:t> </a:t>
            </a:r>
            <a:r>
              <a:rPr lang="en-US" altLang="vi-VN" sz="3600" b="1" dirty="0" err="1">
                <a:solidFill>
                  <a:srgbClr val="3333CC"/>
                </a:solidFill>
                <a:latin typeface="Times New Roman" panose="02020603050405020304" pitchFamily="18" charset="0"/>
              </a:rPr>
              <a:t>kể</a:t>
            </a:r>
            <a:r>
              <a:rPr lang="en-US" altLang="vi-VN" sz="3600" b="1" dirty="0">
                <a:solidFill>
                  <a:srgbClr val="3333CC"/>
                </a:solidFill>
                <a:latin typeface="Times New Roman" panose="02020603050405020304" pitchFamily="18" charset="0"/>
              </a:rPr>
              <a:t> </a:t>
            </a:r>
            <a:r>
              <a:rPr lang="en-US" altLang="vi-VN" sz="3600" b="1" dirty="0" err="1">
                <a:solidFill>
                  <a:srgbClr val="3333CC"/>
                </a:solidFill>
                <a:latin typeface="Times New Roman" panose="02020603050405020304" pitchFamily="18" charset="0"/>
              </a:rPr>
              <a:t>lại</a:t>
            </a:r>
            <a:r>
              <a:rPr lang="en-US" altLang="vi-VN" sz="3600" b="1" dirty="0">
                <a:solidFill>
                  <a:srgbClr val="3333CC"/>
                </a:solidFill>
                <a:latin typeface="Times New Roman" panose="02020603050405020304" pitchFamily="18" charset="0"/>
              </a:rPr>
              <a:t> </a:t>
            </a:r>
            <a:r>
              <a:rPr lang="en-US" altLang="vi-VN" sz="3600" b="1" dirty="0" err="1">
                <a:solidFill>
                  <a:srgbClr val="3333CC"/>
                </a:solidFill>
                <a:latin typeface="Times New Roman" panose="02020603050405020304" pitchFamily="18" charset="0"/>
              </a:rPr>
              <a:t>lời</a:t>
            </a:r>
            <a:r>
              <a:rPr lang="en-US" altLang="vi-VN" sz="3600" b="1" dirty="0">
                <a:solidFill>
                  <a:srgbClr val="3333CC"/>
                </a:solidFill>
                <a:latin typeface="Times New Roman" panose="02020603050405020304" pitchFamily="18" charset="0"/>
              </a:rPr>
              <a:t> </a:t>
            </a:r>
            <a:r>
              <a:rPr lang="en-US" altLang="vi-VN" sz="3600" b="1" dirty="0" err="1">
                <a:solidFill>
                  <a:srgbClr val="3333CC"/>
                </a:solidFill>
                <a:latin typeface="Times New Roman" panose="02020603050405020304" pitchFamily="18" charset="0"/>
              </a:rPr>
              <a:t>nói</a:t>
            </a:r>
            <a:r>
              <a:rPr lang="en-US" altLang="vi-VN" sz="3600" b="1" dirty="0">
                <a:solidFill>
                  <a:srgbClr val="3333CC"/>
                </a:solidFill>
                <a:latin typeface="Times New Roman" panose="02020603050405020304" pitchFamily="18" charset="0"/>
              </a:rPr>
              <a:t>, ý </a:t>
            </a:r>
            <a:r>
              <a:rPr lang="en-US" altLang="vi-VN" sz="3600" b="1" dirty="0" err="1">
                <a:solidFill>
                  <a:srgbClr val="3333CC"/>
                </a:solidFill>
                <a:latin typeface="Times New Roman" panose="02020603050405020304" pitchFamily="18" charset="0"/>
              </a:rPr>
              <a:t>nghĩ</a:t>
            </a:r>
            <a:r>
              <a:rPr lang="en-US" altLang="vi-VN" sz="3600" b="1" dirty="0">
                <a:solidFill>
                  <a:srgbClr val="3333CC"/>
                </a:solidFill>
                <a:latin typeface="Times New Roman" panose="02020603050405020304" pitchFamily="18" charset="0"/>
              </a:rPr>
              <a:t> </a:t>
            </a:r>
            <a:r>
              <a:rPr lang="en-US" altLang="vi-VN" sz="3600" b="1" dirty="0" err="1">
                <a:solidFill>
                  <a:srgbClr val="3333CC"/>
                </a:solidFill>
                <a:latin typeface="Times New Roman" panose="02020603050405020304" pitchFamily="18" charset="0"/>
              </a:rPr>
              <a:t>nhân</a:t>
            </a:r>
            <a:r>
              <a:rPr lang="en-US" altLang="vi-VN" sz="3600" b="1" dirty="0">
                <a:solidFill>
                  <a:srgbClr val="3333CC"/>
                </a:solidFill>
                <a:latin typeface="Times New Roman" panose="02020603050405020304" pitchFamily="18" charset="0"/>
              </a:rPr>
              <a:t> </a:t>
            </a:r>
            <a:r>
              <a:rPr lang="en-US" altLang="vi-VN" sz="3600" b="1" dirty="0" err="1">
                <a:solidFill>
                  <a:srgbClr val="3333CC"/>
                </a:solidFill>
                <a:latin typeface="Times New Roman" panose="02020603050405020304" pitchFamily="18" charset="0"/>
              </a:rPr>
              <a:t>vật</a:t>
            </a:r>
            <a:r>
              <a:rPr lang="en-US" altLang="vi-VN" sz="3600" b="1" dirty="0">
                <a:solidFill>
                  <a:srgbClr val="3333CC"/>
                </a:solidFill>
                <a:latin typeface="Times New Roman" panose="02020603050405020304" pitchFamily="18" charset="0"/>
              </a:rPr>
              <a:t> ta </a:t>
            </a:r>
            <a:r>
              <a:rPr lang="en-US" altLang="vi-VN" sz="3600" b="1" dirty="0" err="1">
                <a:solidFill>
                  <a:srgbClr val="3333CC"/>
                </a:solidFill>
                <a:latin typeface="Times New Roman" panose="02020603050405020304" pitchFamily="18" charset="0"/>
              </a:rPr>
              <a:t>có</a:t>
            </a:r>
            <a:r>
              <a:rPr lang="en-US" altLang="vi-VN" sz="3600" b="1" dirty="0">
                <a:solidFill>
                  <a:srgbClr val="3333CC"/>
                </a:solidFill>
                <a:latin typeface="Times New Roman" panose="02020603050405020304" pitchFamily="18" charset="0"/>
              </a:rPr>
              <a:t> </a:t>
            </a:r>
            <a:r>
              <a:rPr lang="en-US" altLang="vi-VN" sz="3600" b="1" dirty="0" err="1">
                <a:solidFill>
                  <a:srgbClr val="3333CC"/>
                </a:solidFill>
                <a:latin typeface="Times New Roman" panose="02020603050405020304" pitchFamily="18" charset="0"/>
              </a:rPr>
              <a:t>mấy</a:t>
            </a:r>
            <a:r>
              <a:rPr lang="en-US" altLang="vi-VN" sz="3600" b="1" dirty="0">
                <a:solidFill>
                  <a:srgbClr val="3333CC"/>
                </a:solidFill>
                <a:latin typeface="Times New Roman" panose="02020603050405020304" pitchFamily="18" charset="0"/>
              </a:rPr>
              <a:t> </a:t>
            </a:r>
            <a:r>
              <a:rPr lang="en-US" altLang="vi-VN" sz="3600" b="1" dirty="0" err="1">
                <a:solidFill>
                  <a:srgbClr val="3333CC"/>
                </a:solidFill>
                <a:latin typeface="Times New Roman" panose="02020603050405020304" pitchFamily="18" charset="0"/>
              </a:rPr>
              <a:t>cách</a:t>
            </a:r>
            <a:r>
              <a:rPr lang="en-US" altLang="vi-VN" sz="3600" b="1" dirty="0">
                <a:solidFill>
                  <a:srgbClr val="3333CC"/>
                </a:solidFill>
                <a:latin typeface="Times New Roman" panose="02020603050405020304" pitchFamily="18" charset="0"/>
              </a:rPr>
              <a:t> </a:t>
            </a:r>
            <a:r>
              <a:rPr lang="en-US" altLang="vi-VN" sz="3600" b="1" dirty="0" err="1">
                <a:solidFill>
                  <a:srgbClr val="3333CC"/>
                </a:solidFill>
                <a:latin typeface="Times New Roman" panose="02020603050405020304" pitchFamily="18" charset="0"/>
              </a:rPr>
              <a:t>kể</a:t>
            </a:r>
            <a:r>
              <a:rPr lang="en-US" altLang="vi-VN" sz="3600" b="1" dirty="0">
                <a:solidFill>
                  <a:srgbClr val="3333CC"/>
                </a:solidFill>
                <a:latin typeface="Times New Roman" panose="02020603050405020304" pitchFamily="18" charset="0"/>
              </a:rPr>
              <a:t>?</a:t>
            </a:r>
          </a:p>
        </p:txBody>
      </p:sp>
      <p:sp>
        <p:nvSpPr>
          <p:cNvPr id="13" name="Text Box 9">
            <a:extLst>
              <a:ext uri="{FF2B5EF4-FFF2-40B4-BE49-F238E27FC236}">
                <a16:creationId xmlns="" xmlns:a16="http://schemas.microsoft.com/office/drawing/2014/main" id="{197A7605-5061-4666-9EB7-8B56BD52CE76}"/>
              </a:ext>
            </a:extLst>
          </p:cNvPr>
          <p:cNvSpPr txBox="1">
            <a:spLocks noChangeArrowheads="1"/>
          </p:cNvSpPr>
          <p:nvPr/>
        </p:nvSpPr>
        <p:spPr bwMode="auto">
          <a:xfrm>
            <a:off x="848056" y="4176409"/>
            <a:ext cx="11298454" cy="2308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3600" b="1" dirty="0">
                <a:solidFill>
                  <a:srgbClr val="FF0000"/>
                </a:solidFill>
                <a:latin typeface="Times New Roman" panose="02020603050405020304" pitchFamily="18" charset="0"/>
              </a:rPr>
              <a:t>  </a:t>
            </a:r>
            <a:r>
              <a:rPr lang="en-US" altLang="vi-VN" sz="3600" b="1" dirty="0" smtClean="0">
                <a:solidFill>
                  <a:srgbClr val="FF0000"/>
                </a:solidFill>
                <a:latin typeface="Times New Roman" panose="02020603050405020304" pitchFamily="18" charset="0"/>
              </a:rPr>
              <a:t>- </a:t>
            </a:r>
            <a:r>
              <a:rPr lang="en-US" altLang="vi-VN" sz="3600" b="1" dirty="0" err="1" smtClean="0">
                <a:solidFill>
                  <a:srgbClr val="FF0000"/>
                </a:solidFill>
                <a:latin typeface="Times New Roman" panose="02020603050405020304" pitchFamily="18" charset="0"/>
              </a:rPr>
              <a:t>Khi</a:t>
            </a:r>
            <a:r>
              <a:rPr lang="en-US" altLang="vi-VN" sz="3600" b="1" dirty="0" smtClean="0">
                <a:solidFill>
                  <a:srgbClr val="FF0000"/>
                </a:solidFill>
                <a:latin typeface="Times New Roman" panose="02020603050405020304" pitchFamily="18" charset="0"/>
              </a:rPr>
              <a:t> </a:t>
            </a:r>
            <a:r>
              <a:rPr lang="en-US" altLang="vi-VN" sz="3600" b="1" dirty="0" err="1">
                <a:solidFill>
                  <a:srgbClr val="FF0000"/>
                </a:solidFill>
                <a:latin typeface="Times New Roman" panose="02020603050405020304" pitchFamily="18" charset="0"/>
              </a:rPr>
              <a:t>kể</a:t>
            </a:r>
            <a:r>
              <a:rPr lang="en-US" altLang="vi-VN" sz="3600" b="1" dirty="0">
                <a:solidFill>
                  <a:srgbClr val="FF0000"/>
                </a:solidFill>
                <a:latin typeface="Times New Roman" panose="02020603050405020304" pitchFamily="18" charset="0"/>
              </a:rPr>
              <a:t> </a:t>
            </a:r>
            <a:r>
              <a:rPr lang="en-US" altLang="vi-VN" sz="3600" b="1" dirty="0" err="1">
                <a:solidFill>
                  <a:srgbClr val="FF0000"/>
                </a:solidFill>
                <a:latin typeface="Times New Roman" panose="02020603050405020304" pitchFamily="18" charset="0"/>
              </a:rPr>
              <a:t>lại</a:t>
            </a:r>
            <a:r>
              <a:rPr lang="en-US" altLang="vi-VN" sz="3600" b="1" dirty="0">
                <a:solidFill>
                  <a:srgbClr val="FF0000"/>
                </a:solidFill>
                <a:latin typeface="Times New Roman" panose="02020603050405020304" pitchFamily="18" charset="0"/>
              </a:rPr>
              <a:t> </a:t>
            </a:r>
            <a:r>
              <a:rPr lang="en-US" altLang="vi-VN" sz="3600" b="1" dirty="0" err="1">
                <a:solidFill>
                  <a:srgbClr val="FF0000"/>
                </a:solidFill>
                <a:latin typeface="Times New Roman" panose="02020603050405020304" pitchFamily="18" charset="0"/>
              </a:rPr>
              <a:t>lời</a:t>
            </a:r>
            <a:r>
              <a:rPr lang="en-US" altLang="vi-VN" sz="3600" b="1" dirty="0">
                <a:solidFill>
                  <a:srgbClr val="FF0000"/>
                </a:solidFill>
                <a:latin typeface="Times New Roman" panose="02020603050405020304" pitchFamily="18" charset="0"/>
              </a:rPr>
              <a:t> </a:t>
            </a:r>
            <a:r>
              <a:rPr lang="en-US" altLang="vi-VN" sz="3600" b="1" dirty="0" err="1">
                <a:solidFill>
                  <a:srgbClr val="FF0000"/>
                </a:solidFill>
                <a:latin typeface="Times New Roman" panose="02020603050405020304" pitchFamily="18" charset="0"/>
              </a:rPr>
              <a:t>nói</a:t>
            </a:r>
            <a:r>
              <a:rPr lang="en-US" altLang="vi-VN" sz="3600" b="1" dirty="0">
                <a:solidFill>
                  <a:srgbClr val="FF0000"/>
                </a:solidFill>
                <a:latin typeface="Times New Roman" panose="02020603050405020304" pitchFamily="18" charset="0"/>
              </a:rPr>
              <a:t>, ý </a:t>
            </a:r>
            <a:r>
              <a:rPr lang="en-US" altLang="vi-VN" sz="3600" b="1" dirty="0" err="1">
                <a:solidFill>
                  <a:srgbClr val="FF0000"/>
                </a:solidFill>
                <a:latin typeface="Times New Roman" panose="02020603050405020304" pitchFamily="18" charset="0"/>
              </a:rPr>
              <a:t>nghĩ</a:t>
            </a:r>
            <a:r>
              <a:rPr lang="en-US" altLang="vi-VN" sz="3600" b="1" dirty="0">
                <a:solidFill>
                  <a:srgbClr val="FF0000"/>
                </a:solidFill>
                <a:latin typeface="Times New Roman" panose="02020603050405020304" pitchFamily="18" charset="0"/>
              </a:rPr>
              <a:t> </a:t>
            </a:r>
            <a:r>
              <a:rPr lang="en-US" altLang="vi-VN" sz="3600" b="1" dirty="0" err="1">
                <a:solidFill>
                  <a:srgbClr val="FF0000"/>
                </a:solidFill>
                <a:latin typeface="Times New Roman" panose="02020603050405020304" pitchFamily="18" charset="0"/>
              </a:rPr>
              <a:t>nhân</a:t>
            </a:r>
            <a:r>
              <a:rPr lang="en-US" altLang="vi-VN" sz="3600" b="1" dirty="0">
                <a:solidFill>
                  <a:srgbClr val="FF0000"/>
                </a:solidFill>
                <a:latin typeface="Times New Roman" panose="02020603050405020304" pitchFamily="18" charset="0"/>
              </a:rPr>
              <a:t> </a:t>
            </a:r>
            <a:r>
              <a:rPr lang="en-US" altLang="vi-VN" sz="3600" b="1" dirty="0" err="1">
                <a:solidFill>
                  <a:srgbClr val="FF0000"/>
                </a:solidFill>
                <a:latin typeface="Times New Roman" panose="02020603050405020304" pitchFamily="18" charset="0"/>
              </a:rPr>
              <a:t>vật</a:t>
            </a:r>
            <a:r>
              <a:rPr lang="en-US" altLang="vi-VN" sz="3600" b="1" dirty="0">
                <a:solidFill>
                  <a:srgbClr val="FF0000"/>
                </a:solidFill>
                <a:latin typeface="Times New Roman" panose="02020603050405020304" pitchFamily="18" charset="0"/>
              </a:rPr>
              <a:t> ta </a:t>
            </a:r>
            <a:r>
              <a:rPr lang="en-US" altLang="vi-VN" sz="3600" b="1" dirty="0" err="1">
                <a:solidFill>
                  <a:srgbClr val="FF0000"/>
                </a:solidFill>
                <a:latin typeface="Times New Roman" panose="02020603050405020304" pitchFamily="18" charset="0"/>
              </a:rPr>
              <a:t>có</a:t>
            </a:r>
            <a:r>
              <a:rPr lang="en-US" altLang="vi-VN" sz="3600" b="1" dirty="0">
                <a:solidFill>
                  <a:srgbClr val="FF0000"/>
                </a:solidFill>
                <a:latin typeface="Times New Roman" panose="02020603050405020304" pitchFamily="18" charset="0"/>
              </a:rPr>
              <a:t> 2 </a:t>
            </a:r>
            <a:r>
              <a:rPr lang="en-US" altLang="vi-VN" sz="3600" b="1" dirty="0" err="1">
                <a:solidFill>
                  <a:srgbClr val="FF0000"/>
                </a:solidFill>
                <a:latin typeface="Times New Roman" panose="02020603050405020304" pitchFamily="18" charset="0"/>
              </a:rPr>
              <a:t>cách</a:t>
            </a:r>
            <a:r>
              <a:rPr lang="en-US" altLang="vi-VN" sz="3600" b="1" dirty="0">
                <a:solidFill>
                  <a:srgbClr val="FF0000"/>
                </a:solidFill>
                <a:latin typeface="Times New Roman" panose="02020603050405020304" pitchFamily="18" charset="0"/>
              </a:rPr>
              <a:t> </a:t>
            </a:r>
            <a:r>
              <a:rPr lang="en-US" altLang="vi-VN" sz="3600" b="1" dirty="0" err="1">
                <a:solidFill>
                  <a:srgbClr val="FF0000"/>
                </a:solidFill>
                <a:latin typeface="Times New Roman" panose="02020603050405020304" pitchFamily="18" charset="0"/>
              </a:rPr>
              <a:t>kể</a:t>
            </a:r>
            <a:r>
              <a:rPr lang="en-US" altLang="vi-VN" sz="3600" b="1" dirty="0" smtClean="0">
                <a:solidFill>
                  <a:srgbClr val="FF0000"/>
                </a:solidFill>
                <a:latin typeface="Times New Roman" panose="02020603050405020304" pitchFamily="18" charset="0"/>
              </a:rPr>
              <a:t>:</a:t>
            </a:r>
          </a:p>
          <a:p>
            <a:pPr>
              <a:spcBef>
                <a:spcPct val="50000"/>
              </a:spcBef>
              <a:buFontTx/>
              <a:buNone/>
            </a:pPr>
            <a:r>
              <a:rPr lang="en-US" altLang="vi-VN" sz="3600" b="1" dirty="0" smtClean="0">
                <a:solidFill>
                  <a:srgbClr val="FF0000"/>
                </a:solidFill>
                <a:latin typeface="Times New Roman" panose="02020603050405020304" pitchFamily="18" charset="0"/>
              </a:rPr>
              <a:t>       1. </a:t>
            </a:r>
            <a:r>
              <a:rPr lang="en-US" altLang="vi-VN" sz="3600" b="1" dirty="0" err="1">
                <a:solidFill>
                  <a:srgbClr val="FF0000"/>
                </a:solidFill>
                <a:latin typeface="Times New Roman" panose="02020603050405020304" pitchFamily="18" charset="0"/>
              </a:rPr>
              <a:t>K</a:t>
            </a:r>
            <a:r>
              <a:rPr lang="en-US" altLang="vi-VN" sz="3600" b="1" dirty="0" err="1" smtClean="0">
                <a:solidFill>
                  <a:srgbClr val="FF0000"/>
                </a:solidFill>
                <a:latin typeface="Times New Roman" panose="02020603050405020304" pitchFamily="18" charset="0"/>
              </a:rPr>
              <a:t>ể</a:t>
            </a:r>
            <a:r>
              <a:rPr lang="en-US" altLang="vi-VN" sz="3600" b="1" dirty="0" smtClean="0">
                <a:solidFill>
                  <a:srgbClr val="FF0000"/>
                </a:solidFill>
                <a:latin typeface="Times New Roman" panose="02020603050405020304" pitchFamily="18" charset="0"/>
              </a:rPr>
              <a:t> </a:t>
            </a:r>
            <a:r>
              <a:rPr lang="en-US" altLang="vi-VN" sz="3600" b="1" dirty="0" err="1">
                <a:solidFill>
                  <a:srgbClr val="FF0000"/>
                </a:solidFill>
                <a:latin typeface="Times New Roman" panose="02020603050405020304" pitchFamily="18" charset="0"/>
              </a:rPr>
              <a:t>trực</a:t>
            </a:r>
            <a:r>
              <a:rPr lang="en-US" altLang="vi-VN" sz="3600" b="1" dirty="0">
                <a:solidFill>
                  <a:srgbClr val="FF0000"/>
                </a:solidFill>
                <a:latin typeface="Times New Roman" panose="02020603050405020304" pitchFamily="18" charset="0"/>
              </a:rPr>
              <a:t> </a:t>
            </a:r>
            <a:r>
              <a:rPr lang="en-US" altLang="vi-VN" sz="3600" b="1" dirty="0" err="1">
                <a:solidFill>
                  <a:srgbClr val="FF0000"/>
                </a:solidFill>
                <a:latin typeface="Times New Roman" panose="02020603050405020304" pitchFamily="18" charset="0"/>
              </a:rPr>
              <a:t>tiếp</a:t>
            </a:r>
            <a:r>
              <a:rPr lang="en-US" altLang="vi-VN" sz="3600" b="1" dirty="0">
                <a:solidFill>
                  <a:srgbClr val="FF0000"/>
                </a:solidFill>
                <a:latin typeface="Times New Roman" panose="02020603050405020304" pitchFamily="18" charset="0"/>
              </a:rPr>
              <a:t> </a:t>
            </a:r>
            <a:endParaRPr lang="en-US" altLang="vi-VN" sz="3600" b="1" dirty="0" smtClean="0">
              <a:solidFill>
                <a:srgbClr val="FF0000"/>
              </a:solidFill>
              <a:latin typeface="Times New Roman" panose="02020603050405020304" pitchFamily="18" charset="0"/>
            </a:endParaRPr>
          </a:p>
          <a:p>
            <a:pPr>
              <a:spcBef>
                <a:spcPct val="50000"/>
              </a:spcBef>
              <a:buFontTx/>
              <a:buNone/>
            </a:pPr>
            <a:r>
              <a:rPr lang="en-US" altLang="vi-VN" sz="3600" b="1" dirty="0" smtClean="0">
                <a:solidFill>
                  <a:srgbClr val="FF0000"/>
                </a:solidFill>
                <a:latin typeface="Times New Roman" panose="02020603050405020304" pitchFamily="18" charset="0"/>
              </a:rPr>
              <a:t>       2. </a:t>
            </a:r>
            <a:r>
              <a:rPr lang="en-US" altLang="vi-VN" sz="3600" b="1" dirty="0" err="1" smtClean="0">
                <a:solidFill>
                  <a:srgbClr val="FF0000"/>
                </a:solidFill>
                <a:latin typeface="Times New Roman" panose="02020603050405020304" pitchFamily="18" charset="0"/>
              </a:rPr>
              <a:t>Kể</a:t>
            </a:r>
            <a:r>
              <a:rPr lang="en-US" altLang="vi-VN" sz="3600" b="1" dirty="0" smtClean="0">
                <a:solidFill>
                  <a:srgbClr val="FF0000"/>
                </a:solidFill>
                <a:latin typeface="Times New Roman" panose="02020603050405020304" pitchFamily="18" charset="0"/>
              </a:rPr>
              <a:t> </a:t>
            </a:r>
            <a:r>
              <a:rPr lang="en-US" altLang="vi-VN" sz="3600" b="1" dirty="0" err="1">
                <a:solidFill>
                  <a:srgbClr val="FF0000"/>
                </a:solidFill>
                <a:latin typeface="Times New Roman" panose="02020603050405020304" pitchFamily="18" charset="0"/>
              </a:rPr>
              <a:t>gián</a:t>
            </a:r>
            <a:r>
              <a:rPr lang="en-US" altLang="vi-VN" sz="3600" b="1" dirty="0">
                <a:solidFill>
                  <a:srgbClr val="FF0000"/>
                </a:solidFill>
                <a:latin typeface="Times New Roman" panose="02020603050405020304" pitchFamily="18" charset="0"/>
              </a:rPr>
              <a:t> </a:t>
            </a:r>
            <a:r>
              <a:rPr lang="en-US" altLang="vi-VN" sz="3600" b="1" dirty="0" err="1">
                <a:solidFill>
                  <a:srgbClr val="FF0000"/>
                </a:solidFill>
                <a:latin typeface="Times New Roman" panose="02020603050405020304" pitchFamily="18" charset="0"/>
              </a:rPr>
              <a:t>tiếp</a:t>
            </a:r>
            <a:r>
              <a:rPr lang="en-US" altLang="vi-VN" sz="3600" b="1" dirty="0">
                <a:solidFill>
                  <a:srgbClr val="FF0000"/>
                </a:solidFill>
                <a:latin typeface="Times New Roman" panose="02020603050405020304" pitchFamily="18" charset="0"/>
              </a:rPr>
              <a:t>.</a:t>
            </a:r>
          </a:p>
        </p:txBody>
      </p:sp>
      <p:sp>
        <p:nvSpPr>
          <p:cNvPr id="15" name="Text Box 9">
            <a:extLst>
              <a:ext uri="{FF2B5EF4-FFF2-40B4-BE49-F238E27FC236}">
                <a16:creationId xmlns="" xmlns:a16="http://schemas.microsoft.com/office/drawing/2014/main" id="{73E36289-7AF1-47AC-B728-A9A9F54EBE40}"/>
              </a:ext>
            </a:extLst>
          </p:cNvPr>
          <p:cNvSpPr txBox="1">
            <a:spLocks noChangeArrowheads="1"/>
          </p:cNvSpPr>
          <p:nvPr/>
        </p:nvSpPr>
        <p:spPr bwMode="auto">
          <a:xfrm>
            <a:off x="911668" y="590375"/>
            <a:ext cx="8942008"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3600" b="1" dirty="0">
                <a:latin typeface="Times New Roman" panose="02020603050405020304" pitchFamily="18" charset="0"/>
              </a:rPr>
              <a:t>   </a:t>
            </a:r>
            <a:r>
              <a:rPr lang="en-US" altLang="vi-VN" sz="3600" b="1" dirty="0" err="1">
                <a:solidFill>
                  <a:srgbClr val="002060"/>
                </a:solidFill>
                <a:latin typeface="Times New Roman" panose="02020603050405020304" pitchFamily="18" charset="0"/>
              </a:rPr>
              <a:t>Câu</a:t>
            </a:r>
            <a:r>
              <a:rPr lang="en-US" altLang="vi-VN" sz="3600" b="1" dirty="0">
                <a:solidFill>
                  <a:srgbClr val="002060"/>
                </a:solidFill>
                <a:latin typeface="Times New Roman" panose="02020603050405020304" pitchFamily="18" charset="0"/>
              </a:rPr>
              <a:t> </a:t>
            </a:r>
            <a:r>
              <a:rPr lang="en-US" altLang="vi-VN" sz="3600" b="1" dirty="0" err="1">
                <a:solidFill>
                  <a:srgbClr val="002060"/>
                </a:solidFill>
                <a:latin typeface="Times New Roman" panose="02020603050405020304" pitchFamily="18" charset="0"/>
              </a:rPr>
              <a:t>chuyện</a:t>
            </a:r>
            <a:r>
              <a:rPr lang="en-US" altLang="vi-VN" sz="3600" b="1" dirty="0">
                <a:solidFill>
                  <a:srgbClr val="002060"/>
                </a:solidFill>
                <a:latin typeface="Times New Roman" panose="02020603050405020304" pitchFamily="18" charset="0"/>
              </a:rPr>
              <a:t> </a:t>
            </a:r>
            <a:r>
              <a:rPr lang="en-US" altLang="vi-VN" sz="3600" b="1" i="1" dirty="0">
                <a:solidFill>
                  <a:srgbClr val="00B050"/>
                </a:solidFill>
                <a:latin typeface="Times New Roman" panose="02020603050405020304" pitchFamily="18" charset="0"/>
                <a:cs typeface="Times New Roman" panose="02020603050405020304" pitchFamily="18" charset="0"/>
              </a:rPr>
              <a:t>Ở </a:t>
            </a:r>
            <a:r>
              <a:rPr lang="en-US" altLang="vi-VN" sz="3600" b="1" i="1" dirty="0" err="1">
                <a:solidFill>
                  <a:srgbClr val="00B050"/>
                </a:solidFill>
                <a:latin typeface="Times New Roman" panose="02020603050405020304" pitchFamily="18" charset="0"/>
                <a:cs typeface="Times New Roman" panose="02020603050405020304" pitchFamily="18" charset="0"/>
              </a:rPr>
              <a:t>Vương</a:t>
            </a:r>
            <a:r>
              <a:rPr lang="en-US" altLang="vi-VN" sz="3600" b="1" i="1" dirty="0">
                <a:solidFill>
                  <a:srgbClr val="00B050"/>
                </a:solidFill>
                <a:latin typeface="Times New Roman" panose="02020603050405020304" pitchFamily="18" charset="0"/>
                <a:cs typeface="Times New Roman" panose="02020603050405020304" pitchFamily="18" charset="0"/>
              </a:rPr>
              <a:t> </a:t>
            </a:r>
            <a:r>
              <a:rPr lang="en-US" altLang="vi-VN" sz="3600" b="1" i="1" dirty="0" err="1">
                <a:solidFill>
                  <a:srgbClr val="00B050"/>
                </a:solidFill>
                <a:latin typeface="Times New Roman" panose="02020603050405020304" pitchFamily="18" charset="0"/>
                <a:cs typeface="Times New Roman" panose="02020603050405020304" pitchFamily="18" charset="0"/>
              </a:rPr>
              <a:t>quốcTương</a:t>
            </a:r>
            <a:r>
              <a:rPr lang="en-US" altLang="vi-VN" sz="3600" b="1" i="1" dirty="0">
                <a:solidFill>
                  <a:srgbClr val="00B050"/>
                </a:solidFill>
                <a:latin typeface="Times New Roman" panose="02020603050405020304" pitchFamily="18" charset="0"/>
                <a:cs typeface="Times New Roman" panose="02020603050405020304" pitchFamily="18" charset="0"/>
              </a:rPr>
              <a:t> Lai </a:t>
            </a:r>
            <a:r>
              <a:rPr lang="en-US" altLang="vi-VN" sz="3600" b="1" dirty="0" err="1">
                <a:solidFill>
                  <a:srgbClr val="002060"/>
                </a:solidFill>
                <a:latin typeface="Times New Roman" panose="02020603050405020304" pitchFamily="18" charset="0"/>
              </a:rPr>
              <a:t>là</a:t>
            </a:r>
            <a:r>
              <a:rPr lang="en-US" altLang="vi-VN" sz="3600" b="1" dirty="0">
                <a:solidFill>
                  <a:srgbClr val="002060"/>
                </a:solidFill>
                <a:latin typeface="Times New Roman" panose="02020603050405020304" pitchFamily="18" charset="0"/>
              </a:rPr>
              <a:t> </a:t>
            </a:r>
            <a:r>
              <a:rPr lang="en-US" altLang="vi-VN" sz="3600" b="1" dirty="0" err="1">
                <a:solidFill>
                  <a:srgbClr val="002060"/>
                </a:solidFill>
                <a:latin typeface="Times New Roman" panose="02020603050405020304" pitchFamily="18" charset="0"/>
              </a:rPr>
              <a:t>lời</a:t>
            </a:r>
            <a:r>
              <a:rPr lang="en-US" altLang="vi-VN" sz="3600" b="1" dirty="0">
                <a:solidFill>
                  <a:srgbClr val="002060"/>
                </a:solidFill>
                <a:latin typeface="Times New Roman" panose="02020603050405020304" pitchFamily="18" charset="0"/>
              </a:rPr>
              <a:t> </a:t>
            </a:r>
            <a:r>
              <a:rPr lang="en-US" altLang="vi-VN" sz="3600" b="1" dirty="0" err="1">
                <a:solidFill>
                  <a:srgbClr val="002060"/>
                </a:solidFill>
                <a:latin typeface="Times New Roman" panose="02020603050405020304" pitchFamily="18" charset="0"/>
              </a:rPr>
              <a:t>thoại</a:t>
            </a:r>
            <a:r>
              <a:rPr lang="en-US" altLang="vi-VN" sz="3600" b="1" dirty="0">
                <a:solidFill>
                  <a:srgbClr val="002060"/>
                </a:solidFill>
                <a:latin typeface="Times New Roman" panose="02020603050405020304" pitchFamily="18" charset="0"/>
              </a:rPr>
              <a:t> </a:t>
            </a:r>
            <a:r>
              <a:rPr lang="en-US" altLang="vi-VN" sz="3600" b="1" dirty="0" err="1">
                <a:solidFill>
                  <a:srgbClr val="002060"/>
                </a:solidFill>
                <a:latin typeface="Times New Roman" panose="02020603050405020304" pitchFamily="18" charset="0"/>
              </a:rPr>
              <a:t>trực</a:t>
            </a:r>
            <a:r>
              <a:rPr lang="en-US" altLang="vi-VN" sz="3600" b="1" dirty="0">
                <a:solidFill>
                  <a:srgbClr val="002060"/>
                </a:solidFill>
                <a:latin typeface="Times New Roman" panose="02020603050405020304" pitchFamily="18" charset="0"/>
              </a:rPr>
              <a:t> </a:t>
            </a:r>
            <a:r>
              <a:rPr lang="en-US" altLang="vi-VN" sz="3600" b="1" dirty="0" err="1">
                <a:solidFill>
                  <a:srgbClr val="002060"/>
                </a:solidFill>
                <a:latin typeface="Times New Roman" panose="02020603050405020304" pitchFamily="18" charset="0"/>
              </a:rPr>
              <a:t>tiếp</a:t>
            </a:r>
            <a:r>
              <a:rPr lang="en-US" altLang="vi-VN" sz="3600" b="1" dirty="0">
                <a:solidFill>
                  <a:srgbClr val="002060"/>
                </a:solidFill>
                <a:latin typeface="Times New Roman" panose="02020603050405020304" pitchFamily="18" charset="0"/>
              </a:rPr>
              <a:t> hay </a:t>
            </a:r>
            <a:r>
              <a:rPr lang="en-US" altLang="vi-VN" sz="3600" b="1" dirty="0" err="1">
                <a:solidFill>
                  <a:srgbClr val="002060"/>
                </a:solidFill>
                <a:latin typeface="Times New Roman" panose="02020603050405020304" pitchFamily="18" charset="0"/>
              </a:rPr>
              <a:t>lời</a:t>
            </a:r>
            <a:r>
              <a:rPr lang="en-US" altLang="vi-VN" sz="3600" b="1" dirty="0">
                <a:solidFill>
                  <a:srgbClr val="002060"/>
                </a:solidFill>
                <a:latin typeface="Times New Roman" panose="02020603050405020304" pitchFamily="18" charset="0"/>
              </a:rPr>
              <a:t> </a:t>
            </a:r>
            <a:r>
              <a:rPr lang="en-US" altLang="vi-VN" sz="3600" b="1" dirty="0" err="1">
                <a:solidFill>
                  <a:srgbClr val="002060"/>
                </a:solidFill>
                <a:latin typeface="Times New Roman" panose="02020603050405020304" pitchFamily="18" charset="0"/>
              </a:rPr>
              <a:t>kể</a:t>
            </a:r>
            <a:r>
              <a:rPr lang="en-US" altLang="vi-VN" sz="3600" b="1" dirty="0">
                <a:solidFill>
                  <a:srgbClr val="002060"/>
                </a:solidFill>
                <a:latin typeface="Times New Roman" panose="02020603050405020304" pitchFamily="18" charset="0"/>
              </a:rPr>
              <a:t>?</a:t>
            </a:r>
            <a:endParaRPr lang="en-US" altLang="vi-VN" sz="3600" b="1" dirty="0">
              <a:latin typeface="Times New Roman" panose="02020603050405020304" pitchFamily="18" charset="0"/>
            </a:endParaRPr>
          </a:p>
        </p:txBody>
      </p:sp>
    </p:spTree>
    <p:custDataLst>
      <p:tags r:id="rId1"/>
    </p:custDataLst>
    <p:extLst>
      <p:ext uri="{BB962C8B-B14F-4D97-AF65-F5344CB8AC3E}">
        <p14:creationId xmlns:p14="http://schemas.microsoft.com/office/powerpoint/2010/main" val="4020825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par>
                                <p:cTn id="14" presetID="2" presetClass="entr" presetSubtype="4" fill="hold" grpId="0" nodeType="withEffect">
                                  <p:stCondLst>
                                    <p:cond delay="0"/>
                                  </p:stCondLst>
                                  <p:childTnLst>
                                    <p:set>
                                      <p:cBhvr>
                                        <p:cTn id="15" dur="1" fill="hold">
                                          <p:stCondLst>
                                            <p:cond delay="0"/>
                                          </p:stCondLst>
                                        </p:cTn>
                                        <p:tgtEl>
                                          <p:spTgt spid="40969"/>
                                        </p:tgtEl>
                                        <p:attrNameLst>
                                          <p:attrName>style.visibility</p:attrName>
                                        </p:attrNameLst>
                                      </p:cBhvr>
                                      <p:to>
                                        <p:strVal val="visible"/>
                                      </p:to>
                                    </p:set>
                                    <p:anim calcmode="lin" valueType="num">
                                      <p:cBhvr additive="base">
                                        <p:cTn id="16" dur="500" fill="hold"/>
                                        <p:tgtEl>
                                          <p:spTgt spid="40969"/>
                                        </p:tgtEl>
                                        <p:attrNameLst>
                                          <p:attrName>ppt_x</p:attrName>
                                        </p:attrNameLst>
                                      </p:cBhvr>
                                      <p:tavLst>
                                        <p:tav tm="0">
                                          <p:val>
                                            <p:strVal val="#ppt_x"/>
                                          </p:val>
                                        </p:tav>
                                        <p:tav tm="100000">
                                          <p:val>
                                            <p:strVal val="#ppt_x"/>
                                          </p:val>
                                        </p:tav>
                                      </p:tavLst>
                                    </p:anim>
                                    <p:anim calcmode="lin" valueType="num">
                                      <p:cBhvr additive="base">
                                        <p:cTn id="17" dur="500" fill="hold"/>
                                        <p:tgtEl>
                                          <p:spTgt spid="4096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40969"/>
                                        </p:tgtEl>
                                      </p:cBhvr>
                                    </p:animEffect>
                                    <p:set>
                                      <p:cBhvr>
                                        <p:cTn id="22" dur="1" fill="hold">
                                          <p:stCondLst>
                                            <p:cond delay="499"/>
                                          </p:stCondLst>
                                        </p:cTn>
                                        <p:tgtEl>
                                          <p:spTgt spid="4096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9" grpId="0"/>
      <p:bldP spid="40969" grpId="1"/>
      <p:bldP spid="12" grpId="0"/>
      <p:bldP spid="12" grpId="1"/>
      <p:bldP spid="13" grpId="0"/>
      <p:bldP spid="15" grpId="0"/>
      <p:bldP spid="15" grpId="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ext Box 2">
            <a:extLst>
              <a:ext uri="{FF2B5EF4-FFF2-40B4-BE49-F238E27FC236}">
                <a16:creationId xmlns="" xmlns:a16="http://schemas.microsoft.com/office/drawing/2014/main" id="{66B4FD5C-EED3-471E-82B0-43A206CAF06E}"/>
              </a:ext>
            </a:extLst>
          </p:cNvPr>
          <p:cNvSpPr txBox="1">
            <a:spLocks noChangeArrowheads="1"/>
          </p:cNvSpPr>
          <p:nvPr/>
        </p:nvSpPr>
        <p:spPr bwMode="auto">
          <a:xfrm>
            <a:off x="5470525" y="23241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altLang="vi-VN"/>
          </a:p>
        </p:txBody>
      </p:sp>
      <p:graphicFrame>
        <p:nvGraphicFramePr>
          <p:cNvPr id="137219" name="Group 3">
            <a:extLst>
              <a:ext uri="{FF2B5EF4-FFF2-40B4-BE49-F238E27FC236}">
                <a16:creationId xmlns="" xmlns:a16="http://schemas.microsoft.com/office/drawing/2014/main" id="{1407E5C2-56E9-45A0-91CF-50ECEFE45EBA}"/>
              </a:ext>
            </a:extLst>
          </p:cNvPr>
          <p:cNvGraphicFramePr>
            <a:graphicFrameLocks noGrp="1"/>
          </p:cNvGraphicFramePr>
          <p:nvPr>
            <p:ph/>
            <p:extLst>
              <p:ext uri="{D42A27DB-BD31-4B8C-83A1-F6EECF244321}">
                <p14:modId xmlns:p14="http://schemas.microsoft.com/office/powerpoint/2010/main" val="1966964319"/>
              </p:ext>
            </p:extLst>
          </p:nvPr>
        </p:nvGraphicFramePr>
        <p:xfrm>
          <a:off x="0" y="-95534"/>
          <a:ext cx="12192000" cy="6964460"/>
        </p:xfrm>
        <a:graphic>
          <a:graphicData uri="http://schemas.openxmlformats.org/drawingml/2006/table">
            <a:tbl>
              <a:tblPr/>
              <a:tblGrid>
                <a:gridCol w="2797791">
                  <a:extLst>
                    <a:ext uri="{9D8B030D-6E8A-4147-A177-3AD203B41FA5}">
                      <a16:colId xmlns="" xmlns:a16="http://schemas.microsoft.com/office/drawing/2014/main" val="20000"/>
                    </a:ext>
                  </a:extLst>
                </a:gridCol>
                <a:gridCol w="9394209">
                  <a:extLst>
                    <a:ext uri="{9D8B030D-6E8A-4147-A177-3AD203B41FA5}">
                      <a16:colId xmlns="" xmlns:a16="http://schemas.microsoft.com/office/drawing/2014/main" val="20001"/>
                    </a:ext>
                  </a:extLst>
                </a:gridCol>
              </a:tblGrid>
              <a:tr h="1093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rgbClr val="FF0000"/>
                          </a:solidFill>
                          <a:effectLst/>
                          <a:latin typeface="Arial" charset="0"/>
                        </a:rPr>
                        <a:t>Văn</a:t>
                      </a:r>
                      <a:r>
                        <a:rPr kumimoji="0" lang="en-US" sz="3200" b="1" i="0" u="none" strike="noStrike" cap="none" normalizeH="0" baseline="0" dirty="0" smtClean="0">
                          <a:ln>
                            <a:noFill/>
                          </a:ln>
                          <a:solidFill>
                            <a:srgbClr val="FF0000"/>
                          </a:solidFill>
                          <a:effectLst/>
                          <a:latin typeface="Arial" charset="0"/>
                        </a:rPr>
                        <a:t> </a:t>
                      </a:r>
                      <a:r>
                        <a:rPr kumimoji="0" lang="en-US" sz="3200" b="1" i="0" u="none" strike="noStrike" cap="none" normalizeH="0" baseline="0" dirty="0" err="1">
                          <a:ln>
                            <a:noFill/>
                          </a:ln>
                          <a:solidFill>
                            <a:srgbClr val="FF0000"/>
                          </a:solidFill>
                          <a:effectLst/>
                          <a:latin typeface="Arial" charset="0"/>
                        </a:rPr>
                        <a:t>bản</a:t>
                      </a:r>
                      <a:r>
                        <a:rPr kumimoji="0" lang="en-US" sz="3200" b="1" i="0" u="none" strike="noStrike" cap="none" normalizeH="0" baseline="0" dirty="0">
                          <a:ln>
                            <a:noFill/>
                          </a:ln>
                          <a:solidFill>
                            <a:srgbClr val="FF0000"/>
                          </a:solidFill>
                          <a:effectLst/>
                          <a:latin typeface="Arial" charset="0"/>
                        </a:rPr>
                        <a:t> </a:t>
                      </a:r>
                      <a:r>
                        <a:rPr kumimoji="0" lang="en-US" sz="3200" b="1" i="0" u="none" strike="noStrike" cap="none" normalizeH="0" baseline="0" dirty="0" err="1">
                          <a:ln>
                            <a:noFill/>
                          </a:ln>
                          <a:solidFill>
                            <a:srgbClr val="FF0000"/>
                          </a:solidFill>
                          <a:effectLst/>
                          <a:latin typeface="Arial" charset="0"/>
                        </a:rPr>
                        <a:t>kịch</a:t>
                      </a:r>
                      <a:endParaRPr kumimoji="0" lang="en-US" sz="3200" b="1" i="0" u="none" strike="noStrike" cap="none" normalizeH="0" baseline="0" dirty="0">
                        <a:ln>
                          <a:noFill/>
                        </a:ln>
                        <a:solidFill>
                          <a:srgbClr val="FF0000"/>
                        </a:solidFill>
                        <a:effectLst/>
                        <a:latin typeface="Arial" charset="0"/>
                      </a:endParaRPr>
                    </a:p>
                  </a:txBody>
                  <a:tcPr marT="45704" marB="4570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rgbClr val="FF0000"/>
                          </a:solidFill>
                          <a:effectLst/>
                          <a:latin typeface="Arial" charset="0"/>
                        </a:rPr>
                        <a:t>Chuyển</a:t>
                      </a:r>
                      <a:r>
                        <a:rPr kumimoji="0" lang="en-US" sz="3200" b="1" i="0" u="none" strike="noStrike" cap="none" normalizeH="0" baseline="0" dirty="0">
                          <a:ln>
                            <a:noFill/>
                          </a:ln>
                          <a:solidFill>
                            <a:srgbClr val="FF0000"/>
                          </a:solidFill>
                          <a:effectLst/>
                          <a:latin typeface="Arial" charset="0"/>
                        </a:rPr>
                        <a:t> </a:t>
                      </a:r>
                      <a:r>
                        <a:rPr kumimoji="0" lang="en-US" sz="3200" b="1" i="0" u="none" strike="noStrike" cap="none" normalizeH="0" baseline="0" dirty="0" err="1">
                          <a:ln>
                            <a:noFill/>
                          </a:ln>
                          <a:solidFill>
                            <a:srgbClr val="FF0000"/>
                          </a:solidFill>
                          <a:effectLst/>
                          <a:latin typeface="Arial" charset="0"/>
                        </a:rPr>
                        <a:t>thành</a:t>
                      </a:r>
                      <a:r>
                        <a:rPr kumimoji="0" lang="en-US" sz="3200" b="1" i="0" u="none" strike="noStrike" cap="none" normalizeH="0" baseline="0" dirty="0">
                          <a:ln>
                            <a:noFill/>
                          </a:ln>
                          <a:solidFill>
                            <a:srgbClr val="FF0000"/>
                          </a:solidFill>
                          <a:effectLst/>
                          <a:latin typeface="Arial" charset="0"/>
                        </a:rPr>
                        <a:t> </a:t>
                      </a:r>
                      <a:r>
                        <a:rPr kumimoji="0" lang="en-US" sz="3200" b="1" i="0" u="none" strike="noStrike" cap="none" normalizeH="0" baseline="0" dirty="0" err="1">
                          <a:ln>
                            <a:noFill/>
                          </a:ln>
                          <a:solidFill>
                            <a:srgbClr val="FF0000"/>
                          </a:solidFill>
                          <a:effectLst/>
                          <a:latin typeface="Arial" charset="0"/>
                        </a:rPr>
                        <a:t>lời</a:t>
                      </a:r>
                      <a:r>
                        <a:rPr kumimoji="0" lang="en-US" sz="3200" b="1" i="0" u="none" strike="noStrike" cap="none" normalizeH="0" baseline="0" dirty="0">
                          <a:ln>
                            <a:noFill/>
                          </a:ln>
                          <a:solidFill>
                            <a:srgbClr val="FF0000"/>
                          </a:solidFill>
                          <a:effectLst/>
                          <a:latin typeface="Arial" charset="0"/>
                        </a:rPr>
                        <a:t> </a:t>
                      </a:r>
                      <a:r>
                        <a:rPr kumimoji="0" lang="en-US" sz="3200" b="1" i="0" u="none" strike="noStrike" cap="none" normalizeH="0" baseline="0" dirty="0" err="1">
                          <a:ln>
                            <a:noFill/>
                          </a:ln>
                          <a:solidFill>
                            <a:srgbClr val="FF0000"/>
                          </a:solidFill>
                          <a:effectLst/>
                          <a:latin typeface="Arial" charset="0"/>
                        </a:rPr>
                        <a:t>kể</a:t>
                      </a:r>
                      <a:endParaRPr kumimoji="0" lang="en-US" sz="3200" b="1" i="0" u="none" strike="noStrike" cap="none" normalizeH="0" baseline="0" dirty="0">
                        <a:ln>
                          <a:noFill/>
                        </a:ln>
                        <a:solidFill>
                          <a:srgbClr val="FF0000"/>
                        </a:solidFill>
                        <a:effectLst/>
                        <a:latin typeface="Arial" charset="0"/>
                      </a:endParaRPr>
                    </a:p>
                  </a:txBody>
                  <a:tcPr marT="45704" marB="4570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8707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99"/>
                          </a:solidFill>
                          <a:effectLst/>
                          <a:latin typeface="Arial" charset="0"/>
                        </a:rPr>
                        <a:t>Tin – tin</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Cậu</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đang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làm</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gì</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với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đôi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cánh</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xanh</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ấy</a:t>
                      </a:r>
                      <a:r>
                        <a:rPr kumimoji="0" lang="en-US" sz="2400" b="1" i="0" u="none" strike="noStrike" cap="none" normalizeH="0" baseline="0" dirty="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99"/>
                          </a:solidFill>
                          <a:effectLst/>
                          <a:latin typeface="Arial" charset="0"/>
                        </a:rPr>
                        <a:t>Em</a:t>
                      </a:r>
                      <a:r>
                        <a:rPr kumimoji="0" lang="en-US" sz="2400" b="1" i="0" u="none" strike="noStrike" cap="none" normalizeH="0" baseline="0" dirty="0">
                          <a:ln>
                            <a:noFill/>
                          </a:ln>
                          <a:solidFill>
                            <a:srgbClr val="000099"/>
                          </a:solidFill>
                          <a:effectLst/>
                          <a:latin typeface="Arial" charset="0"/>
                        </a:rPr>
                        <a:t> </a:t>
                      </a:r>
                      <a:r>
                        <a:rPr kumimoji="0" lang="en-US" sz="2400" b="1" i="0" u="none" strike="noStrike" cap="none" normalizeH="0" baseline="0" dirty="0" err="1">
                          <a:ln>
                            <a:noFill/>
                          </a:ln>
                          <a:solidFill>
                            <a:srgbClr val="000099"/>
                          </a:solidFill>
                          <a:effectLst/>
                          <a:latin typeface="Arial" charset="0"/>
                        </a:rPr>
                        <a:t>bé</a:t>
                      </a:r>
                      <a:r>
                        <a:rPr kumimoji="0" lang="en-US" sz="2400" b="1" i="0" u="none" strike="noStrike" cap="none" normalizeH="0" baseline="0" dirty="0">
                          <a:ln>
                            <a:noFill/>
                          </a:ln>
                          <a:solidFill>
                            <a:srgbClr val="000099"/>
                          </a:solidFill>
                          <a:effectLst/>
                          <a:latin typeface="Arial" charset="0"/>
                        </a:rPr>
                        <a:t> </a:t>
                      </a:r>
                      <a:r>
                        <a:rPr kumimoji="0" lang="en-US" sz="2400" b="1" i="0" u="none" strike="noStrike" cap="none" normalizeH="0" baseline="0" dirty="0" err="1">
                          <a:ln>
                            <a:noFill/>
                          </a:ln>
                          <a:solidFill>
                            <a:srgbClr val="000099"/>
                          </a:solidFill>
                          <a:effectLst/>
                          <a:latin typeface="Arial" charset="0"/>
                        </a:rPr>
                        <a:t>thứ</a:t>
                      </a:r>
                      <a:r>
                        <a:rPr kumimoji="0" lang="en-US" sz="2400" b="1" i="0" u="none" strike="noStrike" cap="none" normalizeH="0" baseline="0" dirty="0">
                          <a:ln>
                            <a:noFill/>
                          </a:ln>
                          <a:solidFill>
                            <a:srgbClr val="000099"/>
                          </a:solidFill>
                          <a:effectLst/>
                          <a:latin typeface="Arial" charset="0"/>
                        </a:rPr>
                        <a:t> </a:t>
                      </a:r>
                      <a:r>
                        <a:rPr kumimoji="0" lang="en-US" sz="2400" b="1" i="0" u="none" strike="noStrike" cap="none" normalizeH="0" baseline="0" dirty="0" err="1">
                          <a:ln>
                            <a:noFill/>
                          </a:ln>
                          <a:solidFill>
                            <a:srgbClr val="000099"/>
                          </a:solidFill>
                          <a:effectLst/>
                          <a:latin typeface="Arial" charset="0"/>
                        </a:rPr>
                        <a:t>nhất</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Mình</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sẽ</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dùng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nó</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vào</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việc</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sáng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chế</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trên</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trái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đất</a:t>
                      </a:r>
                      <a:r>
                        <a:rPr kumimoji="0" lang="en-US" sz="2400" b="0" i="0" u="none" strike="noStrike" cap="none" normalizeH="0" baseline="0" dirty="0">
                          <a:ln>
                            <a:noFill/>
                          </a:ln>
                          <a:solidFill>
                            <a:schemeClr val="tx1"/>
                          </a:solidFill>
                          <a:effectLst/>
                          <a:latin typeface="Arial" charset="0"/>
                        </a:rPr>
                        <a:t>.</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v"/>
                        <a:tabLst/>
                      </a:pPr>
                      <a:r>
                        <a:rPr kumimoji="0" lang="en-US" sz="2800" b="1" i="0" u="none" strike="noStrike" cap="none" normalizeH="0" baseline="0" dirty="0" err="1">
                          <a:ln>
                            <a:noFill/>
                          </a:ln>
                          <a:solidFill>
                            <a:srgbClr val="000099"/>
                          </a:solidFill>
                          <a:effectLst/>
                          <a:latin typeface="Arial" charset="0"/>
                        </a:rPr>
                        <a:t>Cách</a:t>
                      </a:r>
                      <a:r>
                        <a:rPr kumimoji="0" lang="en-US" sz="2800" b="1" i="0" u="none" strike="noStrike" cap="none" normalizeH="0" baseline="0" dirty="0">
                          <a:ln>
                            <a:noFill/>
                          </a:ln>
                          <a:solidFill>
                            <a:srgbClr val="000099"/>
                          </a:solidFill>
                          <a:effectLst/>
                          <a:latin typeface="Arial" charset="0"/>
                        </a:rPr>
                        <a:t> 1</a:t>
                      </a:r>
                      <a:r>
                        <a:rPr kumimoji="0" lang="en-US" sz="2800" b="1" i="0" u="none" strike="noStrike" cap="none" normalizeH="0" baseline="0" dirty="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Trước</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tiên</a:t>
                      </a:r>
                      <a:r>
                        <a:rPr kumimoji="0" lang="en-US" sz="2400" b="1" i="0" u="none" strike="noStrike" cap="none" normalizeH="0" baseline="0" dirty="0">
                          <a:ln>
                            <a:noFill/>
                          </a:ln>
                          <a:solidFill>
                            <a:schemeClr val="tx1"/>
                          </a:solidFill>
                          <a:effectLst/>
                          <a:latin typeface="Arial" charset="0"/>
                        </a:rPr>
                        <a:t>, Tin – tin </a:t>
                      </a:r>
                      <a:r>
                        <a:rPr kumimoji="0" lang="en-US" sz="2400" b="1" i="0" u="none" strike="noStrike" cap="none" normalizeH="0" baseline="0" dirty="0" err="1">
                          <a:ln>
                            <a:noFill/>
                          </a:ln>
                          <a:solidFill>
                            <a:schemeClr val="tx1"/>
                          </a:solidFill>
                          <a:effectLst/>
                          <a:latin typeface="Arial" charset="0"/>
                        </a:rPr>
                        <a:t>và</a:t>
                      </a:r>
                      <a:r>
                        <a:rPr kumimoji="0" lang="en-US" sz="2400" b="1" i="0" u="none" strike="noStrike" cap="none" normalizeH="0" baseline="0" dirty="0">
                          <a:ln>
                            <a:noFill/>
                          </a:ln>
                          <a:solidFill>
                            <a:schemeClr val="tx1"/>
                          </a:solidFill>
                          <a:effectLst/>
                          <a:latin typeface="Arial" charset="0"/>
                        </a:rPr>
                        <a:t> Mi – tin </a:t>
                      </a:r>
                      <a:r>
                        <a:rPr kumimoji="0" lang="en-US" sz="2400" b="1" i="0" u="none" strike="noStrike" cap="none" normalizeH="0" baseline="0" dirty="0" err="1">
                          <a:ln>
                            <a:noFill/>
                          </a:ln>
                          <a:solidFill>
                            <a:schemeClr val="tx1"/>
                          </a:solidFill>
                          <a:effectLst/>
                          <a:latin typeface="Arial" charset="0"/>
                        </a:rPr>
                        <a:t>đến</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thăm</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công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xưởng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xanh</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Thấy</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một</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em</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bé</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mang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cỗ</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máy</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có</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đôi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cánh</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xanh</a:t>
                      </a:r>
                      <a:r>
                        <a:rPr kumimoji="0" lang="en-US" sz="2400" b="1" i="0" u="none" strike="noStrike" cap="none" normalizeH="0" baseline="0" dirty="0">
                          <a:ln>
                            <a:noFill/>
                          </a:ln>
                          <a:solidFill>
                            <a:schemeClr val="tx1"/>
                          </a:solidFill>
                          <a:effectLst/>
                          <a:latin typeface="Arial" charset="0"/>
                        </a:rPr>
                        <a:t>. Tin – tin </a:t>
                      </a:r>
                      <a:r>
                        <a:rPr kumimoji="0" lang="en-US" sz="2400" b="1" i="0" u="none" strike="noStrike" cap="none" normalizeH="0" baseline="0" dirty="0" err="1">
                          <a:ln>
                            <a:noFill/>
                          </a:ln>
                          <a:solidFill>
                            <a:schemeClr val="tx1"/>
                          </a:solidFill>
                          <a:effectLst/>
                          <a:latin typeface="Arial" charset="0"/>
                        </a:rPr>
                        <a:t>ngạc</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nhiên</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hỏi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em</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bé</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đang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làm</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gì</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với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đôi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cánh</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ấy</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Em</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bé</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nói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dùng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nó</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vào</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việc</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sáng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chế</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trên</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trái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đất</a:t>
                      </a:r>
                      <a:r>
                        <a:rPr kumimoji="0" lang="en-US" sz="2400" b="1" i="0" u="none" strike="noStrike" cap="none" normalizeH="0" baseline="0" dirty="0">
                          <a:ln>
                            <a:noFill/>
                          </a:ln>
                          <a:solidFill>
                            <a:schemeClr val="tx1"/>
                          </a:solidFill>
                          <a:effectLst/>
                          <a:latin typeface="Arial" charset="0"/>
                        </a:rPr>
                        <a:t>.</a:t>
                      </a:r>
                    </a:p>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v"/>
                        <a:tabLst/>
                      </a:pPr>
                      <a:r>
                        <a:rPr kumimoji="0" lang="en-US" sz="2800" b="1" i="0" u="none" strike="noStrike" cap="none" normalizeH="0" baseline="0" dirty="0" err="1">
                          <a:ln>
                            <a:noFill/>
                          </a:ln>
                          <a:solidFill>
                            <a:srgbClr val="000099"/>
                          </a:solidFill>
                          <a:effectLst/>
                          <a:latin typeface="Arial" charset="0"/>
                        </a:rPr>
                        <a:t>Cách</a:t>
                      </a:r>
                      <a:r>
                        <a:rPr kumimoji="0" lang="en-US" sz="2800" b="1" i="0" u="none" strike="noStrike" cap="none" normalizeH="0" baseline="0" dirty="0">
                          <a:ln>
                            <a:noFill/>
                          </a:ln>
                          <a:solidFill>
                            <a:srgbClr val="000099"/>
                          </a:solidFill>
                          <a:effectLst/>
                          <a:latin typeface="Arial" charset="0"/>
                        </a:rPr>
                        <a:t> 2:</a:t>
                      </a:r>
                      <a:r>
                        <a:rPr kumimoji="0" lang="en-US" sz="2800" b="1" i="0" u="none" strike="noStrike" cap="none" normalizeH="0" baseline="0" dirty="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28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Trước</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tiên</a:t>
                      </a:r>
                      <a:r>
                        <a:rPr kumimoji="0" lang="vi-VN" sz="2400" b="1" i="0" u="none" strike="noStrike" cap="none" normalizeH="0" baseline="0" dirty="0">
                          <a:ln>
                            <a:noFill/>
                          </a:ln>
                          <a:solidFill>
                            <a:schemeClr val="tx1"/>
                          </a:solidFill>
                          <a:effectLst/>
                          <a:latin typeface="Arial" charset="0"/>
                        </a:rPr>
                        <a:t>,</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hai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bạn</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nhỏ</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rủ</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nhau</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đến</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thăm</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công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xưởng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xanh</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Nhìn</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thấy</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một</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em</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bé</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mang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chiếc</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máy</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có</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đôi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cánh</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xanh</a:t>
                      </a:r>
                      <a:r>
                        <a:rPr kumimoji="0" lang="en-US" sz="2400" b="1" i="0" u="none" strike="noStrike" cap="none" normalizeH="0" baseline="0" dirty="0">
                          <a:ln>
                            <a:noFill/>
                          </a:ln>
                          <a:solidFill>
                            <a:schemeClr val="tx1"/>
                          </a:solidFill>
                          <a:effectLst/>
                          <a:latin typeface="Arial" charset="0"/>
                        </a:rPr>
                        <a:t>. Tin – tin </a:t>
                      </a:r>
                      <a:r>
                        <a:rPr kumimoji="0" lang="en-US" sz="2400" b="1" i="0" u="none" strike="noStrike" cap="none" normalizeH="0" baseline="0" dirty="0" err="1">
                          <a:ln>
                            <a:noFill/>
                          </a:ln>
                          <a:solidFill>
                            <a:schemeClr val="tx1"/>
                          </a:solidFill>
                          <a:effectLst/>
                          <a:latin typeface="Arial" charset="0"/>
                        </a:rPr>
                        <a:t>ngạc</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nhiên</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hỏi</a:t>
                      </a:r>
                      <a:r>
                        <a:rPr kumimoji="0" lang="en-US" sz="2400" b="1" i="0" u="none" strike="noStrike" cap="none" normalizeH="0" baseline="0" dirty="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Cậu</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đang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làm</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gì</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với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đôi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cánh</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xanh</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ấy</a:t>
                      </a:r>
                      <a:r>
                        <a:rPr kumimoji="0" lang="en-US" sz="2400" b="1" i="0" u="none" strike="noStrike" cap="none" normalizeH="0" baseline="0" dirty="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Arial" charset="0"/>
                        </a:rPr>
                        <a:t>Em</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bé</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nói</a:t>
                      </a:r>
                      <a:r>
                        <a:rPr kumimoji="0" lang="en-US" sz="2400" b="1" i="0" u="none" strike="noStrike" cap="none" normalizeH="0" baseline="0" dirty="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Mình</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sẽ</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dùng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đôi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cánh</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đó</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vào</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việc</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sáng</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chế</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trên</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trái</a:t>
                      </a:r>
                      <a:r>
                        <a:rPr kumimoji="0" lang="en-US" sz="2400" b="1" i="0" u="none" strike="noStrike" cap="none" normalizeH="0" baseline="0" dirty="0">
                          <a:ln>
                            <a:noFill/>
                          </a:ln>
                          <a:solidFill>
                            <a:schemeClr val="tx1"/>
                          </a:solidFill>
                          <a:effectLst/>
                          <a:latin typeface="Arial" charset="0"/>
                        </a:rPr>
                        <a:t> </a:t>
                      </a:r>
                      <a:r>
                        <a:rPr kumimoji="0" lang="en-US" sz="2400" b="1" i="0" u="none" strike="noStrike" cap="none" normalizeH="0" baseline="0" dirty="0" err="1">
                          <a:ln>
                            <a:noFill/>
                          </a:ln>
                          <a:solidFill>
                            <a:schemeClr val="tx1"/>
                          </a:solidFill>
                          <a:effectLst/>
                          <a:latin typeface="Arial" charset="0"/>
                        </a:rPr>
                        <a:t>đất</a:t>
                      </a:r>
                      <a:r>
                        <a:rPr kumimoji="0" lang="en-US" sz="2400" b="1" i="0" u="none" strike="noStrike" cap="none" normalizeH="0" baseline="0" dirty="0">
                          <a:ln>
                            <a:noFill/>
                          </a:ln>
                          <a:solidFill>
                            <a:schemeClr val="tx1"/>
                          </a:solidFill>
                          <a:effectLst/>
                          <a:latin typeface="Arial" charset="0"/>
                        </a:rPr>
                        <a:t>.</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sp>
        <p:nvSpPr>
          <p:cNvPr id="4" name="Text Box 134">
            <a:extLst>
              <a:ext uri="{FF2B5EF4-FFF2-40B4-BE49-F238E27FC236}">
                <a16:creationId xmlns="" xmlns:a16="http://schemas.microsoft.com/office/drawing/2014/main" id="{3B83C456-396B-47D9-996A-3423BF1AA405}"/>
              </a:ext>
            </a:extLst>
          </p:cNvPr>
          <p:cNvSpPr txBox="1">
            <a:spLocks noChangeArrowheads="1"/>
          </p:cNvSpPr>
          <p:nvPr/>
        </p:nvSpPr>
        <p:spPr bwMode="auto">
          <a:xfrm>
            <a:off x="4663039" y="3125086"/>
            <a:ext cx="4112557" cy="523220"/>
          </a:xfrm>
          <a:prstGeom prst="rect">
            <a:avLst/>
          </a:prstGeom>
          <a:noFill/>
          <a:ln w="9525">
            <a:noFill/>
            <a:miter lim="800000"/>
            <a:headEnd/>
            <a:tailEnd/>
          </a:ln>
          <a:effectLst/>
        </p:spPr>
        <p:txBody>
          <a:bodyPr wrap="square">
            <a:spAutoFit/>
          </a:bodyPr>
          <a:lstStyle/>
          <a:p>
            <a:pPr>
              <a:spcBef>
                <a:spcPct val="50000"/>
              </a:spcBef>
              <a:defRPr/>
            </a:pPr>
            <a:r>
              <a:rPr lang="en-US" sz="2800" i="1" dirty="0">
                <a:solidFill>
                  <a:srgbClr val="CC3300"/>
                </a:solidFill>
                <a:effectLst>
                  <a:outerShdw blurRad="38100" dist="38100" dir="2700000" algn="tl">
                    <a:srgbClr val="C0C0C0"/>
                  </a:outerShdw>
                </a:effectLst>
              </a:rPr>
              <a:t>Dùng lời dẫn trực tiếp</a:t>
            </a:r>
            <a:endParaRPr lang="en-US" sz="2800" dirty="0">
              <a:solidFill>
                <a:srgbClr val="CC3300"/>
              </a:solidFill>
              <a:effectLst>
                <a:outerShdw blurRad="38100" dist="38100" dir="2700000" algn="tl">
                  <a:srgbClr val="C0C0C0"/>
                </a:outerShdw>
              </a:effectLst>
            </a:endParaRPr>
          </a:p>
        </p:txBody>
      </p:sp>
      <p:sp>
        <p:nvSpPr>
          <p:cNvPr id="5" name="Text Box 133">
            <a:extLst>
              <a:ext uri="{FF2B5EF4-FFF2-40B4-BE49-F238E27FC236}">
                <a16:creationId xmlns="" xmlns:a16="http://schemas.microsoft.com/office/drawing/2014/main" id="{D8B41305-1CF2-41E2-B02A-735815686235}"/>
              </a:ext>
            </a:extLst>
          </p:cNvPr>
          <p:cNvSpPr txBox="1">
            <a:spLocks noChangeArrowheads="1"/>
          </p:cNvSpPr>
          <p:nvPr/>
        </p:nvSpPr>
        <p:spPr bwMode="auto">
          <a:xfrm>
            <a:off x="4401924" y="991556"/>
            <a:ext cx="3733800" cy="523220"/>
          </a:xfrm>
          <a:prstGeom prst="rect">
            <a:avLst/>
          </a:prstGeom>
          <a:noFill/>
          <a:ln w="9525">
            <a:noFill/>
            <a:miter lim="800000"/>
            <a:headEnd/>
            <a:tailEnd/>
          </a:ln>
          <a:effectLst/>
        </p:spPr>
        <p:txBody>
          <a:bodyPr>
            <a:spAutoFit/>
          </a:bodyPr>
          <a:lstStyle/>
          <a:p>
            <a:pPr>
              <a:spcBef>
                <a:spcPct val="50000"/>
              </a:spcBef>
              <a:defRPr/>
            </a:pPr>
            <a:r>
              <a:rPr lang="vi-VN" sz="2800" i="1" dirty="0">
                <a:solidFill>
                  <a:srgbClr val="CC3300"/>
                </a:solidFill>
                <a:effectLst>
                  <a:outerShdw blurRad="38100" dist="38100" dir="2700000" algn="tl">
                    <a:srgbClr val="C0C0C0"/>
                  </a:outerShdw>
                </a:effectLst>
              </a:rPr>
              <a:t>   </a:t>
            </a:r>
            <a:r>
              <a:rPr lang="en-GB" sz="2800" i="1" dirty="0" err="1">
                <a:solidFill>
                  <a:srgbClr val="CC3300"/>
                </a:solidFill>
                <a:effectLst>
                  <a:outerShdw blurRad="38100" dist="38100" dir="2700000" algn="tl">
                    <a:srgbClr val="C0C0C0"/>
                  </a:outerShdw>
                </a:effectLst>
              </a:rPr>
              <a:t>Dùng</a:t>
            </a:r>
            <a:r>
              <a:rPr lang="en-GB" sz="2800" i="1" dirty="0">
                <a:solidFill>
                  <a:srgbClr val="CC3300"/>
                </a:solidFill>
                <a:effectLst>
                  <a:outerShdw blurRad="38100" dist="38100" dir="2700000" algn="tl">
                    <a:srgbClr val="C0C0C0"/>
                  </a:outerShdw>
                </a:effectLst>
              </a:rPr>
              <a:t> lời dẫn gián tiếp</a:t>
            </a:r>
            <a:endParaRPr lang="en-US" sz="2800" i="1" dirty="0">
              <a:solidFill>
                <a:srgbClr val="CC3300"/>
              </a:solidFill>
              <a:effectLst>
                <a:outerShdw blurRad="38100" dist="38100" dir="2700000" algn="tl">
                  <a:srgbClr val="C0C0C0"/>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tlai">
            <a:extLst>
              <a:ext uri="{FF2B5EF4-FFF2-40B4-BE49-F238E27FC236}">
                <a16:creationId xmlns="" xmlns:a16="http://schemas.microsoft.com/office/drawing/2014/main" id="{80B3A320-2734-47C8-AEBE-B7AC5C7769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31233"/>
            <a:ext cx="5850835" cy="427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O vuong quoc Tuong Lai">
            <a:extLst>
              <a:ext uri="{FF2B5EF4-FFF2-40B4-BE49-F238E27FC236}">
                <a16:creationId xmlns="" xmlns:a16="http://schemas.microsoft.com/office/drawing/2014/main" id="{8E46CE96-C7D0-44B6-8B9E-8482148B6D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1431233"/>
            <a:ext cx="6096000" cy="4277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 xmlns:a16="http://schemas.microsoft.com/office/drawing/2014/main" id="{010142FB-6EB3-4A2E-A52C-E65255E775EF}"/>
              </a:ext>
            </a:extLst>
          </p:cNvPr>
          <p:cNvSpPr/>
          <p:nvPr/>
        </p:nvSpPr>
        <p:spPr>
          <a:xfrm>
            <a:off x="152401" y="545909"/>
            <a:ext cx="5850834" cy="88532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a:extLst>
              <a:ext uri="{FF2B5EF4-FFF2-40B4-BE49-F238E27FC236}">
                <a16:creationId xmlns="" xmlns:a16="http://schemas.microsoft.com/office/drawing/2014/main" id="{A61952A0-7EEF-49DC-AD09-37E45B7CF6CD}"/>
              </a:ext>
            </a:extLst>
          </p:cNvPr>
          <p:cNvSpPr/>
          <p:nvPr/>
        </p:nvSpPr>
        <p:spPr>
          <a:xfrm>
            <a:off x="6096000" y="534534"/>
            <a:ext cx="6096000" cy="88532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 Box 113">
            <a:extLst>
              <a:ext uri="{FF2B5EF4-FFF2-40B4-BE49-F238E27FC236}">
                <a16:creationId xmlns="" xmlns:a16="http://schemas.microsoft.com/office/drawing/2014/main" id="{0EBF30BD-4BED-4E43-887D-E4D7EDBAE5C9}"/>
              </a:ext>
            </a:extLst>
          </p:cNvPr>
          <p:cNvSpPr txBox="1">
            <a:spLocks noChangeArrowheads="1"/>
          </p:cNvSpPr>
          <p:nvPr/>
        </p:nvSpPr>
        <p:spPr bwMode="auto">
          <a:xfrm>
            <a:off x="969652" y="674511"/>
            <a:ext cx="4216330" cy="58477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defRPr/>
            </a:pPr>
            <a:r>
              <a:rPr lang="en-US" altLang="vi-VN" sz="3200" b="1" dirty="0" err="1">
                <a:solidFill>
                  <a:srgbClr val="FF0000"/>
                </a:solidFill>
              </a:rPr>
              <a:t>Trong</a:t>
            </a:r>
            <a:r>
              <a:rPr lang="en-US" altLang="vi-VN" sz="3200" b="1" dirty="0">
                <a:solidFill>
                  <a:srgbClr val="FF0000"/>
                </a:solidFill>
              </a:rPr>
              <a:t> </a:t>
            </a:r>
            <a:r>
              <a:rPr lang="en-US" altLang="vi-VN" sz="3200" b="1" dirty="0" err="1">
                <a:solidFill>
                  <a:srgbClr val="FF0000"/>
                </a:solidFill>
              </a:rPr>
              <a:t>công</a:t>
            </a:r>
            <a:r>
              <a:rPr lang="en-US" altLang="vi-VN" sz="3200" b="1" dirty="0">
                <a:solidFill>
                  <a:srgbClr val="FF0000"/>
                </a:solidFill>
              </a:rPr>
              <a:t> </a:t>
            </a:r>
            <a:r>
              <a:rPr lang="en-US" altLang="vi-VN" sz="3200" b="1" dirty="0" err="1">
                <a:solidFill>
                  <a:srgbClr val="FF0000"/>
                </a:solidFill>
              </a:rPr>
              <a:t>xưởng</a:t>
            </a:r>
            <a:r>
              <a:rPr lang="en-US" altLang="vi-VN" sz="3200" b="1" dirty="0">
                <a:solidFill>
                  <a:srgbClr val="FF0000"/>
                </a:solidFill>
              </a:rPr>
              <a:t> </a:t>
            </a:r>
            <a:r>
              <a:rPr lang="en-US" altLang="vi-VN" sz="3200" b="1" dirty="0" err="1">
                <a:solidFill>
                  <a:srgbClr val="FF0000"/>
                </a:solidFill>
              </a:rPr>
              <a:t>xanh</a:t>
            </a:r>
            <a:endParaRPr lang="en-US" altLang="vi-VN" sz="3200" b="1" dirty="0">
              <a:solidFill>
                <a:srgbClr val="FF0000"/>
              </a:solidFill>
            </a:endParaRPr>
          </a:p>
        </p:txBody>
      </p:sp>
      <p:sp>
        <p:nvSpPr>
          <p:cNvPr id="14" name="Text Box 113">
            <a:extLst>
              <a:ext uri="{FF2B5EF4-FFF2-40B4-BE49-F238E27FC236}">
                <a16:creationId xmlns="" xmlns:a16="http://schemas.microsoft.com/office/drawing/2014/main" id="{3FB53095-F0A9-4D90-AEE4-B6CFC6ED3E4E}"/>
              </a:ext>
            </a:extLst>
          </p:cNvPr>
          <p:cNvSpPr txBox="1">
            <a:spLocks noChangeArrowheads="1"/>
          </p:cNvSpPr>
          <p:nvPr/>
        </p:nvSpPr>
        <p:spPr bwMode="auto">
          <a:xfrm>
            <a:off x="6861262" y="674510"/>
            <a:ext cx="4216330" cy="58477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defRPr/>
            </a:pPr>
            <a:r>
              <a:rPr lang="en-US" altLang="vi-VN" sz="3200" b="1" dirty="0" err="1">
                <a:solidFill>
                  <a:srgbClr val="FF0000"/>
                </a:solidFill>
              </a:rPr>
              <a:t>Trong</a:t>
            </a:r>
            <a:r>
              <a:rPr lang="en-US" altLang="vi-VN" sz="3200" b="1" dirty="0">
                <a:solidFill>
                  <a:srgbClr val="FF0000"/>
                </a:solidFill>
              </a:rPr>
              <a:t> </a:t>
            </a:r>
            <a:r>
              <a:rPr lang="en-US" altLang="vi-VN" sz="3200" b="1" dirty="0" err="1">
                <a:solidFill>
                  <a:srgbClr val="FF0000"/>
                </a:solidFill>
              </a:rPr>
              <a:t>khu</a:t>
            </a:r>
            <a:r>
              <a:rPr lang="en-US" altLang="vi-VN" sz="3200" b="1" dirty="0">
                <a:solidFill>
                  <a:srgbClr val="FF0000"/>
                </a:solidFill>
              </a:rPr>
              <a:t> </a:t>
            </a:r>
            <a:r>
              <a:rPr lang="en-US" altLang="vi-VN" sz="3200" b="1" dirty="0" err="1">
                <a:solidFill>
                  <a:srgbClr val="FF0000"/>
                </a:solidFill>
              </a:rPr>
              <a:t>vườn</a:t>
            </a:r>
            <a:r>
              <a:rPr lang="en-US" altLang="vi-VN" sz="3200" b="1" dirty="0">
                <a:solidFill>
                  <a:srgbClr val="FF0000"/>
                </a:solidFill>
              </a:rPr>
              <a:t> </a:t>
            </a:r>
            <a:r>
              <a:rPr lang="en-US" altLang="vi-VN" sz="3200" b="1" dirty="0" err="1">
                <a:solidFill>
                  <a:srgbClr val="FF0000"/>
                </a:solidFill>
              </a:rPr>
              <a:t>kì</a:t>
            </a:r>
            <a:r>
              <a:rPr lang="en-US" altLang="vi-VN" sz="3200" b="1" dirty="0">
                <a:solidFill>
                  <a:srgbClr val="FF0000"/>
                </a:solidFill>
              </a:rPr>
              <a:t> </a:t>
            </a:r>
            <a:r>
              <a:rPr lang="en-US" altLang="vi-VN" sz="3200" b="1" dirty="0" err="1">
                <a:solidFill>
                  <a:srgbClr val="FF0000"/>
                </a:solidFill>
              </a:rPr>
              <a:t>diệu</a:t>
            </a:r>
            <a:endParaRPr lang="en-US" altLang="vi-VN" sz="3200" b="1" dirty="0">
              <a:solidFill>
                <a:srgbClr val="FF0000"/>
              </a:solidFill>
            </a:endParaRPr>
          </a:p>
        </p:txBody>
      </p:sp>
    </p:spTree>
    <p:extLst>
      <p:ext uri="{BB962C8B-B14F-4D97-AF65-F5344CB8AC3E}">
        <p14:creationId xmlns:p14="http://schemas.microsoft.com/office/powerpoint/2010/main" val="1428035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98BEE9A3-BEE1-4A9B-AFBB-154E0B79D822}"/>
              </a:ext>
            </a:extLst>
          </p:cNvPr>
          <p:cNvSpPr txBox="1"/>
          <p:nvPr/>
        </p:nvSpPr>
        <p:spPr>
          <a:xfrm>
            <a:off x="581156" y="222847"/>
            <a:ext cx="11090144" cy="6186309"/>
          </a:xfrm>
          <a:prstGeom prst="rect">
            <a:avLst/>
          </a:prstGeom>
          <a:noFill/>
        </p:spPr>
        <p:txBody>
          <a:bodyPr wrap="square">
            <a:spAutoFit/>
          </a:bodyPr>
          <a:lstStyle/>
          <a:p>
            <a:pPr algn="just"/>
            <a:r>
              <a:rPr lang="en-US" sz="3600" b="1" dirty="0" smtClean="0">
                <a:solidFill>
                  <a:srgbClr val="990099"/>
                </a:solidFill>
                <a:effectLst/>
                <a:latin typeface="Times New Roman" pitchFamily="18" charset="0"/>
                <a:ea typeface="Times New Roman" panose="02020603050405020304" pitchFamily="18" charset="0"/>
                <a:cs typeface="Times New Roman" pitchFamily="18" charset="0"/>
              </a:rPr>
              <a:t>       </a:t>
            </a:r>
            <a:r>
              <a:rPr lang="vi-VN" sz="3600" b="1" dirty="0" smtClean="0">
                <a:solidFill>
                  <a:srgbClr val="990099"/>
                </a:solidFill>
                <a:effectLst/>
                <a:latin typeface="Times New Roman" pitchFamily="18" charset="0"/>
                <a:ea typeface="Times New Roman" panose="02020603050405020304" pitchFamily="18" charset="0"/>
                <a:cs typeface="Times New Roman" pitchFamily="18" charset="0"/>
              </a:rPr>
              <a:t>Em </a:t>
            </a:r>
            <a:r>
              <a:rPr lang="vi-VN" sz="3600" b="1" dirty="0">
                <a:solidFill>
                  <a:srgbClr val="990099"/>
                </a:solidFill>
                <a:effectLst/>
                <a:latin typeface="Times New Roman" pitchFamily="18" charset="0"/>
                <a:ea typeface="Times New Roman" panose="02020603050405020304" pitchFamily="18" charset="0"/>
                <a:cs typeface="Times New Roman" pitchFamily="18" charset="0"/>
              </a:rPr>
              <a:t>bé nói cỗ máy không ồn ào, và sắp chế xong rồi, Tin-tin có muốn xem không? Tin-tin háo hức trả lời rằng</a:t>
            </a:r>
            <a:r>
              <a:rPr lang="en-US" sz="3600" b="1" dirty="0">
                <a:solidFill>
                  <a:srgbClr val="990099"/>
                </a:solidFill>
                <a:effectLst/>
                <a:latin typeface="Times New Roman" pitchFamily="18" charset="0"/>
                <a:ea typeface="Times New Roman" panose="02020603050405020304" pitchFamily="18" charset="0"/>
                <a:cs typeface="Times New Roman" pitchFamily="18" charset="0"/>
              </a:rPr>
              <a:t>: </a:t>
            </a:r>
            <a:r>
              <a:rPr lang="vi-VN" sz="3600" b="1" dirty="0">
                <a:solidFill>
                  <a:srgbClr val="990099"/>
                </a:solidFill>
                <a:effectLst/>
                <a:latin typeface="Times New Roman" pitchFamily="18" charset="0"/>
                <a:ea typeface="Times New Roman" panose="02020603050405020304" pitchFamily="18" charset="0"/>
                <a:cs typeface="Times New Roman" pitchFamily="18" charset="0"/>
              </a:rPr>
              <a:t>Có chứ! Nó đâu?Vừa lúc đó, em bé thứ hai tới khoe vật mình sáng chế là ba mươi lọ thuốc trường sinh đang nằm trong những chiếc lọ xanh. Cũng chính lúc ấy, em bé thứ ba từ trong đám đông bước ra và nói mình mang đến một thứ ánh sáng lạ thường mà xưa nay chưa có ai biết đến. Em bé thứ tư kéo tay Tin-tin, rủ cậu lại xem cái máy biết bay trên không như một con chim của mình. Còn em bé thứ năm thì khoe chiếc máy biết dò tìm những kho báu trên mặt trăng.</a:t>
            </a:r>
            <a:endParaRPr lang="vi-VN" sz="3600" b="1" dirty="0">
              <a:effectLst/>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770654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9C0D8CBA-5E75-4CF9-9911-66E593ED0B90}"/>
              </a:ext>
            </a:extLst>
          </p:cNvPr>
          <p:cNvSpPr txBox="1"/>
          <p:nvPr/>
        </p:nvSpPr>
        <p:spPr>
          <a:xfrm>
            <a:off x="424070" y="162892"/>
            <a:ext cx="11408595" cy="6986528"/>
          </a:xfrm>
          <a:prstGeom prst="rect">
            <a:avLst/>
          </a:prstGeom>
          <a:noFill/>
        </p:spPr>
        <p:txBody>
          <a:bodyPr wrap="square">
            <a:spAutoFit/>
          </a:bodyPr>
          <a:lstStyle/>
          <a:p>
            <a:pPr algn="just"/>
            <a:r>
              <a:rPr lang="vi-VN" sz="3200" dirty="0">
                <a:solidFill>
                  <a:srgbClr val="990099"/>
                </a:solidFill>
                <a:effectLst/>
                <a:latin typeface="Times New Roman" pitchFamily="18" charset="0"/>
                <a:ea typeface="Times New Roman" pitchFamily="18" charset="0"/>
                <a:cs typeface="Times New Roman" pitchFamily="18" charset="0"/>
              </a:rPr>
              <a:t>    Rời khỏi công xưởng xanh, Tin-tin và Mi-tin đến khu vườn kì diệu. Một em bé mang một chùm quả trên đầu gậy đi tới, không ngăn được sự ngưỡng mộ, Tin-tin trầm trồ: ‘‘Chùm lê đẹp quá”. Em bé mỉm cười nhìn Tin-tin và nói đó không phải là lê mà là nho, chính em đã tìm ra cách trồng và chăm bón chúng. Em bé thứ hai tiến tới. Tay bê một sọt quả to như quả dưa. Mi-tin tưởng đó là dưa và hỏi “Dưa đỏ, phải không cậu?”. Em bé nói không phải là dưa đỏ mà là táo, và thậm chí những trái táo đó cũng không phải là những trái to nhất nữa. Tin-tin chưa hết ngạc nhiên, thì lúc đó một em bé đẩy một </a:t>
            </a:r>
            <a:r>
              <a:rPr lang="vi-VN" sz="3200" dirty="0" smtClean="0">
                <a:solidFill>
                  <a:srgbClr val="990099"/>
                </a:solidFill>
                <a:effectLst/>
                <a:latin typeface="Times New Roman" pitchFamily="18" charset="0"/>
                <a:ea typeface="Times New Roman" pitchFamily="18" charset="0"/>
                <a:cs typeface="Times New Roman" pitchFamily="18" charset="0"/>
              </a:rPr>
              <a:t>xe</a:t>
            </a:r>
            <a:r>
              <a:rPr lang="en-US" sz="3200" dirty="0" smtClean="0">
                <a:solidFill>
                  <a:srgbClr val="990099"/>
                </a:solidFill>
                <a:effectLst/>
                <a:latin typeface="Times New Roman" pitchFamily="18" charset="0"/>
                <a:ea typeface="Times New Roman" pitchFamily="18" charset="0"/>
                <a:cs typeface="Times New Roman" pitchFamily="18" charset="0"/>
              </a:rPr>
              <a:t> </a:t>
            </a:r>
            <a:r>
              <a:rPr lang="vi-VN" sz="3200" dirty="0">
                <a:solidFill>
                  <a:srgbClr val="990099"/>
                </a:solidFill>
                <a:latin typeface="Times New Roman" pitchFamily="18" charset="0"/>
                <a:ea typeface="Times New Roman" pitchFamily="18" charset="0"/>
                <a:cs typeface="Times New Roman" pitchFamily="18" charset="0"/>
              </a:rPr>
              <a:t>đầy những quả đi tới và khoe sản phẩm của mình. Tin-tin nói rằng mình chưa bao giờ thấy những bí đỏ lạ như thế. Em nói đó không phải bí đỏ mà nó là dưa. Khi ra đời, em sẽ trồng những quả dưa to như thế! Tin-tin và Mi-tin vô cùng ngưỡng mộ các em bé này.</a:t>
            </a:r>
            <a:endParaRPr lang="vi-VN" sz="3200" dirty="0">
              <a:latin typeface="Times New Roman" pitchFamily="18" charset="0"/>
              <a:cs typeface="Times New Roman" pitchFamily="18" charset="0"/>
            </a:endParaRPr>
          </a:p>
          <a:p>
            <a:pPr algn="just"/>
            <a:endParaRPr lang="vi-VN" sz="3200" dirty="0">
              <a:effectLst/>
              <a:latin typeface="Times New Roman"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val="2612323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8|1.3|2.2|3.5"/>
</p:tagLst>
</file>

<file path=ppt/tags/tag2.xml><?xml version="1.0" encoding="utf-8"?>
<p:tagLst xmlns:a="http://schemas.openxmlformats.org/drawingml/2006/main" xmlns:r="http://schemas.openxmlformats.org/officeDocument/2006/relationships" xmlns:p="http://schemas.openxmlformats.org/presentationml/2006/main">
  <p:tag name="TIMING" val="|3.8|4.2"/>
</p:tagLst>
</file>

<file path=ppt/tags/tag3.xml><?xml version="1.0" encoding="utf-8"?>
<p:tagLst xmlns:a="http://schemas.openxmlformats.org/drawingml/2006/main" xmlns:r="http://schemas.openxmlformats.org/officeDocument/2006/relationships" xmlns:p="http://schemas.openxmlformats.org/presentationml/2006/main">
  <p:tag name="TIMING" val="|14.5|5|4.6|5.9"/>
</p:tagLst>
</file>

<file path=ppt/tags/tag4.xml><?xml version="1.0" encoding="utf-8"?>
<p:tagLst xmlns:a="http://schemas.openxmlformats.org/drawingml/2006/main" xmlns:r="http://schemas.openxmlformats.org/officeDocument/2006/relationships" xmlns:p="http://schemas.openxmlformats.org/presentationml/2006/main">
  <p:tag name="TIMING" val="|5.9|6.7|5.2|1|7.2|0.9"/>
</p:tagLst>
</file>

<file path=ppt/tags/tag5.xml><?xml version="1.0" encoding="utf-8"?>
<p:tagLst xmlns:a="http://schemas.openxmlformats.org/drawingml/2006/main" xmlns:r="http://schemas.openxmlformats.org/officeDocument/2006/relationships" xmlns:p="http://schemas.openxmlformats.org/presentationml/2006/main">
  <p:tag name="TIMING" val="|6.4"/>
</p:tagLst>
</file>

<file path=ppt/tags/tag6.xml><?xml version="1.0" encoding="utf-8"?>
<p:tagLst xmlns:a="http://schemas.openxmlformats.org/drawingml/2006/main" xmlns:r="http://schemas.openxmlformats.org/officeDocument/2006/relationships" xmlns:p="http://schemas.openxmlformats.org/presentationml/2006/main">
  <p:tag name="TIMING" val="|0.8|9|5.2|4.1"/>
</p:tagLst>
</file>

<file path=ppt/tags/tag7.xml><?xml version="1.0" encoding="utf-8"?>
<p:tagLst xmlns:a="http://schemas.openxmlformats.org/drawingml/2006/main" xmlns:r="http://schemas.openxmlformats.org/officeDocument/2006/relationships" xmlns:p="http://schemas.openxmlformats.org/presentationml/2006/main">
  <p:tag name="TIMING" val="|1.1|23.2|3.2|3.6|5.9|36.7"/>
</p:tagLst>
</file>

<file path=ppt/tags/tag8.xml><?xml version="1.0" encoding="utf-8"?>
<p:tagLst xmlns:a="http://schemas.openxmlformats.org/drawingml/2006/main" xmlns:r="http://schemas.openxmlformats.org/officeDocument/2006/relationships" xmlns:p="http://schemas.openxmlformats.org/presentationml/2006/main">
  <p:tag name="TIMING" val="|1.3|10"/>
</p:tagLst>
</file>

<file path=ppt/tags/tag9.xml><?xml version="1.0" encoding="utf-8"?>
<p:tagLst xmlns:a="http://schemas.openxmlformats.org/drawingml/2006/main" xmlns:r="http://schemas.openxmlformats.org/officeDocument/2006/relationships" xmlns:p="http://schemas.openxmlformats.org/presentationml/2006/main">
  <p:tag name="TIMING" val="|32|15.6|9.8|0.8|2.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1677</TotalTime>
  <Words>1298</Words>
  <Application>Microsoft Office PowerPoint</Application>
  <PresentationFormat>Custom</PresentationFormat>
  <Paragraphs>76</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dc:creator>
  <cp:lastModifiedBy>Admin</cp:lastModifiedBy>
  <cp:revision>109</cp:revision>
  <dcterms:created xsi:type="dcterms:W3CDTF">2021-09-20T06:42:50Z</dcterms:created>
  <dcterms:modified xsi:type="dcterms:W3CDTF">2022-11-17T08:21:37Z</dcterms:modified>
</cp:coreProperties>
</file>