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1"/>
  </p:notesMasterIdLst>
  <p:sldIdLst>
    <p:sldId id="313" r:id="rId2"/>
    <p:sldId id="325" r:id="rId3"/>
    <p:sldId id="256" r:id="rId4"/>
    <p:sldId id="258" r:id="rId5"/>
    <p:sldId id="320" r:id="rId6"/>
    <p:sldId id="321" r:id="rId7"/>
    <p:sldId id="259" r:id="rId8"/>
    <p:sldId id="260" r:id="rId9"/>
    <p:sldId id="314" r:id="rId10"/>
    <p:sldId id="315" r:id="rId11"/>
    <p:sldId id="268" r:id="rId12"/>
    <p:sldId id="272" r:id="rId13"/>
    <p:sldId id="324" r:id="rId14"/>
    <p:sldId id="282" r:id="rId15"/>
    <p:sldId id="322" r:id="rId16"/>
    <p:sldId id="323" r:id="rId17"/>
    <p:sldId id="280" r:id="rId18"/>
    <p:sldId id="289" r:id="rId19"/>
    <p:sldId id="290" r:id="rId20"/>
  </p:sldIdLst>
  <p:sldSz cx="9144000" cy="5143500" type="screen16x9"/>
  <p:notesSz cx="6858000" cy="9144000"/>
  <p:embeddedFontLst>
    <p:embeddedFont>
      <p:font typeface="Raleway Medium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UTM Cookies" pitchFamily="18" charset="0"/>
      <p:regular r:id="rId28"/>
    </p:embeddedFont>
    <p:embeddedFont>
      <p:font typeface="Fredoka One" charset="0"/>
      <p:regular r:id="rId29"/>
    </p:embeddedFont>
    <p:embeddedFont>
      <p:font typeface="Raleway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8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xmlns="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xmlns="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xmlns="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xmlns="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xmlns="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xmlns="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xmlns="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xmlns="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xmlns="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xmlns="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xmlns="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xmlns="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xmlns="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xmlns="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xmlns="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xmlns="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xmlns="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xmlns="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xmlns="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xmlns="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xmlns="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xmlns="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xmlns="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xmlns="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xmlns="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xmlns="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xmlns="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xmlns="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xmlns="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xmlns="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xmlns="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xmlns="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xmlns="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xmlns="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xmlns="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xmlns="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xmlns="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xmlns="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xmlns="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xmlns="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xmlns="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xmlns="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xmlns="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xmlns="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xmlns="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xmlns="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xmlns="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xmlns="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xmlns="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xmlns="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xmlns="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xmlns="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xmlns="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xmlns="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xmlns="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xmlns="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xmlns="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xmlns="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xmlns="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xmlns="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xmlns="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xmlns="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xmlns="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xmlns="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xmlns="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xmlns="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xmlns="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xmlns="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xmlns="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xmlns="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xmlns="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xmlns="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xmlns="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xmlns="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xmlns="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xmlns="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xmlns="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xmlns="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xmlns="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xmlns="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xmlns="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xmlns="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xmlns="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xmlns="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xmlns="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xmlns="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xmlns="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xmlns="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xmlns="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xmlns="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xmlns="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xmlns="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xmlns="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xmlns="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xmlns="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xmlns="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xmlns="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xmlns="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xmlns="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xmlns="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xmlns="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xmlns="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xmlns="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xmlns="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xmlns="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xmlns="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xmlns="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xmlns="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xmlns="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xmlns="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xmlns="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xmlns="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xmlns="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xmlns="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xmlns="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xmlns="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xmlns="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xmlns="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xmlns="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xmlns="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xmlns="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xmlns="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xmlns="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xmlns="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xmlns="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xmlns="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xmlns="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xmlns="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xmlns="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xmlns="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xmlns="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xmlns="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xmlns="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xmlns="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xmlns="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xmlns="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xmlns="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xmlns="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xmlns="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xmlns="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xmlns="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xmlns="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xmlns="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xmlns="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xmlns="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xmlns="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xmlns="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xmlns="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xmlns="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xmlns="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xmlns="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xmlns="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xmlns="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xmlns="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xmlns="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xmlns="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xmlns="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xmlns="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xmlns="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xmlns="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xmlns="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xmlns="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xmlns="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xmlns="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xmlns="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xmlns="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xmlns="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xmlns="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xmlns="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xmlns="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xmlns="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xmlns="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xmlns="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xmlns="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xmlns="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xmlns="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xmlns="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xmlns="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xmlns="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xmlns="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xmlns="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xmlns="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xmlns="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xmlns="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xmlns="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xmlns="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xmlns="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xmlns="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xmlns="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xmlns="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xmlns="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xmlns="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xmlns="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xmlns="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xmlns="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xmlns="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xmlns="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xmlns="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xmlns="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xmlns="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xmlns="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xmlns="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xmlns="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xmlns="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xmlns="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xmlns="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xmlns="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xmlns="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xmlns="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xmlns="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xmlns="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xmlns="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xmlns="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xmlns="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xmlns="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xmlns="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xmlns="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xmlns="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xmlns="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xmlns="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xmlns="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xmlns="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xmlns="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xmlns="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xmlns="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xmlns="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xmlns="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xmlns="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xmlns="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xmlns="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</a:t>
            </a:r>
            <a:r>
              <a:rPr lang="vi-VN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LỚP 3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xmlns="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TRƯỜNG TIỂU HỌC SÀI ĐỒNG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xmlns="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BÀI: </a:t>
            </a:r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</a:t>
            </a:r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HỌC KÌ </a:t>
            </a:r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b="1" smtClean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GV: Lưu Thị Huê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 smtClean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xmlns="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xmlns="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xmlns="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xmlns="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 smtClean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xmlns="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xmlns="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xmlns="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xmlns="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xmlns="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xmlns="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xmlns="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xmlns="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xmlns="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xmlns="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xmlns="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xmlns="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xmlns="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xmlns="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xmlns="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xmlns="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xmlns="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xmlns="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xmlns="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xmlns="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xmlns="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xmlns="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xmlns="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xmlns="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xmlns="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xmlns="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xmlns="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xmlns="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xmlns="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xmlns="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xmlns="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xmlns="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xmlns="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xmlns="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xmlns="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xmlns="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xmlns="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xmlns="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xmlns="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xmlns="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xmlns="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xmlns="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xmlns="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xmlns="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xmlns="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xmlns="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xmlns="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xmlns="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xmlns="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xmlns="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xmlns="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xmlns="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xmlns="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xmlns="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xmlns="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xmlns="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xmlns="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xmlns="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xmlns="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xmlns="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xmlns="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xmlns="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xmlns="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xmlns="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xmlns="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xmlns="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xmlns="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xmlns="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xmlns="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xmlns="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xmlns="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xmlns="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xmlns="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xmlns="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xmlns="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xmlns="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xmlns="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xmlns="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xmlns="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xmlns="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xmlns="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xmlns="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xmlns="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xmlns="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xmlns="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xmlns="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xmlns="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xmlns="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xmlns="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xmlns="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xmlns="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xmlns="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xmlns="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xmlns="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xmlns="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xmlns="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xmlns="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xmlns="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xmlns="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xmlns="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xmlns="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xmlns="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xmlns="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xmlns="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xmlns="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xmlns="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xmlns="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xmlns="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xmlns="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xmlns="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xmlns="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xmlns="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xmlns="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xmlns="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xmlns="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xmlns="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xmlns="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xmlns="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xmlns="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xmlns="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xmlns="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xmlns="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xmlns="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xmlns="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xmlns="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xmlns="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xmlns="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xmlns="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xmlns="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xmlns="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xmlns="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xmlns="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xmlns="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xmlns="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xmlns="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xmlns="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xmlns="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xmlns="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xmlns="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xmlns="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xmlns="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xmlns="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xmlns="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xmlns="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xmlns="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xmlns="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xmlns="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xmlns="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xmlns="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xmlns="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xmlns="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xmlns="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640</Words>
  <Application>Microsoft Office PowerPoint</Application>
  <PresentationFormat>On-screen Show (16:9)</PresentationFormat>
  <Paragraphs>68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Raleway Medium</vt:lpstr>
      <vt:lpstr>Calibri</vt:lpstr>
      <vt:lpstr>UTM Cookies</vt:lpstr>
      <vt:lpstr>Fredoka One</vt:lpstr>
      <vt:lpstr>Times New Roman</vt:lpstr>
      <vt:lpstr>Raleway</vt:lpstr>
      <vt:lpstr>Día del Niño by Slidesgo</vt:lpstr>
      <vt:lpstr>PowerPoint Presentation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30</cp:revision>
  <dcterms:modified xsi:type="dcterms:W3CDTF">2022-11-06T02:38:48Z</dcterms:modified>
</cp:coreProperties>
</file>