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0" r:id="rId6"/>
    <p:sldId id="276" r:id="rId7"/>
    <p:sldId id="296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C9C-5AFC-4764-AF19-E32713DF0A30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EF42-3C90-4331-AD77-D08607B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4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014" y="-7745478"/>
            <a:ext cx="5187604" cy="414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3" y="17988454"/>
            <a:ext cx="5187604" cy="414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4E886-009F-4D4D-8CBB-FAF75C2C3AFB}"/>
              </a:ext>
            </a:extLst>
          </p:cNvPr>
          <p:cNvSpPr txBox="1"/>
          <p:nvPr userDrawn="1"/>
        </p:nvSpPr>
        <p:spPr>
          <a:xfrm>
            <a:off x="1562102" y="6521422"/>
            <a:ext cx="109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UTM Than Chien Tranh" panose="020404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52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4" y="3537531"/>
            <a:ext cx="2005905" cy="26865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125761" cy="3125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43" y="-253387"/>
            <a:ext cx="2781951" cy="2781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24622-1315-4554-9314-B428AABD37F2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pic>
        <p:nvPicPr>
          <p:cNvPr id="1026" name="Picture 2" descr="Giới thiệu">
            <a:extLst>
              <a:ext uri="{FF2B5EF4-FFF2-40B4-BE49-F238E27FC236}">
                <a16:creationId xmlns:a16="http://schemas.microsoft.com/office/drawing/2014/main" id="{5832A4A7-24F1-E614-4668-3F3C6789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057"/>
            <a:ext cx="1641972" cy="16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5866" y="1141693"/>
            <a:ext cx="10108729" cy="2831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TỰ NHIÊN VÀ XÃ HỘI</a:t>
            </a:r>
          </a:p>
          <a:p>
            <a:pPr algn="ctr" defTabSz="914377"/>
            <a:r>
              <a:rPr lang="en-US" sz="8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LỚP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A5AA7-3804-F222-9346-93497F6FB8BF}"/>
              </a:ext>
            </a:extLst>
          </p:cNvPr>
          <p:cNvSpPr txBox="1"/>
          <p:nvPr/>
        </p:nvSpPr>
        <p:spPr>
          <a:xfrm>
            <a:off x="4208443" y="3888954"/>
            <a:ext cx="35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Gv</a:t>
            </a:r>
            <a:r>
              <a:rPr lang="en-US" sz="3600" b="1" dirty="0">
                <a:solidFill>
                  <a:srgbClr val="0070C0"/>
                </a:solidFill>
              </a:rPr>
              <a:t>: Lã Hà Trang</a:t>
            </a:r>
          </a:p>
        </p:txBody>
      </p:sp>
    </p:spTree>
    <p:extLst>
      <p:ext uri="{BB962C8B-B14F-4D97-AF65-F5344CB8AC3E}">
        <p14:creationId xmlns:p14="http://schemas.microsoft.com/office/powerpoint/2010/main" val="4222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581" y="1613379"/>
            <a:ext cx="4212050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 </a:t>
            </a:r>
          </a:p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0" y="1512880"/>
            <a:ext cx="9037320" cy="534512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0786" y="1566531"/>
            <a:ext cx="608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defTabSz="914377">
              <a:buNone/>
              <a:defRPr/>
            </a:pPr>
            <a:r>
              <a:rPr lang="vi-V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1 hoạt động sản xuất nông nghiệp ở địa phương em?</a:t>
            </a:r>
            <a:endParaRPr lang="vi-VN" altLang="en-US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219" y="2842976"/>
            <a:ext cx="684033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 phẩm của hoạt động đó là gì?</a:t>
            </a:r>
            <a:endParaRPr lang="en-US" sz="4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155" y="3973845"/>
            <a:ext cx="73869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alt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đó mang lại lợi ích gì?</a:t>
            </a:r>
            <a:endParaRPr lang="vi-VN" altLang="en-US" sz="3733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65" y="743387"/>
            <a:ext cx="1978710" cy="2361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BC50E-8548-4BD8-8DBC-244D0586C8ED}"/>
              </a:ext>
            </a:extLst>
          </p:cNvPr>
          <p:cNvSpPr txBox="1"/>
          <p:nvPr/>
        </p:nvSpPr>
        <p:spPr>
          <a:xfrm>
            <a:off x="1" y="3574563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2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5495" y="2543986"/>
            <a:ext cx="8126131" cy="209038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444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8315" algn="ctr" defTabSz="914377">
              <a:spcBef>
                <a:spcPct val="50000"/>
              </a:spcBef>
              <a:buNone/>
            </a:pPr>
            <a:r>
              <a:rPr lang="en-GB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03"/>
            <a:ext cx="2735495" cy="522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84474-4E14-4FF2-9DB2-886260DAD511}"/>
              </a:ext>
            </a:extLst>
          </p:cNvPr>
          <p:cNvSpPr txBox="1"/>
          <p:nvPr/>
        </p:nvSpPr>
        <p:spPr>
          <a:xfrm>
            <a:off x="-33709" y="4039604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8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" y="1970224"/>
            <a:ext cx="10167387" cy="3114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3815" y="3"/>
            <a:ext cx="12501673" cy="1559763"/>
            <a:chOff x="11916" y="1143964"/>
            <a:chExt cx="9376255" cy="1169822"/>
          </a:xfrm>
        </p:grpSpPr>
        <p:grpSp>
          <p:nvGrpSpPr>
            <p:cNvPr id="10" name="组合 119"/>
            <p:cNvGrpSpPr/>
            <p:nvPr/>
          </p:nvGrpSpPr>
          <p:grpSpPr>
            <a:xfrm>
              <a:off x="543461" y="1541731"/>
              <a:ext cx="8298620" cy="772055"/>
              <a:chOff x="3639359" y="1420266"/>
              <a:chExt cx="4238901" cy="772055"/>
            </a:xfrm>
          </p:grpSpPr>
          <p:sp>
            <p:nvSpPr>
              <p:cNvPr id="17" name="平行四边形 11"/>
              <p:cNvSpPr/>
              <p:nvPr/>
            </p:nvSpPr>
            <p:spPr>
              <a:xfrm>
                <a:off x="3639359" y="1421323"/>
                <a:ext cx="4238901" cy="770998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82731"/>
                  </a:gs>
                  <a:gs pos="100000">
                    <a:srgbClr val="B30F1D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08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grpSp>
            <p:nvGrpSpPr>
              <p:cNvPr id="18" name="组合 18"/>
              <p:cNvGrpSpPr/>
              <p:nvPr/>
            </p:nvGrpSpPr>
            <p:grpSpPr>
              <a:xfrm>
                <a:off x="6230121" y="1420266"/>
                <a:ext cx="1647460" cy="647878"/>
                <a:chOff x="7072452" y="2130537"/>
                <a:chExt cx="1597704" cy="628311"/>
              </a:xfrm>
            </p:grpSpPr>
            <p:sp>
              <p:nvSpPr>
                <p:cNvPr id="19" name="任意多边形 110"/>
                <p:cNvSpPr/>
                <p:nvPr/>
              </p:nvSpPr>
              <p:spPr>
                <a:xfrm flipH="1">
                  <a:off x="7072452" y="2137735"/>
                  <a:ext cx="1597704" cy="621113"/>
                </a:xfrm>
                <a:custGeom>
                  <a:avLst/>
                  <a:gdLst>
                    <a:gd name="connsiteX0" fmla="*/ 0 w 1333500"/>
                    <a:gd name="connsiteY0" fmla="*/ 0 h 1219200"/>
                    <a:gd name="connsiteX1" fmla="*/ 1333500 w 1333500"/>
                    <a:gd name="connsiteY1" fmla="*/ 0 h 1219200"/>
                    <a:gd name="connsiteX2" fmla="*/ 1333500 w 1333500"/>
                    <a:gd name="connsiteY2" fmla="*/ 9956 h 1219200"/>
                    <a:gd name="connsiteX3" fmla="*/ 1203583 w 1333500"/>
                    <a:gd name="connsiteY3" fmla="*/ 28273 h 1219200"/>
                    <a:gd name="connsiteX4" fmla="*/ 31371 w 1333500"/>
                    <a:gd name="connsiteY4" fmla="*/ 1111163 h 1219200"/>
                    <a:gd name="connsiteX5" fmla="*/ 13522 w 1333500"/>
                    <a:gd name="connsiteY5" fmla="*/ 1219200 h 1219200"/>
                    <a:gd name="connsiteX6" fmla="*/ 0 w 1333500"/>
                    <a:gd name="connsiteY6" fmla="*/ 1219200 h 1219200"/>
                    <a:gd name="connsiteX7" fmla="*/ 0 w 1333500"/>
                    <a:gd name="connsiteY7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3500" h="1219200">
                      <a:moveTo>
                        <a:pt x="0" y="0"/>
                      </a:moveTo>
                      <a:lnTo>
                        <a:pt x="1333500" y="0"/>
                      </a:lnTo>
                      <a:lnTo>
                        <a:pt x="1333500" y="9956"/>
                      </a:lnTo>
                      <a:lnTo>
                        <a:pt x="1203583" y="28273"/>
                      </a:lnTo>
                      <a:cubicBezTo>
                        <a:pt x="615200" y="139499"/>
                        <a:pt x="151771" y="567615"/>
                        <a:pt x="31371" y="1111163"/>
                      </a:cubicBezTo>
                      <a:lnTo>
                        <a:pt x="13522" y="1219200"/>
                      </a:lnTo>
                      <a:lnTo>
                        <a:pt x="0" y="1219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" name="任意多边形 111"/>
                <p:cNvSpPr/>
                <p:nvPr/>
              </p:nvSpPr>
              <p:spPr>
                <a:xfrm flipH="1">
                  <a:off x="7652391" y="2130537"/>
                  <a:ext cx="1017218" cy="543432"/>
                </a:xfrm>
                <a:custGeom>
                  <a:avLst/>
                  <a:gdLst>
                    <a:gd name="connsiteX0" fmla="*/ 0 w 1193943"/>
                    <a:gd name="connsiteY0" fmla="*/ 0 h 546334"/>
                    <a:gd name="connsiteX1" fmla="*/ 1193943 w 1193943"/>
                    <a:gd name="connsiteY1" fmla="*/ 0 h 546334"/>
                    <a:gd name="connsiteX2" fmla="*/ 1057909 w 1193943"/>
                    <a:gd name="connsiteY2" fmla="*/ 13601 h 546334"/>
                    <a:gd name="connsiteX3" fmla="*/ 21040 w 1193943"/>
                    <a:gd name="connsiteY3" fmla="*/ 517721 h 546334"/>
                    <a:gd name="connsiteX4" fmla="*/ 0 w 1193943"/>
                    <a:gd name="connsiteY4" fmla="*/ 546334 h 546334"/>
                    <a:gd name="connsiteX5" fmla="*/ 0 w 1193943"/>
                    <a:gd name="connsiteY5" fmla="*/ 0 h 54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943" h="546334">
                      <a:moveTo>
                        <a:pt x="0" y="0"/>
                      </a:moveTo>
                      <a:lnTo>
                        <a:pt x="1193943" y="0"/>
                      </a:lnTo>
                      <a:lnTo>
                        <a:pt x="1057909" y="13601"/>
                      </a:lnTo>
                      <a:cubicBezTo>
                        <a:pt x="609764" y="73676"/>
                        <a:pt x="232998" y="262118"/>
                        <a:pt x="21040" y="517721"/>
                      </a:cubicBezTo>
                      <a:lnTo>
                        <a:pt x="0" y="5463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15" name="任意多边形 23"/>
            <p:cNvSpPr/>
            <p:nvPr/>
          </p:nvSpPr>
          <p:spPr>
            <a:xfrm rot="19328156">
              <a:off x="11916" y="1143964"/>
              <a:ext cx="2338363" cy="849451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2400" kern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文本框 44"/>
            <p:cNvSpPr txBox="1"/>
            <p:nvPr/>
          </p:nvSpPr>
          <p:spPr>
            <a:xfrm>
              <a:off x="872623" y="1591469"/>
              <a:ext cx="8515548" cy="66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4267" b="1" dirty="0">
                  <a:solidFill>
                    <a:prstClr val="white"/>
                  </a:solidFill>
                  <a:latin typeface="UVN Van" panose="00000400000000000000" pitchFamily="2" charset="0"/>
                  <a:ea typeface="印品黑体" panose="00000500000000000000" pitchFamily="2" charset="-122"/>
                </a:rPr>
                <a:t>THẢO LUẬN NHÓM 4</a:t>
              </a:r>
              <a:endParaRPr lang="zh-CN" altLang="en-US" sz="4267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61440" y="2473158"/>
            <a:ext cx="7626084" cy="1241237"/>
          </a:xfrm>
          <a:prstGeom prst="rect">
            <a:avLst/>
          </a:prstGeom>
          <a:noFill/>
          <a:ln w="9525" cmpd="sng">
            <a:noFill/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 để tiêu dùng tiết kiệm, bảo vệ môi trường?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61440" y="3610857"/>
            <a:ext cx="97246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" y="2273738"/>
            <a:ext cx="1785933" cy="21317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86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9" y="-996427"/>
            <a:ext cx="3735963" cy="373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228600"/>
            <a:ext cx="5784434" cy="347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246" y="2739536"/>
            <a:ext cx="5766706" cy="378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sp>
        <p:nvSpPr>
          <p:cNvPr id="16" name="平行四边形 11"/>
          <p:cNvSpPr/>
          <p:nvPr/>
        </p:nvSpPr>
        <p:spPr>
          <a:xfrm>
            <a:off x="182535" y="439498"/>
            <a:ext cx="11866029" cy="1027998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82731"/>
              </a:gs>
              <a:gs pos="100000">
                <a:srgbClr val="B30F1D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40">
              <a:defRPr/>
            </a:pPr>
            <a:endParaRPr lang="zh-CN" altLang="en-US" sz="2400" kern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402638" y="468965"/>
            <a:ext cx="113540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rPr>
              <a:t>EM LÀM GÌ KHI GẶP TÌNH HUỐNG SAU? VÌ SAO?</a:t>
            </a:r>
            <a:endParaRPr lang="zh-CN" altLang="en-US" sz="3600" b="1" dirty="0">
              <a:solidFill>
                <a:prstClr val="white"/>
              </a:solidFill>
              <a:latin typeface="UVN Van" panose="00000400000000000000" pitchFamily="2" charset="0"/>
              <a:ea typeface="印品黑体" panose="00000500000000000000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74" y="1606277"/>
            <a:ext cx="7489453" cy="50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9807" r="12531" b="14664"/>
          <a:stretch>
            <a:fillRect/>
          </a:stretch>
        </p:blipFill>
        <p:spPr bwMode="auto">
          <a:xfrm>
            <a:off x="1" y="896089"/>
            <a:ext cx="12819529" cy="57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114" y="2692098"/>
            <a:ext cx="1010895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ctr" defTabSz="914377">
              <a:spcBef>
                <a:spcPct val="0"/>
              </a:spcBef>
              <a:buNone/>
            </a:pP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sản phẩm nông nghiệp của địa phương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21" y="5265874"/>
            <a:ext cx="2157280" cy="176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5" y="-809341"/>
            <a:ext cx="5916691" cy="3410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28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4" y="4215486"/>
            <a:ext cx="2264228" cy="3241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220" y="280535"/>
            <a:ext cx="3987631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64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9931"/>
                </a:solidFill>
                <a:latin typeface="UTM Than Chien Tranh" panose="02040403050506020204" pitchFamily="18" charset="0"/>
                <a:ea typeface="微软雅黑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8555" y="1705429"/>
            <a:ext cx="6154890" cy="2831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Chúc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các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em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học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tốt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1" y="361453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660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122</Words>
  <Application>Microsoft Office PowerPoint</Application>
  <PresentationFormat>Widescreen</PresentationFormat>
  <Paragraphs>30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Times New Roman</vt:lpstr>
      <vt:lpstr>UTM Rockwell</vt:lpstr>
      <vt:lpstr>UTM Than Chien Tranh</vt:lpstr>
      <vt:lpstr>UVN Van</vt:lpstr>
      <vt:lpstr>Vladimir Script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Trang</cp:lastModifiedBy>
  <cp:revision>8</cp:revision>
  <dcterms:created xsi:type="dcterms:W3CDTF">2022-08-10T15:24:09Z</dcterms:created>
  <dcterms:modified xsi:type="dcterms:W3CDTF">2022-11-18T16:35:25Z</dcterms:modified>
</cp:coreProperties>
</file>