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9"/>
  </p:notesMasterIdLst>
  <p:sldIdLst>
    <p:sldId id="346" r:id="rId2"/>
    <p:sldId id="256" r:id="rId3"/>
    <p:sldId id="311" r:id="rId4"/>
    <p:sldId id="336" r:id="rId5"/>
    <p:sldId id="313" r:id="rId6"/>
    <p:sldId id="348" r:id="rId7"/>
    <p:sldId id="308" r:id="rId8"/>
    <p:sldId id="338" r:id="rId9"/>
    <p:sldId id="321" r:id="rId10"/>
    <p:sldId id="324" r:id="rId11"/>
    <p:sldId id="339" r:id="rId12"/>
    <p:sldId id="344" r:id="rId13"/>
    <p:sldId id="325" r:id="rId14"/>
    <p:sldId id="326" r:id="rId15"/>
    <p:sldId id="327" r:id="rId16"/>
    <p:sldId id="328" r:id="rId17"/>
    <p:sldId id="329" r:id="rId18"/>
    <p:sldId id="330" r:id="rId19"/>
    <p:sldId id="331" r:id="rId20"/>
    <p:sldId id="332" r:id="rId21"/>
    <p:sldId id="257" r:id="rId22"/>
    <p:sldId id="333" r:id="rId23"/>
    <p:sldId id="342" r:id="rId24"/>
    <p:sldId id="334" r:id="rId25"/>
    <p:sldId id="341" r:id="rId26"/>
    <p:sldId id="349" r:id="rId27"/>
    <p:sldId id="347" r:id="rId28"/>
  </p:sldIdLst>
  <p:sldSz cx="9144000" cy="5143500" type="screen16x9"/>
  <p:notesSz cx="6858000" cy="9144000"/>
  <p:embeddedFontLst>
    <p:embeddedFont>
      <p:font typeface="Amatic SC" charset="-79"/>
      <p:regular r:id="rId30"/>
      <p:bold r:id="rId31"/>
    </p:embeddedFont>
    <p:embeddedFont>
      <p:font typeface="Poppins" charset="0"/>
      <p:regular r:id="rId32"/>
      <p:bold r:id="rId33"/>
      <p:italic r:id="rId34"/>
      <p:boldItalic r:id="rId35"/>
    </p:embeddedFont>
    <p:embeddedFont>
      <p:font typeface="VNI-Avo" pitchFamily="2" charset="0"/>
      <p:regular r:id="rId36"/>
      <p:bold r:id="rId37"/>
      <p:italic r:id="rId38"/>
      <p:boldItalic r:id="rId39"/>
    </p:embeddedFont>
    <p:embeddedFont>
      <p:font typeface="000 BoogersBB [TeddyBear]" charset="0"/>
      <p:regular r:id="rId40"/>
    </p:embeddedFont>
    <p:embeddedFont>
      <p:font typeface="iCiel Cadena" charset="0"/>
      <p:bold r:id="rId41"/>
    </p:embeddedFont>
    <p:embeddedFont>
      <p:font typeface="HP001 4 hàng" pitchFamily="3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6EAEA"/>
    <a:srgbClr val="7AB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ADAC9241-9676-4AF5-BFF1-881C12EAE3C3}">
  <a:tblStyle styleId="{ADAC9241-9676-4AF5-BFF1-881C12EAE3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494" y="-4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596496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4"/>
        <p:cNvGrpSpPr/>
        <p:nvPr/>
      </p:nvGrpSpPr>
      <p:grpSpPr>
        <a:xfrm>
          <a:off x="0" y="0"/>
          <a:ext cx="0" cy="0"/>
          <a:chOff x="0" y="0"/>
          <a:chExt cx="0" cy="0"/>
        </a:xfrm>
      </p:grpSpPr>
      <p:sp>
        <p:nvSpPr>
          <p:cNvPr id="2535" name="Google Shape;2535;g6fda12248b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6" name="Google Shape;2536;g6fda12248b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6fda12248b_0_1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6fda12248b_0_1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6f3c181f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6f3c181f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6f2ef0d088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6f2ef0d088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3"/>
        <p:cNvGrpSpPr/>
        <p:nvPr/>
      </p:nvGrpSpPr>
      <p:grpSpPr>
        <a:xfrm>
          <a:off x="0" y="0"/>
          <a:ext cx="0" cy="0"/>
          <a:chOff x="0" y="0"/>
          <a:chExt cx="0" cy="0"/>
        </a:xfrm>
      </p:grpSpPr>
      <p:sp>
        <p:nvSpPr>
          <p:cNvPr id="2414" name="Google Shape;241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5" name="Google Shape;241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6f2ef0d088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6f2ef0d088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6f2ef0d088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6f2ef0d088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6f3c181f22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6f3c181f22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3297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0"/>
        <p:cNvGrpSpPr/>
        <p:nvPr/>
      </p:nvGrpSpPr>
      <p:grpSpPr>
        <a:xfrm>
          <a:off x="0" y="0"/>
          <a:ext cx="0" cy="0"/>
          <a:chOff x="0" y="0"/>
          <a:chExt cx="0" cy="0"/>
        </a:xfrm>
      </p:grpSpPr>
      <p:sp>
        <p:nvSpPr>
          <p:cNvPr id="2381" name="Google Shape;2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2" name="Google Shape;2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4"/>
        <p:cNvGrpSpPr/>
        <p:nvPr/>
      </p:nvGrpSpPr>
      <p:grpSpPr>
        <a:xfrm>
          <a:off x="0" y="0"/>
          <a:ext cx="0" cy="0"/>
          <a:chOff x="0" y="0"/>
          <a:chExt cx="0" cy="0"/>
        </a:xfrm>
      </p:grpSpPr>
      <p:sp>
        <p:nvSpPr>
          <p:cNvPr id="2535" name="Google Shape;2535;g6fda12248b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6" name="Google Shape;2536;g6fda12248b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CFC0">
            <a:alpha val="8930"/>
          </a:srgb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65611" y="-1978156"/>
            <a:ext cx="15761614" cy="9324386"/>
            <a:chOff x="-2893286" y="-2200981"/>
            <a:chExt cx="15761614" cy="9324386"/>
          </a:xfrm>
        </p:grpSpPr>
        <p:sp>
          <p:nvSpPr>
            <p:cNvPr id="10" name="Google Shape;10;p2"/>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181125" y="-382450"/>
              <a:ext cx="6013985" cy="3784589"/>
            </a:xfrm>
            <a:custGeom>
              <a:avLst/>
              <a:gdLst/>
              <a:ahLst/>
              <a:cxnLst/>
              <a:rect l="l" t="t" r="r" b="b"/>
              <a:pathLst>
                <a:path w="28705" h="18064" extrusionOk="0">
                  <a:moveTo>
                    <a:pt x="13915" y="0"/>
                  </a:moveTo>
                  <a:cubicBezTo>
                    <a:pt x="6664" y="0"/>
                    <a:pt x="0" y="4648"/>
                    <a:pt x="2505" y="13903"/>
                  </a:cubicBezTo>
                  <a:cubicBezTo>
                    <a:pt x="2953" y="15563"/>
                    <a:pt x="3871" y="17279"/>
                    <a:pt x="5488" y="17858"/>
                  </a:cubicBezTo>
                  <a:cubicBezTo>
                    <a:pt x="5892" y="18001"/>
                    <a:pt x="6298" y="18063"/>
                    <a:pt x="6705" y="18063"/>
                  </a:cubicBezTo>
                  <a:cubicBezTo>
                    <a:pt x="8492" y="18063"/>
                    <a:pt x="10289" y="16865"/>
                    <a:pt x="12043" y="16153"/>
                  </a:cubicBezTo>
                  <a:cubicBezTo>
                    <a:pt x="14123" y="15313"/>
                    <a:pt x="16377" y="15164"/>
                    <a:pt x="18640" y="15164"/>
                  </a:cubicBezTo>
                  <a:cubicBezTo>
                    <a:pt x="19586" y="15164"/>
                    <a:pt x="20534" y="15190"/>
                    <a:pt x="21471" y="15203"/>
                  </a:cubicBezTo>
                  <a:cubicBezTo>
                    <a:pt x="21539" y="15203"/>
                    <a:pt x="21608" y="15204"/>
                    <a:pt x="21676" y="15204"/>
                  </a:cubicBezTo>
                  <a:cubicBezTo>
                    <a:pt x="24069" y="15204"/>
                    <a:pt x="26856" y="14815"/>
                    <a:pt x="27950" y="12712"/>
                  </a:cubicBezTo>
                  <a:cubicBezTo>
                    <a:pt x="28704" y="11270"/>
                    <a:pt x="28354" y="9500"/>
                    <a:pt x="27677" y="8025"/>
                  </a:cubicBezTo>
                  <a:cubicBezTo>
                    <a:pt x="25242" y="2669"/>
                    <a:pt x="19410" y="0"/>
                    <a:pt x="13915"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425800" y="2327525"/>
              <a:ext cx="5229314" cy="4795880"/>
            </a:xfrm>
            <a:custGeom>
              <a:avLst/>
              <a:gdLst/>
              <a:ahLst/>
              <a:cxnLst/>
              <a:rect l="l" t="t" r="r" b="b"/>
              <a:pathLst>
                <a:path w="15624" h="14329" extrusionOk="0">
                  <a:moveTo>
                    <a:pt x="8358" y="1"/>
                  </a:moveTo>
                  <a:cubicBezTo>
                    <a:pt x="5891" y="1"/>
                    <a:pt x="2866" y="476"/>
                    <a:pt x="1694" y="1253"/>
                  </a:cubicBezTo>
                  <a:cubicBezTo>
                    <a:pt x="459" y="2061"/>
                    <a:pt x="0" y="3700"/>
                    <a:pt x="230" y="5153"/>
                  </a:cubicBezTo>
                  <a:cubicBezTo>
                    <a:pt x="448" y="6595"/>
                    <a:pt x="1235" y="7895"/>
                    <a:pt x="2065" y="9097"/>
                  </a:cubicBezTo>
                  <a:cubicBezTo>
                    <a:pt x="3201" y="10736"/>
                    <a:pt x="4502" y="12331"/>
                    <a:pt x="6228" y="13347"/>
                  </a:cubicBezTo>
                  <a:cubicBezTo>
                    <a:pt x="7260" y="13959"/>
                    <a:pt x="8475" y="14329"/>
                    <a:pt x="9667" y="14329"/>
                  </a:cubicBezTo>
                  <a:cubicBezTo>
                    <a:pt x="10455" y="14329"/>
                    <a:pt x="11233" y="14167"/>
                    <a:pt x="11942" y="13806"/>
                  </a:cubicBezTo>
                  <a:cubicBezTo>
                    <a:pt x="13329" y="13107"/>
                    <a:pt x="14302" y="11719"/>
                    <a:pt x="14728" y="10222"/>
                  </a:cubicBezTo>
                  <a:cubicBezTo>
                    <a:pt x="15624" y="7120"/>
                    <a:pt x="14739" y="1515"/>
                    <a:pt x="11188" y="324"/>
                  </a:cubicBezTo>
                  <a:cubicBezTo>
                    <a:pt x="10524" y="103"/>
                    <a:pt x="9501" y="1"/>
                    <a:pt x="8358"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14725" y="1953800"/>
              <a:ext cx="3242416" cy="4795864"/>
            </a:xfrm>
            <a:custGeom>
              <a:avLst/>
              <a:gdLst/>
              <a:ahLst/>
              <a:cxnLst/>
              <a:rect l="l" t="t" r="r" b="b"/>
              <a:pathLst>
                <a:path w="14882" h="22012" extrusionOk="0">
                  <a:moveTo>
                    <a:pt x="7328" y="0"/>
                  </a:moveTo>
                  <a:cubicBezTo>
                    <a:pt x="6568" y="0"/>
                    <a:pt x="5784" y="253"/>
                    <a:pt x="4994" y="832"/>
                  </a:cubicBezTo>
                  <a:cubicBezTo>
                    <a:pt x="1" y="4460"/>
                    <a:pt x="2011" y="13386"/>
                    <a:pt x="3835" y="18062"/>
                  </a:cubicBezTo>
                  <a:cubicBezTo>
                    <a:pt x="4207" y="19034"/>
                    <a:pt x="4633" y="20018"/>
                    <a:pt x="5332" y="20793"/>
                  </a:cubicBezTo>
                  <a:cubicBezTo>
                    <a:pt x="5966" y="21497"/>
                    <a:pt x="6879" y="22012"/>
                    <a:pt x="7810" y="22012"/>
                  </a:cubicBezTo>
                  <a:cubicBezTo>
                    <a:pt x="7905" y="22012"/>
                    <a:pt x="8001" y="22006"/>
                    <a:pt x="8096" y="21995"/>
                  </a:cubicBezTo>
                  <a:cubicBezTo>
                    <a:pt x="8796" y="21919"/>
                    <a:pt x="9429" y="21547"/>
                    <a:pt x="10019" y="21176"/>
                  </a:cubicBezTo>
                  <a:cubicBezTo>
                    <a:pt x="11341" y="20323"/>
                    <a:pt x="12630" y="19351"/>
                    <a:pt x="13428" y="17996"/>
                  </a:cubicBezTo>
                  <a:cubicBezTo>
                    <a:pt x="14171" y="16740"/>
                    <a:pt x="14433" y="15265"/>
                    <a:pt x="14630" y="13812"/>
                  </a:cubicBezTo>
                  <a:cubicBezTo>
                    <a:pt x="14805" y="12763"/>
                    <a:pt x="14881" y="11692"/>
                    <a:pt x="14870" y="10622"/>
                  </a:cubicBezTo>
                  <a:cubicBezTo>
                    <a:pt x="14796" y="7270"/>
                    <a:pt x="11402" y="0"/>
                    <a:pt x="7328"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7511453">
              <a:off x="6411185" y="-1492046"/>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2027400" y="2993175"/>
            <a:ext cx="5089200" cy="12030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7200"/>
              <a:buNone/>
              <a:defRPr sz="7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2337150" y="4153850"/>
            <a:ext cx="4469700" cy="801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Four Columns  1">
  <p:cSld name="SECTION_TITLE_AND_DESCRIPTION_1_1_2">
    <p:spTree>
      <p:nvGrpSpPr>
        <p:cNvPr id="1" name="Shape 1021"/>
        <p:cNvGrpSpPr/>
        <p:nvPr/>
      </p:nvGrpSpPr>
      <p:grpSpPr>
        <a:xfrm>
          <a:off x="0" y="0"/>
          <a:ext cx="0" cy="0"/>
          <a:chOff x="0" y="0"/>
          <a:chExt cx="0" cy="0"/>
        </a:xfrm>
      </p:grpSpPr>
      <p:sp>
        <p:nvSpPr>
          <p:cNvPr id="1022" name="Google Shape;1022;p23"/>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23" name="Google Shape;1023;p23"/>
          <p:cNvSpPr txBox="1">
            <a:spLocks noGrp="1"/>
          </p:cNvSpPr>
          <p:nvPr>
            <p:ph type="title" idx="2"/>
          </p:nvPr>
        </p:nvSpPr>
        <p:spPr>
          <a:xfrm>
            <a:off x="847564" y="1914475"/>
            <a:ext cx="2674800" cy="52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grpSp>
        <p:nvGrpSpPr>
          <p:cNvPr id="1024" name="Google Shape;1024;p23"/>
          <p:cNvGrpSpPr/>
          <p:nvPr/>
        </p:nvGrpSpPr>
        <p:grpSpPr>
          <a:xfrm rot="10800000">
            <a:off x="2765289" y="-1022606"/>
            <a:ext cx="8926319" cy="7645925"/>
            <a:chOff x="-2893286" y="-1251218"/>
            <a:chExt cx="8926319" cy="7645925"/>
          </a:xfrm>
        </p:grpSpPr>
        <p:sp>
          <p:nvSpPr>
            <p:cNvPr id="1025" name="Google Shape;1025;p23"/>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3"/>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23"/>
          <p:cNvGrpSpPr/>
          <p:nvPr/>
        </p:nvGrpSpPr>
        <p:grpSpPr>
          <a:xfrm rot="10800000">
            <a:off x="-225149" y="-295090"/>
            <a:ext cx="1985638" cy="2498559"/>
            <a:chOff x="5108601" y="1658560"/>
            <a:chExt cx="1985638" cy="2498559"/>
          </a:xfrm>
        </p:grpSpPr>
        <p:grpSp>
          <p:nvGrpSpPr>
            <p:cNvPr id="1028" name="Google Shape;1028;p23"/>
            <p:cNvGrpSpPr/>
            <p:nvPr/>
          </p:nvGrpSpPr>
          <p:grpSpPr>
            <a:xfrm flipH="1">
              <a:off x="5475995" y="2326723"/>
              <a:ext cx="1314734" cy="1634533"/>
              <a:chOff x="-5267275" y="9662750"/>
              <a:chExt cx="1475075" cy="1833875"/>
            </a:xfrm>
          </p:grpSpPr>
          <p:sp>
            <p:nvSpPr>
              <p:cNvPr id="1029" name="Google Shape;1029;p23"/>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3"/>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23"/>
            <p:cNvGrpSpPr/>
            <p:nvPr/>
          </p:nvGrpSpPr>
          <p:grpSpPr>
            <a:xfrm flipH="1">
              <a:off x="5466480" y="1658560"/>
              <a:ext cx="1627759" cy="1061783"/>
              <a:chOff x="-5607800" y="8913100"/>
              <a:chExt cx="1826275" cy="1191275"/>
            </a:xfrm>
          </p:grpSpPr>
          <p:sp>
            <p:nvSpPr>
              <p:cNvPr id="1032" name="Google Shape;1032;p23"/>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rgbClr val="FCB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3"/>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 name="Google Shape;1034;p23"/>
            <p:cNvGrpSpPr/>
            <p:nvPr/>
          </p:nvGrpSpPr>
          <p:grpSpPr>
            <a:xfrm flipH="1">
              <a:off x="5108601" y="2815578"/>
              <a:ext cx="745550" cy="1341540"/>
              <a:chOff x="-4216475" y="10211225"/>
              <a:chExt cx="836475" cy="1505150"/>
            </a:xfrm>
          </p:grpSpPr>
          <p:sp>
            <p:nvSpPr>
              <p:cNvPr id="1035" name="Google Shape;1035;p23"/>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3"/>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3"/>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3"/>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3"/>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3"/>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3"/>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42" name="Google Shape;1042;p23"/>
          <p:cNvSpPr txBox="1">
            <a:spLocks noGrp="1"/>
          </p:cNvSpPr>
          <p:nvPr>
            <p:ph type="subTitle" idx="1"/>
          </p:nvPr>
        </p:nvSpPr>
        <p:spPr>
          <a:xfrm>
            <a:off x="847586" y="2384500"/>
            <a:ext cx="2674800" cy="64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043" name="Google Shape;1043;p23"/>
          <p:cNvSpPr txBox="1">
            <a:spLocks noGrp="1"/>
          </p:cNvSpPr>
          <p:nvPr>
            <p:ph type="title" idx="3"/>
          </p:nvPr>
        </p:nvSpPr>
        <p:spPr>
          <a:xfrm>
            <a:off x="847564" y="3344675"/>
            <a:ext cx="2674800" cy="52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1044" name="Google Shape;1044;p23"/>
          <p:cNvSpPr txBox="1">
            <a:spLocks noGrp="1"/>
          </p:cNvSpPr>
          <p:nvPr>
            <p:ph type="subTitle" idx="4"/>
          </p:nvPr>
        </p:nvSpPr>
        <p:spPr>
          <a:xfrm>
            <a:off x="847586" y="3814700"/>
            <a:ext cx="2674800" cy="64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045" name="Google Shape;1045;p23"/>
          <p:cNvSpPr txBox="1">
            <a:spLocks noGrp="1"/>
          </p:cNvSpPr>
          <p:nvPr>
            <p:ph type="title" idx="5"/>
          </p:nvPr>
        </p:nvSpPr>
        <p:spPr>
          <a:xfrm>
            <a:off x="5621614" y="1914475"/>
            <a:ext cx="2674800" cy="520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46" name="Google Shape;1046;p23"/>
          <p:cNvSpPr txBox="1">
            <a:spLocks noGrp="1"/>
          </p:cNvSpPr>
          <p:nvPr>
            <p:ph type="subTitle" idx="6"/>
          </p:nvPr>
        </p:nvSpPr>
        <p:spPr>
          <a:xfrm>
            <a:off x="5621636" y="2384500"/>
            <a:ext cx="26748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047" name="Google Shape;1047;p23"/>
          <p:cNvSpPr txBox="1">
            <a:spLocks noGrp="1"/>
          </p:cNvSpPr>
          <p:nvPr>
            <p:ph type="title" idx="7"/>
          </p:nvPr>
        </p:nvSpPr>
        <p:spPr>
          <a:xfrm>
            <a:off x="5621614" y="3344675"/>
            <a:ext cx="2674800" cy="520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48" name="Google Shape;1048;p23"/>
          <p:cNvSpPr txBox="1">
            <a:spLocks noGrp="1"/>
          </p:cNvSpPr>
          <p:nvPr>
            <p:ph type="subTitle" idx="8"/>
          </p:nvPr>
        </p:nvSpPr>
        <p:spPr>
          <a:xfrm>
            <a:off x="5621636" y="3814700"/>
            <a:ext cx="26748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Design 1">
  <p:cSld name="CAPTION_ONLY_2_1">
    <p:spTree>
      <p:nvGrpSpPr>
        <p:cNvPr id="1" name="Shape 1115"/>
        <p:cNvGrpSpPr/>
        <p:nvPr/>
      </p:nvGrpSpPr>
      <p:grpSpPr>
        <a:xfrm>
          <a:off x="0" y="0"/>
          <a:ext cx="0" cy="0"/>
          <a:chOff x="0" y="0"/>
          <a:chExt cx="0" cy="0"/>
        </a:xfrm>
      </p:grpSpPr>
      <p:sp>
        <p:nvSpPr>
          <p:cNvPr id="1116" name="Google Shape;1116;p26"/>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6088800" y="-889519"/>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19" name="Google Shape;1119;p26"/>
          <p:cNvSpPr/>
          <p:nvPr/>
        </p:nvSpPr>
        <p:spPr>
          <a:xfrm>
            <a:off x="-2046325" y="6"/>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23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APTION_ONLY_3">
    <p:spTree>
      <p:nvGrpSpPr>
        <p:cNvPr id="1" name="Shape 1235"/>
        <p:cNvGrpSpPr/>
        <p:nvPr/>
      </p:nvGrpSpPr>
      <p:grpSpPr>
        <a:xfrm>
          <a:off x="0" y="0"/>
          <a:ext cx="0" cy="0"/>
          <a:chOff x="0" y="0"/>
          <a:chExt cx="0" cy="0"/>
        </a:xfrm>
      </p:grpSpPr>
      <p:sp>
        <p:nvSpPr>
          <p:cNvPr id="1236" name="Google Shape;1236;p32"/>
          <p:cNvSpPr/>
          <p:nvPr/>
        </p:nvSpPr>
        <p:spPr>
          <a:xfrm rot="-8100000">
            <a:off x="5549556" y="26513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7" name="Google Shape;1237;p32"/>
          <p:cNvGrpSpPr/>
          <p:nvPr/>
        </p:nvGrpSpPr>
        <p:grpSpPr>
          <a:xfrm rot="-1281176" flipH="1">
            <a:off x="7903004" y="2687799"/>
            <a:ext cx="1668791" cy="2406439"/>
            <a:chOff x="-1279900" y="9489425"/>
            <a:chExt cx="1398450" cy="2016600"/>
          </a:xfrm>
        </p:grpSpPr>
        <p:sp>
          <p:nvSpPr>
            <p:cNvPr id="1238" name="Google Shape;1238;p32"/>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2"/>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2"/>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2"/>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2"/>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2"/>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2"/>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2"/>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2"/>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2"/>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2"/>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2"/>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2"/>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2"/>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2"/>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2"/>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32"/>
          <p:cNvGrpSpPr/>
          <p:nvPr/>
        </p:nvGrpSpPr>
        <p:grpSpPr>
          <a:xfrm flipH="1">
            <a:off x="7351239" y="3954826"/>
            <a:ext cx="1047082" cy="1286437"/>
            <a:chOff x="-3390650" y="10079050"/>
            <a:chExt cx="1087200" cy="1335725"/>
          </a:xfrm>
        </p:grpSpPr>
        <p:sp>
          <p:nvSpPr>
            <p:cNvPr id="1258" name="Google Shape;1258;p32"/>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2"/>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2"/>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2"/>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2"/>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2"/>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2"/>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2"/>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2"/>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2"/>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32"/>
          <p:cNvGrpSpPr/>
          <p:nvPr/>
        </p:nvGrpSpPr>
        <p:grpSpPr>
          <a:xfrm flipH="1">
            <a:off x="-507874" y="2908235"/>
            <a:ext cx="1985638" cy="2498559"/>
            <a:chOff x="5108601" y="1658560"/>
            <a:chExt cx="1985638" cy="2498559"/>
          </a:xfrm>
        </p:grpSpPr>
        <p:grpSp>
          <p:nvGrpSpPr>
            <p:cNvPr id="1284" name="Google Shape;1284;p32"/>
            <p:cNvGrpSpPr/>
            <p:nvPr/>
          </p:nvGrpSpPr>
          <p:grpSpPr>
            <a:xfrm flipH="1">
              <a:off x="5475995" y="2326723"/>
              <a:ext cx="1314734" cy="1634533"/>
              <a:chOff x="-5267275" y="9662750"/>
              <a:chExt cx="1475075" cy="1833875"/>
            </a:xfrm>
          </p:grpSpPr>
          <p:sp>
            <p:nvSpPr>
              <p:cNvPr id="1285" name="Google Shape;1285;p32"/>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2"/>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7" name="Google Shape;1287;p32"/>
            <p:cNvGrpSpPr/>
            <p:nvPr/>
          </p:nvGrpSpPr>
          <p:grpSpPr>
            <a:xfrm flipH="1">
              <a:off x="5466480" y="1658560"/>
              <a:ext cx="1627759" cy="1061783"/>
              <a:chOff x="-5607800" y="8913100"/>
              <a:chExt cx="1826275" cy="1191275"/>
            </a:xfrm>
          </p:grpSpPr>
          <p:sp>
            <p:nvSpPr>
              <p:cNvPr id="1288" name="Google Shape;1288;p32"/>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2"/>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0" name="Google Shape;1290;p32"/>
            <p:cNvGrpSpPr/>
            <p:nvPr/>
          </p:nvGrpSpPr>
          <p:grpSpPr>
            <a:xfrm flipH="1">
              <a:off x="5108601" y="2815578"/>
              <a:ext cx="745550" cy="1341540"/>
              <a:chOff x="-4216475" y="10211225"/>
              <a:chExt cx="836475" cy="1505150"/>
            </a:xfrm>
          </p:grpSpPr>
          <p:sp>
            <p:nvSpPr>
              <p:cNvPr id="1291" name="Google Shape;1291;p32"/>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2"/>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2"/>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2"/>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2"/>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2"/>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2"/>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98" name="Google Shape;1298;p32"/>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2"/>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ONE_COLUMN_TEXT_1_1">
    <p:spTree>
      <p:nvGrpSpPr>
        <p:cNvPr id="1" name="Shape 1300"/>
        <p:cNvGrpSpPr/>
        <p:nvPr/>
      </p:nvGrpSpPr>
      <p:grpSpPr>
        <a:xfrm>
          <a:off x="0" y="0"/>
          <a:ext cx="0" cy="0"/>
          <a:chOff x="0" y="0"/>
          <a:chExt cx="0" cy="0"/>
        </a:xfrm>
      </p:grpSpPr>
      <p:grpSp>
        <p:nvGrpSpPr>
          <p:cNvPr id="1301" name="Google Shape;1301;p33"/>
          <p:cNvGrpSpPr/>
          <p:nvPr/>
        </p:nvGrpSpPr>
        <p:grpSpPr>
          <a:xfrm rot="9280668">
            <a:off x="1612537" y="-393164"/>
            <a:ext cx="8926151" cy="7645782"/>
            <a:chOff x="-2893286" y="-1251218"/>
            <a:chExt cx="8926319" cy="7645925"/>
          </a:xfrm>
        </p:grpSpPr>
        <p:sp>
          <p:nvSpPr>
            <p:cNvPr id="1302" name="Google Shape;1302;p33"/>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3"/>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4" name="Google Shape;1304;p33"/>
          <p:cNvSpPr/>
          <p:nvPr/>
        </p:nvSpPr>
        <p:spPr>
          <a:xfrm rot="7885320">
            <a:off x="-1472820" y="-215119"/>
            <a:ext cx="3172491" cy="3684937"/>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5" name="Google Shape;1305;p33"/>
          <p:cNvGrpSpPr/>
          <p:nvPr/>
        </p:nvGrpSpPr>
        <p:grpSpPr>
          <a:xfrm rot="10800000" flipH="1">
            <a:off x="7509151" y="-284865"/>
            <a:ext cx="1985638" cy="2498559"/>
            <a:chOff x="5108601" y="1658560"/>
            <a:chExt cx="1985638" cy="2498559"/>
          </a:xfrm>
        </p:grpSpPr>
        <p:grpSp>
          <p:nvGrpSpPr>
            <p:cNvPr id="1306" name="Google Shape;1306;p33"/>
            <p:cNvGrpSpPr/>
            <p:nvPr/>
          </p:nvGrpSpPr>
          <p:grpSpPr>
            <a:xfrm flipH="1">
              <a:off x="5475995" y="2326723"/>
              <a:ext cx="1314734" cy="1634533"/>
              <a:chOff x="-5267275" y="9662750"/>
              <a:chExt cx="1475075" cy="1833875"/>
            </a:xfrm>
          </p:grpSpPr>
          <p:sp>
            <p:nvSpPr>
              <p:cNvPr id="1307" name="Google Shape;1307;p33"/>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3"/>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9" name="Google Shape;1309;p33"/>
            <p:cNvGrpSpPr/>
            <p:nvPr/>
          </p:nvGrpSpPr>
          <p:grpSpPr>
            <a:xfrm flipH="1">
              <a:off x="5466480" y="1658560"/>
              <a:ext cx="1627759" cy="1061783"/>
              <a:chOff x="-5607800" y="8913100"/>
              <a:chExt cx="1826275" cy="1191275"/>
            </a:xfrm>
          </p:grpSpPr>
          <p:sp>
            <p:nvSpPr>
              <p:cNvPr id="1310" name="Google Shape;1310;p33"/>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3"/>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33"/>
            <p:cNvGrpSpPr/>
            <p:nvPr/>
          </p:nvGrpSpPr>
          <p:grpSpPr>
            <a:xfrm flipH="1">
              <a:off x="5108601" y="2815578"/>
              <a:ext cx="745550" cy="1341540"/>
              <a:chOff x="-4216475" y="10211225"/>
              <a:chExt cx="836475" cy="1505150"/>
            </a:xfrm>
          </p:grpSpPr>
          <p:sp>
            <p:nvSpPr>
              <p:cNvPr id="1313" name="Google Shape;1313;p33"/>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3"/>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3"/>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3"/>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3"/>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3"/>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3"/>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BIG_NUMBER_1_1">
    <p:spTree>
      <p:nvGrpSpPr>
        <p:cNvPr id="1" name="Shape 1320"/>
        <p:cNvGrpSpPr/>
        <p:nvPr/>
      </p:nvGrpSpPr>
      <p:grpSpPr>
        <a:xfrm>
          <a:off x="0" y="0"/>
          <a:ext cx="0" cy="0"/>
          <a:chOff x="0" y="0"/>
          <a:chExt cx="0" cy="0"/>
        </a:xfrm>
      </p:grpSpPr>
      <p:grpSp>
        <p:nvGrpSpPr>
          <p:cNvPr id="1321" name="Google Shape;1321;p34"/>
          <p:cNvGrpSpPr/>
          <p:nvPr/>
        </p:nvGrpSpPr>
        <p:grpSpPr>
          <a:xfrm>
            <a:off x="-3165611" y="-1028393"/>
            <a:ext cx="12548400" cy="8374624"/>
            <a:chOff x="-2893286" y="-1251218"/>
            <a:chExt cx="12548400" cy="8374624"/>
          </a:xfrm>
        </p:grpSpPr>
        <p:sp>
          <p:nvSpPr>
            <p:cNvPr id="1322" name="Google Shape;1322;p34"/>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4"/>
            <p:cNvSpPr/>
            <p:nvPr/>
          </p:nvSpPr>
          <p:spPr>
            <a:xfrm>
              <a:off x="4425800" y="2327525"/>
              <a:ext cx="5229314" cy="4795880"/>
            </a:xfrm>
            <a:custGeom>
              <a:avLst/>
              <a:gdLst/>
              <a:ahLst/>
              <a:cxnLst/>
              <a:rect l="l" t="t" r="r" b="b"/>
              <a:pathLst>
                <a:path w="15624" h="14329" extrusionOk="0">
                  <a:moveTo>
                    <a:pt x="8358" y="1"/>
                  </a:moveTo>
                  <a:cubicBezTo>
                    <a:pt x="5891" y="1"/>
                    <a:pt x="2866" y="476"/>
                    <a:pt x="1694" y="1253"/>
                  </a:cubicBezTo>
                  <a:cubicBezTo>
                    <a:pt x="459" y="2061"/>
                    <a:pt x="0" y="3700"/>
                    <a:pt x="230" y="5153"/>
                  </a:cubicBezTo>
                  <a:cubicBezTo>
                    <a:pt x="448" y="6595"/>
                    <a:pt x="1235" y="7895"/>
                    <a:pt x="2065" y="9097"/>
                  </a:cubicBezTo>
                  <a:cubicBezTo>
                    <a:pt x="3201" y="10736"/>
                    <a:pt x="4502" y="12331"/>
                    <a:pt x="6228" y="13347"/>
                  </a:cubicBezTo>
                  <a:cubicBezTo>
                    <a:pt x="7260" y="13959"/>
                    <a:pt x="8475" y="14329"/>
                    <a:pt x="9667" y="14329"/>
                  </a:cubicBezTo>
                  <a:cubicBezTo>
                    <a:pt x="10455" y="14329"/>
                    <a:pt x="11233" y="14167"/>
                    <a:pt x="11942" y="13806"/>
                  </a:cubicBezTo>
                  <a:cubicBezTo>
                    <a:pt x="13329" y="13107"/>
                    <a:pt x="14302" y="11719"/>
                    <a:pt x="14728" y="10222"/>
                  </a:cubicBezTo>
                  <a:cubicBezTo>
                    <a:pt x="15624" y="7120"/>
                    <a:pt x="14739" y="1515"/>
                    <a:pt x="11188" y="324"/>
                  </a:cubicBezTo>
                  <a:cubicBezTo>
                    <a:pt x="10524" y="103"/>
                    <a:pt x="9501" y="1"/>
                    <a:pt x="8358"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4"/>
            <p:cNvSpPr/>
            <p:nvPr/>
          </p:nvSpPr>
          <p:spPr>
            <a:xfrm>
              <a:off x="1814725" y="1953800"/>
              <a:ext cx="3242416" cy="4795864"/>
            </a:xfrm>
            <a:custGeom>
              <a:avLst/>
              <a:gdLst/>
              <a:ahLst/>
              <a:cxnLst/>
              <a:rect l="l" t="t" r="r" b="b"/>
              <a:pathLst>
                <a:path w="14882" h="22012" extrusionOk="0">
                  <a:moveTo>
                    <a:pt x="7328" y="0"/>
                  </a:moveTo>
                  <a:cubicBezTo>
                    <a:pt x="6568" y="0"/>
                    <a:pt x="5784" y="253"/>
                    <a:pt x="4994" y="832"/>
                  </a:cubicBezTo>
                  <a:cubicBezTo>
                    <a:pt x="1" y="4460"/>
                    <a:pt x="2011" y="13386"/>
                    <a:pt x="3835" y="18062"/>
                  </a:cubicBezTo>
                  <a:cubicBezTo>
                    <a:pt x="4207" y="19034"/>
                    <a:pt x="4633" y="20018"/>
                    <a:pt x="5332" y="20793"/>
                  </a:cubicBezTo>
                  <a:cubicBezTo>
                    <a:pt x="5966" y="21497"/>
                    <a:pt x="6879" y="22012"/>
                    <a:pt x="7810" y="22012"/>
                  </a:cubicBezTo>
                  <a:cubicBezTo>
                    <a:pt x="7905" y="22012"/>
                    <a:pt x="8001" y="22006"/>
                    <a:pt x="8096" y="21995"/>
                  </a:cubicBezTo>
                  <a:cubicBezTo>
                    <a:pt x="8796" y="21919"/>
                    <a:pt x="9429" y="21547"/>
                    <a:pt x="10019" y="21176"/>
                  </a:cubicBezTo>
                  <a:cubicBezTo>
                    <a:pt x="11341" y="20323"/>
                    <a:pt x="12630" y="19351"/>
                    <a:pt x="13428" y="17996"/>
                  </a:cubicBezTo>
                  <a:cubicBezTo>
                    <a:pt x="14171" y="16740"/>
                    <a:pt x="14433" y="15265"/>
                    <a:pt x="14630" y="13812"/>
                  </a:cubicBezTo>
                  <a:cubicBezTo>
                    <a:pt x="14805" y="12763"/>
                    <a:pt x="14881" y="11692"/>
                    <a:pt x="14870" y="10622"/>
                  </a:cubicBezTo>
                  <a:cubicBezTo>
                    <a:pt x="14796" y="7270"/>
                    <a:pt x="11402" y="0"/>
                    <a:pt x="7328"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34"/>
          <p:cNvGrpSpPr/>
          <p:nvPr/>
        </p:nvGrpSpPr>
        <p:grpSpPr>
          <a:xfrm rot="10800000">
            <a:off x="4292601" y="-257199"/>
            <a:ext cx="1558573" cy="2247501"/>
            <a:chOff x="-1279900" y="9489425"/>
            <a:chExt cx="1398450" cy="2016600"/>
          </a:xfrm>
        </p:grpSpPr>
        <p:sp>
          <p:nvSpPr>
            <p:cNvPr id="1326" name="Google Shape;1326;p34"/>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4"/>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4"/>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4"/>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4"/>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4"/>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4"/>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4"/>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4"/>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4"/>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4"/>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4"/>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4"/>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4"/>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34"/>
          <p:cNvGrpSpPr/>
          <p:nvPr/>
        </p:nvGrpSpPr>
        <p:grpSpPr>
          <a:xfrm rot="10800000">
            <a:off x="7603046" y="-246722"/>
            <a:ext cx="1643971" cy="2043854"/>
            <a:chOff x="-5267275" y="9662750"/>
            <a:chExt cx="1475075" cy="1833875"/>
          </a:xfrm>
        </p:grpSpPr>
        <p:sp>
          <p:nvSpPr>
            <p:cNvPr id="1346" name="Google Shape;1346;p34"/>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34"/>
          <p:cNvGrpSpPr/>
          <p:nvPr/>
        </p:nvGrpSpPr>
        <p:grpSpPr>
          <a:xfrm rot="10800000">
            <a:off x="7591149" y="1304940"/>
            <a:ext cx="2035383" cy="1327676"/>
            <a:chOff x="-5607800" y="8913100"/>
            <a:chExt cx="1826275" cy="1191275"/>
          </a:xfrm>
        </p:grpSpPr>
        <p:sp>
          <p:nvSpPr>
            <p:cNvPr id="1349" name="Google Shape;1349;p34"/>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34"/>
          <p:cNvGrpSpPr/>
          <p:nvPr/>
        </p:nvGrpSpPr>
        <p:grpSpPr>
          <a:xfrm rot="10800000">
            <a:off x="5655244" y="-369624"/>
            <a:ext cx="1238070" cy="1763111"/>
            <a:chOff x="-2214975" y="10024925"/>
            <a:chExt cx="1110875" cy="1581975"/>
          </a:xfrm>
        </p:grpSpPr>
        <p:sp>
          <p:nvSpPr>
            <p:cNvPr id="1352" name="Google Shape;1352;p34"/>
            <p:cNvSpPr/>
            <p:nvPr/>
          </p:nvSpPr>
          <p:spPr>
            <a:xfrm>
              <a:off x="-2214975" y="10024925"/>
              <a:ext cx="1110875" cy="1581975"/>
            </a:xfrm>
            <a:custGeom>
              <a:avLst/>
              <a:gdLst/>
              <a:ahLst/>
              <a:cxnLst/>
              <a:rect l="l" t="t" r="r" b="b"/>
              <a:pathLst>
                <a:path w="44435" h="63279" extrusionOk="0">
                  <a:moveTo>
                    <a:pt x="20387" y="1"/>
                  </a:moveTo>
                  <a:cubicBezTo>
                    <a:pt x="20241" y="1"/>
                    <a:pt x="20092" y="67"/>
                    <a:pt x="19997" y="211"/>
                  </a:cubicBezTo>
                  <a:cubicBezTo>
                    <a:pt x="16432" y="5618"/>
                    <a:pt x="13112" y="11322"/>
                    <a:pt x="11699" y="17708"/>
                  </a:cubicBezTo>
                  <a:cubicBezTo>
                    <a:pt x="10400" y="23586"/>
                    <a:pt x="10601" y="29772"/>
                    <a:pt x="12217" y="35570"/>
                  </a:cubicBezTo>
                  <a:cubicBezTo>
                    <a:pt x="12894" y="37993"/>
                    <a:pt x="13823" y="40341"/>
                    <a:pt x="14993" y="42569"/>
                  </a:cubicBezTo>
                  <a:cubicBezTo>
                    <a:pt x="10981" y="40112"/>
                    <a:pt x="7292" y="37127"/>
                    <a:pt x="4114" y="33657"/>
                  </a:cubicBezTo>
                  <a:cubicBezTo>
                    <a:pt x="3053" y="32499"/>
                    <a:pt x="2050" y="31292"/>
                    <a:pt x="1105" y="30035"/>
                  </a:cubicBezTo>
                  <a:cubicBezTo>
                    <a:pt x="977" y="29864"/>
                    <a:pt x="801" y="29746"/>
                    <a:pt x="595" y="29746"/>
                  </a:cubicBezTo>
                  <a:cubicBezTo>
                    <a:pt x="548" y="29746"/>
                    <a:pt x="498" y="29752"/>
                    <a:pt x="447" y="29766"/>
                  </a:cubicBezTo>
                  <a:cubicBezTo>
                    <a:pt x="212" y="29831"/>
                    <a:pt x="1" y="30076"/>
                    <a:pt x="19" y="30328"/>
                  </a:cubicBezTo>
                  <a:cubicBezTo>
                    <a:pt x="143" y="32080"/>
                    <a:pt x="364" y="33823"/>
                    <a:pt x="679" y="35550"/>
                  </a:cubicBezTo>
                  <a:cubicBezTo>
                    <a:pt x="994" y="37270"/>
                    <a:pt x="1293" y="38979"/>
                    <a:pt x="1748" y="40669"/>
                  </a:cubicBezTo>
                  <a:cubicBezTo>
                    <a:pt x="2654" y="44028"/>
                    <a:pt x="3939" y="47274"/>
                    <a:pt x="5576" y="50343"/>
                  </a:cubicBezTo>
                  <a:cubicBezTo>
                    <a:pt x="7230" y="53434"/>
                    <a:pt x="9241" y="56319"/>
                    <a:pt x="11572" y="58939"/>
                  </a:cubicBezTo>
                  <a:cubicBezTo>
                    <a:pt x="14250" y="61952"/>
                    <a:pt x="17766" y="63279"/>
                    <a:pt x="21389" y="63279"/>
                  </a:cubicBezTo>
                  <a:cubicBezTo>
                    <a:pt x="24582" y="63279"/>
                    <a:pt x="27859" y="62248"/>
                    <a:pt x="30721" y="60433"/>
                  </a:cubicBezTo>
                  <a:cubicBezTo>
                    <a:pt x="35175" y="57607"/>
                    <a:pt x="38387" y="53204"/>
                    <a:pt x="40469" y="48414"/>
                  </a:cubicBezTo>
                  <a:cubicBezTo>
                    <a:pt x="42780" y="43099"/>
                    <a:pt x="43978" y="37290"/>
                    <a:pt x="44310" y="31515"/>
                  </a:cubicBezTo>
                  <a:cubicBezTo>
                    <a:pt x="44399" y="29972"/>
                    <a:pt x="44420" y="28426"/>
                    <a:pt x="44376" y="26878"/>
                  </a:cubicBezTo>
                  <a:cubicBezTo>
                    <a:pt x="44356" y="26211"/>
                    <a:pt x="44434" y="25396"/>
                    <a:pt x="44085" y="24799"/>
                  </a:cubicBezTo>
                  <a:cubicBezTo>
                    <a:pt x="43914" y="24504"/>
                    <a:pt x="43605" y="24294"/>
                    <a:pt x="43266" y="24260"/>
                  </a:cubicBezTo>
                  <a:cubicBezTo>
                    <a:pt x="43228" y="24256"/>
                    <a:pt x="43191" y="24254"/>
                    <a:pt x="43155" y="24254"/>
                  </a:cubicBezTo>
                  <a:cubicBezTo>
                    <a:pt x="42778" y="24254"/>
                    <a:pt x="42473" y="24451"/>
                    <a:pt x="42152" y="24648"/>
                  </a:cubicBezTo>
                  <a:cubicBezTo>
                    <a:pt x="35928" y="28519"/>
                    <a:pt x="30728" y="33835"/>
                    <a:pt x="26996" y="40144"/>
                  </a:cubicBezTo>
                  <a:cubicBezTo>
                    <a:pt x="26968" y="35725"/>
                    <a:pt x="25823" y="31384"/>
                    <a:pt x="24570" y="27137"/>
                  </a:cubicBezTo>
                  <a:cubicBezTo>
                    <a:pt x="23779" y="24450"/>
                    <a:pt x="22979" y="21763"/>
                    <a:pt x="22379" y="19025"/>
                  </a:cubicBezTo>
                  <a:cubicBezTo>
                    <a:pt x="21755" y="16182"/>
                    <a:pt x="21397" y="13294"/>
                    <a:pt x="21187" y="10392"/>
                  </a:cubicBezTo>
                  <a:cubicBezTo>
                    <a:pt x="20947" y="7079"/>
                    <a:pt x="20892" y="3758"/>
                    <a:pt x="20837" y="440"/>
                  </a:cubicBezTo>
                  <a:cubicBezTo>
                    <a:pt x="20832" y="160"/>
                    <a:pt x="20613" y="1"/>
                    <a:pt x="20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4"/>
            <p:cNvSpPr/>
            <p:nvPr/>
          </p:nvSpPr>
          <p:spPr>
            <a:xfrm>
              <a:off x="-2213275" y="10025000"/>
              <a:ext cx="1106475" cy="1580775"/>
            </a:xfrm>
            <a:custGeom>
              <a:avLst/>
              <a:gdLst/>
              <a:ahLst/>
              <a:cxnLst/>
              <a:rect l="l" t="t" r="r" b="b"/>
              <a:pathLst>
                <a:path w="44259" h="63231" extrusionOk="0">
                  <a:moveTo>
                    <a:pt x="20323" y="1"/>
                  </a:moveTo>
                  <a:cubicBezTo>
                    <a:pt x="20284" y="1"/>
                    <a:pt x="20245" y="5"/>
                    <a:pt x="20207" y="15"/>
                  </a:cubicBezTo>
                  <a:cubicBezTo>
                    <a:pt x="19272" y="1351"/>
                    <a:pt x="18676" y="2920"/>
                    <a:pt x="18278" y="4494"/>
                  </a:cubicBezTo>
                  <a:cubicBezTo>
                    <a:pt x="17690" y="6817"/>
                    <a:pt x="17314" y="9197"/>
                    <a:pt x="17030" y="11574"/>
                  </a:cubicBezTo>
                  <a:cubicBezTo>
                    <a:pt x="16457" y="16374"/>
                    <a:pt x="16416" y="21204"/>
                    <a:pt x="16881" y="26017"/>
                  </a:cubicBezTo>
                  <a:cubicBezTo>
                    <a:pt x="17346" y="30853"/>
                    <a:pt x="18286" y="35642"/>
                    <a:pt x="19717" y="40286"/>
                  </a:cubicBezTo>
                  <a:cubicBezTo>
                    <a:pt x="21125" y="44851"/>
                    <a:pt x="23301" y="49173"/>
                    <a:pt x="24459" y="53813"/>
                  </a:cubicBezTo>
                  <a:cubicBezTo>
                    <a:pt x="25061" y="56225"/>
                    <a:pt x="25303" y="58794"/>
                    <a:pt x="24878" y="61205"/>
                  </a:cubicBezTo>
                  <a:cubicBezTo>
                    <a:pt x="24781" y="61750"/>
                    <a:pt x="24651" y="62306"/>
                    <a:pt x="24497" y="62853"/>
                  </a:cubicBezTo>
                  <a:cubicBezTo>
                    <a:pt x="24400" y="62591"/>
                    <a:pt x="24300" y="62334"/>
                    <a:pt x="24199" y="62088"/>
                  </a:cubicBezTo>
                  <a:cubicBezTo>
                    <a:pt x="23648" y="60729"/>
                    <a:pt x="22952" y="59455"/>
                    <a:pt x="22122" y="58245"/>
                  </a:cubicBezTo>
                  <a:cubicBezTo>
                    <a:pt x="20451" y="55808"/>
                    <a:pt x="18397" y="53673"/>
                    <a:pt x="16210" y="51702"/>
                  </a:cubicBezTo>
                  <a:cubicBezTo>
                    <a:pt x="13939" y="49655"/>
                    <a:pt x="11579" y="47705"/>
                    <a:pt x="9371" y="45588"/>
                  </a:cubicBezTo>
                  <a:cubicBezTo>
                    <a:pt x="7151" y="43458"/>
                    <a:pt x="5178" y="41144"/>
                    <a:pt x="3656" y="38460"/>
                  </a:cubicBezTo>
                  <a:cubicBezTo>
                    <a:pt x="2808" y="36966"/>
                    <a:pt x="2105" y="35403"/>
                    <a:pt x="1571" y="33771"/>
                  </a:cubicBezTo>
                  <a:cubicBezTo>
                    <a:pt x="1139" y="32450"/>
                    <a:pt x="802" y="31097"/>
                    <a:pt x="456" y="29751"/>
                  </a:cubicBezTo>
                  <a:cubicBezTo>
                    <a:pt x="430" y="29752"/>
                    <a:pt x="405" y="29757"/>
                    <a:pt x="381" y="29765"/>
                  </a:cubicBezTo>
                  <a:cubicBezTo>
                    <a:pt x="221" y="29808"/>
                    <a:pt x="74" y="29937"/>
                    <a:pt x="0" y="30092"/>
                  </a:cubicBezTo>
                  <a:cubicBezTo>
                    <a:pt x="72" y="32705"/>
                    <a:pt x="904" y="35294"/>
                    <a:pt x="1949" y="37668"/>
                  </a:cubicBezTo>
                  <a:cubicBezTo>
                    <a:pt x="3194" y="40496"/>
                    <a:pt x="5027" y="42999"/>
                    <a:pt x="7125" y="45254"/>
                  </a:cubicBezTo>
                  <a:cubicBezTo>
                    <a:pt x="11188" y="49621"/>
                    <a:pt x="16181" y="53099"/>
                    <a:pt x="19663" y="58002"/>
                  </a:cubicBezTo>
                  <a:cubicBezTo>
                    <a:pt x="20591" y="59304"/>
                    <a:pt x="21386" y="60694"/>
                    <a:pt x="22040" y="62152"/>
                  </a:cubicBezTo>
                  <a:cubicBezTo>
                    <a:pt x="22197" y="62501"/>
                    <a:pt x="22337" y="62863"/>
                    <a:pt x="22466" y="63230"/>
                  </a:cubicBezTo>
                  <a:cubicBezTo>
                    <a:pt x="24451" y="63080"/>
                    <a:pt x="26446" y="62547"/>
                    <a:pt x="28330" y="61689"/>
                  </a:cubicBezTo>
                  <a:cubicBezTo>
                    <a:pt x="29114" y="60480"/>
                    <a:pt x="29879" y="59261"/>
                    <a:pt x="30625" y="58030"/>
                  </a:cubicBezTo>
                  <a:cubicBezTo>
                    <a:pt x="32207" y="55415"/>
                    <a:pt x="33727" y="52749"/>
                    <a:pt x="35099" y="50019"/>
                  </a:cubicBezTo>
                  <a:cubicBezTo>
                    <a:pt x="37854" y="44536"/>
                    <a:pt x="40197" y="38882"/>
                    <a:pt x="42127" y="33055"/>
                  </a:cubicBezTo>
                  <a:cubicBezTo>
                    <a:pt x="42663" y="31432"/>
                    <a:pt x="43164" y="29801"/>
                    <a:pt x="43608" y="28151"/>
                  </a:cubicBezTo>
                  <a:cubicBezTo>
                    <a:pt x="43832" y="27312"/>
                    <a:pt x="44044" y="26473"/>
                    <a:pt x="44240" y="25628"/>
                  </a:cubicBezTo>
                  <a:cubicBezTo>
                    <a:pt x="44248" y="25599"/>
                    <a:pt x="44252" y="25571"/>
                    <a:pt x="44259" y="25542"/>
                  </a:cubicBezTo>
                  <a:cubicBezTo>
                    <a:pt x="44219" y="25276"/>
                    <a:pt x="44148" y="25020"/>
                    <a:pt x="44017" y="24796"/>
                  </a:cubicBezTo>
                  <a:cubicBezTo>
                    <a:pt x="43942" y="24671"/>
                    <a:pt x="43842" y="24562"/>
                    <a:pt x="43726" y="24475"/>
                  </a:cubicBezTo>
                  <a:cubicBezTo>
                    <a:pt x="43640" y="24688"/>
                    <a:pt x="43554" y="24902"/>
                    <a:pt x="43477" y="25120"/>
                  </a:cubicBezTo>
                  <a:cubicBezTo>
                    <a:pt x="43224" y="25823"/>
                    <a:pt x="42964" y="26526"/>
                    <a:pt x="42711" y="27231"/>
                  </a:cubicBezTo>
                  <a:cubicBezTo>
                    <a:pt x="42193" y="28661"/>
                    <a:pt x="41664" y="30087"/>
                    <a:pt x="41123" y="31509"/>
                  </a:cubicBezTo>
                  <a:cubicBezTo>
                    <a:pt x="40065" y="34300"/>
                    <a:pt x="38914" y="37054"/>
                    <a:pt x="37668" y="39768"/>
                  </a:cubicBezTo>
                  <a:cubicBezTo>
                    <a:pt x="35147" y="45264"/>
                    <a:pt x="32423" y="50652"/>
                    <a:pt x="29315" y="55842"/>
                  </a:cubicBezTo>
                  <a:cubicBezTo>
                    <a:pt x="28641" y="56966"/>
                    <a:pt x="27947" y="58076"/>
                    <a:pt x="27242" y="59180"/>
                  </a:cubicBezTo>
                  <a:cubicBezTo>
                    <a:pt x="27258" y="58054"/>
                    <a:pt x="27183" y="56929"/>
                    <a:pt x="27018" y="55815"/>
                  </a:cubicBezTo>
                  <a:cubicBezTo>
                    <a:pt x="26321" y="51080"/>
                    <a:pt x="24105" y="46761"/>
                    <a:pt x="22496" y="42302"/>
                  </a:cubicBezTo>
                  <a:cubicBezTo>
                    <a:pt x="19221" y="33227"/>
                    <a:pt x="17933" y="23574"/>
                    <a:pt x="18441" y="13951"/>
                  </a:cubicBezTo>
                  <a:cubicBezTo>
                    <a:pt x="18581" y="11301"/>
                    <a:pt x="18866" y="8660"/>
                    <a:pt x="19298" y="6040"/>
                  </a:cubicBezTo>
                  <a:cubicBezTo>
                    <a:pt x="19602" y="4193"/>
                    <a:pt x="19998" y="2317"/>
                    <a:pt x="20773" y="609"/>
                  </a:cubicBezTo>
                  <a:cubicBezTo>
                    <a:pt x="20773" y="551"/>
                    <a:pt x="20772" y="494"/>
                    <a:pt x="20770" y="436"/>
                  </a:cubicBezTo>
                  <a:cubicBezTo>
                    <a:pt x="20766" y="158"/>
                    <a:pt x="20548" y="1"/>
                    <a:pt x="20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34"/>
          <p:cNvGrpSpPr/>
          <p:nvPr/>
        </p:nvGrpSpPr>
        <p:grpSpPr>
          <a:xfrm rot="10800000">
            <a:off x="7143649" y="-491634"/>
            <a:ext cx="932251" cy="1677490"/>
            <a:chOff x="-4216475" y="10211225"/>
            <a:chExt cx="836475" cy="1505150"/>
          </a:xfrm>
        </p:grpSpPr>
        <p:sp>
          <p:nvSpPr>
            <p:cNvPr id="1355" name="Google Shape;1355;p34"/>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4"/>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4"/>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4"/>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4"/>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4"/>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4"/>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2" name="Google Shape;1362;p34"/>
          <p:cNvSpPr/>
          <p:nvPr/>
        </p:nvSpPr>
        <p:spPr>
          <a:xfrm rot="10800000">
            <a:off x="7051101" y="1214704"/>
            <a:ext cx="695977" cy="238893"/>
          </a:xfrm>
          <a:custGeom>
            <a:avLst/>
            <a:gdLst/>
            <a:ahLst/>
            <a:cxnLst/>
            <a:rect l="l" t="t" r="r" b="b"/>
            <a:pathLst>
              <a:path w="24979" h="8574" extrusionOk="0">
                <a:moveTo>
                  <a:pt x="6390" y="1"/>
                </a:moveTo>
                <a:cubicBezTo>
                  <a:pt x="6386" y="1"/>
                  <a:pt x="6383" y="1"/>
                  <a:pt x="6380" y="1"/>
                </a:cubicBezTo>
                <a:cubicBezTo>
                  <a:pt x="5646" y="2"/>
                  <a:pt x="5117" y="489"/>
                  <a:pt x="4599" y="940"/>
                </a:cubicBezTo>
                <a:cubicBezTo>
                  <a:pt x="4117" y="1360"/>
                  <a:pt x="3635" y="1776"/>
                  <a:pt x="3159" y="2201"/>
                </a:cubicBezTo>
                <a:cubicBezTo>
                  <a:pt x="2155" y="3099"/>
                  <a:pt x="1158" y="3947"/>
                  <a:pt x="354" y="5036"/>
                </a:cubicBezTo>
                <a:cubicBezTo>
                  <a:pt x="0" y="5515"/>
                  <a:pt x="490" y="6021"/>
                  <a:pt x="975" y="6021"/>
                </a:cubicBezTo>
                <a:cubicBezTo>
                  <a:pt x="1075" y="6021"/>
                  <a:pt x="1176" y="5999"/>
                  <a:pt x="1269" y="5951"/>
                </a:cubicBezTo>
                <a:cubicBezTo>
                  <a:pt x="2288" y="5418"/>
                  <a:pt x="3141" y="4695"/>
                  <a:pt x="4025" y="3967"/>
                </a:cubicBezTo>
                <a:cubicBezTo>
                  <a:pt x="4437" y="3629"/>
                  <a:pt x="4848" y="3291"/>
                  <a:pt x="5255" y="2947"/>
                </a:cubicBezTo>
                <a:cubicBezTo>
                  <a:pt x="5459" y="2775"/>
                  <a:pt x="5662" y="2603"/>
                  <a:pt x="5864" y="2431"/>
                </a:cubicBezTo>
                <a:cubicBezTo>
                  <a:pt x="6009" y="2310"/>
                  <a:pt x="6248" y="2028"/>
                  <a:pt x="6419" y="1986"/>
                </a:cubicBezTo>
                <a:lnTo>
                  <a:pt x="6419" y="1986"/>
                </a:lnTo>
                <a:cubicBezTo>
                  <a:pt x="6414" y="1987"/>
                  <a:pt x="6409" y="1988"/>
                  <a:pt x="6403" y="1988"/>
                </a:cubicBezTo>
                <a:cubicBezTo>
                  <a:pt x="6372" y="1988"/>
                  <a:pt x="6345" y="1969"/>
                  <a:pt x="6365" y="1969"/>
                </a:cubicBezTo>
                <a:cubicBezTo>
                  <a:pt x="6380" y="1969"/>
                  <a:pt x="6420" y="1979"/>
                  <a:pt x="6503" y="2014"/>
                </a:cubicBezTo>
                <a:cubicBezTo>
                  <a:pt x="6661" y="2080"/>
                  <a:pt x="6792" y="2181"/>
                  <a:pt x="6898" y="2272"/>
                </a:cubicBezTo>
                <a:cubicBezTo>
                  <a:pt x="7208" y="2539"/>
                  <a:pt x="7408" y="2823"/>
                  <a:pt x="7627" y="3162"/>
                </a:cubicBezTo>
                <a:cubicBezTo>
                  <a:pt x="8119" y="3921"/>
                  <a:pt x="8544" y="4724"/>
                  <a:pt x="9195" y="5366"/>
                </a:cubicBezTo>
                <a:cubicBezTo>
                  <a:pt x="9850" y="6015"/>
                  <a:pt x="10706" y="6507"/>
                  <a:pt x="11641" y="6507"/>
                </a:cubicBezTo>
                <a:cubicBezTo>
                  <a:pt x="11721" y="6507"/>
                  <a:pt x="11801" y="6503"/>
                  <a:pt x="11882" y="6496"/>
                </a:cubicBezTo>
                <a:cubicBezTo>
                  <a:pt x="13012" y="6393"/>
                  <a:pt x="13901" y="5682"/>
                  <a:pt x="14801" y="5056"/>
                </a:cubicBezTo>
                <a:lnTo>
                  <a:pt x="17394" y="3253"/>
                </a:lnTo>
                <a:cubicBezTo>
                  <a:pt x="17611" y="3102"/>
                  <a:pt x="17826" y="2950"/>
                  <a:pt x="18044" y="2803"/>
                </a:cubicBezTo>
                <a:cubicBezTo>
                  <a:pt x="18096" y="2768"/>
                  <a:pt x="18171" y="2725"/>
                  <a:pt x="18237" y="2685"/>
                </a:cubicBezTo>
                <a:cubicBezTo>
                  <a:pt x="18276" y="2723"/>
                  <a:pt x="18313" y="2763"/>
                  <a:pt x="18349" y="2803"/>
                </a:cubicBezTo>
                <a:cubicBezTo>
                  <a:pt x="18549" y="3012"/>
                  <a:pt x="18746" y="3224"/>
                  <a:pt x="18941" y="3437"/>
                </a:cubicBezTo>
                <a:cubicBezTo>
                  <a:pt x="19653" y="4217"/>
                  <a:pt x="20385" y="5097"/>
                  <a:pt x="20952" y="5860"/>
                </a:cubicBezTo>
                <a:cubicBezTo>
                  <a:pt x="21298" y="6324"/>
                  <a:pt x="21626" y="6800"/>
                  <a:pt x="21962" y="7270"/>
                </a:cubicBezTo>
                <a:cubicBezTo>
                  <a:pt x="22157" y="7541"/>
                  <a:pt x="22334" y="7898"/>
                  <a:pt x="22578" y="8122"/>
                </a:cubicBezTo>
                <a:cubicBezTo>
                  <a:pt x="22908" y="8424"/>
                  <a:pt x="23235" y="8535"/>
                  <a:pt x="23625" y="8536"/>
                </a:cubicBezTo>
                <a:cubicBezTo>
                  <a:pt x="23703" y="8561"/>
                  <a:pt x="23783" y="8573"/>
                  <a:pt x="23864" y="8573"/>
                </a:cubicBezTo>
                <a:cubicBezTo>
                  <a:pt x="24242" y="8573"/>
                  <a:pt x="24620" y="8313"/>
                  <a:pt x="24642" y="7908"/>
                </a:cubicBezTo>
                <a:cubicBezTo>
                  <a:pt x="24978" y="7198"/>
                  <a:pt x="24622" y="6588"/>
                  <a:pt x="24201" y="5961"/>
                </a:cubicBezTo>
                <a:cubicBezTo>
                  <a:pt x="23871" y="5470"/>
                  <a:pt x="23507" y="5003"/>
                  <a:pt x="23140" y="4538"/>
                </a:cubicBezTo>
                <a:cubicBezTo>
                  <a:pt x="22486" y="3704"/>
                  <a:pt x="21793" y="2904"/>
                  <a:pt x="21063" y="2135"/>
                </a:cubicBezTo>
                <a:cubicBezTo>
                  <a:pt x="20324" y="1356"/>
                  <a:pt x="19467" y="249"/>
                  <a:pt x="18302" y="249"/>
                </a:cubicBezTo>
                <a:cubicBezTo>
                  <a:pt x="18274" y="249"/>
                  <a:pt x="18245" y="250"/>
                  <a:pt x="18216" y="251"/>
                </a:cubicBezTo>
                <a:cubicBezTo>
                  <a:pt x="17534" y="282"/>
                  <a:pt x="17029" y="727"/>
                  <a:pt x="16504" y="1103"/>
                </a:cubicBezTo>
                <a:lnTo>
                  <a:pt x="15090" y="2117"/>
                </a:lnTo>
                <a:cubicBezTo>
                  <a:pt x="14178" y="2771"/>
                  <a:pt x="13282" y="3474"/>
                  <a:pt x="12335" y="4076"/>
                </a:cubicBezTo>
                <a:cubicBezTo>
                  <a:pt x="12125" y="4208"/>
                  <a:pt x="11962" y="4308"/>
                  <a:pt x="11730" y="4362"/>
                </a:cubicBezTo>
                <a:cubicBezTo>
                  <a:pt x="11730" y="4362"/>
                  <a:pt x="11642" y="4371"/>
                  <a:pt x="11610" y="4375"/>
                </a:cubicBezTo>
                <a:cubicBezTo>
                  <a:pt x="11568" y="4371"/>
                  <a:pt x="11444" y="4358"/>
                  <a:pt x="11406" y="4358"/>
                </a:cubicBezTo>
                <a:cubicBezTo>
                  <a:pt x="11400" y="4358"/>
                  <a:pt x="11397" y="4358"/>
                  <a:pt x="11395" y="4358"/>
                </a:cubicBezTo>
                <a:cubicBezTo>
                  <a:pt x="11082" y="4282"/>
                  <a:pt x="10819" y="4094"/>
                  <a:pt x="10555" y="3826"/>
                </a:cubicBezTo>
                <a:cubicBezTo>
                  <a:pt x="9950" y="3213"/>
                  <a:pt x="9574" y="2385"/>
                  <a:pt x="9046" y="1687"/>
                </a:cubicBezTo>
                <a:cubicBezTo>
                  <a:pt x="8412" y="849"/>
                  <a:pt x="7509" y="1"/>
                  <a:pt x="6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4"/>
          <p:cNvSpPr/>
          <p:nvPr/>
        </p:nvSpPr>
        <p:spPr>
          <a:xfrm rot="10800000">
            <a:off x="7007217" y="1389650"/>
            <a:ext cx="720552" cy="236302"/>
          </a:xfrm>
          <a:custGeom>
            <a:avLst/>
            <a:gdLst/>
            <a:ahLst/>
            <a:cxnLst/>
            <a:rect l="l" t="t" r="r" b="b"/>
            <a:pathLst>
              <a:path w="25861" h="8481" extrusionOk="0">
                <a:moveTo>
                  <a:pt x="18158" y="1"/>
                </a:moveTo>
                <a:cubicBezTo>
                  <a:pt x="17117" y="1"/>
                  <a:pt x="16208" y="941"/>
                  <a:pt x="15422" y="1528"/>
                </a:cubicBezTo>
                <a:cubicBezTo>
                  <a:pt x="14538" y="2190"/>
                  <a:pt x="13650" y="2850"/>
                  <a:pt x="12771" y="3518"/>
                </a:cubicBezTo>
                <a:cubicBezTo>
                  <a:pt x="12456" y="3758"/>
                  <a:pt x="12035" y="4095"/>
                  <a:pt x="11716" y="4149"/>
                </a:cubicBezTo>
                <a:cubicBezTo>
                  <a:pt x="11763" y="4141"/>
                  <a:pt x="11696" y="4134"/>
                  <a:pt x="11646" y="4134"/>
                </a:cubicBezTo>
                <a:cubicBezTo>
                  <a:pt x="11642" y="4134"/>
                  <a:pt x="11637" y="4134"/>
                  <a:pt x="11633" y="4134"/>
                </a:cubicBezTo>
                <a:cubicBezTo>
                  <a:pt x="11591" y="4114"/>
                  <a:pt x="11513" y="4080"/>
                  <a:pt x="11475" y="4063"/>
                </a:cubicBezTo>
                <a:cubicBezTo>
                  <a:pt x="11453" y="4042"/>
                  <a:pt x="11390" y="3990"/>
                  <a:pt x="11389" y="3990"/>
                </a:cubicBezTo>
                <a:cubicBezTo>
                  <a:pt x="11266" y="3876"/>
                  <a:pt x="11155" y="3747"/>
                  <a:pt x="11045" y="3623"/>
                </a:cubicBezTo>
                <a:cubicBezTo>
                  <a:pt x="10271" y="2741"/>
                  <a:pt x="9423" y="1960"/>
                  <a:pt x="8454" y="1293"/>
                </a:cubicBezTo>
                <a:cubicBezTo>
                  <a:pt x="7760" y="815"/>
                  <a:pt x="6977" y="413"/>
                  <a:pt x="6182" y="413"/>
                </a:cubicBezTo>
                <a:cubicBezTo>
                  <a:pt x="5761" y="413"/>
                  <a:pt x="5337" y="526"/>
                  <a:pt x="4921" y="800"/>
                </a:cubicBezTo>
                <a:cubicBezTo>
                  <a:pt x="4419" y="1134"/>
                  <a:pt x="4023" y="1600"/>
                  <a:pt x="3610" y="2029"/>
                </a:cubicBezTo>
                <a:lnTo>
                  <a:pt x="2288" y="3403"/>
                </a:lnTo>
                <a:cubicBezTo>
                  <a:pt x="1849" y="3859"/>
                  <a:pt x="1403" y="4324"/>
                  <a:pt x="1000" y="4811"/>
                </a:cubicBezTo>
                <a:cubicBezTo>
                  <a:pt x="665" y="5215"/>
                  <a:pt x="0" y="5983"/>
                  <a:pt x="501" y="6509"/>
                </a:cubicBezTo>
                <a:cubicBezTo>
                  <a:pt x="632" y="6648"/>
                  <a:pt x="787" y="6704"/>
                  <a:pt x="952" y="6704"/>
                </a:cubicBezTo>
                <a:cubicBezTo>
                  <a:pt x="1539" y="6704"/>
                  <a:pt x="2260" y="5987"/>
                  <a:pt x="2575" y="5712"/>
                </a:cubicBezTo>
                <a:cubicBezTo>
                  <a:pt x="3017" y="5330"/>
                  <a:pt x="3455" y="4946"/>
                  <a:pt x="3883" y="4550"/>
                </a:cubicBezTo>
                <a:lnTo>
                  <a:pt x="5052" y="3472"/>
                </a:lnTo>
                <a:cubicBezTo>
                  <a:pt x="5390" y="3160"/>
                  <a:pt x="5790" y="2700"/>
                  <a:pt x="6143" y="2531"/>
                </a:cubicBezTo>
                <a:cubicBezTo>
                  <a:pt x="6163" y="2522"/>
                  <a:pt x="6171" y="2519"/>
                  <a:pt x="6180" y="2514"/>
                </a:cubicBezTo>
                <a:cubicBezTo>
                  <a:pt x="6193" y="2513"/>
                  <a:pt x="6204" y="2512"/>
                  <a:pt x="6214" y="2512"/>
                </a:cubicBezTo>
                <a:cubicBezTo>
                  <a:pt x="6277" y="2512"/>
                  <a:pt x="6316" y="2531"/>
                  <a:pt x="6398" y="2557"/>
                </a:cubicBezTo>
                <a:cubicBezTo>
                  <a:pt x="6572" y="2612"/>
                  <a:pt x="6744" y="2732"/>
                  <a:pt x="6902" y="2830"/>
                </a:cubicBezTo>
                <a:cubicBezTo>
                  <a:pt x="7303" y="3084"/>
                  <a:pt x="7684" y="3366"/>
                  <a:pt x="8043" y="3675"/>
                </a:cubicBezTo>
                <a:cubicBezTo>
                  <a:pt x="8417" y="3999"/>
                  <a:pt x="8771" y="4346"/>
                  <a:pt x="9102" y="4713"/>
                </a:cubicBezTo>
                <a:cubicBezTo>
                  <a:pt x="9472" y="5124"/>
                  <a:pt x="9793" y="5546"/>
                  <a:pt x="10243" y="5878"/>
                </a:cubicBezTo>
                <a:cubicBezTo>
                  <a:pt x="10689" y="6207"/>
                  <a:pt x="11181" y="6348"/>
                  <a:pt x="11679" y="6348"/>
                </a:cubicBezTo>
                <a:cubicBezTo>
                  <a:pt x="12288" y="6348"/>
                  <a:pt x="12905" y="6137"/>
                  <a:pt x="13454" y="5804"/>
                </a:cubicBezTo>
                <a:cubicBezTo>
                  <a:pt x="14418" y="5221"/>
                  <a:pt x="15306" y="4481"/>
                  <a:pt x="16213" y="3813"/>
                </a:cubicBezTo>
                <a:lnTo>
                  <a:pt x="17484" y="2879"/>
                </a:lnTo>
                <a:cubicBezTo>
                  <a:pt x="17673" y="2741"/>
                  <a:pt x="17859" y="2598"/>
                  <a:pt x="18051" y="2465"/>
                </a:cubicBezTo>
                <a:cubicBezTo>
                  <a:pt x="18195" y="2628"/>
                  <a:pt x="18427" y="2784"/>
                  <a:pt x="18562" y="2915"/>
                </a:cubicBezTo>
                <a:cubicBezTo>
                  <a:pt x="18745" y="3091"/>
                  <a:pt x="18928" y="3268"/>
                  <a:pt x="19111" y="3446"/>
                </a:cubicBezTo>
                <a:cubicBezTo>
                  <a:pt x="19510" y="3838"/>
                  <a:pt x="19906" y="4234"/>
                  <a:pt x="20297" y="4634"/>
                </a:cubicBezTo>
                <a:cubicBezTo>
                  <a:pt x="21081" y="5434"/>
                  <a:pt x="21848" y="6250"/>
                  <a:pt x="22599" y="7082"/>
                </a:cubicBezTo>
                <a:cubicBezTo>
                  <a:pt x="22942" y="7460"/>
                  <a:pt x="23272" y="7842"/>
                  <a:pt x="23668" y="8168"/>
                </a:cubicBezTo>
                <a:cubicBezTo>
                  <a:pt x="23913" y="8370"/>
                  <a:pt x="24222" y="8481"/>
                  <a:pt x="24520" y="8481"/>
                </a:cubicBezTo>
                <a:cubicBezTo>
                  <a:pt x="24886" y="8481"/>
                  <a:pt x="25236" y="8313"/>
                  <a:pt x="25434" y="7940"/>
                </a:cubicBezTo>
                <a:cubicBezTo>
                  <a:pt x="25860" y="7140"/>
                  <a:pt x="25212" y="6409"/>
                  <a:pt x="24706" y="5838"/>
                </a:cubicBezTo>
                <a:cubicBezTo>
                  <a:pt x="24334" y="5419"/>
                  <a:pt x="23956" y="5006"/>
                  <a:pt x="23573" y="4599"/>
                </a:cubicBezTo>
                <a:cubicBezTo>
                  <a:pt x="22840" y="3821"/>
                  <a:pt x="22092" y="3057"/>
                  <a:pt x="21329" y="2308"/>
                </a:cubicBezTo>
                <a:cubicBezTo>
                  <a:pt x="20930" y="1915"/>
                  <a:pt x="20528" y="1527"/>
                  <a:pt x="20119" y="1143"/>
                </a:cubicBezTo>
                <a:cubicBezTo>
                  <a:pt x="19677" y="725"/>
                  <a:pt x="19230" y="234"/>
                  <a:pt x="18622" y="65"/>
                </a:cubicBezTo>
                <a:cubicBezTo>
                  <a:pt x="18465" y="21"/>
                  <a:pt x="18310" y="1"/>
                  <a:pt x="18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4"/>
          <p:cNvSpPr/>
          <p:nvPr/>
        </p:nvSpPr>
        <p:spPr>
          <a:xfrm rot="10800000">
            <a:off x="6875830" y="836589"/>
            <a:ext cx="91500" cy="173834"/>
          </a:xfrm>
          <a:custGeom>
            <a:avLst/>
            <a:gdLst/>
            <a:ahLst/>
            <a:cxnLst/>
            <a:rect l="l" t="t" r="r" b="b"/>
            <a:pathLst>
              <a:path w="3284" h="6239" extrusionOk="0">
                <a:moveTo>
                  <a:pt x="1716" y="0"/>
                </a:moveTo>
                <a:cubicBezTo>
                  <a:pt x="1596" y="0"/>
                  <a:pt x="1474" y="16"/>
                  <a:pt x="1350" y="50"/>
                </a:cubicBezTo>
                <a:cubicBezTo>
                  <a:pt x="22" y="415"/>
                  <a:pt x="39" y="2129"/>
                  <a:pt x="19" y="3241"/>
                </a:cubicBezTo>
                <a:cubicBezTo>
                  <a:pt x="13" y="3624"/>
                  <a:pt x="1" y="4001"/>
                  <a:pt x="45" y="4383"/>
                </a:cubicBezTo>
                <a:cubicBezTo>
                  <a:pt x="87" y="4747"/>
                  <a:pt x="143" y="5181"/>
                  <a:pt x="335" y="5505"/>
                </a:cubicBezTo>
                <a:cubicBezTo>
                  <a:pt x="561" y="5884"/>
                  <a:pt x="1017" y="6238"/>
                  <a:pt x="1485" y="6238"/>
                </a:cubicBezTo>
                <a:cubicBezTo>
                  <a:pt x="1595" y="6238"/>
                  <a:pt x="1707" y="6219"/>
                  <a:pt x="1816" y="6175"/>
                </a:cubicBezTo>
                <a:cubicBezTo>
                  <a:pt x="2074" y="6072"/>
                  <a:pt x="2272" y="5992"/>
                  <a:pt x="2459" y="5779"/>
                </a:cubicBezTo>
                <a:cubicBezTo>
                  <a:pt x="2640" y="5570"/>
                  <a:pt x="2732" y="5358"/>
                  <a:pt x="2840" y="5102"/>
                </a:cubicBezTo>
                <a:cubicBezTo>
                  <a:pt x="2912" y="4930"/>
                  <a:pt x="2970" y="4751"/>
                  <a:pt x="3012" y="4569"/>
                </a:cubicBezTo>
                <a:cubicBezTo>
                  <a:pt x="3127" y="4087"/>
                  <a:pt x="3161" y="3560"/>
                  <a:pt x="3205" y="3064"/>
                </a:cubicBezTo>
                <a:cubicBezTo>
                  <a:pt x="3240" y="2689"/>
                  <a:pt x="3283" y="2298"/>
                  <a:pt x="3263" y="1922"/>
                </a:cubicBezTo>
                <a:cubicBezTo>
                  <a:pt x="3248" y="1642"/>
                  <a:pt x="3220" y="1358"/>
                  <a:pt x="3133" y="1091"/>
                </a:cubicBezTo>
                <a:cubicBezTo>
                  <a:pt x="2928" y="465"/>
                  <a:pt x="2362" y="0"/>
                  <a:pt x="1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4"/>
          <p:cNvSpPr/>
          <p:nvPr/>
        </p:nvSpPr>
        <p:spPr>
          <a:xfrm rot="10800000">
            <a:off x="6740699" y="629073"/>
            <a:ext cx="91695" cy="150764"/>
          </a:xfrm>
          <a:custGeom>
            <a:avLst/>
            <a:gdLst/>
            <a:ahLst/>
            <a:cxnLst/>
            <a:rect l="l" t="t" r="r" b="b"/>
            <a:pathLst>
              <a:path w="3291" h="5411" extrusionOk="0">
                <a:moveTo>
                  <a:pt x="1816" y="1"/>
                </a:moveTo>
                <a:cubicBezTo>
                  <a:pt x="1609" y="1"/>
                  <a:pt x="1405" y="52"/>
                  <a:pt x="1246" y="164"/>
                </a:cubicBezTo>
                <a:cubicBezTo>
                  <a:pt x="1166" y="222"/>
                  <a:pt x="1088" y="280"/>
                  <a:pt x="1012" y="343"/>
                </a:cubicBezTo>
                <a:cubicBezTo>
                  <a:pt x="366" y="772"/>
                  <a:pt x="255" y="1693"/>
                  <a:pt x="137" y="2399"/>
                </a:cubicBezTo>
                <a:cubicBezTo>
                  <a:pt x="74" y="2782"/>
                  <a:pt x="5" y="3170"/>
                  <a:pt x="4" y="3560"/>
                </a:cubicBezTo>
                <a:cubicBezTo>
                  <a:pt x="0" y="4265"/>
                  <a:pt x="271" y="4908"/>
                  <a:pt x="877" y="5232"/>
                </a:cubicBezTo>
                <a:lnTo>
                  <a:pt x="848" y="5220"/>
                </a:lnTo>
                <a:lnTo>
                  <a:pt x="873" y="5238"/>
                </a:lnTo>
                <a:cubicBezTo>
                  <a:pt x="1038" y="5363"/>
                  <a:pt x="1229" y="5410"/>
                  <a:pt x="1423" y="5410"/>
                </a:cubicBezTo>
                <a:cubicBezTo>
                  <a:pt x="1519" y="5410"/>
                  <a:pt x="1615" y="5399"/>
                  <a:pt x="1709" y="5380"/>
                </a:cubicBezTo>
                <a:cubicBezTo>
                  <a:pt x="1906" y="5355"/>
                  <a:pt x="2095" y="5315"/>
                  <a:pt x="2275" y="5198"/>
                </a:cubicBezTo>
                <a:cubicBezTo>
                  <a:pt x="2460" y="5079"/>
                  <a:pt x="2595" y="4945"/>
                  <a:pt x="2727" y="4773"/>
                </a:cubicBezTo>
                <a:cubicBezTo>
                  <a:pt x="2906" y="4537"/>
                  <a:pt x="3028" y="4266"/>
                  <a:pt x="3090" y="3978"/>
                </a:cubicBezTo>
                <a:cubicBezTo>
                  <a:pt x="3171" y="3599"/>
                  <a:pt x="3214" y="3207"/>
                  <a:pt x="3237" y="2820"/>
                </a:cubicBezTo>
                <a:cubicBezTo>
                  <a:pt x="3254" y="2551"/>
                  <a:pt x="3291" y="2273"/>
                  <a:pt x="3283" y="2005"/>
                </a:cubicBezTo>
                <a:cubicBezTo>
                  <a:pt x="3273" y="1512"/>
                  <a:pt x="3205" y="911"/>
                  <a:pt x="2841" y="541"/>
                </a:cubicBezTo>
                <a:cubicBezTo>
                  <a:pt x="2792" y="475"/>
                  <a:pt x="2740" y="411"/>
                  <a:pt x="2685" y="349"/>
                </a:cubicBezTo>
                <a:cubicBezTo>
                  <a:pt x="2484" y="129"/>
                  <a:pt x="2144" y="1"/>
                  <a:pt x="1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4"/>
          <p:cNvSpPr/>
          <p:nvPr/>
        </p:nvSpPr>
        <p:spPr>
          <a:xfrm rot="10800000">
            <a:off x="6698627" y="1016467"/>
            <a:ext cx="89216" cy="141792"/>
          </a:xfrm>
          <a:custGeom>
            <a:avLst/>
            <a:gdLst/>
            <a:ahLst/>
            <a:cxnLst/>
            <a:rect l="l" t="t" r="r" b="b"/>
            <a:pathLst>
              <a:path w="3202" h="5089" extrusionOk="0">
                <a:moveTo>
                  <a:pt x="1695" y="1"/>
                </a:moveTo>
                <a:cubicBezTo>
                  <a:pt x="1630" y="1"/>
                  <a:pt x="1567" y="5"/>
                  <a:pt x="1508" y="12"/>
                </a:cubicBezTo>
                <a:cubicBezTo>
                  <a:pt x="1228" y="51"/>
                  <a:pt x="1047" y="164"/>
                  <a:pt x="826" y="339"/>
                </a:cubicBezTo>
                <a:cubicBezTo>
                  <a:pt x="573" y="539"/>
                  <a:pt x="470" y="825"/>
                  <a:pt x="358" y="1116"/>
                </a:cubicBezTo>
                <a:cubicBezTo>
                  <a:pt x="309" y="1245"/>
                  <a:pt x="250" y="1379"/>
                  <a:pt x="215" y="1513"/>
                </a:cubicBezTo>
                <a:cubicBezTo>
                  <a:pt x="129" y="1843"/>
                  <a:pt x="94" y="2184"/>
                  <a:pt x="54" y="2521"/>
                </a:cubicBezTo>
                <a:cubicBezTo>
                  <a:pt x="28" y="2681"/>
                  <a:pt x="11" y="2842"/>
                  <a:pt x="5" y="3005"/>
                </a:cubicBezTo>
                <a:cubicBezTo>
                  <a:pt x="1" y="3199"/>
                  <a:pt x="17" y="3376"/>
                  <a:pt x="42" y="3566"/>
                </a:cubicBezTo>
                <a:lnTo>
                  <a:pt x="42" y="3566"/>
                </a:lnTo>
                <a:lnTo>
                  <a:pt x="6" y="3300"/>
                </a:lnTo>
                <a:lnTo>
                  <a:pt x="6" y="3300"/>
                </a:lnTo>
                <a:cubicBezTo>
                  <a:pt x="31" y="3487"/>
                  <a:pt x="37" y="3705"/>
                  <a:pt x="83" y="3879"/>
                </a:cubicBezTo>
                <a:cubicBezTo>
                  <a:pt x="112" y="3986"/>
                  <a:pt x="155" y="4091"/>
                  <a:pt x="207" y="4189"/>
                </a:cubicBezTo>
                <a:cubicBezTo>
                  <a:pt x="287" y="4404"/>
                  <a:pt x="419" y="4594"/>
                  <a:pt x="591" y="4745"/>
                </a:cubicBezTo>
                <a:cubicBezTo>
                  <a:pt x="629" y="4784"/>
                  <a:pt x="669" y="4821"/>
                  <a:pt x="711" y="4856"/>
                </a:cubicBezTo>
                <a:lnTo>
                  <a:pt x="711" y="4856"/>
                </a:lnTo>
                <a:cubicBezTo>
                  <a:pt x="689" y="4840"/>
                  <a:pt x="677" y="4832"/>
                  <a:pt x="676" y="4832"/>
                </a:cubicBezTo>
                <a:lnTo>
                  <a:pt x="676" y="4832"/>
                </a:lnTo>
                <a:cubicBezTo>
                  <a:pt x="674" y="4832"/>
                  <a:pt x="734" y="4877"/>
                  <a:pt x="855" y="4969"/>
                </a:cubicBezTo>
                <a:cubicBezTo>
                  <a:pt x="923" y="5003"/>
                  <a:pt x="992" y="5033"/>
                  <a:pt x="1064" y="5058"/>
                </a:cubicBezTo>
                <a:cubicBezTo>
                  <a:pt x="1141" y="5073"/>
                  <a:pt x="1219" y="5084"/>
                  <a:pt x="1299" y="5089"/>
                </a:cubicBezTo>
                <a:cubicBezTo>
                  <a:pt x="1465" y="5068"/>
                  <a:pt x="1541" y="5058"/>
                  <a:pt x="1528" y="5058"/>
                </a:cubicBezTo>
                <a:cubicBezTo>
                  <a:pt x="1525" y="5058"/>
                  <a:pt x="1517" y="5058"/>
                  <a:pt x="1503" y="5060"/>
                </a:cubicBezTo>
                <a:cubicBezTo>
                  <a:pt x="1572" y="5047"/>
                  <a:pt x="1641" y="5029"/>
                  <a:pt x="1707" y="5004"/>
                </a:cubicBezTo>
                <a:lnTo>
                  <a:pt x="1707" y="5004"/>
                </a:lnTo>
                <a:lnTo>
                  <a:pt x="1661" y="5023"/>
                </a:lnTo>
                <a:cubicBezTo>
                  <a:pt x="1916" y="4987"/>
                  <a:pt x="2116" y="4854"/>
                  <a:pt x="2286" y="4685"/>
                </a:cubicBezTo>
                <a:cubicBezTo>
                  <a:pt x="2489" y="4537"/>
                  <a:pt x="2653" y="4316"/>
                  <a:pt x="2767" y="4109"/>
                </a:cubicBezTo>
                <a:cubicBezTo>
                  <a:pt x="2871" y="3919"/>
                  <a:pt x="2954" y="3718"/>
                  <a:pt x="3017" y="3510"/>
                </a:cubicBezTo>
                <a:cubicBezTo>
                  <a:pt x="3122" y="3156"/>
                  <a:pt x="3155" y="2776"/>
                  <a:pt x="3181" y="2408"/>
                </a:cubicBezTo>
                <a:cubicBezTo>
                  <a:pt x="3201" y="2055"/>
                  <a:pt x="3160" y="1700"/>
                  <a:pt x="3060" y="1361"/>
                </a:cubicBezTo>
                <a:cubicBezTo>
                  <a:pt x="2996" y="1156"/>
                  <a:pt x="2919" y="958"/>
                  <a:pt x="2831" y="765"/>
                </a:cubicBezTo>
                <a:cubicBezTo>
                  <a:pt x="2712" y="496"/>
                  <a:pt x="2498" y="321"/>
                  <a:pt x="2263" y="154"/>
                </a:cubicBezTo>
                <a:cubicBezTo>
                  <a:pt x="2104" y="41"/>
                  <a:pt x="1893" y="1"/>
                  <a:pt x="1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4"/>
          <p:cNvSpPr/>
          <p:nvPr/>
        </p:nvSpPr>
        <p:spPr>
          <a:xfrm rot="10800000">
            <a:off x="5691050" y="1383076"/>
            <a:ext cx="236218" cy="192697"/>
          </a:xfrm>
          <a:custGeom>
            <a:avLst/>
            <a:gdLst/>
            <a:ahLst/>
            <a:cxnLst/>
            <a:rect l="l" t="t" r="r" b="b"/>
            <a:pathLst>
              <a:path w="8478" h="6916" extrusionOk="0">
                <a:moveTo>
                  <a:pt x="6843" y="1"/>
                </a:moveTo>
                <a:cubicBezTo>
                  <a:pt x="6650" y="1"/>
                  <a:pt x="6455" y="48"/>
                  <a:pt x="6278" y="146"/>
                </a:cubicBezTo>
                <a:cubicBezTo>
                  <a:pt x="5493" y="582"/>
                  <a:pt x="5149" y="1548"/>
                  <a:pt x="4747" y="2299"/>
                </a:cubicBezTo>
                <a:cubicBezTo>
                  <a:pt x="4555" y="2649"/>
                  <a:pt x="4341" y="2988"/>
                  <a:pt x="4106" y="3312"/>
                </a:cubicBezTo>
                <a:lnTo>
                  <a:pt x="4099" y="3323"/>
                </a:lnTo>
                <a:lnTo>
                  <a:pt x="4097" y="3325"/>
                </a:lnTo>
                <a:cubicBezTo>
                  <a:pt x="4043" y="3389"/>
                  <a:pt x="3991" y="3454"/>
                  <a:pt x="3937" y="3517"/>
                </a:cubicBezTo>
                <a:cubicBezTo>
                  <a:pt x="3908" y="3550"/>
                  <a:pt x="3876" y="3583"/>
                  <a:pt x="3845" y="3617"/>
                </a:cubicBezTo>
                <a:cubicBezTo>
                  <a:pt x="3673" y="3429"/>
                  <a:pt x="3501" y="3242"/>
                  <a:pt x="3329" y="3056"/>
                </a:cubicBezTo>
                <a:cubicBezTo>
                  <a:pt x="3013" y="2712"/>
                  <a:pt x="2701" y="2371"/>
                  <a:pt x="2359" y="2052"/>
                </a:cubicBezTo>
                <a:cubicBezTo>
                  <a:pt x="1920" y="1643"/>
                  <a:pt x="1505" y="1235"/>
                  <a:pt x="877" y="1187"/>
                </a:cubicBezTo>
                <a:cubicBezTo>
                  <a:pt x="865" y="1186"/>
                  <a:pt x="852" y="1186"/>
                  <a:pt x="839" y="1186"/>
                </a:cubicBezTo>
                <a:cubicBezTo>
                  <a:pt x="533" y="1186"/>
                  <a:pt x="149" y="1464"/>
                  <a:pt x="103" y="1777"/>
                </a:cubicBezTo>
                <a:cubicBezTo>
                  <a:pt x="0" y="2488"/>
                  <a:pt x="367" y="3036"/>
                  <a:pt x="713" y="3626"/>
                </a:cubicBezTo>
                <a:cubicBezTo>
                  <a:pt x="997" y="4112"/>
                  <a:pt x="1341" y="4567"/>
                  <a:pt x="1660" y="5031"/>
                </a:cubicBezTo>
                <a:cubicBezTo>
                  <a:pt x="1972" y="5484"/>
                  <a:pt x="2265" y="6007"/>
                  <a:pt x="2649" y="6400"/>
                </a:cubicBezTo>
                <a:cubicBezTo>
                  <a:pt x="2994" y="6754"/>
                  <a:pt x="3436" y="6915"/>
                  <a:pt x="3885" y="6915"/>
                </a:cubicBezTo>
                <a:cubicBezTo>
                  <a:pt x="4300" y="6915"/>
                  <a:pt x="4720" y="6778"/>
                  <a:pt x="5074" y="6526"/>
                </a:cubicBezTo>
                <a:cubicBezTo>
                  <a:pt x="5949" y="5903"/>
                  <a:pt x="6661" y="5000"/>
                  <a:pt x="7226" y="4096"/>
                </a:cubicBezTo>
                <a:cubicBezTo>
                  <a:pt x="7834" y="3121"/>
                  <a:pt x="8478" y="1659"/>
                  <a:pt x="7827" y="553"/>
                </a:cubicBezTo>
                <a:cubicBezTo>
                  <a:pt x="7616" y="195"/>
                  <a:pt x="7234" y="1"/>
                  <a:pt x="6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4"/>
          <p:cNvSpPr/>
          <p:nvPr/>
        </p:nvSpPr>
        <p:spPr>
          <a:xfrm rot="10800000">
            <a:off x="5994245" y="1089493"/>
            <a:ext cx="217383" cy="170546"/>
          </a:xfrm>
          <a:custGeom>
            <a:avLst/>
            <a:gdLst/>
            <a:ahLst/>
            <a:cxnLst/>
            <a:rect l="l" t="t" r="r" b="b"/>
            <a:pathLst>
              <a:path w="7802" h="6121" extrusionOk="0">
                <a:moveTo>
                  <a:pt x="6635" y="0"/>
                </a:moveTo>
                <a:cubicBezTo>
                  <a:pt x="6272" y="0"/>
                  <a:pt x="6319" y="18"/>
                  <a:pt x="6428" y="18"/>
                </a:cubicBezTo>
                <a:cubicBezTo>
                  <a:pt x="6466" y="18"/>
                  <a:pt x="6513" y="16"/>
                  <a:pt x="6551" y="10"/>
                </a:cubicBezTo>
                <a:lnTo>
                  <a:pt x="6551" y="10"/>
                </a:lnTo>
                <a:cubicBezTo>
                  <a:pt x="6106" y="79"/>
                  <a:pt x="5770" y="214"/>
                  <a:pt x="5462" y="547"/>
                </a:cubicBezTo>
                <a:cubicBezTo>
                  <a:pt x="4906" y="1149"/>
                  <a:pt x="4619" y="1964"/>
                  <a:pt x="4234" y="2674"/>
                </a:cubicBezTo>
                <a:cubicBezTo>
                  <a:pt x="4201" y="2733"/>
                  <a:pt x="4166" y="2792"/>
                  <a:pt x="4131" y="2852"/>
                </a:cubicBezTo>
                <a:cubicBezTo>
                  <a:pt x="3716" y="2463"/>
                  <a:pt x="3320" y="2059"/>
                  <a:pt x="2927" y="1646"/>
                </a:cubicBezTo>
                <a:cubicBezTo>
                  <a:pt x="2396" y="1090"/>
                  <a:pt x="1762" y="165"/>
                  <a:pt x="924" y="165"/>
                </a:cubicBezTo>
                <a:cubicBezTo>
                  <a:pt x="831" y="165"/>
                  <a:pt x="735" y="177"/>
                  <a:pt x="636" y="201"/>
                </a:cubicBezTo>
                <a:cubicBezTo>
                  <a:pt x="330" y="278"/>
                  <a:pt x="0" y="639"/>
                  <a:pt x="45" y="977"/>
                </a:cubicBezTo>
                <a:cubicBezTo>
                  <a:pt x="97" y="1376"/>
                  <a:pt x="166" y="1774"/>
                  <a:pt x="360" y="2136"/>
                </a:cubicBezTo>
                <a:cubicBezTo>
                  <a:pt x="527" y="2451"/>
                  <a:pt x="736" y="2753"/>
                  <a:pt x="937" y="3047"/>
                </a:cubicBezTo>
                <a:cubicBezTo>
                  <a:pt x="1384" y="3698"/>
                  <a:pt x="1904" y="4310"/>
                  <a:pt x="2440" y="4891"/>
                </a:cubicBezTo>
                <a:cubicBezTo>
                  <a:pt x="2997" y="5493"/>
                  <a:pt x="3621" y="6121"/>
                  <a:pt x="4436" y="6121"/>
                </a:cubicBezTo>
                <a:cubicBezTo>
                  <a:pt x="4612" y="6121"/>
                  <a:pt x="4798" y="6091"/>
                  <a:pt x="4994" y="6025"/>
                </a:cubicBezTo>
                <a:cubicBezTo>
                  <a:pt x="5916" y="5717"/>
                  <a:pt x="6397" y="4739"/>
                  <a:pt x="6848" y="3943"/>
                </a:cubicBezTo>
                <a:cubicBezTo>
                  <a:pt x="7288" y="3171"/>
                  <a:pt x="7767" y="2316"/>
                  <a:pt x="7791" y="1405"/>
                </a:cubicBezTo>
                <a:cubicBezTo>
                  <a:pt x="7802" y="998"/>
                  <a:pt x="7616" y="676"/>
                  <a:pt x="7392" y="358"/>
                </a:cubicBezTo>
                <a:lnTo>
                  <a:pt x="7392" y="358"/>
                </a:lnTo>
                <a:cubicBezTo>
                  <a:pt x="7437" y="421"/>
                  <a:pt x="7513" y="492"/>
                  <a:pt x="7522" y="492"/>
                </a:cubicBezTo>
                <a:cubicBezTo>
                  <a:pt x="7529" y="492"/>
                  <a:pt x="7487" y="441"/>
                  <a:pt x="7337" y="290"/>
                </a:cubicBezTo>
                <a:cubicBezTo>
                  <a:pt x="7261" y="215"/>
                  <a:pt x="7119" y="106"/>
                  <a:pt x="7007" y="59"/>
                </a:cubicBezTo>
                <a:cubicBezTo>
                  <a:pt x="6899" y="16"/>
                  <a:pt x="6747" y="0"/>
                  <a:pt x="6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4"/>
          <p:cNvSpPr/>
          <p:nvPr/>
        </p:nvSpPr>
        <p:spPr>
          <a:xfrm rot="10800000">
            <a:off x="5787676" y="765708"/>
            <a:ext cx="226912" cy="195511"/>
          </a:xfrm>
          <a:custGeom>
            <a:avLst/>
            <a:gdLst/>
            <a:ahLst/>
            <a:cxnLst/>
            <a:rect l="l" t="t" r="r" b="b"/>
            <a:pathLst>
              <a:path w="8144" h="7017" extrusionOk="0">
                <a:moveTo>
                  <a:pt x="5647" y="734"/>
                </a:moveTo>
                <a:lnTo>
                  <a:pt x="5647" y="734"/>
                </a:lnTo>
                <a:cubicBezTo>
                  <a:pt x="5646" y="735"/>
                  <a:pt x="5646" y="735"/>
                  <a:pt x="5645" y="736"/>
                </a:cubicBezTo>
                <a:cubicBezTo>
                  <a:pt x="5646" y="735"/>
                  <a:pt x="5646" y="735"/>
                  <a:pt x="5647" y="734"/>
                </a:cubicBezTo>
                <a:close/>
                <a:moveTo>
                  <a:pt x="840" y="0"/>
                </a:moveTo>
                <a:cubicBezTo>
                  <a:pt x="592" y="0"/>
                  <a:pt x="280" y="153"/>
                  <a:pt x="176" y="389"/>
                </a:cubicBezTo>
                <a:cubicBezTo>
                  <a:pt x="1" y="784"/>
                  <a:pt x="33" y="1126"/>
                  <a:pt x="159" y="1527"/>
                </a:cubicBezTo>
                <a:cubicBezTo>
                  <a:pt x="263" y="1857"/>
                  <a:pt x="420" y="2207"/>
                  <a:pt x="570" y="2517"/>
                </a:cubicBezTo>
                <a:cubicBezTo>
                  <a:pt x="816" y="3032"/>
                  <a:pt x="1114" y="3532"/>
                  <a:pt x="1399" y="4025"/>
                </a:cubicBezTo>
                <a:cubicBezTo>
                  <a:pt x="1685" y="4518"/>
                  <a:pt x="1986" y="5011"/>
                  <a:pt x="2267" y="5510"/>
                </a:cubicBezTo>
                <a:cubicBezTo>
                  <a:pt x="2688" y="6253"/>
                  <a:pt x="3121" y="6993"/>
                  <a:pt x="4099" y="7016"/>
                </a:cubicBezTo>
                <a:cubicBezTo>
                  <a:pt x="4113" y="7016"/>
                  <a:pt x="4128" y="7017"/>
                  <a:pt x="4142" y="7017"/>
                </a:cubicBezTo>
                <a:cubicBezTo>
                  <a:pt x="4933" y="7017"/>
                  <a:pt x="5464" y="6523"/>
                  <a:pt x="5921" y="5943"/>
                </a:cubicBezTo>
                <a:cubicBezTo>
                  <a:pt x="6285" y="5479"/>
                  <a:pt x="6637" y="5006"/>
                  <a:pt x="6952" y="4506"/>
                </a:cubicBezTo>
                <a:cubicBezTo>
                  <a:pt x="7219" y="4085"/>
                  <a:pt x="7455" y="3646"/>
                  <a:pt x="7658" y="3190"/>
                </a:cubicBezTo>
                <a:cubicBezTo>
                  <a:pt x="7752" y="2976"/>
                  <a:pt x="7876" y="2760"/>
                  <a:pt x="7934" y="2536"/>
                </a:cubicBezTo>
                <a:cubicBezTo>
                  <a:pt x="7967" y="2263"/>
                  <a:pt x="7985" y="2127"/>
                  <a:pt x="7988" y="2127"/>
                </a:cubicBezTo>
                <a:lnTo>
                  <a:pt x="7988" y="2127"/>
                </a:lnTo>
                <a:cubicBezTo>
                  <a:pt x="7991" y="2127"/>
                  <a:pt x="7985" y="2193"/>
                  <a:pt x="7973" y="2327"/>
                </a:cubicBezTo>
                <a:lnTo>
                  <a:pt x="7997" y="2224"/>
                </a:lnTo>
                <a:cubicBezTo>
                  <a:pt x="8143" y="1886"/>
                  <a:pt x="8080" y="1275"/>
                  <a:pt x="7980" y="929"/>
                </a:cubicBezTo>
                <a:cubicBezTo>
                  <a:pt x="7835" y="427"/>
                  <a:pt x="7324" y="48"/>
                  <a:pt x="6807" y="48"/>
                </a:cubicBezTo>
                <a:cubicBezTo>
                  <a:pt x="6613" y="48"/>
                  <a:pt x="6419" y="101"/>
                  <a:pt x="6242" y="222"/>
                </a:cubicBezTo>
                <a:cubicBezTo>
                  <a:pt x="6023" y="369"/>
                  <a:pt x="5823" y="540"/>
                  <a:pt x="5647" y="734"/>
                </a:cubicBezTo>
                <a:lnTo>
                  <a:pt x="5647" y="734"/>
                </a:lnTo>
                <a:cubicBezTo>
                  <a:pt x="5657" y="723"/>
                  <a:pt x="5662" y="718"/>
                  <a:pt x="5664" y="718"/>
                </a:cubicBezTo>
                <a:lnTo>
                  <a:pt x="5664" y="718"/>
                </a:lnTo>
                <a:cubicBezTo>
                  <a:pt x="5677" y="718"/>
                  <a:pt x="5424" y="1062"/>
                  <a:pt x="5339" y="1171"/>
                </a:cubicBezTo>
                <a:cubicBezTo>
                  <a:pt x="5396" y="1102"/>
                  <a:pt x="5425" y="1067"/>
                  <a:pt x="5426" y="1067"/>
                </a:cubicBezTo>
                <a:lnTo>
                  <a:pt x="5426" y="1067"/>
                </a:lnTo>
                <a:cubicBezTo>
                  <a:pt x="5429" y="1067"/>
                  <a:pt x="5349" y="1169"/>
                  <a:pt x="5186" y="1376"/>
                </a:cubicBezTo>
                <a:cubicBezTo>
                  <a:pt x="5163" y="1424"/>
                  <a:pt x="5140" y="1473"/>
                  <a:pt x="5117" y="1521"/>
                </a:cubicBezTo>
                <a:cubicBezTo>
                  <a:pt x="4933" y="1905"/>
                  <a:pt x="4733" y="2284"/>
                  <a:pt x="4527" y="2657"/>
                </a:cubicBezTo>
                <a:cubicBezTo>
                  <a:pt x="4378" y="2926"/>
                  <a:pt x="4217" y="3188"/>
                  <a:pt x="4051" y="3448"/>
                </a:cubicBezTo>
                <a:cubicBezTo>
                  <a:pt x="3802" y="3079"/>
                  <a:pt x="3557" y="2708"/>
                  <a:pt x="3297" y="2347"/>
                </a:cubicBezTo>
                <a:cubicBezTo>
                  <a:pt x="2979" y="1900"/>
                  <a:pt x="2674" y="1435"/>
                  <a:pt x="2316" y="1019"/>
                </a:cubicBezTo>
                <a:cubicBezTo>
                  <a:pt x="1937" y="578"/>
                  <a:pt x="1481" y="14"/>
                  <a:pt x="854" y="1"/>
                </a:cubicBezTo>
                <a:cubicBezTo>
                  <a:pt x="849" y="0"/>
                  <a:pt x="845"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4"/>
          <p:cNvSpPr/>
          <p:nvPr/>
        </p:nvSpPr>
        <p:spPr>
          <a:xfrm rot="10800000">
            <a:off x="5865805" y="927645"/>
            <a:ext cx="836" cy="975"/>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798"/>
        <p:cNvGrpSpPr/>
        <p:nvPr/>
      </p:nvGrpSpPr>
      <p:grpSpPr>
        <a:xfrm>
          <a:off x="0" y="0"/>
          <a:ext cx="0" cy="0"/>
          <a:chOff x="0" y="0"/>
          <a:chExt cx="0" cy="0"/>
        </a:xfrm>
      </p:grpSpPr>
      <p:sp>
        <p:nvSpPr>
          <p:cNvPr id="799" name="Google Shape;799;p13"/>
          <p:cNvSpPr/>
          <p:nvPr/>
        </p:nvSpPr>
        <p:spPr>
          <a:xfrm rot="10800000" flipH="1">
            <a:off x="290375" y="-1384500"/>
            <a:ext cx="8947373" cy="7026175"/>
          </a:xfrm>
          <a:custGeom>
            <a:avLst/>
            <a:gdLst/>
            <a:ahLst/>
            <a:cxnLst/>
            <a:rect l="l" t="t" r="r" b="b"/>
            <a:pathLst>
              <a:path w="197057" h="142526" extrusionOk="0">
                <a:moveTo>
                  <a:pt x="178150" y="100975"/>
                </a:moveTo>
                <a:cubicBezTo>
                  <a:pt x="175293" y="92768"/>
                  <a:pt x="176083" y="83740"/>
                  <a:pt x="177572" y="75199"/>
                </a:cubicBezTo>
                <a:cubicBezTo>
                  <a:pt x="179092" y="66628"/>
                  <a:pt x="181311" y="58087"/>
                  <a:pt x="181189" y="49393"/>
                </a:cubicBezTo>
                <a:cubicBezTo>
                  <a:pt x="181007" y="35199"/>
                  <a:pt x="174198" y="21186"/>
                  <a:pt x="163074" y="12341"/>
                </a:cubicBezTo>
                <a:cubicBezTo>
                  <a:pt x="151949" y="3496"/>
                  <a:pt x="136751" y="1"/>
                  <a:pt x="122891" y="3223"/>
                </a:cubicBezTo>
                <a:cubicBezTo>
                  <a:pt x="114167" y="5259"/>
                  <a:pt x="105930" y="9818"/>
                  <a:pt x="96963" y="10183"/>
                </a:cubicBezTo>
                <a:cubicBezTo>
                  <a:pt x="87723" y="10578"/>
                  <a:pt x="78969" y="6505"/>
                  <a:pt x="69911" y="4834"/>
                </a:cubicBezTo>
                <a:cubicBezTo>
                  <a:pt x="48360" y="882"/>
                  <a:pt x="25260" y="11703"/>
                  <a:pt x="13223" y="30001"/>
                </a:cubicBezTo>
                <a:cubicBezTo>
                  <a:pt x="1156" y="48299"/>
                  <a:pt x="1" y="72828"/>
                  <a:pt x="8846" y="92859"/>
                </a:cubicBezTo>
                <a:cubicBezTo>
                  <a:pt x="17661" y="112920"/>
                  <a:pt x="35746" y="128300"/>
                  <a:pt x="56446" y="135413"/>
                </a:cubicBezTo>
                <a:cubicBezTo>
                  <a:pt x="77175" y="142526"/>
                  <a:pt x="100215" y="141705"/>
                  <a:pt x="121006" y="134775"/>
                </a:cubicBezTo>
                <a:cubicBezTo>
                  <a:pt x="131189" y="131370"/>
                  <a:pt x="140885" y="126568"/>
                  <a:pt x="151219" y="123650"/>
                </a:cubicBezTo>
                <a:cubicBezTo>
                  <a:pt x="161554" y="120732"/>
                  <a:pt x="172952" y="119790"/>
                  <a:pt x="182800" y="124136"/>
                </a:cubicBezTo>
                <a:lnTo>
                  <a:pt x="197056" y="116628"/>
                </a:lnTo>
                <a:cubicBezTo>
                  <a:pt x="188363" y="116385"/>
                  <a:pt x="181007" y="109212"/>
                  <a:pt x="178150" y="1009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0" name="Google Shape;800;p13"/>
          <p:cNvGrpSpPr/>
          <p:nvPr/>
        </p:nvGrpSpPr>
        <p:grpSpPr>
          <a:xfrm rot="-6181488">
            <a:off x="-634175" y="4161379"/>
            <a:ext cx="2109570" cy="1678193"/>
            <a:chOff x="-1221177" y="-856963"/>
            <a:chExt cx="3089277" cy="2457565"/>
          </a:xfrm>
        </p:grpSpPr>
        <p:grpSp>
          <p:nvGrpSpPr>
            <p:cNvPr id="801" name="Google Shape;801;p13"/>
            <p:cNvGrpSpPr/>
            <p:nvPr/>
          </p:nvGrpSpPr>
          <p:grpSpPr>
            <a:xfrm>
              <a:off x="-1221177" y="-856963"/>
              <a:ext cx="3089277" cy="2457565"/>
              <a:chOff x="-1221177" y="-856963"/>
              <a:chExt cx="3089277" cy="2457565"/>
            </a:xfrm>
          </p:grpSpPr>
          <p:sp>
            <p:nvSpPr>
              <p:cNvPr id="802" name="Google Shape;802;p13"/>
              <p:cNvSpPr/>
              <p:nvPr/>
            </p:nvSpPr>
            <p:spPr>
              <a:xfrm>
                <a:off x="-1221177" y="-564373"/>
                <a:ext cx="3089277" cy="2164975"/>
              </a:xfrm>
              <a:custGeom>
                <a:avLst/>
                <a:gdLst/>
                <a:ahLst/>
                <a:cxnLst/>
                <a:rect l="l" t="t" r="r" b="b"/>
                <a:pathLst>
                  <a:path w="65482" h="45890" fill="none" extrusionOk="0">
                    <a:moveTo>
                      <a:pt x="0" y="40751"/>
                    </a:moveTo>
                    <a:cubicBezTo>
                      <a:pt x="18837" y="45889"/>
                      <a:pt x="46927" y="45492"/>
                      <a:pt x="60600" y="14866"/>
                    </a:cubicBezTo>
                    <a:cubicBezTo>
                      <a:pt x="63047" y="9381"/>
                      <a:pt x="65482" y="1"/>
                      <a:pt x="65482"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a:off x="-1050729" y="-637497"/>
                <a:ext cx="2826970" cy="2014998"/>
              </a:xfrm>
              <a:custGeom>
                <a:avLst/>
                <a:gdLst/>
                <a:ahLst/>
                <a:cxnLst/>
                <a:rect l="l" t="t" r="r" b="b"/>
                <a:pathLst>
                  <a:path w="59922" h="42711" fill="none" extrusionOk="0">
                    <a:moveTo>
                      <a:pt x="1" y="38610"/>
                    </a:moveTo>
                    <a:cubicBezTo>
                      <a:pt x="16980" y="42711"/>
                      <a:pt x="41814" y="41878"/>
                      <a:pt x="54885" y="14519"/>
                    </a:cubicBezTo>
                    <a:cubicBezTo>
                      <a:pt x="57474" y="9099"/>
                      <a:pt x="59921" y="0"/>
                      <a:pt x="59921"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3"/>
              <p:cNvSpPr/>
              <p:nvPr/>
            </p:nvSpPr>
            <p:spPr>
              <a:xfrm>
                <a:off x="-880847" y="-710668"/>
                <a:ext cx="2564569" cy="1865729"/>
              </a:xfrm>
              <a:custGeom>
                <a:avLst/>
                <a:gdLst/>
                <a:ahLst/>
                <a:cxnLst/>
                <a:rect l="l" t="t" r="r" b="b"/>
                <a:pathLst>
                  <a:path w="54360" h="39547" fill="none" extrusionOk="0">
                    <a:moveTo>
                      <a:pt x="1" y="36483"/>
                    </a:moveTo>
                    <a:cubicBezTo>
                      <a:pt x="15134" y="39546"/>
                      <a:pt x="36817" y="38303"/>
                      <a:pt x="49195" y="14186"/>
                    </a:cubicBezTo>
                    <a:cubicBezTo>
                      <a:pt x="51938" y="8830"/>
                      <a:pt x="54360" y="1"/>
                      <a:pt x="54360"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3"/>
              <p:cNvSpPr/>
              <p:nvPr/>
            </p:nvSpPr>
            <p:spPr>
              <a:xfrm>
                <a:off x="-710353" y="-783792"/>
                <a:ext cx="2302168" cy="1715751"/>
              </a:xfrm>
              <a:custGeom>
                <a:avLst/>
                <a:gdLst/>
                <a:ahLst/>
                <a:cxnLst/>
                <a:rect l="l" t="t" r="r" b="b"/>
                <a:pathLst>
                  <a:path w="48798" h="36368" fill="none" extrusionOk="0">
                    <a:moveTo>
                      <a:pt x="0" y="34356"/>
                    </a:moveTo>
                    <a:cubicBezTo>
                      <a:pt x="13276" y="36368"/>
                      <a:pt x="31883" y="34766"/>
                      <a:pt x="43480" y="13853"/>
                    </a:cubicBezTo>
                    <a:cubicBezTo>
                      <a:pt x="46401" y="8573"/>
                      <a:pt x="48798" y="0"/>
                      <a:pt x="48798" y="0"/>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3"/>
              <p:cNvSpPr/>
              <p:nvPr/>
            </p:nvSpPr>
            <p:spPr>
              <a:xfrm>
                <a:off x="-540471" y="-856963"/>
                <a:ext cx="2040380" cy="1565868"/>
              </a:xfrm>
              <a:custGeom>
                <a:avLst/>
                <a:gdLst/>
                <a:ahLst/>
                <a:cxnLst/>
                <a:rect l="l" t="t" r="r" b="b"/>
                <a:pathLst>
                  <a:path w="43249" h="33191" fill="none" extrusionOk="0">
                    <a:moveTo>
                      <a:pt x="0" y="32229"/>
                    </a:moveTo>
                    <a:cubicBezTo>
                      <a:pt x="11431" y="33190"/>
                      <a:pt x="27051" y="31294"/>
                      <a:pt x="37777" y="13520"/>
                    </a:cubicBezTo>
                    <a:cubicBezTo>
                      <a:pt x="40904" y="8317"/>
                      <a:pt x="43249" y="1"/>
                      <a:pt x="43249" y="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13"/>
            <p:cNvGrpSpPr/>
            <p:nvPr/>
          </p:nvGrpSpPr>
          <p:grpSpPr>
            <a:xfrm>
              <a:off x="828772" y="314668"/>
              <a:ext cx="416010" cy="486680"/>
              <a:chOff x="828772" y="314668"/>
              <a:chExt cx="416010" cy="486680"/>
            </a:xfrm>
          </p:grpSpPr>
          <p:sp>
            <p:nvSpPr>
              <p:cNvPr id="808" name="Google Shape;808;p13"/>
              <p:cNvSpPr/>
              <p:nvPr/>
            </p:nvSpPr>
            <p:spPr>
              <a:xfrm>
                <a:off x="828772" y="325849"/>
                <a:ext cx="182624" cy="180501"/>
              </a:xfrm>
              <a:custGeom>
                <a:avLst/>
                <a:gdLst/>
                <a:ahLst/>
                <a:cxnLst/>
                <a:rect l="l" t="t" r="r" b="b"/>
                <a:pathLst>
                  <a:path w="3871" h="3826" extrusionOk="0">
                    <a:moveTo>
                      <a:pt x="2277" y="1"/>
                    </a:moveTo>
                    <a:cubicBezTo>
                      <a:pt x="1531" y="1"/>
                      <a:pt x="747" y="588"/>
                      <a:pt x="398" y="1455"/>
                    </a:cubicBezTo>
                    <a:cubicBezTo>
                      <a:pt x="1" y="2454"/>
                      <a:pt x="321" y="3454"/>
                      <a:pt x="1103" y="3748"/>
                    </a:cubicBezTo>
                    <a:cubicBezTo>
                      <a:pt x="1245" y="3800"/>
                      <a:pt x="1395" y="3825"/>
                      <a:pt x="1548" y="3825"/>
                    </a:cubicBezTo>
                    <a:cubicBezTo>
                      <a:pt x="2224" y="3825"/>
                      <a:pt x="2961" y="3340"/>
                      <a:pt x="3358" y="2557"/>
                    </a:cubicBezTo>
                    <a:cubicBezTo>
                      <a:pt x="3871" y="1544"/>
                      <a:pt x="3602" y="417"/>
                      <a:pt x="2743" y="83"/>
                    </a:cubicBezTo>
                    <a:cubicBezTo>
                      <a:pt x="2593" y="27"/>
                      <a:pt x="2436"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a:off x="828772" y="314668"/>
                <a:ext cx="182624" cy="201354"/>
              </a:xfrm>
              <a:custGeom>
                <a:avLst/>
                <a:gdLst/>
                <a:ahLst/>
                <a:cxnLst/>
                <a:rect l="l" t="t" r="r" b="b"/>
                <a:pathLst>
                  <a:path w="3871" h="4268" fill="none" extrusionOk="0">
                    <a:moveTo>
                      <a:pt x="2743" y="320"/>
                    </a:moveTo>
                    <a:cubicBezTo>
                      <a:pt x="3602" y="654"/>
                      <a:pt x="3871" y="1781"/>
                      <a:pt x="3358" y="2794"/>
                    </a:cubicBezTo>
                    <a:cubicBezTo>
                      <a:pt x="2871" y="3755"/>
                      <a:pt x="1872" y="4267"/>
                      <a:pt x="1103" y="3985"/>
                    </a:cubicBezTo>
                    <a:cubicBezTo>
                      <a:pt x="321" y="3691"/>
                      <a:pt x="1" y="2691"/>
                      <a:pt x="398" y="1692"/>
                    </a:cubicBezTo>
                    <a:cubicBezTo>
                      <a:pt x="821" y="641"/>
                      <a:pt x="1885" y="0"/>
                      <a:pt x="2743" y="320"/>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a:off x="865664" y="494788"/>
                <a:ext cx="379118" cy="306559"/>
              </a:xfrm>
              <a:custGeom>
                <a:avLst/>
                <a:gdLst/>
                <a:ahLst/>
                <a:cxnLst/>
                <a:rect l="l" t="t" r="r" b="b"/>
                <a:pathLst>
                  <a:path w="8036" h="6498" fill="none" extrusionOk="0">
                    <a:moveTo>
                      <a:pt x="1" y="1"/>
                    </a:moveTo>
                    <a:lnTo>
                      <a:pt x="8035" y="6498"/>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3"/>
            <p:cNvGrpSpPr/>
            <p:nvPr/>
          </p:nvGrpSpPr>
          <p:grpSpPr>
            <a:xfrm>
              <a:off x="323987" y="610889"/>
              <a:ext cx="341044" cy="623914"/>
              <a:chOff x="323987" y="610889"/>
              <a:chExt cx="341044" cy="623914"/>
            </a:xfrm>
          </p:grpSpPr>
          <p:sp>
            <p:nvSpPr>
              <p:cNvPr id="812" name="Google Shape;812;p13"/>
              <p:cNvSpPr/>
              <p:nvPr/>
            </p:nvSpPr>
            <p:spPr>
              <a:xfrm>
                <a:off x="323987" y="1036281"/>
                <a:ext cx="204986" cy="187814"/>
              </a:xfrm>
              <a:custGeom>
                <a:avLst/>
                <a:gdLst/>
                <a:ahLst/>
                <a:cxnLst/>
                <a:rect l="l" t="t" r="r" b="b"/>
                <a:pathLst>
                  <a:path w="4345" h="3981" extrusionOk="0">
                    <a:moveTo>
                      <a:pt x="2671" y="0"/>
                    </a:moveTo>
                    <a:cubicBezTo>
                      <a:pt x="2077" y="0"/>
                      <a:pt x="1416" y="308"/>
                      <a:pt x="911" y="876"/>
                    </a:cubicBezTo>
                    <a:cubicBezTo>
                      <a:pt x="116" y="1760"/>
                      <a:pt x="1" y="2952"/>
                      <a:pt x="616" y="3580"/>
                    </a:cubicBezTo>
                    <a:cubicBezTo>
                      <a:pt x="879" y="3848"/>
                      <a:pt x="1237" y="3980"/>
                      <a:pt x="1629" y="3980"/>
                    </a:cubicBezTo>
                    <a:cubicBezTo>
                      <a:pt x="2154" y="3980"/>
                      <a:pt x="2738" y="3742"/>
                      <a:pt x="3230" y="3272"/>
                    </a:cubicBezTo>
                    <a:cubicBezTo>
                      <a:pt x="4127" y="2414"/>
                      <a:pt x="4345" y="1106"/>
                      <a:pt x="3679" y="402"/>
                    </a:cubicBezTo>
                    <a:cubicBezTo>
                      <a:pt x="3411" y="130"/>
                      <a:pt x="3055" y="0"/>
                      <a:pt x="2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a:off x="323987" y="1022552"/>
                <a:ext cx="204986" cy="212252"/>
              </a:xfrm>
              <a:custGeom>
                <a:avLst/>
                <a:gdLst/>
                <a:ahLst/>
                <a:cxnLst/>
                <a:rect l="l" t="t" r="r" b="b"/>
                <a:pathLst>
                  <a:path w="4345" h="4499" fill="none" extrusionOk="0">
                    <a:moveTo>
                      <a:pt x="3679" y="693"/>
                    </a:moveTo>
                    <a:cubicBezTo>
                      <a:pt x="4345" y="1397"/>
                      <a:pt x="4127" y="2705"/>
                      <a:pt x="3230" y="3563"/>
                    </a:cubicBezTo>
                    <a:cubicBezTo>
                      <a:pt x="2371" y="4383"/>
                      <a:pt x="1231" y="4499"/>
                      <a:pt x="616" y="3871"/>
                    </a:cubicBezTo>
                    <a:cubicBezTo>
                      <a:pt x="1" y="3243"/>
                      <a:pt x="116" y="2051"/>
                      <a:pt x="911" y="1167"/>
                    </a:cubicBezTo>
                    <a:cubicBezTo>
                      <a:pt x="1744" y="231"/>
                      <a:pt x="2999" y="1"/>
                      <a:pt x="3679" y="693"/>
                    </a:cubicBezTo>
                    <a:close/>
                  </a:path>
                </a:pathLst>
              </a:custGeom>
              <a:noFill/>
              <a:ln w="28575" cap="flat" cmpd="sng">
                <a:solidFill>
                  <a:schemeClr val="dk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a:off x="386259" y="610889"/>
                <a:ext cx="278772" cy="473379"/>
              </a:xfrm>
              <a:custGeom>
                <a:avLst/>
                <a:gdLst/>
                <a:ahLst/>
                <a:cxnLst/>
                <a:rect l="l" t="t" r="r" b="b"/>
                <a:pathLst>
                  <a:path w="5909" h="10034" fill="none" extrusionOk="0">
                    <a:moveTo>
                      <a:pt x="2717" y="10034"/>
                    </a:moveTo>
                    <a:lnTo>
                      <a:pt x="1" y="0"/>
                    </a:lnTo>
                    <a:cubicBezTo>
                      <a:pt x="1" y="0"/>
                      <a:pt x="5908" y="3370"/>
                      <a:pt x="4588" y="5562"/>
                    </a:cubicBezTo>
                    <a:cubicBezTo>
                      <a:pt x="3973" y="6394"/>
                      <a:pt x="2807" y="4882"/>
                      <a:pt x="2807" y="4882"/>
                    </a:cubicBezTo>
                  </a:path>
                </a:pathLst>
              </a:custGeom>
              <a:noFill/>
              <a:ln w="285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5" name="Google Shape;815;p13"/>
          <p:cNvGrpSpPr/>
          <p:nvPr/>
        </p:nvGrpSpPr>
        <p:grpSpPr>
          <a:xfrm rot="-870592">
            <a:off x="6470060" y="-898348"/>
            <a:ext cx="3385712" cy="2433470"/>
            <a:chOff x="6449979" y="-528274"/>
            <a:chExt cx="3617396" cy="2599992"/>
          </a:xfrm>
        </p:grpSpPr>
        <p:grpSp>
          <p:nvGrpSpPr>
            <p:cNvPr id="816" name="Google Shape;816;p13"/>
            <p:cNvGrpSpPr/>
            <p:nvPr/>
          </p:nvGrpSpPr>
          <p:grpSpPr>
            <a:xfrm rot="1281848">
              <a:off x="6872795" y="142919"/>
              <a:ext cx="3039627" cy="1424068"/>
              <a:chOff x="5250782" y="5679875"/>
              <a:chExt cx="3039575" cy="1424044"/>
            </a:xfrm>
          </p:grpSpPr>
          <p:sp>
            <p:nvSpPr>
              <p:cNvPr id="817" name="Google Shape;817;p13"/>
              <p:cNvSpPr/>
              <p:nvPr/>
            </p:nvSpPr>
            <p:spPr>
              <a:xfrm>
                <a:off x="5250782" y="5760619"/>
                <a:ext cx="3039575" cy="1343300"/>
              </a:xfrm>
              <a:custGeom>
                <a:avLst/>
                <a:gdLst/>
                <a:ahLst/>
                <a:cxnLst/>
                <a:rect l="l" t="t" r="r" b="b"/>
                <a:pathLst>
                  <a:path w="86845" h="38380" fill="none" extrusionOk="0">
                    <a:moveTo>
                      <a:pt x="1" y="0"/>
                    </a:moveTo>
                    <a:cubicBezTo>
                      <a:pt x="12662" y="18222"/>
                      <a:pt x="37471" y="38379"/>
                      <a:pt x="71736" y="21644"/>
                    </a:cubicBezTo>
                    <a:cubicBezTo>
                      <a:pt x="77875" y="18658"/>
                      <a:pt x="86845" y="12251"/>
                      <a:pt x="86845" y="12251"/>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3"/>
              <p:cNvSpPr/>
              <p:nvPr/>
            </p:nvSpPr>
            <p:spPr>
              <a:xfrm>
                <a:off x="5454864" y="5740424"/>
                <a:ext cx="2815330" cy="1167950"/>
              </a:xfrm>
              <a:custGeom>
                <a:avLst/>
                <a:gdLst/>
                <a:ahLst/>
                <a:cxnLst/>
                <a:rect l="l" t="t" r="r" b="b"/>
                <a:pathLst>
                  <a:path w="80438" h="33370" fill="none" extrusionOk="0">
                    <a:moveTo>
                      <a:pt x="1" y="1"/>
                    </a:moveTo>
                    <a:cubicBezTo>
                      <a:pt x="11816" y="15967"/>
                      <a:pt x="34100" y="33369"/>
                      <a:pt x="65457" y="19043"/>
                    </a:cubicBezTo>
                    <a:cubicBezTo>
                      <a:pt x="71672" y="16211"/>
                      <a:pt x="80437" y="10047"/>
                      <a:pt x="80437" y="10047"/>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3"/>
              <p:cNvSpPr/>
              <p:nvPr/>
            </p:nvSpPr>
            <p:spPr>
              <a:xfrm>
                <a:off x="5658947" y="5720264"/>
                <a:ext cx="2591505" cy="995680"/>
              </a:xfrm>
              <a:custGeom>
                <a:avLst/>
                <a:gdLst/>
                <a:ahLst/>
                <a:cxnLst/>
                <a:rect l="l" t="t" r="r" b="b"/>
                <a:pathLst>
                  <a:path w="74043" h="28448" fill="none" extrusionOk="0">
                    <a:moveTo>
                      <a:pt x="0" y="0"/>
                    </a:moveTo>
                    <a:cubicBezTo>
                      <a:pt x="10957" y="13699"/>
                      <a:pt x="30781" y="28448"/>
                      <a:pt x="59177" y="16441"/>
                    </a:cubicBezTo>
                    <a:cubicBezTo>
                      <a:pt x="65482" y="13775"/>
                      <a:pt x="74042" y="7842"/>
                      <a:pt x="74042" y="784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p:nvPr/>
            </p:nvSpPr>
            <p:spPr>
              <a:xfrm>
                <a:off x="5862994" y="5700070"/>
                <a:ext cx="2367715" cy="827085"/>
              </a:xfrm>
              <a:custGeom>
                <a:avLst/>
                <a:gdLst/>
                <a:ahLst/>
                <a:cxnLst/>
                <a:rect l="l" t="t" r="r" b="b"/>
                <a:pathLst>
                  <a:path w="67649" h="23631" fill="none" extrusionOk="0">
                    <a:moveTo>
                      <a:pt x="1" y="0"/>
                    </a:moveTo>
                    <a:cubicBezTo>
                      <a:pt x="10111" y="11444"/>
                      <a:pt x="27513" y="23630"/>
                      <a:pt x="52886" y="13840"/>
                    </a:cubicBezTo>
                    <a:cubicBezTo>
                      <a:pt x="59293" y="11380"/>
                      <a:pt x="67648" y="5652"/>
                      <a:pt x="67648" y="5652"/>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3"/>
              <p:cNvSpPr/>
              <p:nvPr/>
            </p:nvSpPr>
            <p:spPr>
              <a:xfrm>
                <a:off x="6067076" y="5679875"/>
                <a:ext cx="2143435" cy="662025"/>
              </a:xfrm>
              <a:custGeom>
                <a:avLst/>
                <a:gdLst/>
                <a:ahLst/>
                <a:cxnLst/>
                <a:rect l="l" t="t" r="r" b="b"/>
                <a:pathLst>
                  <a:path w="61241" h="18915" fill="none" extrusionOk="0">
                    <a:moveTo>
                      <a:pt x="0" y="1"/>
                    </a:moveTo>
                    <a:cubicBezTo>
                      <a:pt x="9252" y="9176"/>
                      <a:pt x="24284" y="18915"/>
                      <a:pt x="46607" y="11239"/>
                    </a:cubicBezTo>
                    <a:cubicBezTo>
                      <a:pt x="53129" y="8996"/>
                      <a:pt x="61241" y="3448"/>
                      <a:pt x="61241" y="3448"/>
                    </a:cubicBezTo>
                  </a:path>
                </a:pathLst>
              </a:custGeom>
              <a:noFill/>
              <a:ln w="28575" cap="flat" cmpd="sng">
                <a:solidFill>
                  <a:schemeClr val="dk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13"/>
            <p:cNvGrpSpPr/>
            <p:nvPr/>
          </p:nvGrpSpPr>
          <p:grpSpPr>
            <a:xfrm rot="1281848">
              <a:off x="8994824" y="895474"/>
              <a:ext cx="178083" cy="499247"/>
              <a:chOff x="7430972" y="6160663"/>
              <a:chExt cx="178080" cy="499239"/>
            </a:xfrm>
          </p:grpSpPr>
          <p:sp>
            <p:nvSpPr>
              <p:cNvPr id="823" name="Google Shape;823;p13"/>
              <p:cNvSpPr/>
              <p:nvPr/>
            </p:nvSpPr>
            <p:spPr>
              <a:xfrm>
                <a:off x="7430972" y="6169903"/>
                <a:ext cx="178080" cy="129675"/>
              </a:xfrm>
              <a:custGeom>
                <a:avLst/>
                <a:gdLst/>
                <a:ahLst/>
                <a:cxnLst/>
                <a:rect l="l" t="t" r="r" b="b"/>
                <a:pathLst>
                  <a:path w="5088" h="3705" extrusionOk="0">
                    <a:moveTo>
                      <a:pt x="2858" y="1"/>
                    </a:moveTo>
                    <a:cubicBezTo>
                      <a:pt x="2417" y="1"/>
                      <a:pt x="1952" y="111"/>
                      <a:pt x="1525" y="339"/>
                    </a:cubicBezTo>
                    <a:cubicBezTo>
                      <a:pt x="449" y="916"/>
                      <a:pt x="0" y="2031"/>
                      <a:pt x="461" y="2851"/>
                    </a:cubicBezTo>
                    <a:cubicBezTo>
                      <a:pt x="778" y="3397"/>
                      <a:pt x="1435" y="3705"/>
                      <a:pt x="2173" y="3705"/>
                    </a:cubicBezTo>
                    <a:cubicBezTo>
                      <a:pt x="2542" y="3705"/>
                      <a:pt x="2930" y="3628"/>
                      <a:pt x="3306" y="3466"/>
                    </a:cubicBezTo>
                    <a:cubicBezTo>
                      <a:pt x="4485" y="2953"/>
                      <a:pt x="5087" y="1774"/>
                      <a:pt x="4562" y="864"/>
                    </a:cubicBezTo>
                    <a:cubicBezTo>
                      <a:pt x="4243" y="299"/>
                      <a:pt x="3583" y="1"/>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7430972" y="6160663"/>
                <a:ext cx="178080" cy="147595"/>
              </a:xfrm>
              <a:custGeom>
                <a:avLst/>
                <a:gdLst/>
                <a:ahLst/>
                <a:cxnLst/>
                <a:rect l="l" t="t" r="r" b="b"/>
                <a:pathLst>
                  <a:path w="5088" h="4217" fill="none" extrusionOk="0">
                    <a:moveTo>
                      <a:pt x="4562" y="1128"/>
                    </a:moveTo>
                    <a:cubicBezTo>
                      <a:pt x="5087" y="2038"/>
                      <a:pt x="4485" y="3217"/>
                      <a:pt x="3306" y="3730"/>
                    </a:cubicBezTo>
                    <a:cubicBezTo>
                      <a:pt x="2179" y="4217"/>
                      <a:pt x="936" y="3935"/>
                      <a:pt x="461" y="3115"/>
                    </a:cubicBezTo>
                    <a:cubicBezTo>
                      <a:pt x="0" y="2295"/>
                      <a:pt x="449" y="1180"/>
                      <a:pt x="1525" y="603"/>
                    </a:cubicBezTo>
                    <a:cubicBezTo>
                      <a:pt x="2653" y="1"/>
                      <a:pt x="4050" y="219"/>
                      <a:pt x="4562" y="1128"/>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a:off x="7442172" y="6256667"/>
                <a:ext cx="78960" cy="403235"/>
              </a:xfrm>
              <a:custGeom>
                <a:avLst/>
                <a:gdLst/>
                <a:ahLst/>
                <a:cxnLst/>
                <a:rect l="l" t="t" r="r" b="b"/>
                <a:pathLst>
                  <a:path w="2256" h="11521" fill="none" extrusionOk="0">
                    <a:moveTo>
                      <a:pt x="1" y="0"/>
                    </a:moveTo>
                    <a:lnTo>
                      <a:pt x="2256" y="11520"/>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13"/>
            <p:cNvGrpSpPr/>
            <p:nvPr/>
          </p:nvGrpSpPr>
          <p:grpSpPr>
            <a:xfrm rot="1281876" flipH="1">
              <a:off x="9436971" y="1306536"/>
              <a:ext cx="307138" cy="621498"/>
              <a:chOff x="5635147" y="6404645"/>
              <a:chExt cx="150290" cy="304114"/>
            </a:xfrm>
          </p:grpSpPr>
          <p:sp>
            <p:nvSpPr>
              <p:cNvPr id="827" name="Google Shape;827;p13"/>
              <p:cNvSpPr/>
              <p:nvPr/>
            </p:nvSpPr>
            <p:spPr>
              <a:xfrm>
                <a:off x="5635147" y="6411540"/>
                <a:ext cx="103670" cy="89950"/>
              </a:xfrm>
              <a:custGeom>
                <a:avLst/>
                <a:gdLst/>
                <a:ahLst/>
                <a:cxnLst/>
                <a:rect l="l" t="t" r="r" b="b"/>
                <a:pathLst>
                  <a:path w="2962" h="2570" extrusionOk="0">
                    <a:moveTo>
                      <a:pt x="1778" y="1"/>
                    </a:moveTo>
                    <a:cubicBezTo>
                      <a:pt x="1341" y="1"/>
                      <a:pt x="861" y="224"/>
                      <a:pt x="526" y="624"/>
                    </a:cubicBezTo>
                    <a:cubicBezTo>
                      <a:pt x="14" y="1213"/>
                      <a:pt x="1" y="1969"/>
                      <a:pt x="475" y="2354"/>
                    </a:cubicBezTo>
                    <a:cubicBezTo>
                      <a:pt x="655" y="2499"/>
                      <a:pt x="887" y="2569"/>
                      <a:pt x="1136" y="2569"/>
                    </a:cubicBezTo>
                    <a:cubicBezTo>
                      <a:pt x="1527" y="2569"/>
                      <a:pt x="1958" y="2395"/>
                      <a:pt x="2295" y="2059"/>
                    </a:cubicBezTo>
                    <a:cubicBezTo>
                      <a:pt x="2884" y="1482"/>
                      <a:pt x="2961" y="650"/>
                      <a:pt x="2449" y="227"/>
                    </a:cubicBezTo>
                    <a:cubicBezTo>
                      <a:pt x="2262" y="73"/>
                      <a:pt x="2027" y="1"/>
                      <a:pt x="1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a:off x="5635147" y="6404645"/>
                <a:ext cx="103670" cy="102305"/>
              </a:xfrm>
              <a:custGeom>
                <a:avLst/>
                <a:gdLst/>
                <a:ahLst/>
                <a:cxnLst/>
                <a:rect l="l" t="t" r="r" b="b"/>
                <a:pathLst>
                  <a:path w="2962" h="2923" fill="none" extrusionOk="0">
                    <a:moveTo>
                      <a:pt x="2449" y="424"/>
                    </a:moveTo>
                    <a:cubicBezTo>
                      <a:pt x="2961" y="847"/>
                      <a:pt x="2884" y="1679"/>
                      <a:pt x="2295" y="2256"/>
                    </a:cubicBezTo>
                    <a:cubicBezTo>
                      <a:pt x="1744" y="2807"/>
                      <a:pt x="936" y="2922"/>
                      <a:pt x="475" y="2551"/>
                    </a:cubicBezTo>
                    <a:cubicBezTo>
                      <a:pt x="1" y="2166"/>
                      <a:pt x="14" y="1410"/>
                      <a:pt x="526" y="821"/>
                    </a:cubicBezTo>
                    <a:cubicBezTo>
                      <a:pt x="1052" y="193"/>
                      <a:pt x="1936" y="1"/>
                      <a:pt x="2449" y="424"/>
                    </a:cubicBezTo>
                    <a:close/>
                  </a:path>
                </a:pathLst>
              </a:custGeom>
              <a:noFill/>
              <a:ln w="28575" cap="flat" cmpd="sng">
                <a:solidFill>
                  <a:schemeClr val="accent3"/>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a:off x="5645472" y="6487174"/>
                <a:ext cx="139965" cy="221585"/>
              </a:xfrm>
              <a:custGeom>
                <a:avLst/>
                <a:gdLst/>
                <a:ahLst/>
                <a:cxnLst/>
                <a:rect l="l" t="t" r="r" b="b"/>
                <a:pathLst>
                  <a:path w="3999" h="6331" fill="none" extrusionOk="0">
                    <a:moveTo>
                      <a:pt x="1" y="1"/>
                    </a:moveTo>
                    <a:lnTo>
                      <a:pt x="3999" y="6331"/>
                    </a:lnTo>
                  </a:path>
                </a:pathLst>
              </a:custGeom>
              <a:noFill/>
              <a:ln w="285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13"/>
            <p:cNvGrpSpPr/>
            <p:nvPr/>
          </p:nvGrpSpPr>
          <p:grpSpPr>
            <a:xfrm rot="1281848">
              <a:off x="8256213" y="574644"/>
              <a:ext cx="414930" cy="480379"/>
              <a:chOff x="6614678" y="6088459"/>
              <a:chExt cx="414922" cy="480370"/>
            </a:xfrm>
          </p:grpSpPr>
          <p:sp>
            <p:nvSpPr>
              <p:cNvPr id="831" name="Google Shape;831;p13"/>
              <p:cNvSpPr/>
              <p:nvPr/>
            </p:nvSpPr>
            <p:spPr>
              <a:xfrm>
                <a:off x="6614678" y="6421025"/>
                <a:ext cx="187075" cy="139125"/>
              </a:xfrm>
              <a:custGeom>
                <a:avLst/>
                <a:gdLst/>
                <a:ahLst/>
                <a:cxnLst/>
                <a:rect l="l" t="t" r="r" b="b"/>
                <a:pathLst>
                  <a:path w="5345" h="3975" extrusionOk="0">
                    <a:moveTo>
                      <a:pt x="3112" y="1"/>
                    </a:moveTo>
                    <a:cubicBezTo>
                      <a:pt x="2758" y="1"/>
                      <a:pt x="2384" y="65"/>
                      <a:pt x="2013" y="199"/>
                    </a:cubicBezTo>
                    <a:cubicBezTo>
                      <a:pt x="744" y="673"/>
                      <a:pt x="1" y="1801"/>
                      <a:pt x="270" y="2762"/>
                    </a:cubicBezTo>
                    <a:cubicBezTo>
                      <a:pt x="488" y="3507"/>
                      <a:pt x="1268" y="3974"/>
                      <a:pt x="2211" y="3974"/>
                    </a:cubicBezTo>
                    <a:cubicBezTo>
                      <a:pt x="2485" y="3974"/>
                      <a:pt x="2772" y="3935"/>
                      <a:pt x="3063" y="3851"/>
                    </a:cubicBezTo>
                    <a:cubicBezTo>
                      <a:pt x="4422" y="3467"/>
                      <a:pt x="5344" y="2275"/>
                      <a:pt x="5050" y="1211"/>
                    </a:cubicBezTo>
                    <a:cubicBezTo>
                      <a:pt x="4827" y="441"/>
                      <a:pt x="4040" y="1"/>
                      <a:pt x="3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a:off x="6614678" y="6410945"/>
                <a:ext cx="187075" cy="157885"/>
              </a:xfrm>
              <a:custGeom>
                <a:avLst/>
                <a:gdLst/>
                <a:ahLst/>
                <a:cxnLst/>
                <a:rect l="l" t="t" r="r" b="b"/>
                <a:pathLst>
                  <a:path w="5345" h="4511" fill="none" extrusionOk="0">
                    <a:moveTo>
                      <a:pt x="5050" y="1499"/>
                    </a:moveTo>
                    <a:cubicBezTo>
                      <a:pt x="5344" y="2563"/>
                      <a:pt x="4422" y="3755"/>
                      <a:pt x="3063" y="4139"/>
                    </a:cubicBezTo>
                    <a:cubicBezTo>
                      <a:pt x="1769" y="4511"/>
                      <a:pt x="552" y="4011"/>
                      <a:pt x="270" y="3050"/>
                    </a:cubicBezTo>
                    <a:cubicBezTo>
                      <a:pt x="1" y="2089"/>
                      <a:pt x="744" y="961"/>
                      <a:pt x="2013" y="487"/>
                    </a:cubicBezTo>
                    <a:cubicBezTo>
                      <a:pt x="3358" y="0"/>
                      <a:pt x="4742" y="436"/>
                      <a:pt x="5050" y="1499"/>
                    </a:cubicBezTo>
                    <a:close/>
                  </a:path>
                </a:pathLst>
              </a:custGeom>
              <a:noFill/>
              <a:ln w="28575" cap="flat" cmpd="sng">
                <a:solidFill>
                  <a:schemeClr val="accent4"/>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a:off x="6792756" y="6088459"/>
                <a:ext cx="236845" cy="403690"/>
              </a:xfrm>
              <a:custGeom>
                <a:avLst/>
                <a:gdLst/>
                <a:ahLst/>
                <a:cxnLst/>
                <a:rect l="l" t="t" r="r" b="b"/>
                <a:pathLst>
                  <a:path w="6767" h="11534" fill="none" extrusionOk="0">
                    <a:moveTo>
                      <a:pt x="0" y="11534"/>
                    </a:moveTo>
                    <a:lnTo>
                      <a:pt x="2627" y="1"/>
                    </a:lnTo>
                    <a:cubicBezTo>
                      <a:pt x="2627" y="1"/>
                      <a:pt x="6766" y="6549"/>
                      <a:pt x="4267" y="8048"/>
                    </a:cubicBezTo>
                    <a:cubicBezTo>
                      <a:pt x="3204" y="8548"/>
                      <a:pt x="2845" y="6408"/>
                      <a:pt x="2845" y="6408"/>
                    </a:cubicBezTo>
                  </a:path>
                </a:pathLst>
              </a:custGeom>
              <a:noFill/>
              <a:ln w="285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13"/>
            <p:cNvGrpSpPr/>
            <p:nvPr/>
          </p:nvGrpSpPr>
          <p:grpSpPr>
            <a:xfrm rot="1281786">
              <a:off x="6556327" y="-455586"/>
              <a:ext cx="528001" cy="683472"/>
              <a:chOff x="4682110" y="5909052"/>
              <a:chExt cx="237719" cy="307716"/>
            </a:xfrm>
          </p:grpSpPr>
          <p:sp>
            <p:nvSpPr>
              <p:cNvPr id="835" name="Google Shape;835;p13"/>
              <p:cNvSpPr/>
              <p:nvPr/>
            </p:nvSpPr>
            <p:spPr>
              <a:xfrm>
                <a:off x="4682110" y="6048805"/>
                <a:ext cx="67305" cy="51555"/>
              </a:xfrm>
              <a:custGeom>
                <a:avLst/>
                <a:gdLst/>
                <a:ahLst/>
                <a:cxnLst/>
                <a:rect l="l" t="t" r="r" b="b"/>
                <a:pathLst>
                  <a:path w="1923" h="1473" extrusionOk="0">
                    <a:moveTo>
                      <a:pt x="910" y="0"/>
                    </a:moveTo>
                    <a:cubicBezTo>
                      <a:pt x="447" y="0"/>
                      <a:pt x="61" y="281"/>
                      <a:pt x="26" y="660"/>
                    </a:cubicBezTo>
                    <a:cubicBezTo>
                      <a:pt x="0" y="1057"/>
                      <a:pt x="385" y="1428"/>
                      <a:pt x="897" y="1467"/>
                    </a:cubicBezTo>
                    <a:cubicBezTo>
                      <a:pt x="935" y="1471"/>
                      <a:pt x="973" y="1473"/>
                      <a:pt x="1010" y="1473"/>
                    </a:cubicBezTo>
                    <a:cubicBezTo>
                      <a:pt x="1463" y="1473"/>
                      <a:pt x="1848" y="1193"/>
                      <a:pt x="1884" y="826"/>
                    </a:cubicBezTo>
                    <a:cubicBezTo>
                      <a:pt x="1922" y="416"/>
                      <a:pt x="1525" y="44"/>
                      <a:pt x="1025" y="6"/>
                    </a:cubicBezTo>
                    <a:cubicBezTo>
                      <a:pt x="986" y="2"/>
                      <a:pt x="948"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a:off x="4682110" y="6047195"/>
                <a:ext cx="67305" cy="54775"/>
              </a:xfrm>
              <a:custGeom>
                <a:avLst/>
                <a:gdLst/>
                <a:ahLst/>
                <a:cxnLst/>
                <a:rect l="l" t="t" r="r" b="b"/>
                <a:pathLst>
                  <a:path w="1923" h="1565" fill="none" extrusionOk="0">
                    <a:moveTo>
                      <a:pt x="1884" y="872"/>
                    </a:moveTo>
                    <a:cubicBezTo>
                      <a:pt x="1846" y="1269"/>
                      <a:pt x="1397" y="1564"/>
                      <a:pt x="897" y="1513"/>
                    </a:cubicBezTo>
                    <a:cubicBezTo>
                      <a:pt x="385" y="1474"/>
                      <a:pt x="0" y="1103"/>
                      <a:pt x="26" y="706"/>
                    </a:cubicBezTo>
                    <a:cubicBezTo>
                      <a:pt x="64" y="295"/>
                      <a:pt x="513" y="1"/>
                      <a:pt x="1025" y="52"/>
                    </a:cubicBezTo>
                    <a:cubicBezTo>
                      <a:pt x="1525" y="90"/>
                      <a:pt x="1922" y="462"/>
                      <a:pt x="1884" y="872"/>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a:off x="4791099" y="6164058"/>
                <a:ext cx="67305" cy="51485"/>
              </a:xfrm>
              <a:custGeom>
                <a:avLst/>
                <a:gdLst/>
                <a:ahLst/>
                <a:cxnLst/>
                <a:rect l="l" t="t" r="r" b="b"/>
                <a:pathLst>
                  <a:path w="1923" h="1471" extrusionOk="0">
                    <a:moveTo>
                      <a:pt x="910" y="0"/>
                    </a:moveTo>
                    <a:cubicBezTo>
                      <a:pt x="449" y="0"/>
                      <a:pt x="74" y="281"/>
                      <a:pt x="39" y="660"/>
                    </a:cubicBezTo>
                    <a:cubicBezTo>
                      <a:pt x="0" y="1057"/>
                      <a:pt x="385" y="1429"/>
                      <a:pt x="897" y="1467"/>
                    </a:cubicBezTo>
                    <a:cubicBezTo>
                      <a:pt x="928" y="1469"/>
                      <a:pt x="960" y="1471"/>
                      <a:pt x="990" y="1471"/>
                    </a:cubicBezTo>
                    <a:cubicBezTo>
                      <a:pt x="1463" y="1471"/>
                      <a:pt x="1861" y="1199"/>
                      <a:pt x="1897" y="814"/>
                    </a:cubicBezTo>
                    <a:cubicBezTo>
                      <a:pt x="1922" y="416"/>
                      <a:pt x="1538" y="45"/>
                      <a:pt x="1025" y="6"/>
                    </a:cubicBezTo>
                    <a:cubicBezTo>
                      <a:pt x="986" y="2"/>
                      <a:pt x="948"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3"/>
              <p:cNvSpPr/>
              <p:nvPr/>
            </p:nvSpPr>
            <p:spPr>
              <a:xfrm>
                <a:off x="4791099" y="6162483"/>
                <a:ext cx="67305" cy="54285"/>
              </a:xfrm>
              <a:custGeom>
                <a:avLst/>
                <a:gdLst/>
                <a:ahLst/>
                <a:cxnLst/>
                <a:rect l="l" t="t" r="r" b="b"/>
                <a:pathLst>
                  <a:path w="1923" h="1551" fill="none" extrusionOk="0">
                    <a:moveTo>
                      <a:pt x="1897" y="859"/>
                    </a:moveTo>
                    <a:cubicBezTo>
                      <a:pt x="1858" y="1269"/>
                      <a:pt x="1410" y="1551"/>
                      <a:pt x="897" y="1512"/>
                    </a:cubicBezTo>
                    <a:cubicBezTo>
                      <a:pt x="385" y="1474"/>
                      <a:pt x="0" y="1102"/>
                      <a:pt x="39" y="705"/>
                    </a:cubicBezTo>
                    <a:cubicBezTo>
                      <a:pt x="77" y="295"/>
                      <a:pt x="513" y="0"/>
                      <a:pt x="1025" y="51"/>
                    </a:cubicBezTo>
                    <a:cubicBezTo>
                      <a:pt x="1538" y="90"/>
                      <a:pt x="1922" y="461"/>
                      <a:pt x="1897" y="859"/>
                    </a:cubicBezTo>
                    <a:close/>
                  </a:path>
                </a:pathLst>
              </a:custGeom>
              <a:noFill/>
              <a:ln w="28575" cap="flat" cmpd="sng">
                <a:solidFill>
                  <a:schemeClr val="accen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3"/>
              <p:cNvSpPr/>
              <p:nvPr/>
            </p:nvSpPr>
            <p:spPr>
              <a:xfrm>
                <a:off x="4746229" y="5909052"/>
                <a:ext cx="173600" cy="289345"/>
              </a:xfrm>
              <a:custGeom>
                <a:avLst/>
                <a:gdLst/>
                <a:ahLst/>
                <a:cxnLst/>
                <a:rect l="l" t="t" r="r" b="b"/>
                <a:pathLst>
                  <a:path w="4960" h="8267" fill="none" extrusionOk="0">
                    <a:moveTo>
                      <a:pt x="1" y="4986"/>
                    </a:moveTo>
                    <a:lnTo>
                      <a:pt x="2064" y="1"/>
                    </a:lnTo>
                    <a:lnTo>
                      <a:pt x="4960" y="3243"/>
                    </a:lnTo>
                    <a:lnTo>
                      <a:pt x="3127" y="8266"/>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3"/>
              <p:cNvSpPr/>
              <p:nvPr/>
            </p:nvSpPr>
            <p:spPr>
              <a:xfrm>
                <a:off x="4803629" y="5945836"/>
                <a:ext cx="101395" cy="117110"/>
              </a:xfrm>
              <a:custGeom>
                <a:avLst/>
                <a:gdLst/>
                <a:ahLst/>
                <a:cxnLst/>
                <a:rect l="l" t="t" r="r" b="b"/>
                <a:pathLst>
                  <a:path w="2897" h="3346" fill="none" extrusionOk="0">
                    <a:moveTo>
                      <a:pt x="1" y="1"/>
                    </a:moveTo>
                    <a:lnTo>
                      <a:pt x="2897" y="3345"/>
                    </a:ln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13"/>
            <p:cNvGrpSpPr/>
            <p:nvPr/>
          </p:nvGrpSpPr>
          <p:grpSpPr>
            <a:xfrm rot="1281848">
              <a:off x="7659301" y="187760"/>
              <a:ext cx="705539" cy="512229"/>
              <a:chOff x="5913673" y="5891587"/>
              <a:chExt cx="705527" cy="512220"/>
            </a:xfrm>
          </p:grpSpPr>
          <p:sp>
            <p:nvSpPr>
              <p:cNvPr id="842" name="Google Shape;842;p13"/>
              <p:cNvSpPr/>
              <p:nvPr/>
            </p:nvSpPr>
            <p:spPr>
              <a:xfrm>
                <a:off x="6274728" y="6222122"/>
                <a:ext cx="203665" cy="161490"/>
              </a:xfrm>
              <a:custGeom>
                <a:avLst/>
                <a:gdLst/>
                <a:ahLst/>
                <a:cxnLst/>
                <a:rect l="l" t="t" r="r" b="b"/>
                <a:pathLst>
                  <a:path w="5819" h="4614" fill="none" extrusionOk="0">
                    <a:moveTo>
                      <a:pt x="5498" y="1833"/>
                    </a:moveTo>
                    <a:cubicBezTo>
                      <a:pt x="5818" y="3012"/>
                      <a:pt x="4793" y="4165"/>
                      <a:pt x="3307" y="4396"/>
                    </a:cubicBezTo>
                    <a:cubicBezTo>
                      <a:pt x="1897" y="4613"/>
                      <a:pt x="577" y="3934"/>
                      <a:pt x="295" y="2871"/>
                    </a:cubicBezTo>
                    <a:cubicBezTo>
                      <a:pt x="0" y="1807"/>
                      <a:pt x="833" y="692"/>
                      <a:pt x="2217" y="359"/>
                    </a:cubicBezTo>
                    <a:cubicBezTo>
                      <a:pt x="3678" y="0"/>
                      <a:pt x="5190"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6106100" y="5891587"/>
                <a:ext cx="513100" cy="440895"/>
              </a:xfrm>
              <a:custGeom>
                <a:avLst/>
                <a:gdLst/>
                <a:ahLst/>
                <a:cxnLst/>
                <a:rect l="l" t="t" r="r" b="b"/>
                <a:pathLst>
                  <a:path w="14660" h="12597" fill="none" extrusionOk="0">
                    <a:moveTo>
                      <a:pt x="0" y="12597"/>
                    </a:moveTo>
                    <a:lnTo>
                      <a:pt x="3985" y="1845"/>
                    </a:lnTo>
                    <a:lnTo>
                      <a:pt x="14660" y="0"/>
                    </a:lnTo>
                    <a:lnTo>
                      <a:pt x="10470" y="11674"/>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3"/>
              <p:cNvSpPr/>
              <p:nvPr/>
            </p:nvSpPr>
            <p:spPr>
              <a:xfrm>
                <a:off x="5913673" y="6251172"/>
                <a:ext cx="203210" cy="146090"/>
              </a:xfrm>
              <a:custGeom>
                <a:avLst/>
                <a:gdLst/>
                <a:ahLst/>
                <a:cxnLst/>
                <a:rect l="l" t="t" r="r" b="b"/>
                <a:pathLst>
                  <a:path w="5806" h="4174" extrusionOk="0">
                    <a:moveTo>
                      <a:pt x="3007" y="1"/>
                    </a:moveTo>
                    <a:cubicBezTo>
                      <a:pt x="2747" y="1"/>
                      <a:pt x="2482" y="30"/>
                      <a:pt x="2218" y="93"/>
                    </a:cubicBezTo>
                    <a:cubicBezTo>
                      <a:pt x="834" y="426"/>
                      <a:pt x="1" y="1541"/>
                      <a:pt x="283" y="2605"/>
                    </a:cubicBezTo>
                    <a:cubicBezTo>
                      <a:pt x="539" y="3530"/>
                      <a:pt x="1571" y="4174"/>
                      <a:pt x="2764" y="4174"/>
                    </a:cubicBezTo>
                    <a:cubicBezTo>
                      <a:pt x="2942" y="4174"/>
                      <a:pt x="3124" y="4159"/>
                      <a:pt x="3307" y="4129"/>
                    </a:cubicBezTo>
                    <a:cubicBezTo>
                      <a:pt x="4793" y="3899"/>
                      <a:pt x="5806" y="2746"/>
                      <a:pt x="5498" y="1579"/>
                    </a:cubicBezTo>
                    <a:cubicBezTo>
                      <a:pt x="5236" y="614"/>
                      <a:pt x="4182"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5913673" y="6242282"/>
                <a:ext cx="203210" cy="161525"/>
              </a:xfrm>
              <a:custGeom>
                <a:avLst/>
                <a:gdLst/>
                <a:ahLst/>
                <a:cxnLst/>
                <a:rect l="l" t="t" r="r" b="b"/>
                <a:pathLst>
                  <a:path w="5806" h="4615" fill="none" extrusionOk="0">
                    <a:moveTo>
                      <a:pt x="5498" y="1833"/>
                    </a:moveTo>
                    <a:cubicBezTo>
                      <a:pt x="5806" y="3000"/>
                      <a:pt x="4793" y="4153"/>
                      <a:pt x="3307" y="4383"/>
                    </a:cubicBezTo>
                    <a:cubicBezTo>
                      <a:pt x="1897" y="4614"/>
                      <a:pt x="577" y="3922"/>
                      <a:pt x="283" y="2859"/>
                    </a:cubicBezTo>
                    <a:cubicBezTo>
                      <a:pt x="1" y="1795"/>
                      <a:pt x="834" y="680"/>
                      <a:pt x="2218" y="347"/>
                    </a:cubicBezTo>
                    <a:cubicBezTo>
                      <a:pt x="3679" y="1"/>
                      <a:pt x="5178" y="654"/>
                      <a:pt x="5498" y="1833"/>
                    </a:cubicBezTo>
                    <a:close/>
                  </a:path>
                </a:pathLst>
              </a:custGeom>
              <a:noFill/>
              <a:ln w="28575" cap="flat" cmpd="sng">
                <a:solidFill>
                  <a:schemeClr val="lt2"/>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6213269" y="5990251"/>
                <a:ext cx="370510" cy="53410"/>
              </a:xfrm>
              <a:custGeom>
                <a:avLst/>
                <a:gdLst/>
                <a:ahLst/>
                <a:cxnLst/>
                <a:rect l="l" t="t" r="r" b="b"/>
                <a:pathLst>
                  <a:path w="10586" h="1526" fill="none" extrusionOk="0">
                    <a:moveTo>
                      <a:pt x="1" y="1525"/>
                    </a:moveTo>
                    <a:lnTo>
                      <a:pt x="10586" y="0"/>
                    </a:lnTo>
                  </a:path>
                </a:pathLst>
              </a:custGeom>
              <a:noFill/>
              <a:ln w="285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6274728" y="6231222"/>
                <a:ext cx="203665" cy="146195"/>
              </a:xfrm>
              <a:custGeom>
                <a:avLst/>
                <a:gdLst/>
                <a:ahLst/>
                <a:cxnLst/>
                <a:rect l="l" t="t" r="r" b="b"/>
                <a:pathLst>
                  <a:path w="5819" h="4177" extrusionOk="0">
                    <a:moveTo>
                      <a:pt x="3028" y="1"/>
                    </a:moveTo>
                    <a:cubicBezTo>
                      <a:pt x="2761" y="1"/>
                      <a:pt x="2488" y="33"/>
                      <a:pt x="2217" y="99"/>
                    </a:cubicBezTo>
                    <a:cubicBezTo>
                      <a:pt x="833" y="432"/>
                      <a:pt x="0" y="1547"/>
                      <a:pt x="295" y="2611"/>
                    </a:cubicBezTo>
                    <a:cubicBezTo>
                      <a:pt x="542" y="3540"/>
                      <a:pt x="1581" y="4176"/>
                      <a:pt x="2780" y="4176"/>
                    </a:cubicBezTo>
                    <a:cubicBezTo>
                      <a:pt x="2953" y="4176"/>
                      <a:pt x="3129" y="4163"/>
                      <a:pt x="3307" y="4136"/>
                    </a:cubicBezTo>
                    <a:cubicBezTo>
                      <a:pt x="4793" y="3905"/>
                      <a:pt x="5818" y="2752"/>
                      <a:pt x="5498" y="1573"/>
                    </a:cubicBezTo>
                    <a:cubicBezTo>
                      <a:pt x="5247" y="613"/>
                      <a:pt x="4198" y="1"/>
                      <a:pt x="3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48" name="Google Shape;84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9" name="Google Shape;849;p13"/>
          <p:cNvSpPr txBox="1">
            <a:spLocks noGrp="1"/>
          </p:cNvSpPr>
          <p:nvPr>
            <p:ph type="title" idx="2"/>
          </p:nvPr>
        </p:nvSpPr>
        <p:spPr>
          <a:xfrm>
            <a:off x="2056701" y="16941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0" name="Google Shape;850;p13"/>
          <p:cNvSpPr txBox="1">
            <a:spLocks noGrp="1"/>
          </p:cNvSpPr>
          <p:nvPr>
            <p:ph type="subTitle" idx="1"/>
          </p:nvPr>
        </p:nvSpPr>
        <p:spPr>
          <a:xfrm>
            <a:off x="2056688" y="21407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1" name="Google Shape;851;p13"/>
          <p:cNvSpPr txBox="1">
            <a:spLocks noGrp="1"/>
          </p:cNvSpPr>
          <p:nvPr>
            <p:ph type="title" idx="3"/>
          </p:nvPr>
        </p:nvSpPr>
        <p:spPr>
          <a:xfrm>
            <a:off x="5635100" y="16941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2" name="Google Shape;852;p13"/>
          <p:cNvSpPr txBox="1">
            <a:spLocks noGrp="1"/>
          </p:cNvSpPr>
          <p:nvPr>
            <p:ph type="subTitle" idx="4"/>
          </p:nvPr>
        </p:nvSpPr>
        <p:spPr>
          <a:xfrm>
            <a:off x="5635107" y="21407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3" name="Google Shape;853;p13"/>
          <p:cNvSpPr txBox="1">
            <a:spLocks noGrp="1"/>
          </p:cNvSpPr>
          <p:nvPr>
            <p:ph type="title" idx="5"/>
          </p:nvPr>
        </p:nvSpPr>
        <p:spPr>
          <a:xfrm>
            <a:off x="2056701" y="31275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4" name="Google Shape;854;p13"/>
          <p:cNvSpPr txBox="1">
            <a:spLocks noGrp="1"/>
          </p:cNvSpPr>
          <p:nvPr>
            <p:ph type="subTitle" idx="6"/>
          </p:nvPr>
        </p:nvSpPr>
        <p:spPr>
          <a:xfrm>
            <a:off x="2056688" y="35741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5" name="Google Shape;855;p13"/>
          <p:cNvSpPr txBox="1">
            <a:spLocks noGrp="1"/>
          </p:cNvSpPr>
          <p:nvPr>
            <p:ph type="title" idx="7"/>
          </p:nvPr>
        </p:nvSpPr>
        <p:spPr>
          <a:xfrm>
            <a:off x="5635100" y="3127523"/>
            <a:ext cx="246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6" name="Google Shape;856;p13"/>
          <p:cNvSpPr txBox="1">
            <a:spLocks noGrp="1"/>
          </p:cNvSpPr>
          <p:nvPr>
            <p:ph type="subTitle" idx="8"/>
          </p:nvPr>
        </p:nvSpPr>
        <p:spPr>
          <a:xfrm>
            <a:off x="5635107" y="3574177"/>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7" name="Google Shape;857;p13"/>
          <p:cNvSpPr txBox="1">
            <a:spLocks noGrp="1"/>
          </p:cNvSpPr>
          <p:nvPr>
            <p:ph type="title" idx="9" hasCustomPrompt="1"/>
          </p:nvPr>
        </p:nvSpPr>
        <p:spPr>
          <a:xfrm>
            <a:off x="1048900" y="1694123"/>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858" name="Google Shape;858;p13"/>
          <p:cNvSpPr txBox="1">
            <a:spLocks noGrp="1"/>
          </p:cNvSpPr>
          <p:nvPr>
            <p:ph type="title" idx="13" hasCustomPrompt="1"/>
          </p:nvPr>
        </p:nvSpPr>
        <p:spPr>
          <a:xfrm>
            <a:off x="1048900" y="3127523"/>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859" name="Google Shape;859;p13"/>
          <p:cNvSpPr txBox="1">
            <a:spLocks noGrp="1"/>
          </p:cNvSpPr>
          <p:nvPr>
            <p:ph type="title" idx="14" hasCustomPrompt="1"/>
          </p:nvPr>
        </p:nvSpPr>
        <p:spPr>
          <a:xfrm>
            <a:off x="4627400" y="1694123"/>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860" name="Google Shape;860;p13"/>
          <p:cNvSpPr txBox="1">
            <a:spLocks noGrp="1"/>
          </p:cNvSpPr>
          <p:nvPr>
            <p:ph type="title" idx="15" hasCustomPrompt="1"/>
          </p:nvPr>
        </p:nvSpPr>
        <p:spPr>
          <a:xfrm>
            <a:off x="4627400" y="3133788"/>
            <a:ext cx="10077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Tree>
    <p:extLst>
      <p:ext uri="{BB962C8B-B14F-4D97-AF65-F5344CB8AC3E}">
        <p14:creationId xmlns:p14="http://schemas.microsoft.com/office/powerpoint/2010/main" val="3379533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C1A49604-218D-4BA2-9714-9621DB7230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2E601302-CE13-40CF-B1FC-0F8D770970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74E61758-5745-45CD-AB58-3145E07652DA}"/>
              </a:ext>
            </a:extLst>
          </p:cNvPr>
          <p:cNvSpPr>
            <a:spLocks noGrp="1" noChangeArrowheads="1"/>
          </p:cNvSpPr>
          <p:nvPr>
            <p:ph type="sldNum" sz="quarter" idx="12"/>
          </p:nvPr>
        </p:nvSpPr>
        <p:spPr>
          <a:ln/>
        </p:spPr>
        <p:txBody>
          <a:bodyPr/>
          <a:lstStyle>
            <a:lvl1pPr>
              <a:defRPr/>
            </a:lvl1pPr>
          </a:lstStyle>
          <a:p>
            <a:pPr>
              <a:defRPr/>
            </a:pPr>
            <a:fld id="{04F66673-BF04-4C01-8EDB-FE16C8D7EEE5}" type="slidenum">
              <a:rPr lang="en-US" altLang="en-US"/>
              <a:pPr>
                <a:defRPr/>
              </a:pPr>
              <a:t>‹#›</a:t>
            </a:fld>
            <a:endParaRPr lang="en-US" altLang="en-US"/>
          </a:p>
        </p:txBody>
      </p:sp>
    </p:spTree>
    <p:extLst>
      <p:ext uri="{BB962C8B-B14F-4D97-AF65-F5344CB8AC3E}">
        <p14:creationId xmlns:p14="http://schemas.microsoft.com/office/powerpoint/2010/main" val="222200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sp>
        <p:nvSpPr>
          <p:cNvPr id="88" name="Google Shape;88;p4"/>
          <p:cNvSpPr/>
          <p:nvPr/>
        </p:nvSpPr>
        <p:spPr>
          <a:xfrm rot="7511439">
            <a:off x="2301504" y="-1832299"/>
            <a:ext cx="7268478" cy="9119713"/>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4"/>
          <p:cNvGrpSpPr/>
          <p:nvPr/>
        </p:nvGrpSpPr>
        <p:grpSpPr>
          <a:xfrm rot="-10073769">
            <a:off x="8229057" y="-151423"/>
            <a:ext cx="1778021" cy="2129269"/>
            <a:chOff x="-65425" y="9653650"/>
            <a:chExt cx="1614650" cy="1933625"/>
          </a:xfrm>
        </p:grpSpPr>
        <p:sp>
          <p:nvSpPr>
            <p:cNvPr id="90" name="Google Shape;90;p4"/>
            <p:cNvSpPr/>
            <p:nvPr/>
          </p:nvSpPr>
          <p:spPr>
            <a:xfrm>
              <a:off x="-65425" y="9653650"/>
              <a:ext cx="1614650" cy="1933625"/>
            </a:xfrm>
            <a:custGeom>
              <a:avLst/>
              <a:gdLst/>
              <a:ahLst/>
              <a:cxnLst/>
              <a:rect l="l" t="t" r="r" b="b"/>
              <a:pathLst>
                <a:path w="64586" h="77345" extrusionOk="0">
                  <a:moveTo>
                    <a:pt x="5189" y="1"/>
                  </a:moveTo>
                  <a:cubicBezTo>
                    <a:pt x="4856" y="1"/>
                    <a:pt x="4544" y="172"/>
                    <a:pt x="4401" y="584"/>
                  </a:cubicBezTo>
                  <a:cubicBezTo>
                    <a:pt x="0" y="13386"/>
                    <a:pt x="3239" y="27427"/>
                    <a:pt x="7692" y="39747"/>
                  </a:cubicBezTo>
                  <a:cubicBezTo>
                    <a:pt x="11977" y="51605"/>
                    <a:pt x="18590" y="63470"/>
                    <a:pt x="29491" y="70419"/>
                  </a:cubicBezTo>
                  <a:cubicBezTo>
                    <a:pt x="34169" y="73403"/>
                    <a:pt x="40172" y="77344"/>
                    <a:pt x="46165" y="77344"/>
                  </a:cubicBezTo>
                  <a:cubicBezTo>
                    <a:pt x="47286" y="77344"/>
                    <a:pt x="48407" y="77207"/>
                    <a:pt x="49518" y="76899"/>
                  </a:cubicBezTo>
                  <a:cubicBezTo>
                    <a:pt x="53340" y="75841"/>
                    <a:pt x="56530" y="73143"/>
                    <a:pt x="58769" y="69932"/>
                  </a:cubicBezTo>
                  <a:cubicBezTo>
                    <a:pt x="61206" y="66432"/>
                    <a:pt x="62855" y="62244"/>
                    <a:pt x="63658" y="58062"/>
                  </a:cubicBezTo>
                  <a:cubicBezTo>
                    <a:pt x="64585" y="53216"/>
                    <a:pt x="63861" y="48316"/>
                    <a:pt x="62347" y="43668"/>
                  </a:cubicBezTo>
                  <a:cubicBezTo>
                    <a:pt x="60017" y="36517"/>
                    <a:pt x="55915" y="28444"/>
                    <a:pt x="48104" y="26242"/>
                  </a:cubicBezTo>
                  <a:cubicBezTo>
                    <a:pt x="46602" y="25819"/>
                    <a:pt x="45079" y="25662"/>
                    <a:pt x="43548" y="25662"/>
                  </a:cubicBezTo>
                  <a:cubicBezTo>
                    <a:pt x="40658" y="25662"/>
                    <a:pt x="37741" y="26221"/>
                    <a:pt x="34899" y="26604"/>
                  </a:cubicBezTo>
                  <a:cubicBezTo>
                    <a:pt x="33446" y="26801"/>
                    <a:pt x="32016" y="26917"/>
                    <a:pt x="30605" y="26917"/>
                  </a:cubicBezTo>
                  <a:cubicBezTo>
                    <a:pt x="27716" y="26917"/>
                    <a:pt x="24907" y="26429"/>
                    <a:pt x="22150" y="25140"/>
                  </a:cubicBezTo>
                  <a:cubicBezTo>
                    <a:pt x="12794" y="20767"/>
                    <a:pt x="7908" y="10680"/>
                    <a:pt x="6331" y="927"/>
                  </a:cubicBezTo>
                  <a:cubicBezTo>
                    <a:pt x="6244" y="391"/>
                    <a:pt x="5693" y="1"/>
                    <a:pt x="5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1250" y="9654300"/>
              <a:ext cx="1498575" cy="1664225"/>
            </a:xfrm>
            <a:custGeom>
              <a:avLst/>
              <a:gdLst/>
              <a:ahLst/>
              <a:cxnLst/>
              <a:rect l="l" t="t" r="r" b="b"/>
              <a:pathLst>
                <a:path w="59943" h="66569" extrusionOk="0">
                  <a:moveTo>
                    <a:pt x="2851" y="1"/>
                  </a:moveTo>
                  <a:lnTo>
                    <a:pt x="2851" y="1"/>
                  </a:lnTo>
                  <a:cubicBezTo>
                    <a:pt x="2396" y="5759"/>
                    <a:pt x="2699" y="11606"/>
                    <a:pt x="3998" y="17231"/>
                  </a:cubicBezTo>
                  <a:cubicBezTo>
                    <a:pt x="5341" y="23053"/>
                    <a:pt x="7945" y="28579"/>
                    <a:pt x="12048" y="32969"/>
                  </a:cubicBezTo>
                  <a:cubicBezTo>
                    <a:pt x="12369" y="33312"/>
                    <a:pt x="12698" y="33645"/>
                    <a:pt x="13031" y="33972"/>
                  </a:cubicBezTo>
                  <a:cubicBezTo>
                    <a:pt x="12039" y="33522"/>
                    <a:pt x="11084" y="32992"/>
                    <a:pt x="10178" y="32387"/>
                  </a:cubicBezTo>
                  <a:cubicBezTo>
                    <a:pt x="8323" y="31153"/>
                    <a:pt x="6655" y="29606"/>
                    <a:pt x="5208" y="27917"/>
                  </a:cubicBezTo>
                  <a:cubicBezTo>
                    <a:pt x="2926" y="25256"/>
                    <a:pt x="1243" y="22146"/>
                    <a:pt x="1" y="18872"/>
                  </a:cubicBezTo>
                  <a:lnTo>
                    <a:pt x="1" y="18872"/>
                  </a:lnTo>
                  <a:cubicBezTo>
                    <a:pt x="119" y="20082"/>
                    <a:pt x="274" y="21290"/>
                    <a:pt x="467" y="22497"/>
                  </a:cubicBezTo>
                  <a:cubicBezTo>
                    <a:pt x="2307" y="26652"/>
                    <a:pt x="5069" y="30416"/>
                    <a:pt x="8759" y="33107"/>
                  </a:cubicBezTo>
                  <a:cubicBezTo>
                    <a:pt x="9802" y="33872"/>
                    <a:pt x="10913" y="34535"/>
                    <a:pt x="12080" y="35088"/>
                  </a:cubicBezTo>
                  <a:cubicBezTo>
                    <a:pt x="12691" y="35377"/>
                    <a:pt x="13318" y="35636"/>
                    <a:pt x="13954" y="35863"/>
                  </a:cubicBezTo>
                  <a:cubicBezTo>
                    <a:pt x="14244" y="35966"/>
                    <a:pt x="14540" y="36052"/>
                    <a:pt x="14841" y="36117"/>
                  </a:cubicBezTo>
                  <a:cubicBezTo>
                    <a:pt x="14996" y="36151"/>
                    <a:pt x="15129" y="36171"/>
                    <a:pt x="15253" y="36171"/>
                  </a:cubicBezTo>
                  <a:cubicBezTo>
                    <a:pt x="15325" y="36171"/>
                    <a:pt x="15394" y="36164"/>
                    <a:pt x="15463" y="36149"/>
                  </a:cubicBezTo>
                  <a:cubicBezTo>
                    <a:pt x="18870" y="38930"/>
                    <a:pt x="22756" y="41116"/>
                    <a:pt x="26750" y="42940"/>
                  </a:cubicBezTo>
                  <a:cubicBezTo>
                    <a:pt x="29813" y="44341"/>
                    <a:pt x="32946" y="45580"/>
                    <a:pt x="36067" y="46842"/>
                  </a:cubicBezTo>
                  <a:cubicBezTo>
                    <a:pt x="39020" y="48034"/>
                    <a:pt x="41919" y="49406"/>
                    <a:pt x="44758" y="50845"/>
                  </a:cubicBezTo>
                  <a:cubicBezTo>
                    <a:pt x="43396" y="50891"/>
                    <a:pt x="42020" y="51089"/>
                    <a:pt x="40689" y="51255"/>
                  </a:cubicBezTo>
                  <a:cubicBezTo>
                    <a:pt x="38758" y="51495"/>
                    <a:pt x="36828" y="51706"/>
                    <a:pt x="34881" y="51782"/>
                  </a:cubicBezTo>
                  <a:cubicBezTo>
                    <a:pt x="34165" y="51809"/>
                    <a:pt x="33449" y="51823"/>
                    <a:pt x="32733" y="51823"/>
                  </a:cubicBezTo>
                  <a:cubicBezTo>
                    <a:pt x="29708" y="51823"/>
                    <a:pt x="26680" y="51570"/>
                    <a:pt x="23713" y="50979"/>
                  </a:cubicBezTo>
                  <a:cubicBezTo>
                    <a:pt x="17246" y="49690"/>
                    <a:pt x="11096" y="46851"/>
                    <a:pt x="6156" y="42455"/>
                  </a:cubicBezTo>
                  <a:lnTo>
                    <a:pt x="6156" y="42455"/>
                  </a:lnTo>
                  <a:cubicBezTo>
                    <a:pt x="6485" y="43291"/>
                    <a:pt x="6826" y="44123"/>
                    <a:pt x="7179" y="44953"/>
                  </a:cubicBezTo>
                  <a:cubicBezTo>
                    <a:pt x="8587" y="46065"/>
                    <a:pt x="10076" y="47072"/>
                    <a:pt x="11632" y="47966"/>
                  </a:cubicBezTo>
                  <a:cubicBezTo>
                    <a:pt x="18007" y="51626"/>
                    <a:pt x="25475" y="53329"/>
                    <a:pt x="32801" y="53329"/>
                  </a:cubicBezTo>
                  <a:cubicBezTo>
                    <a:pt x="32953" y="53329"/>
                    <a:pt x="33105" y="53328"/>
                    <a:pt x="33258" y="53326"/>
                  </a:cubicBezTo>
                  <a:cubicBezTo>
                    <a:pt x="35456" y="53306"/>
                    <a:pt x="37643" y="53127"/>
                    <a:pt x="39822" y="52853"/>
                  </a:cubicBezTo>
                  <a:cubicBezTo>
                    <a:pt x="40950" y="52712"/>
                    <a:pt x="42077" y="52560"/>
                    <a:pt x="43210" y="52454"/>
                  </a:cubicBezTo>
                  <a:cubicBezTo>
                    <a:pt x="44394" y="52345"/>
                    <a:pt x="45575" y="52334"/>
                    <a:pt x="46764" y="52310"/>
                  </a:cubicBezTo>
                  <a:cubicBezTo>
                    <a:pt x="46952" y="52305"/>
                    <a:pt x="47098" y="52247"/>
                    <a:pt x="47207" y="52158"/>
                  </a:cubicBezTo>
                  <a:cubicBezTo>
                    <a:pt x="47668" y="52420"/>
                    <a:pt x="48127" y="52689"/>
                    <a:pt x="48578" y="52967"/>
                  </a:cubicBezTo>
                  <a:cubicBezTo>
                    <a:pt x="49180" y="53339"/>
                    <a:pt x="49773" y="53726"/>
                    <a:pt x="50355" y="54128"/>
                  </a:cubicBezTo>
                  <a:cubicBezTo>
                    <a:pt x="50619" y="54311"/>
                    <a:pt x="50880" y="54498"/>
                    <a:pt x="51140" y="54687"/>
                  </a:cubicBezTo>
                  <a:cubicBezTo>
                    <a:pt x="51276" y="54788"/>
                    <a:pt x="51413" y="54891"/>
                    <a:pt x="51550" y="54994"/>
                  </a:cubicBezTo>
                  <a:lnTo>
                    <a:pt x="51639" y="55063"/>
                  </a:lnTo>
                  <a:cubicBezTo>
                    <a:pt x="51669" y="55088"/>
                    <a:pt x="51808" y="55195"/>
                    <a:pt x="51867" y="55241"/>
                  </a:cubicBezTo>
                  <a:cubicBezTo>
                    <a:pt x="52935" y="56081"/>
                    <a:pt x="53953" y="56985"/>
                    <a:pt x="54882" y="57977"/>
                  </a:cubicBezTo>
                  <a:cubicBezTo>
                    <a:pt x="55321" y="58446"/>
                    <a:pt x="55743" y="58934"/>
                    <a:pt x="56155" y="59427"/>
                  </a:cubicBezTo>
                  <a:cubicBezTo>
                    <a:pt x="54750" y="59066"/>
                    <a:pt x="53311" y="58885"/>
                    <a:pt x="51854" y="58885"/>
                  </a:cubicBezTo>
                  <a:cubicBezTo>
                    <a:pt x="51051" y="58885"/>
                    <a:pt x="50243" y="58940"/>
                    <a:pt x="49432" y="59051"/>
                  </a:cubicBezTo>
                  <a:cubicBezTo>
                    <a:pt x="46063" y="59510"/>
                    <a:pt x="43005" y="61054"/>
                    <a:pt x="39814" y="62134"/>
                  </a:cubicBezTo>
                  <a:cubicBezTo>
                    <a:pt x="34992" y="63765"/>
                    <a:pt x="29937" y="64724"/>
                    <a:pt x="24853" y="64724"/>
                  </a:cubicBezTo>
                  <a:cubicBezTo>
                    <a:pt x="23690" y="64724"/>
                    <a:pt x="22527" y="64674"/>
                    <a:pt x="21364" y="64571"/>
                  </a:cubicBezTo>
                  <a:cubicBezTo>
                    <a:pt x="20756" y="64515"/>
                    <a:pt x="20149" y="64442"/>
                    <a:pt x="19541" y="64359"/>
                  </a:cubicBezTo>
                  <a:lnTo>
                    <a:pt x="19541" y="64359"/>
                  </a:lnTo>
                  <a:cubicBezTo>
                    <a:pt x="20188" y="65021"/>
                    <a:pt x="20856" y="65662"/>
                    <a:pt x="21545" y="66283"/>
                  </a:cubicBezTo>
                  <a:cubicBezTo>
                    <a:pt x="23029" y="66478"/>
                    <a:pt x="24530" y="66569"/>
                    <a:pt x="26028" y="66569"/>
                  </a:cubicBezTo>
                  <a:cubicBezTo>
                    <a:pt x="27048" y="66569"/>
                    <a:pt x="28067" y="66527"/>
                    <a:pt x="29078" y="66447"/>
                  </a:cubicBezTo>
                  <a:cubicBezTo>
                    <a:pt x="32273" y="66198"/>
                    <a:pt x="35433" y="65621"/>
                    <a:pt x="38510" y="64724"/>
                  </a:cubicBezTo>
                  <a:cubicBezTo>
                    <a:pt x="40032" y="64279"/>
                    <a:pt x="41526" y="63754"/>
                    <a:pt x="43005" y="63184"/>
                  </a:cubicBezTo>
                  <a:cubicBezTo>
                    <a:pt x="44617" y="62565"/>
                    <a:pt x="46226" y="61924"/>
                    <a:pt x="47903" y="61497"/>
                  </a:cubicBezTo>
                  <a:cubicBezTo>
                    <a:pt x="49162" y="61175"/>
                    <a:pt x="50465" y="61017"/>
                    <a:pt x="51768" y="61017"/>
                  </a:cubicBezTo>
                  <a:cubicBezTo>
                    <a:pt x="53991" y="61017"/>
                    <a:pt x="56218" y="61477"/>
                    <a:pt x="58244" y="62373"/>
                  </a:cubicBezTo>
                  <a:cubicBezTo>
                    <a:pt x="58417" y="62451"/>
                    <a:pt x="58603" y="62491"/>
                    <a:pt x="58790" y="62491"/>
                  </a:cubicBezTo>
                  <a:cubicBezTo>
                    <a:pt x="58831" y="62491"/>
                    <a:pt x="58872" y="62489"/>
                    <a:pt x="58914" y="62485"/>
                  </a:cubicBezTo>
                  <a:cubicBezTo>
                    <a:pt x="59012" y="62558"/>
                    <a:pt x="59119" y="62590"/>
                    <a:pt x="59225" y="62590"/>
                  </a:cubicBezTo>
                  <a:cubicBezTo>
                    <a:pt x="59571" y="62590"/>
                    <a:pt x="59908" y="62253"/>
                    <a:pt x="59910" y="61905"/>
                  </a:cubicBezTo>
                  <a:cubicBezTo>
                    <a:pt x="59913" y="61560"/>
                    <a:pt x="59943" y="61173"/>
                    <a:pt x="59861" y="60835"/>
                  </a:cubicBezTo>
                  <a:cubicBezTo>
                    <a:pt x="59777" y="60468"/>
                    <a:pt x="59579" y="60101"/>
                    <a:pt x="59416" y="59758"/>
                  </a:cubicBezTo>
                  <a:cubicBezTo>
                    <a:pt x="59118" y="59129"/>
                    <a:pt x="58762" y="58549"/>
                    <a:pt x="58358" y="57985"/>
                  </a:cubicBezTo>
                  <a:cubicBezTo>
                    <a:pt x="57532" y="56833"/>
                    <a:pt x="56572" y="55794"/>
                    <a:pt x="55530" y="54834"/>
                  </a:cubicBezTo>
                  <a:cubicBezTo>
                    <a:pt x="55160" y="54495"/>
                    <a:pt x="54779" y="54169"/>
                    <a:pt x="54392" y="53850"/>
                  </a:cubicBezTo>
                  <a:cubicBezTo>
                    <a:pt x="54290" y="53514"/>
                    <a:pt x="54160" y="53184"/>
                    <a:pt x="54022" y="52847"/>
                  </a:cubicBezTo>
                  <a:cubicBezTo>
                    <a:pt x="53753" y="52190"/>
                    <a:pt x="53458" y="51547"/>
                    <a:pt x="53128" y="50919"/>
                  </a:cubicBezTo>
                  <a:cubicBezTo>
                    <a:pt x="52485" y="49698"/>
                    <a:pt x="51748" y="48528"/>
                    <a:pt x="50925" y="47421"/>
                  </a:cubicBezTo>
                  <a:cubicBezTo>
                    <a:pt x="49234" y="45142"/>
                    <a:pt x="47292" y="43082"/>
                    <a:pt x="45306" y="41063"/>
                  </a:cubicBezTo>
                  <a:cubicBezTo>
                    <a:pt x="43306" y="39028"/>
                    <a:pt x="41260" y="37024"/>
                    <a:pt x="39475" y="34795"/>
                  </a:cubicBezTo>
                  <a:cubicBezTo>
                    <a:pt x="37626" y="32485"/>
                    <a:pt x="36170" y="29912"/>
                    <a:pt x="35082" y="27165"/>
                  </a:cubicBezTo>
                  <a:cubicBezTo>
                    <a:pt x="34959" y="26855"/>
                    <a:pt x="34841" y="26543"/>
                    <a:pt x="34722" y="26231"/>
                  </a:cubicBezTo>
                  <a:lnTo>
                    <a:pt x="33723" y="26380"/>
                  </a:lnTo>
                  <a:cubicBezTo>
                    <a:pt x="34581" y="29163"/>
                    <a:pt x="35708" y="31885"/>
                    <a:pt x="37357" y="34297"/>
                  </a:cubicBezTo>
                  <a:cubicBezTo>
                    <a:pt x="39002" y="36705"/>
                    <a:pt x="40978" y="38868"/>
                    <a:pt x="43000" y="40960"/>
                  </a:cubicBezTo>
                  <a:cubicBezTo>
                    <a:pt x="44944" y="42971"/>
                    <a:pt x="46949" y="44953"/>
                    <a:pt x="48661" y="47171"/>
                  </a:cubicBezTo>
                  <a:cubicBezTo>
                    <a:pt x="49604" y="48388"/>
                    <a:pt x="50466" y="49677"/>
                    <a:pt x="51190" y="51037"/>
                  </a:cubicBezTo>
                  <a:cubicBezTo>
                    <a:pt x="51319" y="51277"/>
                    <a:pt x="51439" y="51519"/>
                    <a:pt x="51556" y="51763"/>
                  </a:cubicBezTo>
                  <a:cubicBezTo>
                    <a:pt x="50596" y="51134"/>
                    <a:pt x="49609" y="50546"/>
                    <a:pt x="48602" y="49997"/>
                  </a:cubicBezTo>
                  <a:cubicBezTo>
                    <a:pt x="45838" y="48493"/>
                    <a:pt x="42942" y="47289"/>
                    <a:pt x="40009" y="46156"/>
                  </a:cubicBezTo>
                  <a:cubicBezTo>
                    <a:pt x="36976" y="44983"/>
                    <a:pt x="33941" y="43825"/>
                    <a:pt x="30936" y="42583"/>
                  </a:cubicBezTo>
                  <a:cubicBezTo>
                    <a:pt x="30919" y="42515"/>
                    <a:pt x="30894" y="42451"/>
                    <a:pt x="30861" y="42391"/>
                  </a:cubicBezTo>
                  <a:cubicBezTo>
                    <a:pt x="30372" y="41502"/>
                    <a:pt x="29640" y="40708"/>
                    <a:pt x="29033" y="39894"/>
                  </a:cubicBezTo>
                  <a:cubicBezTo>
                    <a:pt x="28445" y="39105"/>
                    <a:pt x="27859" y="38314"/>
                    <a:pt x="27283" y="37514"/>
                  </a:cubicBezTo>
                  <a:cubicBezTo>
                    <a:pt x="26107" y="35882"/>
                    <a:pt x="24981" y="34210"/>
                    <a:pt x="23968" y="32470"/>
                  </a:cubicBezTo>
                  <a:cubicBezTo>
                    <a:pt x="22700" y="30290"/>
                    <a:pt x="21597" y="28008"/>
                    <a:pt x="20796" y="25623"/>
                  </a:cubicBezTo>
                  <a:cubicBezTo>
                    <a:pt x="20390" y="25468"/>
                    <a:pt x="19985" y="25301"/>
                    <a:pt x="19583" y="25114"/>
                  </a:cubicBezTo>
                  <a:cubicBezTo>
                    <a:pt x="19521" y="25084"/>
                    <a:pt x="19461" y="25052"/>
                    <a:pt x="19400" y="25023"/>
                  </a:cubicBezTo>
                  <a:lnTo>
                    <a:pt x="19400" y="25023"/>
                  </a:lnTo>
                  <a:cubicBezTo>
                    <a:pt x="20501" y="29533"/>
                    <a:pt x="22850" y="33847"/>
                    <a:pt x="25381" y="37605"/>
                  </a:cubicBezTo>
                  <a:cubicBezTo>
                    <a:pt x="26039" y="38583"/>
                    <a:pt x="26718" y="39549"/>
                    <a:pt x="27415" y="40499"/>
                  </a:cubicBezTo>
                  <a:cubicBezTo>
                    <a:pt x="27622" y="40783"/>
                    <a:pt x="27833" y="41064"/>
                    <a:pt x="28042" y="41347"/>
                  </a:cubicBezTo>
                  <a:cubicBezTo>
                    <a:pt x="23481" y="39329"/>
                    <a:pt x="19011" y="36963"/>
                    <a:pt x="15191" y="33761"/>
                  </a:cubicBezTo>
                  <a:cubicBezTo>
                    <a:pt x="12946" y="31877"/>
                    <a:pt x="10969" y="29699"/>
                    <a:pt x="9366" y="27242"/>
                  </a:cubicBezTo>
                  <a:cubicBezTo>
                    <a:pt x="9223" y="27025"/>
                    <a:pt x="9088" y="26804"/>
                    <a:pt x="8951" y="26585"/>
                  </a:cubicBezTo>
                  <a:cubicBezTo>
                    <a:pt x="8936" y="26454"/>
                    <a:pt x="8916" y="26325"/>
                    <a:pt x="8900" y="26193"/>
                  </a:cubicBezTo>
                  <a:cubicBezTo>
                    <a:pt x="8859" y="25845"/>
                    <a:pt x="8816" y="25496"/>
                    <a:pt x="8781" y="25146"/>
                  </a:cubicBezTo>
                  <a:cubicBezTo>
                    <a:pt x="8708" y="24449"/>
                    <a:pt x="8658" y="23749"/>
                    <a:pt x="8629" y="23047"/>
                  </a:cubicBezTo>
                  <a:cubicBezTo>
                    <a:pt x="8572" y="21693"/>
                    <a:pt x="8622" y="20348"/>
                    <a:pt x="8684" y="18995"/>
                  </a:cubicBezTo>
                  <a:cubicBezTo>
                    <a:pt x="8738" y="17809"/>
                    <a:pt x="8853" y="16627"/>
                    <a:pt x="9023" y="15454"/>
                  </a:cubicBezTo>
                  <a:cubicBezTo>
                    <a:pt x="8883" y="15228"/>
                    <a:pt x="8745" y="15003"/>
                    <a:pt x="8609" y="14774"/>
                  </a:cubicBezTo>
                  <a:cubicBezTo>
                    <a:pt x="8242" y="16140"/>
                    <a:pt x="7962" y="17530"/>
                    <a:pt x="7772" y="18933"/>
                  </a:cubicBezTo>
                  <a:cubicBezTo>
                    <a:pt x="7583" y="20315"/>
                    <a:pt x="7541" y="21728"/>
                    <a:pt x="7555" y="23122"/>
                  </a:cubicBezTo>
                  <a:cubicBezTo>
                    <a:pt x="7560" y="23469"/>
                    <a:pt x="7569" y="23815"/>
                    <a:pt x="7583" y="24162"/>
                  </a:cubicBezTo>
                  <a:cubicBezTo>
                    <a:pt x="6774" y="22579"/>
                    <a:pt x="6081" y="20937"/>
                    <a:pt x="5512" y="19253"/>
                  </a:cubicBezTo>
                  <a:cubicBezTo>
                    <a:pt x="3425" y="13106"/>
                    <a:pt x="2993" y="6547"/>
                    <a:pt x="3119" y="96"/>
                  </a:cubicBezTo>
                  <a:cubicBezTo>
                    <a:pt x="3033" y="55"/>
                    <a:pt x="2944" y="22"/>
                    <a:pt x="2851"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4"/>
          <p:cNvGrpSpPr/>
          <p:nvPr/>
        </p:nvGrpSpPr>
        <p:grpSpPr>
          <a:xfrm>
            <a:off x="8025565" y="-80732"/>
            <a:ext cx="699030" cy="1389431"/>
            <a:chOff x="-1215545" y="6426525"/>
            <a:chExt cx="906419" cy="1801648"/>
          </a:xfrm>
        </p:grpSpPr>
        <p:sp>
          <p:nvSpPr>
            <p:cNvPr id="93" name="Google Shape;93;p4"/>
            <p:cNvSpPr/>
            <p:nvPr/>
          </p:nvSpPr>
          <p:spPr>
            <a:xfrm>
              <a:off x="-1215545" y="6426525"/>
              <a:ext cx="906419" cy="1801648"/>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1213345" y="6426745"/>
              <a:ext cx="901327" cy="180136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4"/>
          <p:cNvSpPr txBox="1">
            <a:spLocks noGrp="1"/>
          </p:cNvSpPr>
          <p:nvPr>
            <p:ph type="body" idx="1"/>
          </p:nvPr>
        </p:nvSpPr>
        <p:spPr>
          <a:xfrm>
            <a:off x="782000" y="1189525"/>
            <a:ext cx="7243500" cy="2777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98" name="Google Shape;98;p4"/>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6"/>
          <p:cNvSpPr/>
          <p:nvPr/>
        </p:nvSpPr>
        <p:spPr>
          <a:xfrm rot="-8100000">
            <a:off x="5263881" y="26654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6"/>
          <p:cNvGrpSpPr/>
          <p:nvPr/>
        </p:nvGrpSpPr>
        <p:grpSpPr>
          <a:xfrm flipH="1">
            <a:off x="4611418" y="3045335"/>
            <a:ext cx="5103896" cy="2498559"/>
            <a:chOff x="-5607800" y="8913100"/>
            <a:chExt cx="5726350" cy="2803275"/>
          </a:xfrm>
        </p:grpSpPr>
        <p:grpSp>
          <p:nvGrpSpPr>
            <p:cNvPr id="111" name="Google Shape;111;p6"/>
            <p:cNvGrpSpPr/>
            <p:nvPr/>
          </p:nvGrpSpPr>
          <p:grpSpPr>
            <a:xfrm>
              <a:off x="-1279900" y="9489425"/>
              <a:ext cx="1398450" cy="2016600"/>
              <a:chOff x="-1279900" y="9489425"/>
              <a:chExt cx="1398450" cy="2016600"/>
            </a:xfrm>
          </p:grpSpPr>
          <p:sp>
            <p:nvSpPr>
              <p:cNvPr id="112" name="Google Shape;112;p6"/>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6"/>
            <p:cNvGrpSpPr/>
            <p:nvPr/>
          </p:nvGrpSpPr>
          <p:grpSpPr>
            <a:xfrm>
              <a:off x="-5267275" y="9662750"/>
              <a:ext cx="1475075" cy="1833875"/>
              <a:chOff x="-5267275" y="9662750"/>
              <a:chExt cx="1475075" cy="1833875"/>
            </a:xfrm>
          </p:grpSpPr>
          <p:sp>
            <p:nvSpPr>
              <p:cNvPr id="132" name="Google Shape;132;p6"/>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6"/>
            <p:cNvGrpSpPr/>
            <p:nvPr/>
          </p:nvGrpSpPr>
          <p:grpSpPr>
            <a:xfrm>
              <a:off x="-3390650" y="10079050"/>
              <a:ext cx="1087200" cy="1335725"/>
              <a:chOff x="-3390650" y="10079050"/>
              <a:chExt cx="1087200" cy="1335725"/>
            </a:xfrm>
          </p:grpSpPr>
          <p:sp>
            <p:nvSpPr>
              <p:cNvPr id="135" name="Google Shape;135;p6"/>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6"/>
            <p:cNvGrpSpPr/>
            <p:nvPr/>
          </p:nvGrpSpPr>
          <p:grpSpPr>
            <a:xfrm>
              <a:off x="-5607800" y="8913100"/>
              <a:ext cx="1826275" cy="1191275"/>
              <a:chOff x="-5607800" y="8913100"/>
              <a:chExt cx="1826275" cy="1191275"/>
            </a:xfrm>
          </p:grpSpPr>
          <p:sp>
            <p:nvSpPr>
              <p:cNvPr id="161" name="Google Shape;161;p6"/>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6"/>
            <p:cNvGrpSpPr/>
            <p:nvPr/>
          </p:nvGrpSpPr>
          <p:grpSpPr>
            <a:xfrm>
              <a:off x="-2214975" y="10024925"/>
              <a:ext cx="1110875" cy="1581975"/>
              <a:chOff x="-2214975" y="10024925"/>
              <a:chExt cx="1110875" cy="1581975"/>
            </a:xfrm>
          </p:grpSpPr>
          <p:sp>
            <p:nvSpPr>
              <p:cNvPr id="164" name="Google Shape;164;p6"/>
              <p:cNvSpPr/>
              <p:nvPr/>
            </p:nvSpPr>
            <p:spPr>
              <a:xfrm>
                <a:off x="-2214975" y="10024925"/>
                <a:ext cx="1110875" cy="1581975"/>
              </a:xfrm>
              <a:custGeom>
                <a:avLst/>
                <a:gdLst/>
                <a:ahLst/>
                <a:cxnLst/>
                <a:rect l="l" t="t" r="r" b="b"/>
                <a:pathLst>
                  <a:path w="44435" h="63279" extrusionOk="0">
                    <a:moveTo>
                      <a:pt x="20387" y="1"/>
                    </a:moveTo>
                    <a:cubicBezTo>
                      <a:pt x="20241" y="1"/>
                      <a:pt x="20092" y="67"/>
                      <a:pt x="19997" y="211"/>
                    </a:cubicBezTo>
                    <a:cubicBezTo>
                      <a:pt x="16432" y="5618"/>
                      <a:pt x="13112" y="11322"/>
                      <a:pt x="11699" y="17708"/>
                    </a:cubicBezTo>
                    <a:cubicBezTo>
                      <a:pt x="10400" y="23586"/>
                      <a:pt x="10601" y="29772"/>
                      <a:pt x="12217" y="35570"/>
                    </a:cubicBezTo>
                    <a:cubicBezTo>
                      <a:pt x="12894" y="37993"/>
                      <a:pt x="13823" y="40341"/>
                      <a:pt x="14993" y="42569"/>
                    </a:cubicBezTo>
                    <a:cubicBezTo>
                      <a:pt x="10981" y="40112"/>
                      <a:pt x="7292" y="37127"/>
                      <a:pt x="4114" y="33657"/>
                    </a:cubicBezTo>
                    <a:cubicBezTo>
                      <a:pt x="3053" y="32499"/>
                      <a:pt x="2050" y="31292"/>
                      <a:pt x="1105" y="30035"/>
                    </a:cubicBezTo>
                    <a:cubicBezTo>
                      <a:pt x="977" y="29864"/>
                      <a:pt x="801" y="29746"/>
                      <a:pt x="595" y="29746"/>
                    </a:cubicBezTo>
                    <a:cubicBezTo>
                      <a:pt x="548" y="29746"/>
                      <a:pt x="498" y="29752"/>
                      <a:pt x="447" y="29766"/>
                    </a:cubicBezTo>
                    <a:cubicBezTo>
                      <a:pt x="212" y="29831"/>
                      <a:pt x="1" y="30076"/>
                      <a:pt x="19" y="30328"/>
                    </a:cubicBezTo>
                    <a:cubicBezTo>
                      <a:pt x="143" y="32080"/>
                      <a:pt x="364" y="33823"/>
                      <a:pt x="679" y="35550"/>
                    </a:cubicBezTo>
                    <a:cubicBezTo>
                      <a:pt x="994" y="37270"/>
                      <a:pt x="1293" y="38979"/>
                      <a:pt x="1748" y="40669"/>
                    </a:cubicBezTo>
                    <a:cubicBezTo>
                      <a:pt x="2654" y="44028"/>
                      <a:pt x="3939" y="47274"/>
                      <a:pt x="5576" y="50343"/>
                    </a:cubicBezTo>
                    <a:cubicBezTo>
                      <a:pt x="7230" y="53434"/>
                      <a:pt x="9241" y="56319"/>
                      <a:pt x="11572" y="58939"/>
                    </a:cubicBezTo>
                    <a:cubicBezTo>
                      <a:pt x="14250" y="61952"/>
                      <a:pt x="17766" y="63279"/>
                      <a:pt x="21389" y="63279"/>
                    </a:cubicBezTo>
                    <a:cubicBezTo>
                      <a:pt x="24582" y="63279"/>
                      <a:pt x="27859" y="62248"/>
                      <a:pt x="30721" y="60433"/>
                    </a:cubicBezTo>
                    <a:cubicBezTo>
                      <a:pt x="35175" y="57607"/>
                      <a:pt x="38387" y="53204"/>
                      <a:pt x="40469" y="48414"/>
                    </a:cubicBezTo>
                    <a:cubicBezTo>
                      <a:pt x="42780" y="43099"/>
                      <a:pt x="43978" y="37290"/>
                      <a:pt x="44310" y="31515"/>
                    </a:cubicBezTo>
                    <a:cubicBezTo>
                      <a:pt x="44399" y="29972"/>
                      <a:pt x="44420" y="28426"/>
                      <a:pt x="44376" y="26878"/>
                    </a:cubicBezTo>
                    <a:cubicBezTo>
                      <a:pt x="44356" y="26211"/>
                      <a:pt x="44434" y="25396"/>
                      <a:pt x="44085" y="24799"/>
                    </a:cubicBezTo>
                    <a:cubicBezTo>
                      <a:pt x="43914" y="24504"/>
                      <a:pt x="43605" y="24294"/>
                      <a:pt x="43266" y="24260"/>
                    </a:cubicBezTo>
                    <a:cubicBezTo>
                      <a:pt x="43228" y="24256"/>
                      <a:pt x="43191" y="24254"/>
                      <a:pt x="43155" y="24254"/>
                    </a:cubicBezTo>
                    <a:cubicBezTo>
                      <a:pt x="42778" y="24254"/>
                      <a:pt x="42473" y="24451"/>
                      <a:pt x="42152" y="24648"/>
                    </a:cubicBezTo>
                    <a:cubicBezTo>
                      <a:pt x="35928" y="28519"/>
                      <a:pt x="30728" y="33835"/>
                      <a:pt x="26996" y="40144"/>
                    </a:cubicBezTo>
                    <a:cubicBezTo>
                      <a:pt x="26968" y="35725"/>
                      <a:pt x="25823" y="31384"/>
                      <a:pt x="24570" y="27137"/>
                    </a:cubicBezTo>
                    <a:cubicBezTo>
                      <a:pt x="23779" y="24450"/>
                      <a:pt x="22979" y="21763"/>
                      <a:pt x="22379" y="19025"/>
                    </a:cubicBezTo>
                    <a:cubicBezTo>
                      <a:pt x="21755" y="16182"/>
                      <a:pt x="21397" y="13294"/>
                      <a:pt x="21187" y="10392"/>
                    </a:cubicBezTo>
                    <a:cubicBezTo>
                      <a:pt x="20947" y="7079"/>
                      <a:pt x="20892" y="3758"/>
                      <a:pt x="20837" y="440"/>
                    </a:cubicBezTo>
                    <a:cubicBezTo>
                      <a:pt x="20832" y="160"/>
                      <a:pt x="20613" y="1"/>
                      <a:pt x="20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2213275" y="10025000"/>
                <a:ext cx="1106475" cy="1580775"/>
              </a:xfrm>
              <a:custGeom>
                <a:avLst/>
                <a:gdLst/>
                <a:ahLst/>
                <a:cxnLst/>
                <a:rect l="l" t="t" r="r" b="b"/>
                <a:pathLst>
                  <a:path w="44259" h="63231" extrusionOk="0">
                    <a:moveTo>
                      <a:pt x="20323" y="1"/>
                    </a:moveTo>
                    <a:cubicBezTo>
                      <a:pt x="20284" y="1"/>
                      <a:pt x="20245" y="5"/>
                      <a:pt x="20207" y="15"/>
                    </a:cubicBezTo>
                    <a:cubicBezTo>
                      <a:pt x="19272" y="1351"/>
                      <a:pt x="18676" y="2920"/>
                      <a:pt x="18278" y="4494"/>
                    </a:cubicBezTo>
                    <a:cubicBezTo>
                      <a:pt x="17690" y="6817"/>
                      <a:pt x="17314" y="9197"/>
                      <a:pt x="17030" y="11574"/>
                    </a:cubicBezTo>
                    <a:cubicBezTo>
                      <a:pt x="16457" y="16374"/>
                      <a:pt x="16416" y="21204"/>
                      <a:pt x="16881" y="26017"/>
                    </a:cubicBezTo>
                    <a:cubicBezTo>
                      <a:pt x="17346" y="30853"/>
                      <a:pt x="18286" y="35642"/>
                      <a:pt x="19717" y="40286"/>
                    </a:cubicBezTo>
                    <a:cubicBezTo>
                      <a:pt x="21125" y="44851"/>
                      <a:pt x="23301" y="49173"/>
                      <a:pt x="24459" y="53813"/>
                    </a:cubicBezTo>
                    <a:cubicBezTo>
                      <a:pt x="25061" y="56225"/>
                      <a:pt x="25303" y="58794"/>
                      <a:pt x="24878" y="61205"/>
                    </a:cubicBezTo>
                    <a:cubicBezTo>
                      <a:pt x="24781" y="61750"/>
                      <a:pt x="24651" y="62306"/>
                      <a:pt x="24497" y="62853"/>
                    </a:cubicBezTo>
                    <a:cubicBezTo>
                      <a:pt x="24400" y="62591"/>
                      <a:pt x="24300" y="62334"/>
                      <a:pt x="24199" y="62088"/>
                    </a:cubicBezTo>
                    <a:cubicBezTo>
                      <a:pt x="23648" y="60729"/>
                      <a:pt x="22952" y="59455"/>
                      <a:pt x="22122" y="58245"/>
                    </a:cubicBezTo>
                    <a:cubicBezTo>
                      <a:pt x="20451" y="55808"/>
                      <a:pt x="18397" y="53673"/>
                      <a:pt x="16210" y="51702"/>
                    </a:cubicBezTo>
                    <a:cubicBezTo>
                      <a:pt x="13939" y="49655"/>
                      <a:pt x="11579" y="47705"/>
                      <a:pt x="9371" y="45588"/>
                    </a:cubicBezTo>
                    <a:cubicBezTo>
                      <a:pt x="7151" y="43458"/>
                      <a:pt x="5178" y="41144"/>
                      <a:pt x="3656" y="38460"/>
                    </a:cubicBezTo>
                    <a:cubicBezTo>
                      <a:pt x="2808" y="36966"/>
                      <a:pt x="2105" y="35403"/>
                      <a:pt x="1571" y="33771"/>
                    </a:cubicBezTo>
                    <a:cubicBezTo>
                      <a:pt x="1139" y="32450"/>
                      <a:pt x="802" y="31097"/>
                      <a:pt x="456" y="29751"/>
                    </a:cubicBezTo>
                    <a:cubicBezTo>
                      <a:pt x="430" y="29752"/>
                      <a:pt x="405" y="29757"/>
                      <a:pt x="381" y="29765"/>
                    </a:cubicBezTo>
                    <a:cubicBezTo>
                      <a:pt x="221" y="29808"/>
                      <a:pt x="74" y="29937"/>
                      <a:pt x="0" y="30092"/>
                    </a:cubicBezTo>
                    <a:cubicBezTo>
                      <a:pt x="72" y="32705"/>
                      <a:pt x="904" y="35294"/>
                      <a:pt x="1949" y="37668"/>
                    </a:cubicBezTo>
                    <a:cubicBezTo>
                      <a:pt x="3194" y="40496"/>
                      <a:pt x="5027" y="42999"/>
                      <a:pt x="7125" y="45254"/>
                    </a:cubicBezTo>
                    <a:cubicBezTo>
                      <a:pt x="11188" y="49621"/>
                      <a:pt x="16181" y="53099"/>
                      <a:pt x="19663" y="58002"/>
                    </a:cubicBezTo>
                    <a:cubicBezTo>
                      <a:pt x="20591" y="59304"/>
                      <a:pt x="21386" y="60694"/>
                      <a:pt x="22040" y="62152"/>
                    </a:cubicBezTo>
                    <a:cubicBezTo>
                      <a:pt x="22197" y="62501"/>
                      <a:pt x="22337" y="62863"/>
                      <a:pt x="22466" y="63230"/>
                    </a:cubicBezTo>
                    <a:cubicBezTo>
                      <a:pt x="24451" y="63080"/>
                      <a:pt x="26446" y="62547"/>
                      <a:pt x="28330" y="61689"/>
                    </a:cubicBezTo>
                    <a:cubicBezTo>
                      <a:pt x="29114" y="60480"/>
                      <a:pt x="29879" y="59261"/>
                      <a:pt x="30625" y="58030"/>
                    </a:cubicBezTo>
                    <a:cubicBezTo>
                      <a:pt x="32207" y="55415"/>
                      <a:pt x="33727" y="52749"/>
                      <a:pt x="35099" y="50019"/>
                    </a:cubicBezTo>
                    <a:cubicBezTo>
                      <a:pt x="37854" y="44536"/>
                      <a:pt x="40197" y="38882"/>
                      <a:pt x="42127" y="33055"/>
                    </a:cubicBezTo>
                    <a:cubicBezTo>
                      <a:pt x="42663" y="31432"/>
                      <a:pt x="43164" y="29801"/>
                      <a:pt x="43608" y="28151"/>
                    </a:cubicBezTo>
                    <a:cubicBezTo>
                      <a:pt x="43832" y="27312"/>
                      <a:pt x="44044" y="26473"/>
                      <a:pt x="44240" y="25628"/>
                    </a:cubicBezTo>
                    <a:cubicBezTo>
                      <a:pt x="44248" y="25599"/>
                      <a:pt x="44252" y="25571"/>
                      <a:pt x="44259" y="25542"/>
                    </a:cubicBezTo>
                    <a:cubicBezTo>
                      <a:pt x="44219" y="25276"/>
                      <a:pt x="44148" y="25020"/>
                      <a:pt x="44017" y="24796"/>
                    </a:cubicBezTo>
                    <a:cubicBezTo>
                      <a:pt x="43942" y="24671"/>
                      <a:pt x="43842" y="24562"/>
                      <a:pt x="43726" y="24475"/>
                    </a:cubicBezTo>
                    <a:cubicBezTo>
                      <a:pt x="43640" y="24688"/>
                      <a:pt x="43554" y="24902"/>
                      <a:pt x="43477" y="25120"/>
                    </a:cubicBezTo>
                    <a:cubicBezTo>
                      <a:pt x="43224" y="25823"/>
                      <a:pt x="42964" y="26526"/>
                      <a:pt x="42711" y="27231"/>
                    </a:cubicBezTo>
                    <a:cubicBezTo>
                      <a:pt x="42193" y="28661"/>
                      <a:pt x="41664" y="30087"/>
                      <a:pt x="41123" y="31509"/>
                    </a:cubicBezTo>
                    <a:cubicBezTo>
                      <a:pt x="40065" y="34300"/>
                      <a:pt x="38914" y="37054"/>
                      <a:pt x="37668" y="39768"/>
                    </a:cubicBezTo>
                    <a:cubicBezTo>
                      <a:pt x="35147" y="45264"/>
                      <a:pt x="32423" y="50652"/>
                      <a:pt x="29315" y="55842"/>
                    </a:cubicBezTo>
                    <a:cubicBezTo>
                      <a:pt x="28641" y="56966"/>
                      <a:pt x="27947" y="58076"/>
                      <a:pt x="27242" y="59180"/>
                    </a:cubicBezTo>
                    <a:cubicBezTo>
                      <a:pt x="27258" y="58054"/>
                      <a:pt x="27183" y="56929"/>
                      <a:pt x="27018" y="55815"/>
                    </a:cubicBezTo>
                    <a:cubicBezTo>
                      <a:pt x="26321" y="51080"/>
                      <a:pt x="24105" y="46761"/>
                      <a:pt x="22496" y="42302"/>
                    </a:cubicBezTo>
                    <a:cubicBezTo>
                      <a:pt x="19221" y="33227"/>
                      <a:pt x="17933" y="23574"/>
                      <a:pt x="18441" y="13951"/>
                    </a:cubicBezTo>
                    <a:cubicBezTo>
                      <a:pt x="18581" y="11301"/>
                      <a:pt x="18866" y="8660"/>
                      <a:pt x="19298" y="6040"/>
                    </a:cubicBezTo>
                    <a:cubicBezTo>
                      <a:pt x="19602" y="4193"/>
                      <a:pt x="19998" y="2317"/>
                      <a:pt x="20773" y="609"/>
                    </a:cubicBezTo>
                    <a:cubicBezTo>
                      <a:pt x="20773" y="551"/>
                      <a:pt x="20772" y="494"/>
                      <a:pt x="20770" y="436"/>
                    </a:cubicBezTo>
                    <a:cubicBezTo>
                      <a:pt x="20766" y="158"/>
                      <a:pt x="20548" y="1"/>
                      <a:pt x="20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6"/>
            <p:cNvGrpSpPr/>
            <p:nvPr/>
          </p:nvGrpSpPr>
          <p:grpSpPr>
            <a:xfrm>
              <a:off x="-4216475" y="10211225"/>
              <a:ext cx="836475" cy="1505150"/>
              <a:chOff x="-4216475" y="10211225"/>
              <a:chExt cx="836475" cy="1505150"/>
            </a:xfrm>
          </p:grpSpPr>
          <p:sp>
            <p:nvSpPr>
              <p:cNvPr id="167" name="Google Shape;167;p6"/>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3921500" y="9971150"/>
              <a:ext cx="624475" cy="214350"/>
            </a:xfrm>
            <a:custGeom>
              <a:avLst/>
              <a:gdLst/>
              <a:ahLst/>
              <a:cxnLst/>
              <a:rect l="l" t="t" r="r" b="b"/>
              <a:pathLst>
                <a:path w="24979" h="8574" extrusionOk="0">
                  <a:moveTo>
                    <a:pt x="6390" y="1"/>
                  </a:moveTo>
                  <a:cubicBezTo>
                    <a:pt x="6386" y="1"/>
                    <a:pt x="6383" y="1"/>
                    <a:pt x="6380" y="1"/>
                  </a:cubicBezTo>
                  <a:cubicBezTo>
                    <a:pt x="5646" y="2"/>
                    <a:pt x="5117" y="489"/>
                    <a:pt x="4599" y="940"/>
                  </a:cubicBezTo>
                  <a:cubicBezTo>
                    <a:pt x="4117" y="1360"/>
                    <a:pt x="3635" y="1776"/>
                    <a:pt x="3159" y="2201"/>
                  </a:cubicBezTo>
                  <a:cubicBezTo>
                    <a:pt x="2155" y="3099"/>
                    <a:pt x="1158" y="3947"/>
                    <a:pt x="354" y="5036"/>
                  </a:cubicBezTo>
                  <a:cubicBezTo>
                    <a:pt x="0" y="5515"/>
                    <a:pt x="490" y="6021"/>
                    <a:pt x="975" y="6021"/>
                  </a:cubicBezTo>
                  <a:cubicBezTo>
                    <a:pt x="1075" y="6021"/>
                    <a:pt x="1176" y="5999"/>
                    <a:pt x="1269" y="5951"/>
                  </a:cubicBezTo>
                  <a:cubicBezTo>
                    <a:pt x="2288" y="5418"/>
                    <a:pt x="3141" y="4695"/>
                    <a:pt x="4025" y="3967"/>
                  </a:cubicBezTo>
                  <a:cubicBezTo>
                    <a:pt x="4437" y="3629"/>
                    <a:pt x="4848" y="3291"/>
                    <a:pt x="5255" y="2947"/>
                  </a:cubicBezTo>
                  <a:cubicBezTo>
                    <a:pt x="5459" y="2775"/>
                    <a:pt x="5662" y="2603"/>
                    <a:pt x="5864" y="2431"/>
                  </a:cubicBezTo>
                  <a:cubicBezTo>
                    <a:pt x="6009" y="2310"/>
                    <a:pt x="6248" y="2028"/>
                    <a:pt x="6419" y="1986"/>
                  </a:cubicBezTo>
                  <a:lnTo>
                    <a:pt x="6419" y="1986"/>
                  </a:lnTo>
                  <a:cubicBezTo>
                    <a:pt x="6414" y="1987"/>
                    <a:pt x="6409" y="1988"/>
                    <a:pt x="6403" y="1988"/>
                  </a:cubicBezTo>
                  <a:cubicBezTo>
                    <a:pt x="6372" y="1988"/>
                    <a:pt x="6345" y="1969"/>
                    <a:pt x="6365" y="1969"/>
                  </a:cubicBezTo>
                  <a:cubicBezTo>
                    <a:pt x="6380" y="1969"/>
                    <a:pt x="6420" y="1979"/>
                    <a:pt x="6503" y="2014"/>
                  </a:cubicBezTo>
                  <a:cubicBezTo>
                    <a:pt x="6661" y="2080"/>
                    <a:pt x="6792" y="2181"/>
                    <a:pt x="6898" y="2272"/>
                  </a:cubicBezTo>
                  <a:cubicBezTo>
                    <a:pt x="7208" y="2539"/>
                    <a:pt x="7408" y="2823"/>
                    <a:pt x="7627" y="3162"/>
                  </a:cubicBezTo>
                  <a:cubicBezTo>
                    <a:pt x="8119" y="3921"/>
                    <a:pt x="8544" y="4724"/>
                    <a:pt x="9195" y="5366"/>
                  </a:cubicBezTo>
                  <a:cubicBezTo>
                    <a:pt x="9850" y="6015"/>
                    <a:pt x="10706" y="6507"/>
                    <a:pt x="11641" y="6507"/>
                  </a:cubicBezTo>
                  <a:cubicBezTo>
                    <a:pt x="11721" y="6507"/>
                    <a:pt x="11801" y="6503"/>
                    <a:pt x="11882" y="6496"/>
                  </a:cubicBezTo>
                  <a:cubicBezTo>
                    <a:pt x="13012" y="6393"/>
                    <a:pt x="13901" y="5682"/>
                    <a:pt x="14801" y="5056"/>
                  </a:cubicBezTo>
                  <a:lnTo>
                    <a:pt x="17394" y="3253"/>
                  </a:lnTo>
                  <a:cubicBezTo>
                    <a:pt x="17611" y="3102"/>
                    <a:pt x="17826" y="2950"/>
                    <a:pt x="18044" y="2803"/>
                  </a:cubicBezTo>
                  <a:cubicBezTo>
                    <a:pt x="18096" y="2768"/>
                    <a:pt x="18171" y="2725"/>
                    <a:pt x="18237" y="2685"/>
                  </a:cubicBezTo>
                  <a:cubicBezTo>
                    <a:pt x="18276" y="2723"/>
                    <a:pt x="18313" y="2763"/>
                    <a:pt x="18349" y="2803"/>
                  </a:cubicBezTo>
                  <a:cubicBezTo>
                    <a:pt x="18549" y="3012"/>
                    <a:pt x="18746" y="3224"/>
                    <a:pt x="18941" y="3437"/>
                  </a:cubicBezTo>
                  <a:cubicBezTo>
                    <a:pt x="19653" y="4217"/>
                    <a:pt x="20385" y="5097"/>
                    <a:pt x="20952" y="5860"/>
                  </a:cubicBezTo>
                  <a:cubicBezTo>
                    <a:pt x="21298" y="6324"/>
                    <a:pt x="21626" y="6800"/>
                    <a:pt x="21962" y="7270"/>
                  </a:cubicBezTo>
                  <a:cubicBezTo>
                    <a:pt x="22157" y="7541"/>
                    <a:pt x="22334" y="7898"/>
                    <a:pt x="22578" y="8122"/>
                  </a:cubicBezTo>
                  <a:cubicBezTo>
                    <a:pt x="22908" y="8424"/>
                    <a:pt x="23235" y="8535"/>
                    <a:pt x="23625" y="8536"/>
                  </a:cubicBezTo>
                  <a:cubicBezTo>
                    <a:pt x="23703" y="8561"/>
                    <a:pt x="23783" y="8573"/>
                    <a:pt x="23864" y="8573"/>
                  </a:cubicBezTo>
                  <a:cubicBezTo>
                    <a:pt x="24242" y="8573"/>
                    <a:pt x="24620" y="8313"/>
                    <a:pt x="24642" y="7908"/>
                  </a:cubicBezTo>
                  <a:cubicBezTo>
                    <a:pt x="24978" y="7198"/>
                    <a:pt x="24622" y="6588"/>
                    <a:pt x="24201" y="5961"/>
                  </a:cubicBezTo>
                  <a:cubicBezTo>
                    <a:pt x="23871" y="5470"/>
                    <a:pt x="23507" y="5003"/>
                    <a:pt x="23140" y="4538"/>
                  </a:cubicBezTo>
                  <a:cubicBezTo>
                    <a:pt x="22486" y="3704"/>
                    <a:pt x="21793" y="2904"/>
                    <a:pt x="21063" y="2135"/>
                  </a:cubicBezTo>
                  <a:cubicBezTo>
                    <a:pt x="20324" y="1356"/>
                    <a:pt x="19467" y="249"/>
                    <a:pt x="18302" y="249"/>
                  </a:cubicBezTo>
                  <a:cubicBezTo>
                    <a:pt x="18274" y="249"/>
                    <a:pt x="18245" y="250"/>
                    <a:pt x="18216" y="251"/>
                  </a:cubicBezTo>
                  <a:cubicBezTo>
                    <a:pt x="17534" y="282"/>
                    <a:pt x="17029" y="727"/>
                    <a:pt x="16504" y="1103"/>
                  </a:cubicBezTo>
                  <a:lnTo>
                    <a:pt x="15090" y="2117"/>
                  </a:lnTo>
                  <a:cubicBezTo>
                    <a:pt x="14178" y="2771"/>
                    <a:pt x="13282" y="3474"/>
                    <a:pt x="12335" y="4076"/>
                  </a:cubicBezTo>
                  <a:cubicBezTo>
                    <a:pt x="12125" y="4208"/>
                    <a:pt x="11962" y="4308"/>
                    <a:pt x="11730" y="4362"/>
                  </a:cubicBezTo>
                  <a:cubicBezTo>
                    <a:pt x="11730" y="4362"/>
                    <a:pt x="11642" y="4371"/>
                    <a:pt x="11610" y="4375"/>
                  </a:cubicBezTo>
                  <a:cubicBezTo>
                    <a:pt x="11568" y="4371"/>
                    <a:pt x="11444" y="4358"/>
                    <a:pt x="11406" y="4358"/>
                  </a:cubicBezTo>
                  <a:cubicBezTo>
                    <a:pt x="11400" y="4358"/>
                    <a:pt x="11397" y="4358"/>
                    <a:pt x="11395" y="4358"/>
                  </a:cubicBezTo>
                  <a:cubicBezTo>
                    <a:pt x="11082" y="4282"/>
                    <a:pt x="10819" y="4094"/>
                    <a:pt x="10555" y="3826"/>
                  </a:cubicBezTo>
                  <a:cubicBezTo>
                    <a:pt x="9950" y="3213"/>
                    <a:pt x="9574" y="2385"/>
                    <a:pt x="9046" y="1687"/>
                  </a:cubicBezTo>
                  <a:cubicBezTo>
                    <a:pt x="8412" y="849"/>
                    <a:pt x="7509" y="1"/>
                    <a:pt x="6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3904175" y="9816500"/>
              <a:ext cx="646525" cy="212025"/>
            </a:xfrm>
            <a:custGeom>
              <a:avLst/>
              <a:gdLst/>
              <a:ahLst/>
              <a:cxnLst/>
              <a:rect l="l" t="t" r="r" b="b"/>
              <a:pathLst>
                <a:path w="25861" h="8481" extrusionOk="0">
                  <a:moveTo>
                    <a:pt x="18158" y="1"/>
                  </a:moveTo>
                  <a:cubicBezTo>
                    <a:pt x="17117" y="1"/>
                    <a:pt x="16208" y="941"/>
                    <a:pt x="15422" y="1528"/>
                  </a:cubicBezTo>
                  <a:cubicBezTo>
                    <a:pt x="14538" y="2190"/>
                    <a:pt x="13650" y="2850"/>
                    <a:pt x="12771" y="3518"/>
                  </a:cubicBezTo>
                  <a:cubicBezTo>
                    <a:pt x="12456" y="3758"/>
                    <a:pt x="12035" y="4095"/>
                    <a:pt x="11716" y="4149"/>
                  </a:cubicBezTo>
                  <a:cubicBezTo>
                    <a:pt x="11763" y="4141"/>
                    <a:pt x="11696" y="4134"/>
                    <a:pt x="11646" y="4134"/>
                  </a:cubicBezTo>
                  <a:cubicBezTo>
                    <a:pt x="11642" y="4134"/>
                    <a:pt x="11637" y="4134"/>
                    <a:pt x="11633" y="4134"/>
                  </a:cubicBezTo>
                  <a:cubicBezTo>
                    <a:pt x="11591" y="4114"/>
                    <a:pt x="11513" y="4080"/>
                    <a:pt x="11475" y="4063"/>
                  </a:cubicBezTo>
                  <a:cubicBezTo>
                    <a:pt x="11453" y="4042"/>
                    <a:pt x="11390" y="3990"/>
                    <a:pt x="11389" y="3990"/>
                  </a:cubicBezTo>
                  <a:cubicBezTo>
                    <a:pt x="11266" y="3876"/>
                    <a:pt x="11155" y="3747"/>
                    <a:pt x="11045" y="3623"/>
                  </a:cubicBezTo>
                  <a:cubicBezTo>
                    <a:pt x="10271" y="2741"/>
                    <a:pt x="9423" y="1960"/>
                    <a:pt x="8454" y="1293"/>
                  </a:cubicBezTo>
                  <a:cubicBezTo>
                    <a:pt x="7760" y="815"/>
                    <a:pt x="6977" y="413"/>
                    <a:pt x="6182" y="413"/>
                  </a:cubicBezTo>
                  <a:cubicBezTo>
                    <a:pt x="5761" y="413"/>
                    <a:pt x="5337" y="526"/>
                    <a:pt x="4921" y="800"/>
                  </a:cubicBezTo>
                  <a:cubicBezTo>
                    <a:pt x="4419" y="1134"/>
                    <a:pt x="4023" y="1600"/>
                    <a:pt x="3610" y="2029"/>
                  </a:cubicBezTo>
                  <a:lnTo>
                    <a:pt x="2288" y="3403"/>
                  </a:lnTo>
                  <a:cubicBezTo>
                    <a:pt x="1849" y="3859"/>
                    <a:pt x="1403" y="4324"/>
                    <a:pt x="1000" y="4811"/>
                  </a:cubicBezTo>
                  <a:cubicBezTo>
                    <a:pt x="665" y="5215"/>
                    <a:pt x="0" y="5983"/>
                    <a:pt x="501" y="6509"/>
                  </a:cubicBezTo>
                  <a:cubicBezTo>
                    <a:pt x="632" y="6648"/>
                    <a:pt x="787" y="6704"/>
                    <a:pt x="952" y="6704"/>
                  </a:cubicBezTo>
                  <a:cubicBezTo>
                    <a:pt x="1539" y="6704"/>
                    <a:pt x="2260" y="5987"/>
                    <a:pt x="2575" y="5712"/>
                  </a:cubicBezTo>
                  <a:cubicBezTo>
                    <a:pt x="3017" y="5330"/>
                    <a:pt x="3455" y="4946"/>
                    <a:pt x="3883" y="4550"/>
                  </a:cubicBezTo>
                  <a:lnTo>
                    <a:pt x="5052" y="3472"/>
                  </a:lnTo>
                  <a:cubicBezTo>
                    <a:pt x="5390" y="3160"/>
                    <a:pt x="5790" y="2700"/>
                    <a:pt x="6143" y="2531"/>
                  </a:cubicBezTo>
                  <a:cubicBezTo>
                    <a:pt x="6163" y="2522"/>
                    <a:pt x="6171" y="2519"/>
                    <a:pt x="6180" y="2514"/>
                  </a:cubicBezTo>
                  <a:cubicBezTo>
                    <a:pt x="6193" y="2513"/>
                    <a:pt x="6204" y="2512"/>
                    <a:pt x="6214" y="2512"/>
                  </a:cubicBezTo>
                  <a:cubicBezTo>
                    <a:pt x="6277" y="2512"/>
                    <a:pt x="6316" y="2531"/>
                    <a:pt x="6398" y="2557"/>
                  </a:cubicBezTo>
                  <a:cubicBezTo>
                    <a:pt x="6572" y="2612"/>
                    <a:pt x="6744" y="2732"/>
                    <a:pt x="6902" y="2830"/>
                  </a:cubicBezTo>
                  <a:cubicBezTo>
                    <a:pt x="7303" y="3084"/>
                    <a:pt x="7684" y="3366"/>
                    <a:pt x="8043" y="3675"/>
                  </a:cubicBezTo>
                  <a:cubicBezTo>
                    <a:pt x="8417" y="3999"/>
                    <a:pt x="8771" y="4346"/>
                    <a:pt x="9102" y="4713"/>
                  </a:cubicBezTo>
                  <a:cubicBezTo>
                    <a:pt x="9472" y="5124"/>
                    <a:pt x="9793" y="5546"/>
                    <a:pt x="10243" y="5878"/>
                  </a:cubicBezTo>
                  <a:cubicBezTo>
                    <a:pt x="10689" y="6207"/>
                    <a:pt x="11181" y="6348"/>
                    <a:pt x="11679" y="6348"/>
                  </a:cubicBezTo>
                  <a:cubicBezTo>
                    <a:pt x="12288" y="6348"/>
                    <a:pt x="12905" y="6137"/>
                    <a:pt x="13454" y="5804"/>
                  </a:cubicBezTo>
                  <a:cubicBezTo>
                    <a:pt x="14418" y="5221"/>
                    <a:pt x="15306" y="4481"/>
                    <a:pt x="16213" y="3813"/>
                  </a:cubicBezTo>
                  <a:lnTo>
                    <a:pt x="17484" y="2879"/>
                  </a:lnTo>
                  <a:cubicBezTo>
                    <a:pt x="17673" y="2741"/>
                    <a:pt x="17859" y="2598"/>
                    <a:pt x="18051" y="2465"/>
                  </a:cubicBezTo>
                  <a:cubicBezTo>
                    <a:pt x="18195" y="2628"/>
                    <a:pt x="18427" y="2784"/>
                    <a:pt x="18562" y="2915"/>
                  </a:cubicBezTo>
                  <a:cubicBezTo>
                    <a:pt x="18745" y="3091"/>
                    <a:pt x="18928" y="3268"/>
                    <a:pt x="19111" y="3446"/>
                  </a:cubicBezTo>
                  <a:cubicBezTo>
                    <a:pt x="19510" y="3838"/>
                    <a:pt x="19906" y="4234"/>
                    <a:pt x="20297" y="4634"/>
                  </a:cubicBezTo>
                  <a:cubicBezTo>
                    <a:pt x="21081" y="5434"/>
                    <a:pt x="21848" y="6250"/>
                    <a:pt x="22599" y="7082"/>
                  </a:cubicBezTo>
                  <a:cubicBezTo>
                    <a:pt x="22942" y="7460"/>
                    <a:pt x="23272" y="7842"/>
                    <a:pt x="23668" y="8168"/>
                  </a:cubicBezTo>
                  <a:cubicBezTo>
                    <a:pt x="23913" y="8370"/>
                    <a:pt x="24222" y="8481"/>
                    <a:pt x="24520" y="8481"/>
                  </a:cubicBezTo>
                  <a:cubicBezTo>
                    <a:pt x="24886" y="8481"/>
                    <a:pt x="25236" y="8313"/>
                    <a:pt x="25434" y="7940"/>
                  </a:cubicBezTo>
                  <a:cubicBezTo>
                    <a:pt x="25860" y="7140"/>
                    <a:pt x="25212" y="6409"/>
                    <a:pt x="24706" y="5838"/>
                  </a:cubicBezTo>
                  <a:cubicBezTo>
                    <a:pt x="24334" y="5419"/>
                    <a:pt x="23956" y="5006"/>
                    <a:pt x="23573" y="4599"/>
                  </a:cubicBezTo>
                  <a:cubicBezTo>
                    <a:pt x="22840" y="3821"/>
                    <a:pt x="22092" y="3057"/>
                    <a:pt x="21329" y="2308"/>
                  </a:cubicBezTo>
                  <a:cubicBezTo>
                    <a:pt x="20930" y="1915"/>
                    <a:pt x="20528" y="1527"/>
                    <a:pt x="20119" y="1143"/>
                  </a:cubicBezTo>
                  <a:cubicBezTo>
                    <a:pt x="19677" y="725"/>
                    <a:pt x="19230" y="234"/>
                    <a:pt x="18622" y="65"/>
                  </a:cubicBezTo>
                  <a:cubicBezTo>
                    <a:pt x="18465" y="21"/>
                    <a:pt x="18310" y="1"/>
                    <a:pt x="18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2281425" y="10368800"/>
              <a:ext cx="82100" cy="155975"/>
            </a:xfrm>
            <a:custGeom>
              <a:avLst/>
              <a:gdLst/>
              <a:ahLst/>
              <a:cxnLst/>
              <a:rect l="l" t="t" r="r" b="b"/>
              <a:pathLst>
                <a:path w="3284" h="6239" extrusionOk="0">
                  <a:moveTo>
                    <a:pt x="1716" y="0"/>
                  </a:moveTo>
                  <a:cubicBezTo>
                    <a:pt x="1596" y="0"/>
                    <a:pt x="1474" y="16"/>
                    <a:pt x="1350" y="50"/>
                  </a:cubicBezTo>
                  <a:cubicBezTo>
                    <a:pt x="22" y="415"/>
                    <a:pt x="39" y="2129"/>
                    <a:pt x="19" y="3241"/>
                  </a:cubicBezTo>
                  <a:cubicBezTo>
                    <a:pt x="13" y="3624"/>
                    <a:pt x="1" y="4001"/>
                    <a:pt x="45" y="4383"/>
                  </a:cubicBezTo>
                  <a:cubicBezTo>
                    <a:pt x="87" y="4747"/>
                    <a:pt x="143" y="5181"/>
                    <a:pt x="335" y="5505"/>
                  </a:cubicBezTo>
                  <a:cubicBezTo>
                    <a:pt x="561" y="5884"/>
                    <a:pt x="1017" y="6238"/>
                    <a:pt x="1485" y="6238"/>
                  </a:cubicBezTo>
                  <a:cubicBezTo>
                    <a:pt x="1595" y="6238"/>
                    <a:pt x="1707" y="6219"/>
                    <a:pt x="1816" y="6175"/>
                  </a:cubicBezTo>
                  <a:cubicBezTo>
                    <a:pt x="2074" y="6072"/>
                    <a:pt x="2272" y="5992"/>
                    <a:pt x="2459" y="5779"/>
                  </a:cubicBezTo>
                  <a:cubicBezTo>
                    <a:pt x="2640" y="5570"/>
                    <a:pt x="2732" y="5358"/>
                    <a:pt x="2840" y="5102"/>
                  </a:cubicBezTo>
                  <a:cubicBezTo>
                    <a:pt x="2912" y="4930"/>
                    <a:pt x="2970" y="4751"/>
                    <a:pt x="3012" y="4569"/>
                  </a:cubicBezTo>
                  <a:cubicBezTo>
                    <a:pt x="3127" y="4087"/>
                    <a:pt x="3161" y="3560"/>
                    <a:pt x="3205" y="3064"/>
                  </a:cubicBezTo>
                  <a:cubicBezTo>
                    <a:pt x="3240" y="2689"/>
                    <a:pt x="3283" y="2298"/>
                    <a:pt x="3263" y="1922"/>
                  </a:cubicBezTo>
                  <a:cubicBezTo>
                    <a:pt x="3248" y="1642"/>
                    <a:pt x="3220" y="1358"/>
                    <a:pt x="3133" y="1091"/>
                  </a:cubicBezTo>
                  <a:cubicBezTo>
                    <a:pt x="2928" y="465"/>
                    <a:pt x="2362" y="0"/>
                    <a:pt x="1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2160350" y="10575700"/>
              <a:ext cx="82275" cy="135275"/>
            </a:xfrm>
            <a:custGeom>
              <a:avLst/>
              <a:gdLst/>
              <a:ahLst/>
              <a:cxnLst/>
              <a:rect l="l" t="t" r="r" b="b"/>
              <a:pathLst>
                <a:path w="3291" h="5411" extrusionOk="0">
                  <a:moveTo>
                    <a:pt x="1816" y="1"/>
                  </a:moveTo>
                  <a:cubicBezTo>
                    <a:pt x="1609" y="1"/>
                    <a:pt x="1405" y="52"/>
                    <a:pt x="1246" y="164"/>
                  </a:cubicBezTo>
                  <a:cubicBezTo>
                    <a:pt x="1166" y="222"/>
                    <a:pt x="1088" y="280"/>
                    <a:pt x="1012" y="343"/>
                  </a:cubicBezTo>
                  <a:cubicBezTo>
                    <a:pt x="366" y="772"/>
                    <a:pt x="255" y="1693"/>
                    <a:pt x="137" y="2399"/>
                  </a:cubicBezTo>
                  <a:cubicBezTo>
                    <a:pt x="74" y="2782"/>
                    <a:pt x="5" y="3170"/>
                    <a:pt x="4" y="3560"/>
                  </a:cubicBezTo>
                  <a:cubicBezTo>
                    <a:pt x="0" y="4265"/>
                    <a:pt x="271" y="4908"/>
                    <a:pt x="877" y="5232"/>
                  </a:cubicBezTo>
                  <a:lnTo>
                    <a:pt x="848" y="5220"/>
                  </a:lnTo>
                  <a:lnTo>
                    <a:pt x="873" y="5238"/>
                  </a:lnTo>
                  <a:cubicBezTo>
                    <a:pt x="1038" y="5363"/>
                    <a:pt x="1229" y="5410"/>
                    <a:pt x="1423" y="5410"/>
                  </a:cubicBezTo>
                  <a:cubicBezTo>
                    <a:pt x="1519" y="5410"/>
                    <a:pt x="1615" y="5399"/>
                    <a:pt x="1709" y="5380"/>
                  </a:cubicBezTo>
                  <a:cubicBezTo>
                    <a:pt x="1906" y="5355"/>
                    <a:pt x="2095" y="5315"/>
                    <a:pt x="2275" y="5198"/>
                  </a:cubicBezTo>
                  <a:cubicBezTo>
                    <a:pt x="2460" y="5079"/>
                    <a:pt x="2595" y="4945"/>
                    <a:pt x="2727" y="4773"/>
                  </a:cubicBezTo>
                  <a:cubicBezTo>
                    <a:pt x="2906" y="4537"/>
                    <a:pt x="3028" y="4266"/>
                    <a:pt x="3090" y="3978"/>
                  </a:cubicBezTo>
                  <a:cubicBezTo>
                    <a:pt x="3171" y="3599"/>
                    <a:pt x="3214" y="3207"/>
                    <a:pt x="3237" y="2820"/>
                  </a:cubicBezTo>
                  <a:cubicBezTo>
                    <a:pt x="3254" y="2551"/>
                    <a:pt x="3291" y="2273"/>
                    <a:pt x="3283" y="2005"/>
                  </a:cubicBezTo>
                  <a:cubicBezTo>
                    <a:pt x="3273" y="1512"/>
                    <a:pt x="3205" y="911"/>
                    <a:pt x="2841" y="541"/>
                  </a:cubicBezTo>
                  <a:cubicBezTo>
                    <a:pt x="2792" y="475"/>
                    <a:pt x="2740" y="411"/>
                    <a:pt x="2685" y="349"/>
                  </a:cubicBezTo>
                  <a:cubicBezTo>
                    <a:pt x="2484" y="129"/>
                    <a:pt x="2144" y="1"/>
                    <a:pt x="18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2120375" y="10236150"/>
              <a:ext cx="80050" cy="127225"/>
            </a:xfrm>
            <a:custGeom>
              <a:avLst/>
              <a:gdLst/>
              <a:ahLst/>
              <a:cxnLst/>
              <a:rect l="l" t="t" r="r" b="b"/>
              <a:pathLst>
                <a:path w="3202" h="5089" extrusionOk="0">
                  <a:moveTo>
                    <a:pt x="1695" y="1"/>
                  </a:moveTo>
                  <a:cubicBezTo>
                    <a:pt x="1630" y="1"/>
                    <a:pt x="1567" y="5"/>
                    <a:pt x="1508" y="12"/>
                  </a:cubicBezTo>
                  <a:cubicBezTo>
                    <a:pt x="1228" y="51"/>
                    <a:pt x="1047" y="164"/>
                    <a:pt x="826" y="339"/>
                  </a:cubicBezTo>
                  <a:cubicBezTo>
                    <a:pt x="573" y="539"/>
                    <a:pt x="470" y="825"/>
                    <a:pt x="358" y="1116"/>
                  </a:cubicBezTo>
                  <a:cubicBezTo>
                    <a:pt x="309" y="1245"/>
                    <a:pt x="250" y="1379"/>
                    <a:pt x="215" y="1513"/>
                  </a:cubicBezTo>
                  <a:cubicBezTo>
                    <a:pt x="129" y="1843"/>
                    <a:pt x="94" y="2184"/>
                    <a:pt x="54" y="2521"/>
                  </a:cubicBezTo>
                  <a:cubicBezTo>
                    <a:pt x="28" y="2681"/>
                    <a:pt x="11" y="2842"/>
                    <a:pt x="5" y="3005"/>
                  </a:cubicBezTo>
                  <a:cubicBezTo>
                    <a:pt x="1" y="3199"/>
                    <a:pt x="17" y="3376"/>
                    <a:pt x="42" y="3566"/>
                  </a:cubicBezTo>
                  <a:lnTo>
                    <a:pt x="42" y="3566"/>
                  </a:lnTo>
                  <a:lnTo>
                    <a:pt x="6" y="3300"/>
                  </a:lnTo>
                  <a:lnTo>
                    <a:pt x="6" y="3300"/>
                  </a:lnTo>
                  <a:cubicBezTo>
                    <a:pt x="31" y="3487"/>
                    <a:pt x="37" y="3705"/>
                    <a:pt x="83" y="3879"/>
                  </a:cubicBezTo>
                  <a:cubicBezTo>
                    <a:pt x="112" y="3986"/>
                    <a:pt x="155" y="4091"/>
                    <a:pt x="207" y="4189"/>
                  </a:cubicBezTo>
                  <a:cubicBezTo>
                    <a:pt x="287" y="4404"/>
                    <a:pt x="419" y="4594"/>
                    <a:pt x="591" y="4745"/>
                  </a:cubicBezTo>
                  <a:cubicBezTo>
                    <a:pt x="629" y="4784"/>
                    <a:pt x="669" y="4821"/>
                    <a:pt x="711" y="4856"/>
                  </a:cubicBezTo>
                  <a:lnTo>
                    <a:pt x="711" y="4856"/>
                  </a:lnTo>
                  <a:cubicBezTo>
                    <a:pt x="689" y="4840"/>
                    <a:pt x="677" y="4832"/>
                    <a:pt x="676" y="4832"/>
                  </a:cubicBezTo>
                  <a:lnTo>
                    <a:pt x="676" y="4832"/>
                  </a:lnTo>
                  <a:cubicBezTo>
                    <a:pt x="674" y="4832"/>
                    <a:pt x="734" y="4877"/>
                    <a:pt x="855" y="4969"/>
                  </a:cubicBezTo>
                  <a:cubicBezTo>
                    <a:pt x="923" y="5003"/>
                    <a:pt x="992" y="5033"/>
                    <a:pt x="1064" y="5058"/>
                  </a:cubicBezTo>
                  <a:cubicBezTo>
                    <a:pt x="1141" y="5073"/>
                    <a:pt x="1219" y="5084"/>
                    <a:pt x="1299" y="5089"/>
                  </a:cubicBezTo>
                  <a:cubicBezTo>
                    <a:pt x="1465" y="5068"/>
                    <a:pt x="1541" y="5058"/>
                    <a:pt x="1528" y="5058"/>
                  </a:cubicBezTo>
                  <a:cubicBezTo>
                    <a:pt x="1525" y="5058"/>
                    <a:pt x="1517" y="5058"/>
                    <a:pt x="1503" y="5060"/>
                  </a:cubicBezTo>
                  <a:cubicBezTo>
                    <a:pt x="1572" y="5047"/>
                    <a:pt x="1641" y="5029"/>
                    <a:pt x="1707" y="5004"/>
                  </a:cubicBezTo>
                  <a:lnTo>
                    <a:pt x="1707" y="5004"/>
                  </a:lnTo>
                  <a:lnTo>
                    <a:pt x="1661" y="5023"/>
                  </a:lnTo>
                  <a:cubicBezTo>
                    <a:pt x="1916" y="4987"/>
                    <a:pt x="2116" y="4854"/>
                    <a:pt x="2286" y="4685"/>
                  </a:cubicBezTo>
                  <a:cubicBezTo>
                    <a:pt x="2489" y="4537"/>
                    <a:pt x="2653" y="4316"/>
                    <a:pt x="2767" y="4109"/>
                  </a:cubicBezTo>
                  <a:cubicBezTo>
                    <a:pt x="2871" y="3919"/>
                    <a:pt x="2954" y="3718"/>
                    <a:pt x="3017" y="3510"/>
                  </a:cubicBezTo>
                  <a:cubicBezTo>
                    <a:pt x="3122" y="3156"/>
                    <a:pt x="3155" y="2776"/>
                    <a:pt x="3181" y="2408"/>
                  </a:cubicBezTo>
                  <a:cubicBezTo>
                    <a:pt x="3201" y="2055"/>
                    <a:pt x="3160" y="1700"/>
                    <a:pt x="3060" y="1361"/>
                  </a:cubicBezTo>
                  <a:cubicBezTo>
                    <a:pt x="2996" y="1156"/>
                    <a:pt x="2919" y="958"/>
                    <a:pt x="2831" y="765"/>
                  </a:cubicBezTo>
                  <a:cubicBezTo>
                    <a:pt x="2712" y="496"/>
                    <a:pt x="2498" y="321"/>
                    <a:pt x="2263" y="154"/>
                  </a:cubicBezTo>
                  <a:cubicBezTo>
                    <a:pt x="2104" y="41"/>
                    <a:pt x="1893" y="1"/>
                    <a:pt x="1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1348200" y="9861525"/>
              <a:ext cx="211950" cy="172900"/>
            </a:xfrm>
            <a:custGeom>
              <a:avLst/>
              <a:gdLst/>
              <a:ahLst/>
              <a:cxnLst/>
              <a:rect l="l" t="t" r="r" b="b"/>
              <a:pathLst>
                <a:path w="8478" h="6916" extrusionOk="0">
                  <a:moveTo>
                    <a:pt x="6843" y="1"/>
                  </a:moveTo>
                  <a:cubicBezTo>
                    <a:pt x="6650" y="1"/>
                    <a:pt x="6455" y="48"/>
                    <a:pt x="6278" y="146"/>
                  </a:cubicBezTo>
                  <a:cubicBezTo>
                    <a:pt x="5493" y="582"/>
                    <a:pt x="5149" y="1548"/>
                    <a:pt x="4747" y="2299"/>
                  </a:cubicBezTo>
                  <a:cubicBezTo>
                    <a:pt x="4555" y="2649"/>
                    <a:pt x="4341" y="2988"/>
                    <a:pt x="4106" y="3312"/>
                  </a:cubicBezTo>
                  <a:lnTo>
                    <a:pt x="4099" y="3323"/>
                  </a:lnTo>
                  <a:lnTo>
                    <a:pt x="4097" y="3325"/>
                  </a:lnTo>
                  <a:cubicBezTo>
                    <a:pt x="4043" y="3389"/>
                    <a:pt x="3991" y="3454"/>
                    <a:pt x="3937" y="3517"/>
                  </a:cubicBezTo>
                  <a:cubicBezTo>
                    <a:pt x="3908" y="3550"/>
                    <a:pt x="3876" y="3583"/>
                    <a:pt x="3845" y="3617"/>
                  </a:cubicBezTo>
                  <a:cubicBezTo>
                    <a:pt x="3673" y="3429"/>
                    <a:pt x="3501" y="3242"/>
                    <a:pt x="3329" y="3056"/>
                  </a:cubicBezTo>
                  <a:cubicBezTo>
                    <a:pt x="3013" y="2712"/>
                    <a:pt x="2701" y="2371"/>
                    <a:pt x="2359" y="2052"/>
                  </a:cubicBezTo>
                  <a:cubicBezTo>
                    <a:pt x="1920" y="1643"/>
                    <a:pt x="1505" y="1235"/>
                    <a:pt x="877" y="1187"/>
                  </a:cubicBezTo>
                  <a:cubicBezTo>
                    <a:pt x="865" y="1186"/>
                    <a:pt x="852" y="1186"/>
                    <a:pt x="839" y="1186"/>
                  </a:cubicBezTo>
                  <a:cubicBezTo>
                    <a:pt x="533" y="1186"/>
                    <a:pt x="149" y="1464"/>
                    <a:pt x="103" y="1777"/>
                  </a:cubicBezTo>
                  <a:cubicBezTo>
                    <a:pt x="0" y="2488"/>
                    <a:pt x="367" y="3036"/>
                    <a:pt x="713" y="3626"/>
                  </a:cubicBezTo>
                  <a:cubicBezTo>
                    <a:pt x="997" y="4112"/>
                    <a:pt x="1341" y="4567"/>
                    <a:pt x="1660" y="5031"/>
                  </a:cubicBezTo>
                  <a:cubicBezTo>
                    <a:pt x="1972" y="5484"/>
                    <a:pt x="2265" y="6007"/>
                    <a:pt x="2649" y="6400"/>
                  </a:cubicBezTo>
                  <a:cubicBezTo>
                    <a:pt x="2994" y="6754"/>
                    <a:pt x="3436" y="6915"/>
                    <a:pt x="3885" y="6915"/>
                  </a:cubicBezTo>
                  <a:cubicBezTo>
                    <a:pt x="4300" y="6915"/>
                    <a:pt x="4720" y="6778"/>
                    <a:pt x="5074" y="6526"/>
                  </a:cubicBezTo>
                  <a:cubicBezTo>
                    <a:pt x="5949" y="5903"/>
                    <a:pt x="6661" y="5000"/>
                    <a:pt x="7226" y="4096"/>
                  </a:cubicBezTo>
                  <a:cubicBezTo>
                    <a:pt x="7834" y="3121"/>
                    <a:pt x="8478" y="1659"/>
                    <a:pt x="7827" y="553"/>
                  </a:cubicBezTo>
                  <a:cubicBezTo>
                    <a:pt x="7616" y="195"/>
                    <a:pt x="7234" y="1"/>
                    <a:pt x="6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1603350" y="10144825"/>
              <a:ext cx="195050" cy="153025"/>
            </a:xfrm>
            <a:custGeom>
              <a:avLst/>
              <a:gdLst/>
              <a:ahLst/>
              <a:cxnLst/>
              <a:rect l="l" t="t" r="r" b="b"/>
              <a:pathLst>
                <a:path w="7802" h="6121" extrusionOk="0">
                  <a:moveTo>
                    <a:pt x="6635" y="0"/>
                  </a:moveTo>
                  <a:cubicBezTo>
                    <a:pt x="6272" y="0"/>
                    <a:pt x="6319" y="18"/>
                    <a:pt x="6428" y="18"/>
                  </a:cubicBezTo>
                  <a:cubicBezTo>
                    <a:pt x="6466" y="18"/>
                    <a:pt x="6513" y="16"/>
                    <a:pt x="6551" y="10"/>
                  </a:cubicBezTo>
                  <a:lnTo>
                    <a:pt x="6551" y="10"/>
                  </a:lnTo>
                  <a:cubicBezTo>
                    <a:pt x="6106" y="79"/>
                    <a:pt x="5770" y="214"/>
                    <a:pt x="5462" y="547"/>
                  </a:cubicBezTo>
                  <a:cubicBezTo>
                    <a:pt x="4906" y="1149"/>
                    <a:pt x="4619" y="1964"/>
                    <a:pt x="4234" y="2674"/>
                  </a:cubicBezTo>
                  <a:cubicBezTo>
                    <a:pt x="4201" y="2733"/>
                    <a:pt x="4166" y="2792"/>
                    <a:pt x="4131" y="2852"/>
                  </a:cubicBezTo>
                  <a:cubicBezTo>
                    <a:pt x="3716" y="2463"/>
                    <a:pt x="3320" y="2059"/>
                    <a:pt x="2927" y="1646"/>
                  </a:cubicBezTo>
                  <a:cubicBezTo>
                    <a:pt x="2396" y="1090"/>
                    <a:pt x="1762" y="165"/>
                    <a:pt x="924" y="165"/>
                  </a:cubicBezTo>
                  <a:cubicBezTo>
                    <a:pt x="831" y="165"/>
                    <a:pt x="735" y="177"/>
                    <a:pt x="636" y="201"/>
                  </a:cubicBezTo>
                  <a:cubicBezTo>
                    <a:pt x="330" y="278"/>
                    <a:pt x="0" y="639"/>
                    <a:pt x="45" y="977"/>
                  </a:cubicBezTo>
                  <a:cubicBezTo>
                    <a:pt x="97" y="1376"/>
                    <a:pt x="166" y="1774"/>
                    <a:pt x="360" y="2136"/>
                  </a:cubicBezTo>
                  <a:cubicBezTo>
                    <a:pt x="527" y="2451"/>
                    <a:pt x="736" y="2753"/>
                    <a:pt x="937" y="3047"/>
                  </a:cubicBezTo>
                  <a:cubicBezTo>
                    <a:pt x="1384" y="3698"/>
                    <a:pt x="1904" y="4310"/>
                    <a:pt x="2440" y="4891"/>
                  </a:cubicBezTo>
                  <a:cubicBezTo>
                    <a:pt x="2997" y="5493"/>
                    <a:pt x="3621" y="6121"/>
                    <a:pt x="4436" y="6121"/>
                  </a:cubicBezTo>
                  <a:cubicBezTo>
                    <a:pt x="4612" y="6121"/>
                    <a:pt x="4798" y="6091"/>
                    <a:pt x="4994" y="6025"/>
                  </a:cubicBezTo>
                  <a:cubicBezTo>
                    <a:pt x="5916" y="5717"/>
                    <a:pt x="6397" y="4739"/>
                    <a:pt x="6848" y="3943"/>
                  </a:cubicBezTo>
                  <a:cubicBezTo>
                    <a:pt x="7288" y="3171"/>
                    <a:pt x="7767" y="2316"/>
                    <a:pt x="7791" y="1405"/>
                  </a:cubicBezTo>
                  <a:cubicBezTo>
                    <a:pt x="7802" y="998"/>
                    <a:pt x="7616" y="676"/>
                    <a:pt x="7392" y="358"/>
                  </a:cubicBezTo>
                  <a:lnTo>
                    <a:pt x="7392" y="358"/>
                  </a:lnTo>
                  <a:cubicBezTo>
                    <a:pt x="7437" y="421"/>
                    <a:pt x="7513" y="492"/>
                    <a:pt x="7522" y="492"/>
                  </a:cubicBezTo>
                  <a:cubicBezTo>
                    <a:pt x="7529" y="492"/>
                    <a:pt x="7487" y="441"/>
                    <a:pt x="7337" y="290"/>
                  </a:cubicBezTo>
                  <a:cubicBezTo>
                    <a:pt x="7261" y="215"/>
                    <a:pt x="7119" y="106"/>
                    <a:pt x="7007" y="59"/>
                  </a:cubicBezTo>
                  <a:cubicBezTo>
                    <a:pt x="6899" y="16"/>
                    <a:pt x="6747" y="0"/>
                    <a:pt x="6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1426550" y="10412950"/>
              <a:ext cx="203600" cy="175425"/>
            </a:xfrm>
            <a:custGeom>
              <a:avLst/>
              <a:gdLst/>
              <a:ahLst/>
              <a:cxnLst/>
              <a:rect l="l" t="t" r="r" b="b"/>
              <a:pathLst>
                <a:path w="8144" h="7017" extrusionOk="0">
                  <a:moveTo>
                    <a:pt x="5647" y="734"/>
                  </a:moveTo>
                  <a:lnTo>
                    <a:pt x="5647" y="734"/>
                  </a:lnTo>
                  <a:cubicBezTo>
                    <a:pt x="5646" y="735"/>
                    <a:pt x="5646" y="735"/>
                    <a:pt x="5645" y="736"/>
                  </a:cubicBezTo>
                  <a:cubicBezTo>
                    <a:pt x="5646" y="735"/>
                    <a:pt x="5646" y="735"/>
                    <a:pt x="5647" y="734"/>
                  </a:cubicBezTo>
                  <a:close/>
                  <a:moveTo>
                    <a:pt x="840" y="0"/>
                  </a:moveTo>
                  <a:cubicBezTo>
                    <a:pt x="592" y="0"/>
                    <a:pt x="280" y="153"/>
                    <a:pt x="176" y="389"/>
                  </a:cubicBezTo>
                  <a:cubicBezTo>
                    <a:pt x="1" y="784"/>
                    <a:pt x="33" y="1126"/>
                    <a:pt x="159" y="1527"/>
                  </a:cubicBezTo>
                  <a:cubicBezTo>
                    <a:pt x="263" y="1857"/>
                    <a:pt x="420" y="2207"/>
                    <a:pt x="570" y="2517"/>
                  </a:cubicBezTo>
                  <a:cubicBezTo>
                    <a:pt x="816" y="3032"/>
                    <a:pt x="1114" y="3532"/>
                    <a:pt x="1399" y="4025"/>
                  </a:cubicBezTo>
                  <a:cubicBezTo>
                    <a:pt x="1685" y="4518"/>
                    <a:pt x="1986" y="5011"/>
                    <a:pt x="2267" y="5510"/>
                  </a:cubicBezTo>
                  <a:cubicBezTo>
                    <a:pt x="2688" y="6253"/>
                    <a:pt x="3121" y="6993"/>
                    <a:pt x="4099" y="7016"/>
                  </a:cubicBezTo>
                  <a:cubicBezTo>
                    <a:pt x="4113" y="7016"/>
                    <a:pt x="4128" y="7017"/>
                    <a:pt x="4142" y="7017"/>
                  </a:cubicBezTo>
                  <a:cubicBezTo>
                    <a:pt x="4933" y="7017"/>
                    <a:pt x="5464" y="6523"/>
                    <a:pt x="5921" y="5943"/>
                  </a:cubicBezTo>
                  <a:cubicBezTo>
                    <a:pt x="6285" y="5479"/>
                    <a:pt x="6637" y="5006"/>
                    <a:pt x="6952" y="4506"/>
                  </a:cubicBezTo>
                  <a:cubicBezTo>
                    <a:pt x="7219" y="4085"/>
                    <a:pt x="7455" y="3646"/>
                    <a:pt x="7658" y="3190"/>
                  </a:cubicBezTo>
                  <a:cubicBezTo>
                    <a:pt x="7752" y="2976"/>
                    <a:pt x="7876" y="2760"/>
                    <a:pt x="7934" y="2536"/>
                  </a:cubicBezTo>
                  <a:cubicBezTo>
                    <a:pt x="7967" y="2263"/>
                    <a:pt x="7985" y="2127"/>
                    <a:pt x="7988" y="2127"/>
                  </a:cubicBezTo>
                  <a:lnTo>
                    <a:pt x="7988" y="2127"/>
                  </a:lnTo>
                  <a:cubicBezTo>
                    <a:pt x="7991" y="2127"/>
                    <a:pt x="7985" y="2193"/>
                    <a:pt x="7973" y="2327"/>
                  </a:cubicBezTo>
                  <a:lnTo>
                    <a:pt x="7997" y="2224"/>
                  </a:lnTo>
                  <a:cubicBezTo>
                    <a:pt x="8143" y="1886"/>
                    <a:pt x="8080" y="1275"/>
                    <a:pt x="7980" y="929"/>
                  </a:cubicBezTo>
                  <a:cubicBezTo>
                    <a:pt x="7835" y="427"/>
                    <a:pt x="7324" y="48"/>
                    <a:pt x="6807" y="48"/>
                  </a:cubicBezTo>
                  <a:cubicBezTo>
                    <a:pt x="6613" y="48"/>
                    <a:pt x="6419" y="101"/>
                    <a:pt x="6242" y="222"/>
                  </a:cubicBezTo>
                  <a:cubicBezTo>
                    <a:pt x="6023" y="369"/>
                    <a:pt x="5823" y="540"/>
                    <a:pt x="5647" y="734"/>
                  </a:cubicBezTo>
                  <a:lnTo>
                    <a:pt x="5647" y="734"/>
                  </a:lnTo>
                  <a:cubicBezTo>
                    <a:pt x="5657" y="723"/>
                    <a:pt x="5662" y="718"/>
                    <a:pt x="5664" y="718"/>
                  </a:cubicBezTo>
                  <a:lnTo>
                    <a:pt x="5664" y="718"/>
                  </a:lnTo>
                  <a:cubicBezTo>
                    <a:pt x="5677" y="718"/>
                    <a:pt x="5424" y="1062"/>
                    <a:pt x="5339" y="1171"/>
                  </a:cubicBezTo>
                  <a:cubicBezTo>
                    <a:pt x="5396" y="1102"/>
                    <a:pt x="5425" y="1067"/>
                    <a:pt x="5426" y="1067"/>
                  </a:cubicBezTo>
                  <a:lnTo>
                    <a:pt x="5426" y="1067"/>
                  </a:lnTo>
                  <a:cubicBezTo>
                    <a:pt x="5429" y="1067"/>
                    <a:pt x="5349" y="1169"/>
                    <a:pt x="5186" y="1376"/>
                  </a:cubicBezTo>
                  <a:cubicBezTo>
                    <a:pt x="5163" y="1424"/>
                    <a:pt x="5140" y="1473"/>
                    <a:pt x="5117" y="1521"/>
                  </a:cubicBezTo>
                  <a:cubicBezTo>
                    <a:pt x="4933" y="1905"/>
                    <a:pt x="4733" y="2284"/>
                    <a:pt x="4527" y="2657"/>
                  </a:cubicBezTo>
                  <a:cubicBezTo>
                    <a:pt x="4378" y="2926"/>
                    <a:pt x="4217" y="3188"/>
                    <a:pt x="4051" y="3448"/>
                  </a:cubicBezTo>
                  <a:cubicBezTo>
                    <a:pt x="3802" y="3079"/>
                    <a:pt x="3557" y="2708"/>
                    <a:pt x="3297" y="2347"/>
                  </a:cubicBezTo>
                  <a:cubicBezTo>
                    <a:pt x="2979" y="1900"/>
                    <a:pt x="2674" y="1435"/>
                    <a:pt x="2316" y="1019"/>
                  </a:cubicBezTo>
                  <a:cubicBezTo>
                    <a:pt x="1937" y="578"/>
                    <a:pt x="1481" y="14"/>
                    <a:pt x="854" y="1"/>
                  </a:cubicBezTo>
                  <a:cubicBezTo>
                    <a:pt x="849" y="0"/>
                    <a:pt x="845"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1293800" y="10442200"/>
              <a:ext cx="750" cy="875"/>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6"/>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1744375" y="2259900"/>
            <a:ext cx="4168299" cy="3283991"/>
          </a:xfrm>
          <a:custGeom>
            <a:avLst/>
            <a:gdLst/>
            <a:ahLst/>
            <a:cxnLst/>
            <a:rect l="l" t="t" r="r" b="b"/>
            <a:pathLst>
              <a:path w="10238" h="8066" extrusionOk="0">
                <a:moveTo>
                  <a:pt x="5570" y="0"/>
                </a:moveTo>
                <a:cubicBezTo>
                  <a:pt x="4215" y="0"/>
                  <a:pt x="2810" y="534"/>
                  <a:pt x="1825" y="1409"/>
                </a:cubicBezTo>
                <a:cubicBezTo>
                  <a:pt x="568" y="2523"/>
                  <a:pt x="0" y="4184"/>
                  <a:pt x="1082" y="6030"/>
                </a:cubicBezTo>
                <a:cubicBezTo>
                  <a:pt x="1846" y="7319"/>
                  <a:pt x="3352" y="8066"/>
                  <a:pt x="4858" y="8066"/>
                </a:cubicBezTo>
                <a:cubicBezTo>
                  <a:pt x="5075" y="8066"/>
                  <a:pt x="5292" y="8050"/>
                  <a:pt x="5507" y="8018"/>
                </a:cubicBezTo>
                <a:cubicBezTo>
                  <a:pt x="7200" y="7767"/>
                  <a:pt x="8686" y="6609"/>
                  <a:pt x="9538" y="5123"/>
                </a:cubicBezTo>
                <a:cubicBezTo>
                  <a:pt x="9953" y="4402"/>
                  <a:pt x="10237" y="3550"/>
                  <a:pt x="10052" y="2741"/>
                </a:cubicBezTo>
                <a:cubicBezTo>
                  <a:pt x="9746" y="1430"/>
                  <a:pt x="8358" y="709"/>
                  <a:pt x="7091" y="250"/>
                </a:cubicBezTo>
                <a:cubicBezTo>
                  <a:pt x="6610" y="80"/>
                  <a:pt x="6094" y="0"/>
                  <a:pt x="5570"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1"/>
        <p:cNvGrpSpPr/>
        <p:nvPr/>
      </p:nvGrpSpPr>
      <p:grpSpPr>
        <a:xfrm>
          <a:off x="0" y="0"/>
          <a:ext cx="0" cy="0"/>
          <a:chOff x="0" y="0"/>
          <a:chExt cx="0" cy="0"/>
        </a:xfrm>
      </p:grpSpPr>
      <p:sp>
        <p:nvSpPr>
          <p:cNvPr id="282" name="Google Shape;282;p10"/>
          <p:cNvSpPr/>
          <p:nvPr/>
        </p:nvSpPr>
        <p:spPr>
          <a:xfrm rot="-8100000">
            <a:off x="5549556" y="2651381"/>
            <a:ext cx="4650468" cy="5401746"/>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10"/>
          <p:cNvGrpSpPr/>
          <p:nvPr/>
        </p:nvGrpSpPr>
        <p:grpSpPr>
          <a:xfrm rot="-1281176" flipH="1">
            <a:off x="7903004" y="2687799"/>
            <a:ext cx="1668791" cy="2406439"/>
            <a:chOff x="-1279900" y="9489425"/>
            <a:chExt cx="1398450" cy="2016600"/>
          </a:xfrm>
        </p:grpSpPr>
        <p:sp>
          <p:nvSpPr>
            <p:cNvPr id="284" name="Google Shape;284;p10"/>
            <p:cNvSpPr/>
            <p:nvPr/>
          </p:nvSpPr>
          <p:spPr>
            <a:xfrm>
              <a:off x="-1279900" y="9489425"/>
              <a:ext cx="1398450" cy="2016600"/>
            </a:xfrm>
            <a:custGeom>
              <a:avLst/>
              <a:gdLst/>
              <a:ahLst/>
              <a:cxnLst/>
              <a:rect l="l" t="t" r="r" b="b"/>
              <a:pathLst>
                <a:path w="55938" h="80664" extrusionOk="0">
                  <a:moveTo>
                    <a:pt x="12508" y="0"/>
                  </a:moveTo>
                  <a:cubicBezTo>
                    <a:pt x="12347" y="0"/>
                    <a:pt x="12180" y="152"/>
                    <a:pt x="12172" y="321"/>
                  </a:cubicBezTo>
                  <a:cubicBezTo>
                    <a:pt x="11945" y="4787"/>
                    <a:pt x="11832" y="9297"/>
                    <a:pt x="12150" y="13762"/>
                  </a:cubicBezTo>
                  <a:cubicBezTo>
                    <a:pt x="12433" y="17730"/>
                    <a:pt x="13260" y="21774"/>
                    <a:pt x="15419" y="25175"/>
                  </a:cubicBezTo>
                  <a:cubicBezTo>
                    <a:pt x="16488" y="26860"/>
                    <a:pt x="17881" y="28461"/>
                    <a:pt x="19633" y="29455"/>
                  </a:cubicBezTo>
                  <a:cubicBezTo>
                    <a:pt x="19678" y="29481"/>
                    <a:pt x="19728" y="29494"/>
                    <a:pt x="19780" y="29494"/>
                  </a:cubicBezTo>
                  <a:cubicBezTo>
                    <a:pt x="19804" y="29494"/>
                    <a:pt x="19828" y="29491"/>
                    <a:pt x="19852" y="29485"/>
                  </a:cubicBezTo>
                  <a:cubicBezTo>
                    <a:pt x="20227" y="30935"/>
                    <a:pt x="20629" y="32378"/>
                    <a:pt x="21074" y="33811"/>
                  </a:cubicBezTo>
                  <a:cubicBezTo>
                    <a:pt x="21294" y="34514"/>
                    <a:pt x="21521" y="35211"/>
                    <a:pt x="21759" y="35905"/>
                  </a:cubicBezTo>
                  <a:cubicBezTo>
                    <a:pt x="21636" y="35788"/>
                    <a:pt x="21511" y="35670"/>
                    <a:pt x="21383" y="35557"/>
                  </a:cubicBezTo>
                  <a:cubicBezTo>
                    <a:pt x="20777" y="35019"/>
                    <a:pt x="20152" y="34506"/>
                    <a:pt x="19505" y="34016"/>
                  </a:cubicBezTo>
                  <a:cubicBezTo>
                    <a:pt x="18212" y="33035"/>
                    <a:pt x="16849" y="32149"/>
                    <a:pt x="15410" y="31397"/>
                  </a:cubicBezTo>
                  <a:cubicBezTo>
                    <a:pt x="12500" y="29878"/>
                    <a:pt x="9360" y="28793"/>
                    <a:pt x="6130" y="28219"/>
                  </a:cubicBezTo>
                  <a:cubicBezTo>
                    <a:pt x="4401" y="27910"/>
                    <a:pt x="2644" y="27733"/>
                    <a:pt x="888" y="27733"/>
                  </a:cubicBezTo>
                  <a:cubicBezTo>
                    <a:pt x="782" y="27733"/>
                    <a:pt x="675" y="27734"/>
                    <a:pt x="568" y="27735"/>
                  </a:cubicBezTo>
                  <a:cubicBezTo>
                    <a:pt x="261" y="27739"/>
                    <a:pt x="0" y="28108"/>
                    <a:pt x="195" y="28386"/>
                  </a:cubicBezTo>
                  <a:cubicBezTo>
                    <a:pt x="1987" y="30950"/>
                    <a:pt x="4298" y="33075"/>
                    <a:pt x="7014" y="34632"/>
                  </a:cubicBezTo>
                  <a:cubicBezTo>
                    <a:pt x="9955" y="36320"/>
                    <a:pt x="13270" y="37267"/>
                    <a:pt x="16643" y="37533"/>
                  </a:cubicBezTo>
                  <a:cubicBezTo>
                    <a:pt x="17245" y="37580"/>
                    <a:pt x="17848" y="37603"/>
                    <a:pt x="18450" y="37603"/>
                  </a:cubicBezTo>
                  <a:cubicBezTo>
                    <a:pt x="19724" y="37603"/>
                    <a:pt x="20997" y="37501"/>
                    <a:pt x="22260" y="37318"/>
                  </a:cubicBezTo>
                  <a:cubicBezTo>
                    <a:pt x="22751" y="38661"/>
                    <a:pt x="23284" y="39989"/>
                    <a:pt x="23858" y="41302"/>
                  </a:cubicBezTo>
                  <a:cubicBezTo>
                    <a:pt x="24929" y="43739"/>
                    <a:pt x="26128" y="46118"/>
                    <a:pt x="27384" y="48462"/>
                  </a:cubicBezTo>
                  <a:cubicBezTo>
                    <a:pt x="28046" y="49698"/>
                    <a:pt x="28721" y="50928"/>
                    <a:pt x="29411" y="52150"/>
                  </a:cubicBezTo>
                  <a:cubicBezTo>
                    <a:pt x="29321" y="52078"/>
                    <a:pt x="29234" y="52003"/>
                    <a:pt x="29143" y="51931"/>
                  </a:cubicBezTo>
                  <a:cubicBezTo>
                    <a:pt x="27984" y="51017"/>
                    <a:pt x="26762" y="50183"/>
                    <a:pt x="25487" y="49439"/>
                  </a:cubicBezTo>
                  <a:cubicBezTo>
                    <a:pt x="22919" y="47934"/>
                    <a:pt x="20170" y="46761"/>
                    <a:pt x="17306" y="45950"/>
                  </a:cubicBezTo>
                  <a:cubicBezTo>
                    <a:pt x="15693" y="45497"/>
                    <a:pt x="14048" y="45167"/>
                    <a:pt x="12385" y="44964"/>
                  </a:cubicBezTo>
                  <a:cubicBezTo>
                    <a:pt x="12369" y="44962"/>
                    <a:pt x="12354" y="44961"/>
                    <a:pt x="12339" y="44961"/>
                  </a:cubicBezTo>
                  <a:cubicBezTo>
                    <a:pt x="12021" y="44961"/>
                    <a:pt x="11868" y="45376"/>
                    <a:pt x="12006" y="45625"/>
                  </a:cubicBezTo>
                  <a:cubicBezTo>
                    <a:pt x="13502" y="48341"/>
                    <a:pt x="15585" y="50650"/>
                    <a:pt x="18103" y="52451"/>
                  </a:cubicBezTo>
                  <a:cubicBezTo>
                    <a:pt x="20617" y="54249"/>
                    <a:pt x="23576" y="55605"/>
                    <a:pt x="26613" y="56213"/>
                  </a:cubicBezTo>
                  <a:cubicBezTo>
                    <a:pt x="27399" y="56371"/>
                    <a:pt x="28195" y="56465"/>
                    <a:pt x="28984" y="56465"/>
                  </a:cubicBezTo>
                  <a:cubicBezTo>
                    <a:pt x="29895" y="56465"/>
                    <a:pt x="30798" y="56339"/>
                    <a:pt x="31669" y="56038"/>
                  </a:cubicBezTo>
                  <a:cubicBezTo>
                    <a:pt x="32589" y="57564"/>
                    <a:pt x="33539" y="59072"/>
                    <a:pt x="34521" y="60562"/>
                  </a:cubicBezTo>
                  <a:cubicBezTo>
                    <a:pt x="35758" y="62430"/>
                    <a:pt x="37054" y="64264"/>
                    <a:pt x="38424" y="66040"/>
                  </a:cubicBezTo>
                  <a:cubicBezTo>
                    <a:pt x="38074" y="65897"/>
                    <a:pt x="37704" y="65793"/>
                    <a:pt x="37340" y="65701"/>
                  </a:cubicBezTo>
                  <a:cubicBezTo>
                    <a:pt x="36564" y="65507"/>
                    <a:pt x="35769" y="65398"/>
                    <a:pt x="34974" y="65320"/>
                  </a:cubicBezTo>
                  <a:cubicBezTo>
                    <a:pt x="33909" y="65214"/>
                    <a:pt x="32838" y="65166"/>
                    <a:pt x="31767" y="65166"/>
                  </a:cubicBezTo>
                  <a:cubicBezTo>
                    <a:pt x="31104" y="65166"/>
                    <a:pt x="30442" y="65184"/>
                    <a:pt x="29781" y="65219"/>
                  </a:cubicBezTo>
                  <a:cubicBezTo>
                    <a:pt x="26304" y="65405"/>
                    <a:pt x="22846" y="66071"/>
                    <a:pt x="19557" y="67213"/>
                  </a:cubicBezTo>
                  <a:cubicBezTo>
                    <a:pt x="17924" y="67780"/>
                    <a:pt x="16173" y="68417"/>
                    <a:pt x="15017" y="69770"/>
                  </a:cubicBezTo>
                  <a:cubicBezTo>
                    <a:pt x="14767" y="70060"/>
                    <a:pt x="14880" y="70439"/>
                    <a:pt x="15229" y="70573"/>
                  </a:cubicBezTo>
                  <a:cubicBezTo>
                    <a:pt x="18638" y="71887"/>
                    <a:pt x="22290" y="72554"/>
                    <a:pt x="25944" y="72554"/>
                  </a:cubicBezTo>
                  <a:cubicBezTo>
                    <a:pt x="25965" y="72554"/>
                    <a:pt x="25985" y="72554"/>
                    <a:pt x="26006" y="72554"/>
                  </a:cubicBezTo>
                  <a:cubicBezTo>
                    <a:pt x="29265" y="72548"/>
                    <a:pt x="32534" y="71998"/>
                    <a:pt x="35514" y="70648"/>
                  </a:cubicBezTo>
                  <a:cubicBezTo>
                    <a:pt x="37096" y="69933"/>
                    <a:pt x="38539" y="68953"/>
                    <a:pt x="39737" y="67695"/>
                  </a:cubicBezTo>
                  <a:cubicBezTo>
                    <a:pt x="40768" y="68962"/>
                    <a:pt x="41840" y="70195"/>
                    <a:pt x="42961" y="71384"/>
                  </a:cubicBezTo>
                  <a:cubicBezTo>
                    <a:pt x="46052" y="74659"/>
                    <a:pt x="49527" y="77627"/>
                    <a:pt x="53389" y="79959"/>
                  </a:cubicBezTo>
                  <a:cubicBezTo>
                    <a:pt x="53631" y="80107"/>
                    <a:pt x="53874" y="80262"/>
                    <a:pt x="54129" y="80386"/>
                  </a:cubicBezTo>
                  <a:cubicBezTo>
                    <a:pt x="54407" y="80523"/>
                    <a:pt x="54720" y="80577"/>
                    <a:pt x="55018" y="80647"/>
                  </a:cubicBezTo>
                  <a:cubicBezTo>
                    <a:pt x="55064" y="80658"/>
                    <a:pt x="55110" y="80664"/>
                    <a:pt x="55154" y="80664"/>
                  </a:cubicBezTo>
                  <a:cubicBezTo>
                    <a:pt x="55620" y="80664"/>
                    <a:pt x="55937" y="80080"/>
                    <a:pt x="55566" y="79712"/>
                  </a:cubicBezTo>
                  <a:cubicBezTo>
                    <a:pt x="55360" y="79509"/>
                    <a:pt x="55168" y="79281"/>
                    <a:pt x="54933" y="79112"/>
                  </a:cubicBezTo>
                  <a:cubicBezTo>
                    <a:pt x="54691" y="78937"/>
                    <a:pt x="54419" y="78794"/>
                    <a:pt x="54162" y="78639"/>
                  </a:cubicBezTo>
                  <a:cubicBezTo>
                    <a:pt x="53691" y="78352"/>
                    <a:pt x="53224" y="78058"/>
                    <a:pt x="52764" y="77756"/>
                  </a:cubicBezTo>
                  <a:cubicBezTo>
                    <a:pt x="51828" y="77145"/>
                    <a:pt x="50919" y="76500"/>
                    <a:pt x="50032" y="75821"/>
                  </a:cubicBezTo>
                  <a:cubicBezTo>
                    <a:pt x="48317" y="74511"/>
                    <a:pt x="46698" y="73068"/>
                    <a:pt x="45165" y="71550"/>
                  </a:cubicBezTo>
                  <a:cubicBezTo>
                    <a:pt x="47110" y="68566"/>
                    <a:pt x="47922" y="64998"/>
                    <a:pt x="48110" y="61475"/>
                  </a:cubicBezTo>
                  <a:cubicBezTo>
                    <a:pt x="48214" y="59504"/>
                    <a:pt x="48113" y="57531"/>
                    <a:pt x="47953" y="55565"/>
                  </a:cubicBezTo>
                  <a:cubicBezTo>
                    <a:pt x="47796" y="53647"/>
                    <a:pt x="47623" y="51728"/>
                    <a:pt x="47374" y="49820"/>
                  </a:cubicBezTo>
                  <a:cubicBezTo>
                    <a:pt x="47095" y="47667"/>
                    <a:pt x="46683" y="45525"/>
                    <a:pt x="46012" y="43458"/>
                  </a:cubicBezTo>
                  <a:cubicBezTo>
                    <a:pt x="45950" y="43267"/>
                    <a:pt x="45764" y="43152"/>
                    <a:pt x="45582" y="43152"/>
                  </a:cubicBezTo>
                  <a:cubicBezTo>
                    <a:pt x="45447" y="43152"/>
                    <a:pt x="45315" y="43215"/>
                    <a:pt x="45238" y="43357"/>
                  </a:cubicBezTo>
                  <a:cubicBezTo>
                    <a:pt x="43380" y="46767"/>
                    <a:pt x="42590" y="50610"/>
                    <a:pt x="42218" y="54443"/>
                  </a:cubicBezTo>
                  <a:cubicBezTo>
                    <a:pt x="42028" y="56384"/>
                    <a:pt x="41928" y="58334"/>
                    <a:pt x="41869" y="60282"/>
                  </a:cubicBezTo>
                  <a:cubicBezTo>
                    <a:pt x="41814" y="62171"/>
                    <a:pt x="41831" y="64056"/>
                    <a:pt x="42094" y="65931"/>
                  </a:cubicBezTo>
                  <a:cubicBezTo>
                    <a:pt x="42238" y="66955"/>
                    <a:pt x="42454" y="67970"/>
                    <a:pt x="42778" y="68953"/>
                  </a:cubicBezTo>
                  <a:cubicBezTo>
                    <a:pt x="42797" y="69010"/>
                    <a:pt x="42820" y="69064"/>
                    <a:pt x="42838" y="69120"/>
                  </a:cubicBezTo>
                  <a:cubicBezTo>
                    <a:pt x="40564" y="66608"/>
                    <a:pt x="38487" y="63921"/>
                    <a:pt x="36558" y="61136"/>
                  </a:cubicBezTo>
                  <a:cubicBezTo>
                    <a:pt x="36279" y="60732"/>
                    <a:pt x="36002" y="60327"/>
                    <a:pt x="35729" y="59918"/>
                  </a:cubicBezTo>
                  <a:cubicBezTo>
                    <a:pt x="38579" y="56849"/>
                    <a:pt x="40526" y="52826"/>
                    <a:pt x="41310" y="48726"/>
                  </a:cubicBezTo>
                  <a:cubicBezTo>
                    <a:pt x="42223" y="43979"/>
                    <a:pt x="41647" y="39108"/>
                    <a:pt x="41228" y="34337"/>
                  </a:cubicBezTo>
                  <a:cubicBezTo>
                    <a:pt x="40985" y="31589"/>
                    <a:pt x="40791" y="28828"/>
                    <a:pt x="41002" y="26070"/>
                  </a:cubicBezTo>
                  <a:cubicBezTo>
                    <a:pt x="41019" y="25836"/>
                    <a:pt x="40845" y="25722"/>
                    <a:pt x="40660" y="25722"/>
                  </a:cubicBezTo>
                  <a:cubicBezTo>
                    <a:pt x="40532" y="25722"/>
                    <a:pt x="40397" y="25777"/>
                    <a:pt x="40319" y="25886"/>
                  </a:cubicBezTo>
                  <a:cubicBezTo>
                    <a:pt x="37628" y="29623"/>
                    <a:pt x="35574" y="33811"/>
                    <a:pt x="34303" y="38237"/>
                  </a:cubicBezTo>
                  <a:cubicBezTo>
                    <a:pt x="33033" y="42664"/>
                    <a:pt x="32497" y="47335"/>
                    <a:pt x="32829" y="51932"/>
                  </a:cubicBezTo>
                  <a:cubicBezTo>
                    <a:pt x="32933" y="53374"/>
                    <a:pt x="33094" y="54836"/>
                    <a:pt x="33377" y="56270"/>
                  </a:cubicBezTo>
                  <a:cubicBezTo>
                    <a:pt x="31993" y="54039"/>
                    <a:pt x="30673" y="51770"/>
                    <a:pt x="29388" y="49482"/>
                  </a:cubicBezTo>
                  <a:cubicBezTo>
                    <a:pt x="28276" y="47503"/>
                    <a:pt x="27210" y="45500"/>
                    <a:pt x="26209" y="43469"/>
                  </a:cubicBezTo>
                  <a:cubicBezTo>
                    <a:pt x="26232" y="43430"/>
                    <a:pt x="26252" y="43389"/>
                    <a:pt x="26266" y="43346"/>
                  </a:cubicBezTo>
                  <a:cubicBezTo>
                    <a:pt x="26928" y="41216"/>
                    <a:pt x="27583" y="39084"/>
                    <a:pt x="28231" y="36949"/>
                  </a:cubicBezTo>
                  <a:cubicBezTo>
                    <a:pt x="28847" y="34905"/>
                    <a:pt x="29469" y="32857"/>
                    <a:pt x="29810" y="30746"/>
                  </a:cubicBezTo>
                  <a:cubicBezTo>
                    <a:pt x="30495" y="26494"/>
                    <a:pt x="30234" y="22181"/>
                    <a:pt x="30158" y="17897"/>
                  </a:cubicBezTo>
                  <a:cubicBezTo>
                    <a:pt x="30115" y="15463"/>
                    <a:pt x="30125" y="13016"/>
                    <a:pt x="30441" y="10599"/>
                  </a:cubicBezTo>
                  <a:cubicBezTo>
                    <a:pt x="30472" y="10364"/>
                    <a:pt x="30251" y="10217"/>
                    <a:pt x="30038" y="10217"/>
                  </a:cubicBezTo>
                  <a:cubicBezTo>
                    <a:pt x="29906" y="10217"/>
                    <a:pt x="29777" y="10274"/>
                    <a:pt x="29715" y="10402"/>
                  </a:cubicBezTo>
                  <a:cubicBezTo>
                    <a:pt x="27818" y="14378"/>
                    <a:pt x="26200" y="18494"/>
                    <a:pt x="25096" y="22763"/>
                  </a:cubicBezTo>
                  <a:cubicBezTo>
                    <a:pt x="24004" y="26989"/>
                    <a:pt x="23416" y="31374"/>
                    <a:pt x="23625" y="35742"/>
                  </a:cubicBezTo>
                  <a:cubicBezTo>
                    <a:pt x="23665" y="36578"/>
                    <a:pt x="23731" y="37414"/>
                    <a:pt x="23838" y="38245"/>
                  </a:cubicBezTo>
                  <a:cubicBezTo>
                    <a:pt x="23424" y="37242"/>
                    <a:pt x="23026" y="36232"/>
                    <a:pt x="22658" y="35208"/>
                  </a:cubicBezTo>
                  <a:cubicBezTo>
                    <a:pt x="21804" y="32834"/>
                    <a:pt x="21068" y="30420"/>
                    <a:pt x="20373" y="27996"/>
                  </a:cubicBezTo>
                  <a:cubicBezTo>
                    <a:pt x="20869" y="24392"/>
                    <a:pt x="20786" y="20755"/>
                    <a:pt x="20201" y="17157"/>
                  </a:cubicBezTo>
                  <a:cubicBezTo>
                    <a:pt x="19550" y="13177"/>
                    <a:pt x="18263" y="9326"/>
                    <a:pt x="16390" y="5755"/>
                  </a:cubicBezTo>
                  <a:cubicBezTo>
                    <a:pt x="15339" y="3760"/>
                    <a:pt x="14106" y="1867"/>
                    <a:pt x="12705" y="99"/>
                  </a:cubicBezTo>
                  <a:cubicBezTo>
                    <a:pt x="12649" y="30"/>
                    <a:pt x="12579" y="0"/>
                    <a:pt x="12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p:nvPr/>
          </p:nvSpPr>
          <p:spPr>
            <a:xfrm>
              <a:off x="-647950" y="10580350"/>
              <a:ext cx="38575" cy="44975"/>
            </a:xfrm>
            <a:custGeom>
              <a:avLst/>
              <a:gdLst/>
              <a:ahLst/>
              <a:cxnLst/>
              <a:rect l="l" t="t" r="r" b="b"/>
              <a:pathLst>
                <a:path w="1543" h="1799" extrusionOk="0">
                  <a:moveTo>
                    <a:pt x="1017" y="1"/>
                  </a:moveTo>
                  <a:cubicBezTo>
                    <a:pt x="979" y="27"/>
                    <a:pt x="942" y="53"/>
                    <a:pt x="903" y="77"/>
                  </a:cubicBezTo>
                  <a:cubicBezTo>
                    <a:pt x="604" y="283"/>
                    <a:pt x="298" y="492"/>
                    <a:pt x="1" y="715"/>
                  </a:cubicBezTo>
                  <a:cubicBezTo>
                    <a:pt x="177" y="1077"/>
                    <a:pt x="357" y="1438"/>
                    <a:pt x="536" y="1799"/>
                  </a:cubicBezTo>
                  <a:cubicBezTo>
                    <a:pt x="885" y="1565"/>
                    <a:pt x="1220" y="1315"/>
                    <a:pt x="1542" y="1048"/>
                  </a:cubicBezTo>
                  <a:cubicBezTo>
                    <a:pt x="1366" y="699"/>
                    <a:pt x="1191" y="35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0"/>
            <p:cNvSpPr/>
            <p:nvPr/>
          </p:nvSpPr>
          <p:spPr>
            <a:xfrm>
              <a:off x="-771550" y="10271275"/>
              <a:ext cx="32525" cy="22900"/>
            </a:xfrm>
            <a:custGeom>
              <a:avLst/>
              <a:gdLst/>
              <a:ahLst/>
              <a:cxnLst/>
              <a:rect l="l" t="t" r="r" b="b"/>
              <a:pathLst>
                <a:path w="1301" h="916" extrusionOk="0">
                  <a:moveTo>
                    <a:pt x="0" y="0"/>
                  </a:moveTo>
                  <a:cubicBezTo>
                    <a:pt x="76" y="269"/>
                    <a:pt x="152" y="536"/>
                    <a:pt x="229" y="805"/>
                  </a:cubicBezTo>
                  <a:cubicBezTo>
                    <a:pt x="416" y="838"/>
                    <a:pt x="607" y="863"/>
                    <a:pt x="794" y="892"/>
                  </a:cubicBezTo>
                  <a:cubicBezTo>
                    <a:pt x="884" y="907"/>
                    <a:pt x="975" y="915"/>
                    <a:pt x="1065" y="915"/>
                  </a:cubicBezTo>
                  <a:cubicBezTo>
                    <a:pt x="1097" y="915"/>
                    <a:pt x="1128" y="914"/>
                    <a:pt x="1160" y="912"/>
                  </a:cubicBezTo>
                  <a:cubicBezTo>
                    <a:pt x="1206" y="909"/>
                    <a:pt x="1255" y="906"/>
                    <a:pt x="1301" y="900"/>
                  </a:cubicBezTo>
                  <a:cubicBezTo>
                    <a:pt x="1223" y="651"/>
                    <a:pt x="1141" y="404"/>
                    <a:pt x="1064" y="157"/>
                  </a:cubicBezTo>
                  <a:cubicBezTo>
                    <a:pt x="1037" y="148"/>
                    <a:pt x="1011" y="137"/>
                    <a:pt x="982" y="131"/>
                  </a:cubicBezTo>
                  <a:cubicBezTo>
                    <a:pt x="759" y="80"/>
                    <a:pt x="535" y="40"/>
                    <a:pt x="307" y="15"/>
                  </a:cubicBezTo>
                  <a:cubicBezTo>
                    <a:pt x="206" y="5"/>
                    <a:pt x="103"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a:off x="-862150" y="10634300"/>
              <a:ext cx="105975" cy="209875"/>
            </a:xfrm>
            <a:custGeom>
              <a:avLst/>
              <a:gdLst/>
              <a:ahLst/>
              <a:cxnLst/>
              <a:rect l="l" t="t" r="r" b="b"/>
              <a:pathLst>
                <a:path w="4239" h="8395" extrusionOk="0">
                  <a:moveTo>
                    <a:pt x="1" y="0"/>
                  </a:moveTo>
                  <a:lnTo>
                    <a:pt x="1" y="0"/>
                  </a:lnTo>
                  <a:cubicBezTo>
                    <a:pt x="53" y="174"/>
                    <a:pt x="104" y="346"/>
                    <a:pt x="153" y="516"/>
                  </a:cubicBezTo>
                  <a:cubicBezTo>
                    <a:pt x="492" y="1711"/>
                    <a:pt x="847" y="2897"/>
                    <a:pt x="1211" y="4084"/>
                  </a:cubicBezTo>
                  <a:cubicBezTo>
                    <a:pt x="1527" y="5119"/>
                    <a:pt x="1842" y="6153"/>
                    <a:pt x="2172" y="7183"/>
                  </a:cubicBezTo>
                  <a:cubicBezTo>
                    <a:pt x="2840" y="7622"/>
                    <a:pt x="3529" y="8028"/>
                    <a:pt x="4239" y="8394"/>
                  </a:cubicBezTo>
                  <a:cubicBezTo>
                    <a:pt x="4116" y="8003"/>
                    <a:pt x="3970" y="7614"/>
                    <a:pt x="3827" y="7224"/>
                  </a:cubicBezTo>
                  <a:cubicBezTo>
                    <a:pt x="3402" y="6053"/>
                    <a:pt x="2950" y="4892"/>
                    <a:pt x="2503" y="3728"/>
                  </a:cubicBezTo>
                  <a:cubicBezTo>
                    <a:pt x="2066" y="2590"/>
                    <a:pt x="1622" y="1456"/>
                    <a:pt x="1163" y="326"/>
                  </a:cubicBezTo>
                  <a:cubicBezTo>
                    <a:pt x="974" y="269"/>
                    <a:pt x="785" y="209"/>
                    <a:pt x="596" y="155"/>
                  </a:cubicBezTo>
                  <a:cubicBezTo>
                    <a:pt x="398" y="100"/>
                    <a:pt x="199" y="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p:nvPr/>
          </p:nvSpPr>
          <p:spPr>
            <a:xfrm>
              <a:off x="-876725" y="10303175"/>
              <a:ext cx="53900" cy="125700"/>
            </a:xfrm>
            <a:custGeom>
              <a:avLst/>
              <a:gdLst/>
              <a:ahLst/>
              <a:cxnLst/>
              <a:rect l="l" t="t" r="r" b="b"/>
              <a:pathLst>
                <a:path w="2156" h="5028" extrusionOk="0">
                  <a:moveTo>
                    <a:pt x="1272" y="0"/>
                  </a:moveTo>
                  <a:cubicBezTo>
                    <a:pt x="1030" y="977"/>
                    <a:pt x="800" y="1956"/>
                    <a:pt x="545" y="2928"/>
                  </a:cubicBezTo>
                  <a:cubicBezTo>
                    <a:pt x="372" y="3598"/>
                    <a:pt x="186" y="4263"/>
                    <a:pt x="0" y="4927"/>
                  </a:cubicBezTo>
                  <a:cubicBezTo>
                    <a:pt x="172" y="4944"/>
                    <a:pt x="344" y="4967"/>
                    <a:pt x="516" y="4981"/>
                  </a:cubicBezTo>
                  <a:cubicBezTo>
                    <a:pt x="768" y="5000"/>
                    <a:pt x="1021" y="5015"/>
                    <a:pt x="1273" y="5027"/>
                  </a:cubicBezTo>
                  <a:cubicBezTo>
                    <a:pt x="1408" y="4459"/>
                    <a:pt x="1534" y="3888"/>
                    <a:pt x="1652" y="3315"/>
                  </a:cubicBezTo>
                  <a:cubicBezTo>
                    <a:pt x="1840" y="2411"/>
                    <a:pt x="2018" y="1502"/>
                    <a:pt x="2156" y="588"/>
                  </a:cubicBezTo>
                  <a:cubicBezTo>
                    <a:pt x="1864" y="387"/>
                    <a:pt x="1569" y="190"/>
                    <a:pt x="1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0"/>
            <p:cNvSpPr/>
            <p:nvPr/>
          </p:nvSpPr>
          <p:spPr>
            <a:xfrm>
              <a:off x="-349800" y="10254000"/>
              <a:ext cx="111550" cy="223650"/>
            </a:xfrm>
            <a:custGeom>
              <a:avLst/>
              <a:gdLst/>
              <a:ahLst/>
              <a:cxnLst/>
              <a:rect l="l" t="t" r="r" b="b"/>
              <a:pathLst>
                <a:path w="4462" h="8946" extrusionOk="0">
                  <a:moveTo>
                    <a:pt x="203" y="0"/>
                  </a:moveTo>
                  <a:cubicBezTo>
                    <a:pt x="134" y="131"/>
                    <a:pt x="68" y="263"/>
                    <a:pt x="1" y="393"/>
                  </a:cubicBezTo>
                  <a:cubicBezTo>
                    <a:pt x="893" y="2164"/>
                    <a:pt x="1794" y="3928"/>
                    <a:pt x="2726" y="5678"/>
                  </a:cubicBezTo>
                  <a:lnTo>
                    <a:pt x="4461" y="8946"/>
                  </a:lnTo>
                  <a:cubicBezTo>
                    <a:pt x="4406" y="8104"/>
                    <a:pt x="4337" y="7264"/>
                    <a:pt x="4263" y="6426"/>
                  </a:cubicBezTo>
                  <a:lnTo>
                    <a:pt x="3517" y="5216"/>
                  </a:lnTo>
                  <a:cubicBezTo>
                    <a:pt x="2434" y="3464"/>
                    <a:pt x="1324" y="1729"/>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0"/>
            <p:cNvSpPr/>
            <p:nvPr/>
          </p:nvSpPr>
          <p:spPr>
            <a:xfrm>
              <a:off x="-640300" y="9935375"/>
              <a:ext cx="114950" cy="79300"/>
            </a:xfrm>
            <a:custGeom>
              <a:avLst/>
              <a:gdLst/>
              <a:ahLst/>
              <a:cxnLst/>
              <a:rect l="l" t="t" r="r" b="b"/>
              <a:pathLst>
                <a:path w="4598" h="3172" extrusionOk="0">
                  <a:moveTo>
                    <a:pt x="4574" y="1"/>
                  </a:moveTo>
                  <a:cubicBezTo>
                    <a:pt x="4186" y="222"/>
                    <a:pt x="3797" y="446"/>
                    <a:pt x="3406" y="663"/>
                  </a:cubicBezTo>
                  <a:cubicBezTo>
                    <a:pt x="2512" y="1155"/>
                    <a:pt x="1625" y="1659"/>
                    <a:pt x="700" y="2097"/>
                  </a:cubicBezTo>
                  <a:cubicBezTo>
                    <a:pt x="559" y="2164"/>
                    <a:pt x="415" y="2229"/>
                    <a:pt x="269" y="2292"/>
                  </a:cubicBezTo>
                  <a:cubicBezTo>
                    <a:pt x="178" y="2585"/>
                    <a:pt x="86" y="2878"/>
                    <a:pt x="0" y="3171"/>
                  </a:cubicBezTo>
                  <a:cubicBezTo>
                    <a:pt x="318" y="3067"/>
                    <a:pt x="631" y="2947"/>
                    <a:pt x="934" y="2829"/>
                  </a:cubicBezTo>
                  <a:cubicBezTo>
                    <a:pt x="1898" y="2451"/>
                    <a:pt x="2842" y="2026"/>
                    <a:pt x="3762" y="1552"/>
                  </a:cubicBezTo>
                  <a:cubicBezTo>
                    <a:pt x="4040" y="1407"/>
                    <a:pt x="4318" y="1263"/>
                    <a:pt x="4597" y="1119"/>
                  </a:cubicBezTo>
                  <a:cubicBezTo>
                    <a:pt x="4588" y="765"/>
                    <a:pt x="4580" y="411"/>
                    <a:pt x="4574" y="58"/>
                  </a:cubicBezTo>
                  <a:lnTo>
                    <a:pt x="4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p:nvPr/>
          </p:nvSpPr>
          <p:spPr>
            <a:xfrm>
              <a:off x="-735425" y="10716775"/>
              <a:ext cx="94075" cy="148250"/>
            </a:xfrm>
            <a:custGeom>
              <a:avLst/>
              <a:gdLst/>
              <a:ahLst/>
              <a:cxnLst/>
              <a:rect l="l" t="t" r="r" b="b"/>
              <a:pathLst>
                <a:path w="3763" h="5930" extrusionOk="0">
                  <a:moveTo>
                    <a:pt x="3099" y="1"/>
                  </a:moveTo>
                  <a:cubicBezTo>
                    <a:pt x="2922" y="340"/>
                    <a:pt x="2747" y="679"/>
                    <a:pt x="2574" y="1022"/>
                  </a:cubicBezTo>
                  <a:cubicBezTo>
                    <a:pt x="2156" y="1845"/>
                    <a:pt x="1708" y="2653"/>
                    <a:pt x="1253" y="3456"/>
                  </a:cubicBezTo>
                  <a:cubicBezTo>
                    <a:pt x="860" y="4147"/>
                    <a:pt x="423" y="4821"/>
                    <a:pt x="0" y="5502"/>
                  </a:cubicBezTo>
                  <a:cubicBezTo>
                    <a:pt x="321" y="5653"/>
                    <a:pt x="645" y="5794"/>
                    <a:pt x="974" y="5929"/>
                  </a:cubicBezTo>
                  <a:cubicBezTo>
                    <a:pt x="1396" y="5263"/>
                    <a:pt x="1775" y="4567"/>
                    <a:pt x="2142" y="3892"/>
                  </a:cubicBezTo>
                  <a:cubicBezTo>
                    <a:pt x="2574" y="3099"/>
                    <a:pt x="2959" y="2284"/>
                    <a:pt x="3323" y="1459"/>
                  </a:cubicBezTo>
                  <a:cubicBezTo>
                    <a:pt x="3480" y="1102"/>
                    <a:pt x="3627" y="742"/>
                    <a:pt x="3762" y="377"/>
                  </a:cubicBezTo>
                  <a:cubicBezTo>
                    <a:pt x="3744" y="366"/>
                    <a:pt x="3725" y="355"/>
                    <a:pt x="3707" y="345"/>
                  </a:cubicBezTo>
                  <a:cubicBezTo>
                    <a:pt x="3507" y="227"/>
                    <a:pt x="3303" y="114"/>
                    <a:pt x="30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p:nvPr/>
          </p:nvSpPr>
          <p:spPr>
            <a:xfrm>
              <a:off x="-222400" y="10798750"/>
              <a:ext cx="145525" cy="147225"/>
            </a:xfrm>
            <a:custGeom>
              <a:avLst/>
              <a:gdLst/>
              <a:ahLst/>
              <a:cxnLst/>
              <a:rect l="l" t="t" r="r" b="b"/>
              <a:pathLst>
                <a:path w="5821" h="5889" extrusionOk="0">
                  <a:moveTo>
                    <a:pt x="164" y="0"/>
                  </a:moveTo>
                  <a:cubicBezTo>
                    <a:pt x="104" y="428"/>
                    <a:pt x="48" y="858"/>
                    <a:pt x="1" y="1287"/>
                  </a:cubicBezTo>
                  <a:cubicBezTo>
                    <a:pt x="655" y="1890"/>
                    <a:pt x="1351" y="2454"/>
                    <a:pt x="2037" y="3017"/>
                  </a:cubicBezTo>
                  <a:cubicBezTo>
                    <a:pt x="3261" y="4023"/>
                    <a:pt x="4529" y="4972"/>
                    <a:pt x="5820" y="5889"/>
                  </a:cubicBezTo>
                  <a:cubicBezTo>
                    <a:pt x="5796" y="5268"/>
                    <a:pt x="5762" y="4649"/>
                    <a:pt x="5717" y="4031"/>
                  </a:cubicBezTo>
                  <a:cubicBezTo>
                    <a:pt x="5701" y="4020"/>
                    <a:pt x="5685" y="4009"/>
                    <a:pt x="5668" y="3998"/>
                  </a:cubicBezTo>
                  <a:cubicBezTo>
                    <a:pt x="4901" y="3469"/>
                    <a:pt x="4145" y="2922"/>
                    <a:pt x="3387" y="2380"/>
                  </a:cubicBezTo>
                  <a:cubicBezTo>
                    <a:pt x="2568" y="1797"/>
                    <a:pt x="1759" y="1198"/>
                    <a:pt x="961" y="587"/>
                  </a:cubicBezTo>
                  <a:cubicBezTo>
                    <a:pt x="699" y="385"/>
                    <a:pt x="432" y="192"/>
                    <a:pt x="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a:off x="-933825" y="9955200"/>
              <a:ext cx="167625" cy="127875"/>
            </a:xfrm>
            <a:custGeom>
              <a:avLst/>
              <a:gdLst/>
              <a:ahLst/>
              <a:cxnLst/>
              <a:rect l="l" t="t" r="r" b="b"/>
              <a:pathLst>
                <a:path w="6705" h="5115" extrusionOk="0">
                  <a:moveTo>
                    <a:pt x="6568" y="0"/>
                  </a:moveTo>
                  <a:cubicBezTo>
                    <a:pt x="6109" y="203"/>
                    <a:pt x="5655" y="410"/>
                    <a:pt x="5203" y="628"/>
                  </a:cubicBezTo>
                  <a:cubicBezTo>
                    <a:pt x="3989" y="1216"/>
                    <a:pt x="2779" y="1840"/>
                    <a:pt x="1602" y="2500"/>
                  </a:cubicBezTo>
                  <a:cubicBezTo>
                    <a:pt x="1070" y="2799"/>
                    <a:pt x="535" y="3099"/>
                    <a:pt x="1" y="3398"/>
                  </a:cubicBezTo>
                  <a:cubicBezTo>
                    <a:pt x="228" y="3981"/>
                    <a:pt x="482" y="4554"/>
                    <a:pt x="766" y="5115"/>
                  </a:cubicBezTo>
                  <a:cubicBezTo>
                    <a:pt x="1366" y="4740"/>
                    <a:pt x="1966" y="4367"/>
                    <a:pt x="2567" y="3994"/>
                  </a:cubicBezTo>
                  <a:cubicBezTo>
                    <a:pt x="3692" y="3297"/>
                    <a:pt x="4808" y="2570"/>
                    <a:pt x="5903" y="1826"/>
                  </a:cubicBezTo>
                  <a:cubicBezTo>
                    <a:pt x="6172" y="1643"/>
                    <a:pt x="6441" y="1459"/>
                    <a:pt x="6705" y="1271"/>
                  </a:cubicBezTo>
                  <a:cubicBezTo>
                    <a:pt x="6666" y="848"/>
                    <a:pt x="6620" y="424"/>
                    <a:pt x="6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p:nvPr/>
          </p:nvSpPr>
          <p:spPr>
            <a:xfrm>
              <a:off x="-980875" y="9633650"/>
              <a:ext cx="179975" cy="170825"/>
            </a:xfrm>
            <a:custGeom>
              <a:avLst/>
              <a:gdLst/>
              <a:ahLst/>
              <a:cxnLst/>
              <a:rect l="l" t="t" r="r" b="b"/>
              <a:pathLst>
                <a:path w="7199" h="6833" extrusionOk="0">
                  <a:moveTo>
                    <a:pt x="14" y="1"/>
                  </a:moveTo>
                  <a:cubicBezTo>
                    <a:pt x="8" y="322"/>
                    <a:pt x="4" y="643"/>
                    <a:pt x="0" y="964"/>
                  </a:cubicBezTo>
                  <a:cubicBezTo>
                    <a:pt x="1012" y="1797"/>
                    <a:pt x="2026" y="2630"/>
                    <a:pt x="3042" y="3457"/>
                  </a:cubicBezTo>
                  <a:lnTo>
                    <a:pt x="6941" y="6622"/>
                  </a:lnTo>
                  <a:cubicBezTo>
                    <a:pt x="7027" y="6692"/>
                    <a:pt x="7113" y="6762"/>
                    <a:pt x="7199" y="6832"/>
                  </a:cubicBezTo>
                  <a:cubicBezTo>
                    <a:pt x="6999" y="6154"/>
                    <a:pt x="6776" y="5484"/>
                    <a:pt x="6538" y="4818"/>
                  </a:cubicBezTo>
                  <a:lnTo>
                    <a:pt x="3649" y="2673"/>
                  </a:lnTo>
                  <a:cubicBezTo>
                    <a:pt x="2440" y="1777"/>
                    <a:pt x="1230" y="885"/>
                    <a:pt x="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0"/>
            <p:cNvSpPr/>
            <p:nvPr/>
          </p:nvSpPr>
          <p:spPr>
            <a:xfrm>
              <a:off x="-233800" y="11010600"/>
              <a:ext cx="157275" cy="39300"/>
            </a:xfrm>
            <a:custGeom>
              <a:avLst/>
              <a:gdLst/>
              <a:ahLst/>
              <a:cxnLst/>
              <a:rect l="l" t="t" r="r" b="b"/>
              <a:pathLst>
                <a:path w="6291" h="1572" extrusionOk="0">
                  <a:moveTo>
                    <a:pt x="6290" y="0"/>
                  </a:moveTo>
                  <a:lnTo>
                    <a:pt x="6290" y="0"/>
                  </a:lnTo>
                  <a:cubicBezTo>
                    <a:pt x="5587" y="83"/>
                    <a:pt x="4885" y="175"/>
                    <a:pt x="4183" y="267"/>
                  </a:cubicBezTo>
                  <a:cubicBezTo>
                    <a:pt x="3230" y="390"/>
                    <a:pt x="2284" y="533"/>
                    <a:pt x="1335" y="687"/>
                  </a:cubicBezTo>
                  <a:cubicBezTo>
                    <a:pt x="891" y="757"/>
                    <a:pt x="445" y="828"/>
                    <a:pt x="1" y="914"/>
                  </a:cubicBezTo>
                  <a:cubicBezTo>
                    <a:pt x="1" y="1132"/>
                    <a:pt x="1" y="1348"/>
                    <a:pt x="4" y="1566"/>
                  </a:cubicBezTo>
                  <a:cubicBezTo>
                    <a:pt x="179" y="1570"/>
                    <a:pt x="354" y="1572"/>
                    <a:pt x="529" y="1572"/>
                  </a:cubicBezTo>
                  <a:cubicBezTo>
                    <a:pt x="784" y="1572"/>
                    <a:pt x="1040" y="1569"/>
                    <a:pt x="1294" y="1565"/>
                  </a:cubicBezTo>
                  <a:cubicBezTo>
                    <a:pt x="2284" y="1550"/>
                    <a:pt x="3273" y="1530"/>
                    <a:pt x="4263" y="1485"/>
                  </a:cubicBezTo>
                  <a:cubicBezTo>
                    <a:pt x="4913" y="1456"/>
                    <a:pt x="5564" y="1428"/>
                    <a:pt x="6213" y="1391"/>
                  </a:cubicBezTo>
                  <a:cubicBezTo>
                    <a:pt x="6233" y="1137"/>
                    <a:pt x="6252" y="882"/>
                    <a:pt x="6266" y="627"/>
                  </a:cubicBezTo>
                  <a:cubicBezTo>
                    <a:pt x="6276" y="418"/>
                    <a:pt x="6284" y="209"/>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0"/>
            <p:cNvSpPr/>
            <p:nvPr/>
          </p:nvSpPr>
          <p:spPr>
            <a:xfrm>
              <a:off x="-420850" y="10997125"/>
              <a:ext cx="63950" cy="33525"/>
            </a:xfrm>
            <a:custGeom>
              <a:avLst/>
              <a:gdLst/>
              <a:ahLst/>
              <a:cxnLst/>
              <a:rect l="l" t="t" r="r" b="b"/>
              <a:pathLst>
                <a:path w="2558" h="1341" extrusionOk="0">
                  <a:moveTo>
                    <a:pt x="488" y="1"/>
                  </a:moveTo>
                  <a:cubicBezTo>
                    <a:pt x="326" y="1"/>
                    <a:pt x="163" y="2"/>
                    <a:pt x="0" y="6"/>
                  </a:cubicBezTo>
                  <a:cubicBezTo>
                    <a:pt x="54" y="88"/>
                    <a:pt x="105" y="171"/>
                    <a:pt x="159" y="252"/>
                  </a:cubicBezTo>
                  <a:cubicBezTo>
                    <a:pt x="346" y="535"/>
                    <a:pt x="536" y="814"/>
                    <a:pt x="725" y="1094"/>
                  </a:cubicBezTo>
                  <a:cubicBezTo>
                    <a:pt x="1108" y="1146"/>
                    <a:pt x="1488" y="1195"/>
                    <a:pt x="1871" y="1243"/>
                  </a:cubicBezTo>
                  <a:cubicBezTo>
                    <a:pt x="2095" y="1272"/>
                    <a:pt x="2325" y="1305"/>
                    <a:pt x="2557" y="1341"/>
                  </a:cubicBezTo>
                  <a:cubicBezTo>
                    <a:pt x="2437" y="1169"/>
                    <a:pt x="2316" y="998"/>
                    <a:pt x="2196" y="828"/>
                  </a:cubicBezTo>
                  <a:cubicBezTo>
                    <a:pt x="2012" y="561"/>
                    <a:pt x="1831" y="292"/>
                    <a:pt x="1650" y="25"/>
                  </a:cubicBezTo>
                  <a:cubicBezTo>
                    <a:pt x="1262" y="11"/>
                    <a:pt x="87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0"/>
            <p:cNvSpPr/>
            <p:nvPr/>
          </p:nvSpPr>
          <p:spPr>
            <a:xfrm>
              <a:off x="-497050" y="11118650"/>
              <a:ext cx="34725" cy="171075"/>
            </a:xfrm>
            <a:custGeom>
              <a:avLst/>
              <a:gdLst/>
              <a:ahLst/>
              <a:cxnLst/>
              <a:rect l="l" t="t" r="r" b="b"/>
              <a:pathLst>
                <a:path w="1389" h="6843" extrusionOk="0">
                  <a:moveTo>
                    <a:pt x="744" y="0"/>
                  </a:moveTo>
                  <a:cubicBezTo>
                    <a:pt x="594" y="0"/>
                    <a:pt x="445" y="1"/>
                    <a:pt x="295" y="2"/>
                  </a:cubicBezTo>
                  <a:cubicBezTo>
                    <a:pt x="297" y="348"/>
                    <a:pt x="298" y="692"/>
                    <a:pt x="288" y="1032"/>
                  </a:cubicBezTo>
                  <a:cubicBezTo>
                    <a:pt x="254" y="2066"/>
                    <a:pt x="196" y="3099"/>
                    <a:pt x="153" y="4133"/>
                  </a:cubicBezTo>
                  <a:cubicBezTo>
                    <a:pt x="117" y="5028"/>
                    <a:pt x="40" y="5937"/>
                    <a:pt x="1" y="6843"/>
                  </a:cubicBezTo>
                  <a:cubicBezTo>
                    <a:pt x="466" y="6743"/>
                    <a:pt x="926" y="6629"/>
                    <a:pt x="1386" y="6502"/>
                  </a:cubicBezTo>
                  <a:cubicBezTo>
                    <a:pt x="1389" y="5679"/>
                    <a:pt x="1356" y="4856"/>
                    <a:pt x="1344" y="4051"/>
                  </a:cubicBezTo>
                  <a:cubicBezTo>
                    <a:pt x="1329" y="3044"/>
                    <a:pt x="1292" y="2038"/>
                    <a:pt x="1218" y="1032"/>
                  </a:cubicBezTo>
                  <a:cubicBezTo>
                    <a:pt x="1194" y="698"/>
                    <a:pt x="1166" y="349"/>
                    <a:pt x="1117" y="4"/>
                  </a:cubicBezTo>
                  <a:cubicBezTo>
                    <a:pt x="992" y="1"/>
                    <a:pt x="868" y="0"/>
                    <a:pt x="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0"/>
            <p:cNvSpPr/>
            <p:nvPr/>
          </p:nvSpPr>
          <p:spPr>
            <a:xfrm>
              <a:off x="-120100" y="11319300"/>
              <a:ext cx="50175" cy="73700"/>
            </a:xfrm>
            <a:custGeom>
              <a:avLst/>
              <a:gdLst/>
              <a:ahLst/>
              <a:cxnLst/>
              <a:rect l="l" t="t" r="r" b="b"/>
              <a:pathLst>
                <a:path w="2007" h="2948" extrusionOk="0">
                  <a:moveTo>
                    <a:pt x="514" y="1"/>
                  </a:moveTo>
                  <a:cubicBezTo>
                    <a:pt x="483" y="80"/>
                    <a:pt x="451" y="160"/>
                    <a:pt x="422" y="242"/>
                  </a:cubicBezTo>
                  <a:cubicBezTo>
                    <a:pt x="270" y="665"/>
                    <a:pt x="130" y="1098"/>
                    <a:pt x="1" y="1534"/>
                  </a:cubicBezTo>
                  <a:cubicBezTo>
                    <a:pt x="538" y="2017"/>
                    <a:pt x="1085" y="2486"/>
                    <a:pt x="1642" y="2947"/>
                  </a:cubicBezTo>
                  <a:cubicBezTo>
                    <a:pt x="1757" y="2399"/>
                    <a:pt x="1885" y="1854"/>
                    <a:pt x="2006" y="1307"/>
                  </a:cubicBezTo>
                  <a:cubicBezTo>
                    <a:pt x="1500" y="882"/>
                    <a:pt x="1002" y="446"/>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0"/>
            <p:cNvSpPr/>
            <p:nvPr/>
          </p:nvSpPr>
          <p:spPr>
            <a:xfrm>
              <a:off x="-1152400" y="10190725"/>
              <a:ext cx="156500" cy="211575"/>
            </a:xfrm>
            <a:custGeom>
              <a:avLst/>
              <a:gdLst/>
              <a:ahLst/>
              <a:cxnLst/>
              <a:rect l="l" t="t" r="r" b="b"/>
              <a:pathLst>
                <a:path w="6260" h="8463" extrusionOk="0">
                  <a:moveTo>
                    <a:pt x="1" y="1"/>
                  </a:moveTo>
                  <a:cubicBezTo>
                    <a:pt x="328" y="644"/>
                    <a:pt x="660" y="1286"/>
                    <a:pt x="996" y="1925"/>
                  </a:cubicBezTo>
                  <a:cubicBezTo>
                    <a:pt x="2040" y="3902"/>
                    <a:pt x="3158" y="5843"/>
                    <a:pt x="4317" y="7758"/>
                  </a:cubicBezTo>
                  <a:cubicBezTo>
                    <a:pt x="4953" y="8024"/>
                    <a:pt x="5602" y="8257"/>
                    <a:pt x="6260" y="8463"/>
                  </a:cubicBezTo>
                  <a:cubicBezTo>
                    <a:pt x="5711" y="7655"/>
                    <a:pt x="5169" y="6843"/>
                    <a:pt x="4635" y="6026"/>
                  </a:cubicBezTo>
                  <a:cubicBezTo>
                    <a:pt x="3382" y="4099"/>
                    <a:pt x="2171" y="2144"/>
                    <a:pt x="1002" y="160"/>
                  </a:cubicBezTo>
                  <a:cubicBezTo>
                    <a:pt x="669" y="102"/>
                    <a:pt x="336" y="4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0"/>
            <p:cNvSpPr/>
            <p:nvPr/>
          </p:nvSpPr>
          <p:spPr>
            <a:xfrm>
              <a:off x="-679550" y="10185275"/>
              <a:ext cx="144800" cy="91975"/>
            </a:xfrm>
            <a:custGeom>
              <a:avLst/>
              <a:gdLst/>
              <a:ahLst/>
              <a:cxnLst/>
              <a:rect l="l" t="t" r="r" b="b"/>
              <a:pathLst>
                <a:path w="5792" h="3679" extrusionOk="0">
                  <a:moveTo>
                    <a:pt x="44" y="1"/>
                  </a:moveTo>
                  <a:cubicBezTo>
                    <a:pt x="29" y="97"/>
                    <a:pt x="15" y="196"/>
                    <a:pt x="1" y="294"/>
                  </a:cubicBezTo>
                  <a:cubicBezTo>
                    <a:pt x="1288" y="1180"/>
                    <a:pt x="2611" y="2008"/>
                    <a:pt x="3975" y="2775"/>
                  </a:cubicBezTo>
                  <a:cubicBezTo>
                    <a:pt x="4532" y="3087"/>
                    <a:pt x="5094" y="3385"/>
                    <a:pt x="5659" y="3678"/>
                  </a:cubicBezTo>
                  <a:cubicBezTo>
                    <a:pt x="5707" y="3431"/>
                    <a:pt x="5751" y="3184"/>
                    <a:pt x="5791" y="2936"/>
                  </a:cubicBezTo>
                  <a:cubicBezTo>
                    <a:pt x="5265" y="2700"/>
                    <a:pt x="4741" y="2457"/>
                    <a:pt x="4222" y="2207"/>
                  </a:cubicBezTo>
                  <a:cubicBezTo>
                    <a:pt x="2806" y="1521"/>
                    <a:pt x="1414" y="785"/>
                    <a:pt x="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0"/>
            <p:cNvSpPr/>
            <p:nvPr/>
          </p:nvSpPr>
          <p:spPr>
            <a:xfrm>
              <a:off x="-461625" y="10644275"/>
              <a:ext cx="223300" cy="79325"/>
            </a:xfrm>
            <a:custGeom>
              <a:avLst/>
              <a:gdLst/>
              <a:ahLst/>
              <a:cxnLst/>
              <a:rect l="l" t="t" r="r" b="b"/>
              <a:pathLst>
                <a:path w="8932" h="3173" extrusionOk="0">
                  <a:moveTo>
                    <a:pt x="8931" y="0"/>
                  </a:moveTo>
                  <a:lnTo>
                    <a:pt x="8880" y="11"/>
                  </a:lnTo>
                  <a:cubicBezTo>
                    <a:pt x="8409" y="102"/>
                    <a:pt x="7942" y="214"/>
                    <a:pt x="7472" y="315"/>
                  </a:cubicBezTo>
                  <a:cubicBezTo>
                    <a:pt x="6482" y="528"/>
                    <a:pt x="5501" y="780"/>
                    <a:pt x="4515" y="1015"/>
                  </a:cubicBezTo>
                  <a:cubicBezTo>
                    <a:pt x="3555" y="1242"/>
                    <a:pt x="2596" y="1464"/>
                    <a:pt x="1639" y="1708"/>
                  </a:cubicBezTo>
                  <a:cubicBezTo>
                    <a:pt x="1122" y="1838"/>
                    <a:pt x="547" y="1946"/>
                    <a:pt x="15" y="2127"/>
                  </a:cubicBezTo>
                  <a:cubicBezTo>
                    <a:pt x="7" y="2475"/>
                    <a:pt x="1" y="2824"/>
                    <a:pt x="2" y="3173"/>
                  </a:cubicBezTo>
                  <a:cubicBezTo>
                    <a:pt x="629" y="3111"/>
                    <a:pt x="1268" y="2910"/>
                    <a:pt x="1849" y="2769"/>
                  </a:cubicBezTo>
                  <a:cubicBezTo>
                    <a:pt x="2834" y="2531"/>
                    <a:pt x="3810" y="2265"/>
                    <a:pt x="4785" y="1995"/>
                  </a:cubicBezTo>
                  <a:cubicBezTo>
                    <a:pt x="5736" y="1734"/>
                    <a:pt x="6689" y="1482"/>
                    <a:pt x="7629" y="1184"/>
                  </a:cubicBezTo>
                  <a:cubicBezTo>
                    <a:pt x="8036" y="1055"/>
                    <a:pt x="8444" y="929"/>
                    <a:pt x="8848" y="796"/>
                  </a:cubicBezTo>
                  <a:cubicBezTo>
                    <a:pt x="8880" y="532"/>
                    <a:pt x="8907" y="266"/>
                    <a:pt x="8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0"/>
            <p:cNvSpPr/>
            <p:nvPr/>
          </p:nvSpPr>
          <p:spPr>
            <a:xfrm>
              <a:off x="-766325" y="11152600"/>
              <a:ext cx="204300" cy="150450"/>
            </a:xfrm>
            <a:custGeom>
              <a:avLst/>
              <a:gdLst/>
              <a:ahLst/>
              <a:cxnLst/>
              <a:rect l="l" t="t" r="r" b="b"/>
              <a:pathLst>
                <a:path w="8172" h="6018" extrusionOk="0">
                  <a:moveTo>
                    <a:pt x="1224" y="0"/>
                  </a:moveTo>
                  <a:cubicBezTo>
                    <a:pt x="814" y="114"/>
                    <a:pt x="407" y="235"/>
                    <a:pt x="0" y="362"/>
                  </a:cubicBezTo>
                  <a:cubicBezTo>
                    <a:pt x="680" y="1070"/>
                    <a:pt x="1371" y="1767"/>
                    <a:pt x="2085" y="2444"/>
                  </a:cubicBezTo>
                  <a:cubicBezTo>
                    <a:pt x="3056" y="3366"/>
                    <a:pt x="4048" y="4264"/>
                    <a:pt x="5058" y="5141"/>
                  </a:cubicBezTo>
                  <a:cubicBezTo>
                    <a:pt x="5404" y="5440"/>
                    <a:pt x="5757" y="5732"/>
                    <a:pt x="6114" y="6018"/>
                  </a:cubicBezTo>
                  <a:cubicBezTo>
                    <a:pt x="6801" y="6001"/>
                    <a:pt x="7487" y="5958"/>
                    <a:pt x="8172" y="5889"/>
                  </a:cubicBezTo>
                  <a:cubicBezTo>
                    <a:pt x="7980" y="5700"/>
                    <a:pt x="7776" y="5523"/>
                    <a:pt x="7570" y="5353"/>
                  </a:cubicBezTo>
                  <a:cubicBezTo>
                    <a:pt x="7074" y="4938"/>
                    <a:pt x="6570" y="4537"/>
                    <a:pt x="6065" y="4135"/>
                  </a:cubicBezTo>
                  <a:cubicBezTo>
                    <a:pt x="4997" y="3281"/>
                    <a:pt x="3948" y="2406"/>
                    <a:pt x="2919" y="1505"/>
                  </a:cubicBezTo>
                  <a:cubicBezTo>
                    <a:pt x="2351" y="1007"/>
                    <a:pt x="1786" y="507"/>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10"/>
          <p:cNvGrpSpPr/>
          <p:nvPr/>
        </p:nvGrpSpPr>
        <p:grpSpPr>
          <a:xfrm flipH="1">
            <a:off x="7351239" y="3954826"/>
            <a:ext cx="1047082" cy="1286437"/>
            <a:chOff x="-3390650" y="10079050"/>
            <a:chExt cx="1087200" cy="1335725"/>
          </a:xfrm>
        </p:grpSpPr>
        <p:sp>
          <p:nvSpPr>
            <p:cNvPr id="304" name="Google Shape;304;p10"/>
            <p:cNvSpPr/>
            <p:nvPr/>
          </p:nvSpPr>
          <p:spPr>
            <a:xfrm>
              <a:off x="-3390650" y="10079050"/>
              <a:ext cx="1004100" cy="763300"/>
            </a:xfrm>
            <a:custGeom>
              <a:avLst/>
              <a:gdLst/>
              <a:ahLst/>
              <a:cxnLst/>
              <a:rect l="l" t="t" r="r" b="b"/>
              <a:pathLst>
                <a:path w="40164" h="30532" extrusionOk="0">
                  <a:moveTo>
                    <a:pt x="19585" y="0"/>
                  </a:moveTo>
                  <a:cubicBezTo>
                    <a:pt x="17914" y="0"/>
                    <a:pt x="16235" y="820"/>
                    <a:pt x="14976" y="1850"/>
                  </a:cubicBezTo>
                  <a:cubicBezTo>
                    <a:pt x="13579" y="2994"/>
                    <a:pt x="12584" y="4655"/>
                    <a:pt x="12286" y="6441"/>
                  </a:cubicBezTo>
                  <a:cubicBezTo>
                    <a:pt x="12023" y="8013"/>
                    <a:pt x="12215" y="9588"/>
                    <a:pt x="12840" y="11004"/>
                  </a:cubicBezTo>
                  <a:cubicBezTo>
                    <a:pt x="12229" y="10886"/>
                    <a:pt x="11618" y="10766"/>
                    <a:pt x="11005" y="10645"/>
                  </a:cubicBezTo>
                  <a:cubicBezTo>
                    <a:pt x="9808" y="10410"/>
                    <a:pt x="8607" y="10166"/>
                    <a:pt x="7388" y="10071"/>
                  </a:cubicBezTo>
                  <a:cubicBezTo>
                    <a:pt x="7111" y="10049"/>
                    <a:pt x="6833" y="10038"/>
                    <a:pt x="6555" y="10038"/>
                  </a:cubicBezTo>
                  <a:cubicBezTo>
                    <a:pt x="4653" y="10038"/>
                    <a:pt x="2749" y="10565"/>
                    <a:pt x="1415" y="12005"/>
                  </a:cubicBezTo>
                  <a:cubicBezTo>
                    <a:pt x="742" y="12730"/>
                    <a:pt x="262" y="13618"/>
                    <a:pt x="131" y="14603"/>
                  </a:cubicBezTo>
                  <a:cubicBezTo>
                    <a:pt x="1" y="15591"/>
                    <a:pt x="257" y="16612"/>
                    <a:pt x="821" y="17435"/>
                  </a:cubicBezTo>
                  <a:cubicBezTo>
                    <a:pt x="1995" y="19148"/>
                    <a:pt x="4004" y="20013"/>
                    <a:pt x="5901" y="20665"/>
                  </a:cubicBezTo>
                  <a:cubicBezTo>
                    <a:pt x="7079" y="21069"/>
                    <a:pt x="8292" y="21361"/>
                    <a:pt x="9524" y="21541"/>
                  </a:cubicBezTo>
                  <a:cubicBezTo>
                    <a:pt x="8883" y="22393"/>
                    <a:pt x="8397" y="23345"/>
                    <a:pt x="8226" y="24430"/>
                  </a:cubicBezTo>
                  <a:cubicBezTo>
                    <a:pt x="8045" y="25574"/>
                    <a:pt x="8163" y="26743"/>
                    <a:pt x="8764" y="27756"/>
                  </a:cubicBezTo>
                  <a:cubicBezTo>
                    <a:pt x="9238" y="28559"/>
                    <a:pt x="9963" y="29215"/>
                    <a:pt x="10777" y="29663"/>
                  </a:cubicBezTo>
                  <a:cubicBezTo>
                    <a:pt x="11864" y="30261"/>
                    <a:pt x="13040" y="30531"/>
                    <a:pt x="14218" y="30531"/>
                  </a:cubicBezTo>
                  <a:cubicBezTo>
                    <a:pt x="16767" y="30531"/>
                    <a:pt x="19324" y="29267"/>
                    <a:pt x="21003" y="27322"/>
                  </a:cubicBezTo>
                  <a:cubicBezTo>
                    <a:pt x="21982" y="26188"/>
                    <a:pt x="22704" y="24853"/>
                    <a:pt x="23062" y="23415"/>
                  </a:cubicBezTo>
                  <a:cubicBezTo>
                    <a:pt x="25445" y="25477"/>
                    <a:pt x="28275" y="27124"/>
                    <a:pt x="31446" y="27124"/>
                  </a:cubicBezTo>
                  <a:cubicBezTo>
                    <a:pt x="31848" y="27124"/>
                    <a:pt x="32255" y="27098"/>
                    <a:pt x="32668" y="27042"/>
                  </a:cubicBezTo>
                  <a:cubicBezTo>
                    <a:pt x="34587" y="26784"/>
                    <a:pt x="36569" y="25823"/>
                    <a:pt x="37515" y="24051"/>
                  </a:cubicBezTo>
                  <a:cubicBezTo>
                    <a:pt x="37991" y="23161"/>
                    <a:pt x="38140" y="22149"/>
                    <a:pt x="37905" y="21163"/>
                  </a:cubicBezTo>
                  <a:cubicBezTo>
                    <a:pt x="37683" y="20235"/>
                    <a:pt x="37115" y="19391"/>
                    <a:pt x="36430" y="18738"/>
                  </a:cubicBezTo>
                  <a:cubicBezTo>
                    <a:pt x="35442" y="17794"/>
                    <a:pt x="34235" y="17286"/>
                    <a:pt x="32995" y="16847"/>
                  </a:cubicBezTo>
                  <a:cubicBezTo>
                    <a:pt x="34289" y="16493"/>
                    <a:pt x="35538" y="15990"/>
                    <a:pt x="36632" y="15208"/>
                  </a:cubicBezTo>
                  <a:cubicBezTo>
                    <a:pt x="38429" y="13925"/>
                    <a:pt x="40164" y="11700"/>
                    <a:pt x="39693" y="9350"/>
                  </a:cubicBezTo>
                  <a:cubicBezTo>
                    <a:pt x="39276" y="7278"/>
                    <a:pt x="37036" y="6203"/>
                    <a:pt x="35161" y="5816"/>
                  </a:cubicBezTo>
                  <a:cubicBezTo>
                    <a:pt x="34399" y="5658"/>
                    <a:pt x="33621" y="5580"/>
                    <a:pt x="32843" y="5580"/>
                  </a:cubicBezTo>
                  <a:cubicBezTo>
                    <a:pt x="31612" y="5580"/>
                    <a:pt x="30381" y="5775"/>
                    <a:pt x="29211" y="6158"/>
                  </a:cubicBezTo>
                  <a:cubicBezTo>
                    <a:pt x="27731" y="6643"/>
                    <a:pt x="26305" y="7416"/>
                    <a:pt x="25124" y="8454"/>
                  </a:cubicBezTo>
                  <a:cubicBezTo>
                    <a:pt x="24972" y="7090"/>
                    <a:pt x="24708" y="5741"/>
                    <a:pt x="24215" y="4458"/>
                  </a:cubicBezTo>
                  <a:cubicBezTo>
                    <a:pt x="23524" y="2662"/>
                    <a:pt x="22397" y="348"/>
                    <a:pt x="20264" y="47"/>
                  </a:cubicBezTo>
                  <a:cubicBezTo>
                    <a:pt x="20039" y="15"/>
                    <a:pt x="19812" y="0"/>
                    <a:pt x="19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0"/>
            <p:cNvSpPr/>
            <p:nvPr/>
          </p:nvSpPr>
          <p:spPr>
            <a:xfrm>
              <a:off x="-3317325" y="10726775"/>
              <a:ext cx="1013875" cy="688000"/>
            </a:xfrm>
            <a:custGeom>
              <a:avLst/>
              <a:gdLst/>
              <a:ahLst/>
              <a:cxnLst/>
              <a:rect l="l" t="t" r="r" b="b"/>
              <a:pathLst>
                <a:path w="40555" h="27520" extrusionOk="0">
                  <a:moveTo>
                    <a:pt x="20664" y="1"/>
                  </a:moveTo>
                  <a:cubicBezTo>
                    <a:pt x="20458" y="1"/>
                    <a:pt x="20243" y="104"/>
                    <a:pt x="20158" y="279"/>
                  </a:cubicBezTo>
                  <a:cubicBezTo>
                    <a:pt x="19908" y="794"/>
                    <a:pt x="19912" y="1304"/>
                    <a:pt x="19949" y="1866"/>
                  </a:cubicBezTo>
                  <a:cubicBezTo>
                    <a:pt x="19983" y="2360"/>
                    <a:pt x="20015" y="2854"/>
                    <a:pt x="20037" y="3350"/>
                  </a:cubicBezTo>
                  <a:cubicBezTo>
                    <a:pt x="20080" y="4362"/>
                    <a:pt x="20092" y="5374"/>
                    <a:pt x="20067" y="6386"/>
                  </a:cubicBezTo>
                  <a:cubicBezTo>
                    <a:pt x="20018" y="8370"/>
                    <a:pt x="19840" y="10343"/>
                    <a:pt x="19464" y="12288"/>
                  </a:cubicBezTo>
                  <a:cubicBezTo>
                    <a:pt x="19269" y="13293"/>
                    <a:pt x="19031" y="14274"/>
                    <a:pt x="18750" y="15232"/>
                  </a:cubicBezTo>
                  <a:cubicBezTo>
                    <a:pt x="18670" y="15075"/>
                    <a:pt x="18587" y="14922"/>
                    <a:pt x="18500" y="14771"/>
                  </a:cubicBezTo>
                  <a:cubicBezTo>
                    <a:pt x="17683" y="13374"/>
                    <a:pt x="16497" y="12232"/>
                    <a:pt x="15160" y="11333"/>
                  </a:cubicBezTo>
                  <a:cubicBezTo>
                    <a:pt x="13000" y="9879"/>
                    <a:pt x="10427" y="9072"/>
                    <a:pt x="7838" y="9072"/>
                  </a:cubicBezTo>
                  <a:cubicBezTo>
                    <a:pt x="7013" y="9072"/>
                    <a:pt x="6186" y="9154"/>
                    <a:pt x="5370" y="9323"/>
                  </a:cubicBezTo>
                  <a:cubicBezTo>
                    <a:pt x="3484" y="9715"/>
                    <a:pt x="1754" y="10579"/>
                    <a:pt x="257" y="11782"/>
                  </a:cubicBezTo>
                  <a:cubicBezTo>
                    <a:pt x="0" y="11987"/>
                    <a:pt x="25" y="12465"/>
                    <a:pt x="257" y="12674"/>
                  </a:cubicBezTo>
                  <a:cubicBezTo>
                    <a:pt x="1267" y="13584"/>
                    <a:pt x="2454" y="14303"/>
                    <a:pt x="3748" y="14727"/>
                  </a:cubicBezTo>
                  <a:cubicBezTo>
                    <a:pt x="4898" y="15101"/>
                    <a:pt x="6083" y="15199"/>
                    <a:pt x="7278" y="15199"/>
                  </a:cubicBezTo>
                  <a:cubicBezTo>
                    <a:pt x="7529" y="15199"/>
                    <a:pt x="7781" y="15194"/>
                    <a:pt x="8032" y="15187"/>
                  </a:cubicBezTo>
                  <a:cubicBezTo>
                    <a:pt x="8422" y="15176"/>
                    <a:pt x="8809" y="15166"/>
                    <a:pt x="9195" y="15166"/>
                  </a:cubicBezTo>
                  <a:cubicBezTo>
                    <a:pt x="10147" y="15166"/>
                    <a:pt x="11088" y="15228"/>
                    <a:pt x="12022" y="15491"/>
                  </a:cubicBezTo>
                  <a:cubicBezTo>
                    <a:pt x="13141" y="15808"/>
                    <a:pt x="14183" y="16348"/>
                    <a:pt x="15117" y="17041"/>
                  </a:cubicBezTo>
                  <a:cubicBezTo>
                    <a:pt x="15621" y="17414"/>
                    <a:pt x="16081" y="17854"/>
                    <a:pt x="16497" y="18324"/>
                  </a:cubicBezTo>
                  <a:cubicBezTo>
                    <a:pt x="16723" y="18581"/>
                    <a:pt x="16926" y="18859"/>
                    <a:pt x="17162" y="19106"/>
                  </a:cubicBezTo>
                  <a:cubicBezTo>
                    <a:pt x="17188" y="19132"/>
                    <a:pt x="17215" y="19160"/>
                    <a:pt x="17239" y="19189"/>
                  </a:cubicBezTo>
                  <a:cubicBezTo>
                    <a:pt x="16762" y="20184"/>
                    <a:pt x="16215" y="21147"/>
                    <a:pt x="15605" y="22068"/>
                  </a:cubicBezTo>
                  <a:cubicBezTo>
                    <a:pt x="15060" y="22889"/>
                    <a:pt x="14583" y="23522"/>
                    <a:pt x="13947" y="24248"/>
                  </a:cubicBezTo>
                  <a:cubicBezTo>
                    <a:pt x="13638" y="24603"/>
                    <a:pt x="13316" y="24947"/>
                    <a:pt x="12983" y="25280"/>
                  </a:cubicBezTo>
                  <a:cubicBezTo>
                    <a:pt x="12582" y="25682"/>
                    <a:pt x="12135" y="26071"/>
                    <a:pt x="12014" y="26648"/>
                  </a:cubicBezTo>
                  <a:cubicBezTo>
                    <a:pt x="11933" y="27032"/>
                    <a:pt x="12184" y="27520"/>
                    <a:pt x="12624" y="27520"/>
                  </a:cubicBezTo>
                  <a:cubicBezTo>
                    <a:pt x="12641" y="27520"/>
                    <a:pt x="12659" y="27519"/>
                    <a:pt x="12677" y="27517"/>
                  </a:cubicBezTo>
                  <a:cubicBezTo>
                    <a:pt x="12964" y="27493"/>
                    <a:pt x="13215" y="27456"/>
                    <a:pt x="13460" y="27287"/>
                  </a:cubicBezTo>
                  <a:cubicBezTo>
                    <a:pt x="13675" y="27139"/>
                    <a:pt x="13879" y="26975"/>
                    <a:pt x="14070" y="26796"/>
                  </a:cubicBezTo>
                  <a:cubicBezTo>
                    <a:pt x="14397" y="26482"/>
                    <a:pt x="14710" y="26151"/>
                    <a:pt x="15014" y="25814"/>
                  </a:cubicBezTo>
                  <a:cubicBezTo>
                    <a:pt x="15628" y="25130"/>
                    <a:pt x="16203" y="24411"/>
                    <a:pt x="16734" y="23660"/>
                  </a:cubicBezTo>
                  <a:cubicBezTo>
                    <a:pt x="18619" y="21011"/>
                    <a:pt x="19925" y="17974"/>
                    <a:pt x="20735" y="14794"/>
                  </a:cubicBezTo>
                  <a:cubicBezTo>
                    <a:pt x="21957" y="15230"/>
                    <a:pt x="23251" y="15448"/>
                    <a:pt x="24545" y="15448"/>
                  </a:cubicBezTo>
                  <a:cubicBezTo>
                    <a:pt x="25758" y="15448"/>
                    <a:pt x="26971" y="15257"/>
                    <a:pt x="28126" y="14874"/>
                  </a:cubicBezTo>
                  <a:cubicBezTo>
                    <a:pt x="29395" y="14452"/>
                    <a:pt x="30556" y="13781"/>
                    <a:pt x="31760" y="13211"/>
                  </a:cubicBezTo>
                  <a:cubicBezTo>
                    <a:pt x="32881" y="12681"/>
                    <a:pt x="34048" y="12334"/>
                    <a:pt x="35295" y="12318"/>
                  </a:cubicBezTo>
                  <a:cubicBezTo>
                    <a:pt x="35330" y="12317"/>
                    <a:pt x="35365" y="12317"/>
                    <a:pt x="35400" y="12317"/>
                  </a:cubicBezTo>
                  <a:cubicBezTo>
                    <a:pt x="36811" y="12317"/>
                    <a:pt x="38185" y="12675"/>
                    <a:pt x="39488" y="13204"/>
                  </a:cubicBezTo>
                  <a:cubicBezTo>
                    <a:pt x="39557" y="13232"/>
                    <a:pt x="39627" y="13244"/>
                    <a:pt x="39697" y="13244"/>
                  </a:cubicBezTo>
                  <a:cubicBezTo>
                    <a:pt x="40138" y="13244"/>
                    <a:pt x="40554" y="12729"/>
                    <a:pt x="40392" y="12302"/>
                  </a:cubicBezTo>
                  <a:cubicBezTo>
                    <a:pt x="39227" y="9250"/>
                    <a:pt x="35834" y="7831"/>
                    <a:pt x="32816" y="7347"/>
                  </a:cubicBezTo>
                  <a:cubicBezTo>
                    <a:pt x="32043" y="7223"/>
                    <a:pt x="31259" y="7159"/>
                    <a:pt x="30477" y="7159"/>
                  </a:cubicBezTo>
                  <a:cubicBezTo>
                    <a:pt x="27834" y="7159"/>
                    <a:pt x="25211" y="7890"/>
                    <a:pt x="23071" y="9509"/>
                  </a:cubicBezTo>
                  <a:cubicBezTo>
                    <a:pt x="22490" y="9947"/>
                    <a:pt x="21953" y="10440"/>
                    <a:pt x="21466" y="10980"/>
                  </a:cubicBezTo>
                  <a:cubicBezTo>
                    <a:pt x="21631" y="9753"/>
                    <a:pt x="21732" y="8517"/>
                    <a:pt x="21769" y="7280"/>
                  </a:cubicBezTo>
                  <a:cubicBezTo>
                    <a:pt x="21803" y="6108"/>
                    <a:pt x="21783" y="4938"/>
                    <a:pt x="21720" y="3767"/>
                  </a:cubicBezTo>
                  <a:cubicBezTo>
                    <a:pt x="21687" y="3172"/>
                    <a:pt x="21644" y="2578"/>
                    <a:pt x="21592" y="1984"/>
                  </a:cubicBezTo>
                  <a:cubicBezTo>
                    <a:pt x="21565" y="1677"/>
                    <a:pt x="21526" y="1368"/>
                    <a:pt x="21469" y="1064"/>
                  </a:cubicBezTo>
                  <a:cubicBezTo>
                    <a:pt x="21403" y="708"/>
                    <a:pt x="21256" y="447"/>
                    <a:pt x="21038" y="166"/>
                  </a:cubicBezTo>
                  <a:cubicBezTo>
                    <a:pt x="20950" y="52"/>
                    <a:pt x="20809" y="1"/>
                    <a:pt x="20664"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0"/>
            <p:cNvSpPr/>
            <p:nvPr/>
          </p:nvSpPr>
          <p:spPr>
            <a:xfrm>
              <a:off x="-3232600" y="10982300"/>
              <a:ext cx="34400" cy="32075"/>
            </a:xfrm>
            <a:custGeom>
              <a:avLst/>
              <a:gdLst/>
              <a:ahLst/>
              <a:cxnLst/>
              <a:rect l="l" t="t" r="r" b="b"/>
              <a:pathLst>
                <a:path w="1376" h="1283" extrusionOk="0">
                  <a:moveTo>
                    <a:pt x="731" y="0"/>
                  </a:moveTo>
                  <a:cubicBezTo>
                    <a:pt x="510" y="0"/>
                    <a:pt x="283" y="99"/>
                    <a:pt x="137" y="306"/>
                  </a:cubicBezTo>
                  <a:lnTo>
                    <a:pt x="114" y="340"/>
                  </a:lnTo>
                  <a:cubicBezTo>
                    <a:pt x="0" y="500"/>
                    <a:pt x="0" y="782"/>
                    <a:pt x="114" y="942"/>
                  </a:cubicBezTo>
                  <a:lnTo>
                    <a:pt x="137" y="977"/>
                  </a:lnTo>
                  <a:cubicBezTo>
                    <a:pt x="282" y="1183"/>
                    <a:pt x="509" y="1282"/>
                    <a:pt x="730" y="1282"/>
                  </a:cubicBezTo>
                  <a:cubicBezTo>
                    <a:pt x="1061" y="1282"/>
                    <a:pt x="1376" y="1059"/>
                    <a:pt x="1376" y="641"/>
                  </a:cubicBezTo>
                  <a:cubicBezTo>
                    <a:pt x="1376" y="223"/>
                    <a:pt x="1061" y="0"/>
                    <a:pt x="7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0"/>
            <p:cNvSpPr/>
            <p:nvPr/>
          </p:nvSpPr>
          <p:spPr>
            <a:xfrm>
              <a:off x="-3181900" y="11029175"/>
              <a:ext cx="43625" cy="43000"/>
            </a:xfrm>
            <a:custGeom>
              <a:avLst/>
              <a:gdLst/>
              <a:ahLst/>
              <a:cxnLst/>
              <a:rect l="l" t="t" r="r" b="b"/>
              <a:pathLst>
                <a:path w="1745" h="1720" extrusionOk="0">
                  <a:moveTo>
                    <a:pt x="863" y="0"/>
                  </a:moveTo>
                  <a:lnTo>
                    <a:pt x="636" y="31"/>
                  </a:lnTo>
                  <a:lnTo>
                    <a:pt x="432" y="117"/>
                  </a:lnTo>
                  <a:lnTo>
                    <a:pt x="258" y="252"/>
                  </a:lnTo>
                  <a:cubicBezTo>
                    <a:pt x="240" y="271"/>
                    <a:pt x="139" y="406"/>
                    <a:pt x="123" y="427"/>
                  </a:cubicBezTo>
                  <a:lnTo>
                    <a:pt x="119" y="435"/>
                  </a:lnTo>
                  <a:lnTo>
                    <a:pt x="111" y="444"/>
                  </a:lnTo>
                  <a:lnTo>
                    <a:pt x="108" y="450"/>
                  </a:lnTo>
                  <a:cubicBezTo>
                    <a:pt x="88" y="476"/>
                    <a:pt x="76" y="507"/>
                    <a:pt x="70" y="541"/>
                  </a:cubicBezTo>
                  <a:cubicBezTo>
                    <a:pt x="22" y="628"/>
                    <a:pt x="0" y="728"/>
                    <a:pt x="5" y="828"/>
                  </a:cubicBezTo>
                  <a:cubicBezTo>
                    <a:pt x="5" y="836"/>
                    <a:pt x="7" y="843"/>
                    <a:pt x="7" y="851"/>
                  </a:cubicBezTo>
                  <a:cubicBezTo>
                    <a:pt x="16" y="929"/>
                    <a:pt x="20" y="1020"/>
                    <a:pt x="39" y="1086"/>
                  </a:cubicBezTo>
                  <a:cubicBezTo>
                    <a:pt x="97" y="1298"/>
                    <a:pt x="246" y="1499"/>
                    <a:pt x="441" y="1603"/>
                  </a:cubicBezTo>
                  <a:cubicBezTo>
                    <a:pt x="576" y="1681"/>
                    <a:pt x="726" y="1720"/>
                    <a:pt x="876" y="1720"/>
                  </a:cubicBezTo>
                  <a:cubicBezTo>
                    <a:pt x="1025" y="1720"/>
                    <a:pt x="1175" y="1681"/>
                    <a:pt x="1309" y="1603"/>
                  </a:cubicBezTo>
                  <a:lnTo>
                    <a:pt x="1484" y="1468"/>
                  </a:lnTo>
                  <a:cubicBezTo>
                    <a:pt x="1588" y="1364"/>
                    <a:pt x="1665" y="1232"/>
                    <a:pt x="1705" y="1089"/>
                  </a:cubicBezTo>
                  <a:cubicBezTo>
                    <a:pt x="1740" y="979"/>
                    <a:pt x="1745" y="859"/>
                    <a:pt x="1719" y="745"/>
                  </a:cubicBezTo>
                  <a:cubicBezTo>
                    <a:pt x="1714" y="632"/>
                    <a:pt x="1679" y="521"/>
                    <a:pt x="1617" y="426"/>
                  </a:cubicBezTo>
                  <a:cubicBezTo>
                    <a:pt x="1462" y="160"/>
                    <a:pt x="1180" y="7"/>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0"/>
            <p:cNvSpPr/>
            <p:nvPr/>
          </p:nvSpPr>
          <p:spPr>
            <a:xfrm>
              <a:off x="-3117950" y="10971075"/>
              <a:ext cx="34950" cy="32225"/>
            </a:xfrm>
            <a:custGeom>
              <a:avLst/>
              <a:gdLst/>
              <a:ahLst/>
              <a:cxnLst/>
              <a:rect l="l" t="t" r="r" b="b"/>
              <a:pathLst>
                <a:path w="1398" h="1289" extrusionOk="0">
                  <a:moveTo>
                    <a:pt x="646" y="0"/>
                  </a:moveTo>
                  <a:cubicBezTo>
                    <a:pt x="425" y="0"/>
                    <a:pt x="209" y="114"/>
                    <a:pt x="88" y="319"/>
                  </a:cubicBezTo>
                  <a:cubicBezTo>
                    <a:pt x="31" y="419"/>
                    <a:pt x="1" y="531"/>
                    <a:pt x="1" y="646"/>
                  </a:cubicBezTo>
                  <a:cubicBezTo>
                    <a:pt x="1" y="677"/>
                    <a:pt x="4" y="708"/>
                    <a:pt x="13" y="737"/>
                  </a:cubicBezTo>
                  <a:cubicBezTo>
                    <a:pt x="16" y="821"/>
                    <a:pt x="42" y="904"/>
                    <a:pt x="90" y="975"/>
                  </a:cubicBezTo>
                  <a:lnTo>
                    <a:pt x="189" y="1105"/>
                  </a:lnTo>
                  <a:cubicBezTo>
                    <a:pt x="202" y="1116"/>
                    <a:pt x="216" y="1125"/>
                    <a:pt x="228" y="1134"/>
                  </a:cubicBezTo>
                  <a:cubicBezTo>
                    <a:pt x="254" y="1170"/>
                    <a:pt x="286" y="1199"/>
                    <a:pt x="321" y="1222"/>
                  </a:cubicBezTo>
                  <a:lnTo>
                    <a:pt x="437" y="1270"/>
                  </a:lnTo>
                  <a:cubicBezTo>
                    <a:pt x="498" y="1282"/>
                    <a:pt x="559" y="1289"/>
                    <a:pt x="621" y="1289"/>
                  </a:cubicBezTo>
                  <a:cubicBezTo>
                    <a:pt x="657" y="1289"/>
                    <a:pt x="694" y="1286"/>
                    <a:pt x="730" y="1282"/>
                  </a:cubicBezTo>
                  <a:cubicBezTo>
                    <a:pt x="814" y="1279"/>
                    <a:pt x="897" y="1251"/>
                    <a:pt x="968" y="1205"/>
                  </a:cubicBezTo>
                  <a:lnTo>
                    <a:pt x="973" y="1202"/>
                  </a:lnTo>
                  <a:cubicBezTo>
                    <a:pt x="1398" y="953"/>
                    <a:pt x="1398" y="338"/>
                    <a:pt x="973" y="89"/>
                  </a:cubicBezTo>
                  <a:lnTo>
                    <a:pt x="971" y="89"/>
                  </a:lnTo>
                  <a:cubicBezTo>
                    <a:pt x="869" y="29"/>
                    <a:pt x="757"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0"/>
            <p:cNvSpPr/>
            <p:nvPr/>
          </p:nvSpPr>
          <p:spPr>
            <a:xfrm>
              <a:off x="-3047750" y="11063725"/>
              <a:ext cx="40525" cy="40025"/>
            </a:xfrm>
            <a:custGeom>
              <a:avLst/>
              <a:gdLst/>
              <a:ahLst/>
              <a:cxnLst/>
              <a:rect l="l" t="t" r="r" b="b"/>
              <a:pathLst>
                <a:path w="1621" h="1601" extrusionOk="0">
                  <a:moveTo>
                    <a:pt x="810" y="0"/>
                  </a:moveTo>
                  <a:cubicBezTo>
                    <a:pt x="739" y="0"/>
                    <a:pt x="667" y="10"/>
                    <a:pt x="598" y="28"/>
                  </a:cubicBezTo>
                  <a:cubicBezTo>
                    <a:pt x="578" y="33"/>
                    <a:pt x="560" y="34"/>
                    <a:pt x="540" y="37"/>
                  </a:cubicBezTo>
                  <a:cubicBezTo>
                    <a:pt x="535" y="37"/>
                    <a:pt x="373" y="106"/>
                    <a:pt x="369" y="109"/>
                  </a:cubicBezTo>
                  <a:lnTo>
                    <a:pt x="366" y="111"/>
                  </a:lnTo>
                  <a:lnTo>
                    <a:pt x="360" y="116"/>
                  </a:lnTo>
                  <a:lnTo>
                    <a:pt x="354" y="120"/>
                  </a:lnTo>
                  <a:lnTo>
                    <a:pt x="351" y="122"/>
                  </a:lnTo>
                  <a:cubicBezTo>
                    <a:pt x="330" y="136"/>
                    <a:pt x="308" y="152"/>
                    <a:pt x="288" y="169"/>
                  </a:cubicBezTo>
                  <a:cubicBezTo>
                    <a:pt x="222" y="212"/>
                    <a:pt x="168" y="272"/>
                    <a:pt x="131" y="341"/>
                  </a:cubicBezTo>
                  <a:lnTo>
                    <a:pt x="124" y="352"/>
                  </a:lnTo>
                  <a:lnTo>
                    <a:pt x="119" y="358"/>
                  </a:lnTo>
                  <a:lnTo>
                    <a:pt x="118" y="361"/>
                  </a:lnTo>
                  <a:lnTo>
                    <a:pt x="47" y="529"/>
                  </a:lnTo>
                  <a:lnTo>
                    <a:pt x="47" y="533"/>
                  </a:lnTo>
                  <a:cubicBezTo>
                    <a:pt x="44" y="552"/>
                    <a:pt x="42" y="570"/>
                    <a:pt x="39" y="587"/>
                  </a:cubicBezTo>
                  <a:cubicBezTo>
                    <a:pt x="6" y="690"/>
                    <a:pt x="1" y="800"/>
                    <a:pt x="26" y="906"/>
                  </a:cubicBezTo>
                  <a:cubicBezTo>
                    <a:pt x="24" y="977"/>
                    <a:pt x="44" y="1048"/>
                    <a:pt x="79" y="1109"/>
                  </a:cubicBezTo>
                  <a:cubicBezTo>
                    <a:pt x="112" y="1207"/>
                    <a:pt x="168" y="1296"/>
                    <a:pt x="245" y="1365"/>
                  </a:cubicBezTo>
                  <a:lnTo>
                    <a:pt x="406" y="1491"/>
                  </a:lnTo>
                  <a:lnTo>
                    <a:pt x="598" y="1571"/>
                  </a:lnTo>
                  <a:cubicBezTo>
                    <a:pt x="659" y="1591"/>
                    <a:pt x="722" y="1601"/>
                    <a:pt x="785" y="1601"/>
                  </a:cubicBezTo>
                  <a:cubicBezTo>
                    <a:pt x="830" y="1601"/>
                    <a:pt x="874" y="1596"/>
                    <a:pt x="918" y="1587"/>
                  </a:cubicBezTo>
                  <a:cubicBezTo>
                    <a:pt x="988" y="1587"/>
                    <a:pt x="1059" y="1567"/>
                    <a:pt x="1120" y="1531"/>
                  </a:cubicBezTo>
                  <a:cubicBezTo>
                    <a:pt x="1219" y="1499"/>
                    <a:pt x="1308" y="1442"/>
                    <a:pt x="1377" y="1365"/>
                  </a:cubicBezTo>
                  <a:lnTo>
                    <a:pt x="1503" y="1204"/>
                  </a:lnTo>
                  <a:lnTo>
                    <a:pt x="1582" y="1012"/>
                  </a:lnTo>
                  <a:cubicBezTo>
                    <a:pt x="1616" y="909"/>
                    <a:pt x="1621" y="799"/>
                    <a:pt x="1596" y="694"/>
                  </a:cubicBezTo>
                  <a:cubicBezTo>
                    <a:pt x="1596" y="622"/>
                    <a:pt x="1578" y="553"/>
                    <a:pt x="1543" y="492"/>
                  </a:cubicBezTo>
                  <a:cubicBezTo>
                    <a:pt x="1510" y="393"/>
                    <a:pt x="1454" y="304"/>
                    <a:pt x="1377" y="234"/>
                  </a:cubicBezTo>
                  <a:lnTo>
                    <a:pt x="1216" y="109"/>
                  </a:lnTo>
                  <a:lnTo>
                    <a:pt x="1024" y="28"/>
                  </a:lnTo>
                  <a:cubicBezTo>
                    <a:pt x="954" y="10"/>
                    <a:pt x="882"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0"/>
            <p:cNvSpPr/>
            <p:nvPr/>
          </p:nvSpPr>
          <p:spPr>
            <a:xfrm>
              <a:off x="-2996850" y="11023600"/>
              <a:ext cx="44500" cy="38800"/>
            </a:xfrm>
            <a:custGeom>
              <a:avLst/>
              <a:gdLst/>
              <a:ahLst/>
              <a:cxnLst/>
              <a:rect l="l" t="t" r="r" b="b"/>
              <a:pathLst>
                <a:path w="1780" h="1552" extrusionOk="0">
                  <a:moveTo>
                    <a:pt x="1016" y="0"/>
                  </a:moveTo>
                  <a:cubicBezTo>
                    <a:pt x="1007" y="0"/>
                    <a:pt x="998" y="0"/>
                    <a:pt x="990" y="1"/>
                  </a:cubicBezTo>
                  <a:lnTo>
                    <a:pt x="784" y="28"/>
                  </a:lnTo>
                  <a:cubicBezTo>
                    <a:pt x="773" y="32"/>
                    <a:pt x="764" y="35"/>
                    <a:pt x="755" y="38"/>
                  </a:cubicBezTo>
                  <a:cubicBezTo>
                    <a:pt x="700" y="61"/>
                    <a:pt x="624" y="91"/>
                    <a:pt x="571" y="116"/>
                  </a:cubicBezTo>
                  <a:lnTo>
                    <a:pt x="565" y="119"/>
                  </a:lnTo>
                  <a:cubicBezTo>
                    <a:pt x="560" y="121"/>
                    <a:pt x="555" y="124"/>
                    <a:pt x="552" y="125"/>
                  </a:cubicBezTo>
                  <a:cubicBezTo>
                    <a:pt x="548" y="128"/>
                    <a:pt x="543" y="131"/>
                    <a:pt x="538" y="134"/>
                  </a:cubicBezTo>
                  <a:cubicBezTo>
                    <a:pt x="483" y="173"/>
                    <a:pt x="431" y="216"/>
                    <a:pt x="379" y="257"/>
                  </a:cubicBezTo>
                  <a:cubicBezTo>
                    <a:pt x="1" y="621"/>
                    <a:pt x="124" y="1254"/>
                    <a:pt x="609" y="1449"/>
                  </a:cubicBezTo>
                  <a:cubicBezTo>
                    <a:pt x="693" y="1501"/>
                    <a:pt x="789" y="1532"/>
                    <a:pt x="887" y="1536"/>
                  </a:cubicBezTo>
                  <a:cubicBezTo>
                    <a:pt x="914" y="1546"/>
                    <a:pt x="942" y="1551"/>
                    <a:pt x="970" y="1551"/>
                  </a:cubicBezTo>
                  <a:cubicBezTo>
                    <a:pt x="977" y="1551"/>
                    <a:pt x="984" y="1551"/>
                    <a:pt x="991" y="1550"/>
                  </a:cubicBezTo>
                  <a:lnTo>
                    <a:pt x="1011" y="1550"/>
                  </a:lnTo>
                  <a:lnTo>
                    <a:pt x="1216" y="1522"/>
                  </a:lnTo>
                  <a:cubicBezTo>
                    <a:pt x="1312" y="1499"/>
                    <a:pt x="1403" y="1452"/>
                    <a:pt x="1477" y="1384"/>
                  </a:cubicBezTo>
                  <a:cubicBezTo>
                    <a:pt x="1533" y="1352"/>
                    <a:pt x="1581" y="1304"/>
                    <a:pt x="1615" y="1248"/>
                  </a:cubicBezTo>
                  <a:cubicBezTo>
                    <a:pt x="1682" y="1174"/>
                    <a:pt x="1730" y="1083"/>
                    <a:pt x="1751" y="985"/>
                  </a:cubicBezTo>
                  <a:cubicBezTo>
                    <a:pt x="1761" y="917"/>
                    <a:pt x="1770" y="850"/>
                    <a:pt x="1779" y="781"/>
                  </a:cubicBezTo>
                  <a:lnTo>
                    <a:pt x="1751" y="577"/>
                  </a:lnTo>
                  <a:cubicBezTo>
                    <a:pt x="1692" y="388"/>
                    <a:pt x="1566" y="225"/>
                    <a:pt x="1398" y="118"/>
                  </a:cubicBezTo>
                  <a:cubicBezTo>
                    <a:pt x="1395" y="114"/>
                    <a:pt x="1391" y="111"/>
                    <a:pt x="1386" y="108"/>
                  </a:cubicBezTo>
                  <a:cubicBezTo>
                    <a:pt x="1354" y="93"/>
                    <a:pt x="1322" y="79"/>
                    <a:pt x="1288" y="67"/>
                  </a:cubicBezTo>
                  <a:cubicBezTo>
                    <a:pt x="1205" y="23"/>
                    <a:pt x="1110"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0"/>
            <p:cNvSpPr/>
            <p:nvPr/>
          </p:nvSpPr>
          <p:spPr>
            <a:xfrm>
              <a:off x="-2938825" y="11115150"/>
              <a:ext cx="29275" cy="29275"/>
            </a:xfrm>
            <a:custGeom>
              <a:avLst/>
              <a:gdLst/>
              <a:ahLst/>
              <a:cxnLst/>
              <a:rect l="l" t="t" r="r" b="b"/>
              <a:pathLst>
                <a:path w="1171" h="1171" extrusionOk="0">
                  <a:moveTo>
                    <a:pt x="585" y="1"/>
                  </a:moveTo>
                  <a:cubicBezTo>
                    <a:pt x="266" y="9"/>
                    <a:pt x="8" y="267"/>
                    <a:pt x="0" y="586"/>
                  </a:cubicBezTo>
                  <a:cubicBezTo>
                    <a:pt x="6" y="638"/>
                    <a:pt x="14" y="689"/>
                    <a:pt x="22" y="741"/>
                  </a:cubicBezTo>
                  <a:cubicBezTo>
                    <a:pt x="48" y="839"/>
                    <a:pt x="100" y="928"/>
                    <a:pt x="172" y="999"/>
                  </a:cubicBezTo>
                  <a:lnTo>
                    <a:pt x="290" y="1091"/>
                  </a:lnTo>
                  <a:cubicBezTo>
                    <a:pt x="379" y="1143"/>
                    <a:pt x="481" y="1171"/>
                    <a:pt x="585" y="1171"/>
                  </a:cubicBezTo>
                  <a:cubicBezTo>
                    <a:pt x="904" y="1162"/>
                    <a:pt x="1161" y="905"/>
                    <a:pt x="1170" y="586"/>
                  </a:cubicBezTo>
                  <a:cubicBezTo>
                    <a:pt x="1162" y="534"/>
                    <a:pt x="1156" y="482"/>
                    <a:pt x="1149" y="429"/>
                  </a:cubicBezTo>
                  <a:cubicBezTo>
                    <a:pt x="1123" y="333"/>
                    <a:pt x="1070" y="244"/>
                    <a:pt x="998" y="171"/>
                  </a:cubicBezTo>
                  <a:lnTo>
                    <a:pt x="880" y="81"/>
                  </a:lnTo>
                  <a:cubicBezTo>
                    <a:pt x="791" y="29"/>
                    <a:pt x="688" y="1"/>
                    <a:pt x="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0"/>
            <p:cNvSpPr/>
            <p:nvPr/>
          </p:nvSpPr>
          <p:spPr>
            <a:xfrm>
              <a:off x="-2746825" y="11000350"/>
              <a:ext cx="34350" cy="32200"/>
            </a:xfrm>
            <a:custGeom>
              <a:avLst/>
              <a:gdLst/>
              <a:ahLst/>
              <a:cxnLst/>
              <a:rect l="l" t="t" r="r" b="b"/>
              <a:pathLst>
                <a:path w="1374" h="1288" extrusionOk="0">
                  <a:moveTo>
                    <a:pt x="732" y="0"/>
                  </a:moveTo>
                  <a:cubicBezTo>
                    <a:pt x="686" y="0"/>
                    <a:pt x="640" y="7"/>
                    <a:pt x="595" y="19"/>
                  </a:cubicBezTo>
                  <a:lnTo>
                    <a:pt x="573" y="26"/>
                  </a:lnTo>
                  <a:lnTo>
                    <a:pt x="563" y="29"/>
                  </a:lnTo>
                  <a:cubicBezTo>
                    <a:pt x="553" y="33"/>
                    <a:pt x="418" y="89"/>
                    <a:pt x="409" y="94"/>
                  </a:cubicBezTo>
                  <a:cubicBezTo>
                    <a:pt x="103" y="272"/>
                    <a:pt x="1" y="665"/>
                    <a:pt x="179" y="971"/>
                  </a:cubicBezTo>
                  <a:cubicBezTo>
                    <a:pt x="212" y="1014"/>
                    <a:pt x="246" y="1057"/>
                    <a:pt x="278" y="1100"/>
                  </a:cubicBezTo>
                  <a:cubicBezTo>
                    <a:pt x="404" y="1225"/>
                    <a:pt x="568" y="1287"/>
                    <a:pt x="731" y="1287"/>
                  </a:cubicBezTo>
                  <a:cubicBezTo>
                    <a:pt x="895" y="1287"/>
                    <a:pt x="1059" y="1225"/>
                    <a:pt x="1184" y="1100"/>
                  </a:cubicBezTo>
                  <a:cubicBezTo>
                    <a:pt x="1300" y="975"/>
                    <a:pt x="1366" y="816"/>
                    <a:pt x="1372" y="647"/>
                  </a:cubicBezTo>
                  <a:cubicBezTo>
                    <a:pt x="1373" y="533"/>
                    <a:pt x="1343" y="423"/>
                    <a:pt x="1286" y="324"/>
                  </a:cubicBezTo>
                  <a:cubicBezTo>
                    <a:pt x="1230" y="229"/>
                    <a:pt x="1151" y="149"/>
                    <a:pt x="1055" y="94"/>
                  </a:cubicBezTo>
                  <a:cubicBezTo>
                    <a:pt x="1006" y="66"/>
                    <a:pt x="956" y="45"/>
                    <a:pt x="902" y="29"/>
                  </a:cubicBezTo>
                  <a:lnTo>
                    <a:pt x="899" y="29"/>
                  </a:lnTo>
                  <a:lnTo>
                    <a:pt x="888" y="25"/>
                  </a:lnTo>
                  <a:cubicBezTo>
                    <a:pt x="837" y="8"/>
                    <a:pt x="785" y="0"/>
                    <a:pt x="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0"/>
            <p:cNvSpPr/>
            <p:nvPr/>
          </p:nvSpPr>
          <p:spPr>
            <a:xfrm>
              <a:off x="-2668125" y="11024675"/>
              <a:ext cx="30625" cy="29200"/>
            </a:xfrm>
            <a:custGeom>
              <a:avLst/>
              <a:gdLst/>
              <a:ahLst/>
              <a:cxnLst/>
              <a:rect l="l" t="t" r="r" b="b"/>
              <a:pathLst>
                <a:path w="1225" h="1168" extrusionOk="0">
                  <a:moveTo>
                    <a:pt x="630" y="1"/>
                  </a:moveTo>
                  <a:lnTo>
                    <a:pt x="476" y="21"/>
                  </a:lnTo>
                  <a:cubicBezTo>
                    <a:pt x="427" y="41"/>
                    <a:pt x="380" y="59"/>
                    <a:pt x="333" y="81"/>
                  </a:cubicBezTo>
                  <a:lnTo>
                    <a:pt x="301" y="96"/>
                  </a:lnTo>
                  <a:cubicBezTo>
                    <a:pt x="272" y="108"/>
                    <a:pt x="269" y="118"/>
                    <a:pt x="232" y="147"/>
                  </a:cubicBezTo>
                  <a:cubicBezTo>
                    <a:pt x="189" y="171"/>
                    <a:pt x="154" y="207"/>
                    <a:pt x="129" y="248"/>
                  </a:cubicBezTo>
                  <a:cubicBezTo>
                    <a:pt x="112" y="270"/>
                    <a:pt x="97" y="291"/>
                    <a:pt x="80" y="313"/>
                  </a:cubicBezTo>
                  <a:cubicBezTo>
                    <a:pt x="29" y="398"/>
                    <a:pt x="3" y="498"/>
                    <a:pt x="3" y="598"/>
                  </a:cubicBezTo>
                  <a:cubicBezTo>
                    <a:pt x="0" y="675"/>
                    <a:pt x="17" y="750"/>
                    <a:pt x="52" y="816"/>
                  </a:cubicBezTo>
                  <a:cubicBezTo>
                    <a:pt x="75" y="887"/>
                    <a:pt x="115" y="950"/>
                    <a:pt x="169" y="999"/>
                  </a:cubicBezTo>
                  <a:cubicBezTo>
                    <a:pt x="238" y="1069"/>
                    <a:pt x="326" y="1119"/>
                    <a:pt x="419" y="1146"/>
                  </a:cubicBezTo>
                  <a:cubicBezTo>
                    <a:pt x="473" y="1161"/>
                    <a:pt x="521" y="1168"/>
                    <a:pt x="569" y="1168"/>
                  </a:cubicBezTo>
                  <a:cubicBezTo>
                    <a:pt x="624" y="1168"/>
                    <a:pt x="678" y="1159"/>
                    <a:pt x="740" y="1146"/>
                  </a:cubicBezTo>
                  <a:lnTo>
                    <a:pt x="776" y="1139"/>
                  </a:lnTo>
                  <a:cubicBezTo>
                    <a:pt x="934" y="1100"/>
                    <a:pt x="1063" y="988"/>
                    <a:pt x="1143" y="847"/>
                  </a:cubicBezTo>
                  <a:cubicBezTo>
                    <a:pt x="1181" y="785"/>
                    <a:pt x="1204" y="715"/>
                    <a:pt x="1207" y="641"/>
                  </a:cubicBezTo>
                  <a:cubicBezTo>
                    <a:pt x="1224" y="567"/>
                    <a:pt x="1221" y="491"/>
                    <a:pt x="1196" y="420"/>
                  </a:cubicBezTo>
                  <a:lnTo>
                    <a:pt x="1141" y="286"/>
                  </a:lnTo>
                  <a:cubicBezTo>
                    <a:pt x="1094" y="205"/>
                    <a:pt x="1024" y="136"/>
                    <a:pt x="943" y="88"/>
                  </a:cubicBezTo>
                  <a:lnTo>
                    <a:pt x="920" y="79"/>
                  </a:lnTo>
                  <a:lnTo>
                    <a:pt x="783" y="21"/>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0"/>
            <p:cNvSpPr/>
            <p:nvPr/>
          </p:nvSpPr>
          <p:spPr>
            <a:xfrm>
              <a:off x="-2620850" y="10942975"/>
              <a:ext cx="29900" cy="29550"/>
            </a:xfrm>
            <a:custGeom>
              <a:avLst/>
              <a:gdLst/>
              <a:ahLst/>
              <a:cxnLst/>
              <a:rect l="l" t="t" r="r" b="b"/>
              <a:pathLst>
                <a:path w="1196" h="1182" extrusionOk="0">
                  <a:moveTo>
                    <a:pt x="617" y="1"/>
                  </a:moveTo>
                  <a:cubicBezTo>
                    <a:pt x="585" y="1"/>
                    <a:pt x="552" y="4"/>
                    <a:pt x="520" y="12"/>
                  </a:cubicBezTo>
                  <a:cubicBezTo>
                    <a:pt x="468" y="12"/>
                    <a:pt x="416" y="26"/>
                    <a:pt x="371" y="52"/>
                  </a:cubicBezTo>
                  <a:cubicBezTo>
                    <a:pt x="297" y="75"/>
                    <a:pt x="233" y="118"/>
                    <a:pt x="181" y="173"/>
                  </a:cubicBezTo>
                  <a:lnTo>
                    <a:pt x="88" y="293"/>
                  </a:lnTo>
                  <a:lnTo>
                    <a:pt x="29" y="434"/>
                  </a:lnTo>
                  <a:cubicBezTo>
                    <a:pt x="4" y="510"/>
                    <a:pt x="1" y="591"/>
                    <a:pt x="18" y="669"/>
                  </a:cubicBezTo>
                  <a:cubicBezTo>
                    <a:pt x="18" y="721"/>
                    <a:pt x="33" y="774"/>
                    <a:pt x="59" y="818"/>
                  </a:cubicBezTo>
                  <a:cubicBezTo>
                    <a:pt x="82" y="892"/>
                    <a:pt x="125" y="956"/>
                    <a:pt x="181" y="1009"/>
                  </a:cubicBezTo>
                  <a:lnTo>
                    <a:pt x="300" y="1101"/>
                  </a:lnTo>
                  <a:lnTo>
                    <a:pt x="442" y="1161"/>
                  </a:lnTo>
                  <a:cubicBezTo>
                    <a:pt x="485" y="1174"/>
                    <a:pt x="531" y="1181"/>
                    <a:pt x="578" y="1181"/>
                  </a:cubicBezTo>
                  <a:cubicBezTo>
                    <a:pt x="611" y="1181"/>
                    <a:pt x="644" y="1178"/>
                    <a:pt x="677" y="1170"/>
                  </a:cubicBezTo>
                  <a:cubicBezTo>
                    <a:pt x="729" y="1170"/>
                    <a:pt x="781" y="1156"/>
                    <a:pt x="826" y="1130"/>
                  </a:cubicBezTo>
                  <a:cubicBezTo>
                    <a:pt x="898" y="1107"/>
                    <a:pt x="964" y="1064"/>
                    <a:pt x="1016" y="1009"/>
                  </a:cubicBezTo>
                  <a:lnTo>
                    <a:pt x="1108" y="889"/>
                  </a:lnTo>
                  <a:cubicBezTo>
                    <a:pt x="1128" y="841"/>
                    <a:pt x="1148" y="795"/>
                    <a:pt x="1166" y="748"/>
                  </a:cubicBezTo>
                  <a:cubicBezTo>
                    <a:pt x="1196" y="645"/>
                    <a:pt x="1196" y="537"/>
                    <a:pt x="1166" y="434"/>
                  </a:cubicBezTo>
                  <a:lnTo>
                    <a:pt x="1166" y="433"/>
                  </a:lnTo>
                  <a:cubicBezTo>
                    <a:pt x="1111" y="233"/>
                    <a:pt x="956" y="77"/>
                    <a:pt x="756" y="23"/>
                  </a:cubicBezTo>
                  <a:lnTo>
                    <a:pt x="755" y="23"/>
                  </a:lnTo>
                  <a:cubicBezTo>
                    <a:pt x="710" y="8"/>
                    <a:pt x="663"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0"/>
            <p:cNvSpPr/>
            <p:nvPr/>
          </p:nvSpPr>
          <p:spPr>
            <a:xfrm>
              <a:off x="-2558150" y="10985175"/>
              <a:ext cx="49425" cy="47325"/>
            </a:xfrm>
            <a:custGeom>
              <a:avLst/>
              <a:gdLst/>
              <a:ahLst/>
              <a:cxnLst/>
              <a:rect l="l" t="t" r="r" b="b"/>
              <a:pathLst>
                <a:path w="1977" h="1893" extrusionOk="0">
                  <a:moveTo>
                    <a:pt x="949" y="1"/>
                  </a:moveTo>
                  <a:lnTo>
                    <a:pt x="699" y="35"/>
                  </a:lnTo>
                  <a:cubicBezTo>
                    <a:pt x="542" y="78"/>
                    <a:pt x="400" y="160"/>
                    <a:pt x="286" y="276"/>
                  </a:cubicBezTo>
                  <a:cubicBezTo>
                    <a:pt x="257" y="311"/>
                    <a:pt x="228" y="348"/>
                    <a:pt x="202" y="385"/>
                  </a:cubicBezTo>
                  <a:cubicBezTo>
                    <a:pt x="128" y="463"/>
                    <a:pt x="77" y="560"/>
                    <a:pt x="53" y="666"/>
                  </a:cubicBezTo>
                  <a:lnTo>
                    <a:pt x="53" y="670"/>
                  </a:lnTo>
                  <a:lnTo>
                    <a:pt x="45" y="690"/>
                  </a:lnTo>
                  <a:cubicBezTo>
                    <a:pt x="5" y="812"/>
                    <a:pt x="0" y="941"/>
                    <a:pt x="28" y="1065"/>
                  </a:cubicBezTo>
                  <a:cubicBezTo>
                    <a:pt x="33" y="1189"/>
                    <a:pt x="71" y="1311"/>
                    <a:pt x="140" y="1415"/>
                  </a:cubicBezTo>
                  <a:lnTo>
                    <a:pt x="286" y="1604"/>
                  </a:lnTo>
                  <a:cubicBezTo>
                    <a:pt x="401" y="1719"/>
                    <a:pt x="544" y="1803"/>
                    <a:pt x="701" y="1846"/>
                  </a:cubicBezTo>
                  <a:lnTo>
                    <a:pt x="751" y="1854"/>
                  </a:lnTo>
                  <a:lnTo>
                    <a:pt x="773" y="1857"/>
                  </a:lnTo>
                  <a:cubicBezTo>
                    <a:pt x="814" y="1865"/>
                    <a:pt x="857" y="1871"/>
                    <a:pt x="900" y="1876"/>
                  </a:cubicBezTo>
                  <a:cubicBezTo>
                    <a:pt x="931" y="1887"/>
                    <a:pt x="965" y="1893"/>
                    <a:pt x="998" y="1893"/>
                  </a:cubicBezTo>
                  <a:cubicBezTo>
                    <a:pt x="1009" y="1893"/>
                    <a:pt x="1020" y="1892"/>
                    <a:pt x="1031" y="1891"/>
                  </a:cubicBezTo>
                  <a:cubicBezTo>
                    <a:pt x="1192" y="1891"/>
                    <a:pt x="1349" y="1848"/>
                    <a:pt x="1488" y="1767"/>
                  </a:cubicBezTo>
                  <a:cubicBezTo>
                    <a:pt x="1622" y="1688"/>
                    <a:pt x="1734" y="1576"/>
                    <a:pt x="1812" y="1443"/>
                  </a:cubicBezTo>
                  <a:cubicBezTo>
                    <a:pt x="1977" y="1160"/>
                    <a:pt x="1977" y="810"/>
                    <a:pt x="1812" y="527"/>
                  </a:cubicBezTo>
                  <a:lnTo>
                    <a:pt x="1811" y="529"/>
                  </a:lnTo>
                  <a:lnTo>
                    <a:pt x="1808" y="520"/>
                  </a:lnTo>
                  <a:lnTo>
                    <a:pt x="1665" y="336"/>
                  </a:lnTo>
                  <a:lnTo>
                    <a:pt x="1646" y="314"/>
                  </a:lnTo>
                  <a:lnTo>
                    <a:pt x="1613" y="276"/>
                  </a:lnTo>
                  <a:cubicBezTo>
                    <a:pt x="1431" y="108"/>
                    <a:pt x="1197" y="12"/>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0"/>
            <p:cNvSpPr/>
            <p:nvPr/>
          </p:nvSpPr>
          <p:spPr>
            <a:xfrm>
              <a:off x="-2489475" y="10946750"/>
              <a:ext cx="43625" cy="43675"/>
            </a:xfrm>
            <a:custGeom>
              <a:avLst/>
              <a:gdLst/>
              <a:ahLst/>
              <a:cxnLst/>
              <a:rect l="l" t="t" r="r" b="b"/>
              <a:pathLst>
                <a:path w="1745" h="1747" extrusionOk="0">
                  <a:moveTo>
                    <a:pt x="872" y="1"/>
                  </a:moveTo>
                  <a:cubicBezTo>
                    <a:pt x="395" y="15"/>
                    <a:pt x="13" y="397"/>
                    <a:pt x="0" y="874"/>
                  </a:cubicBezTo>
                  <a:lnTo>
                    <a:pt x="31" y="1106"/>
                  </a:lnTo>
                  <a:cubicBezTo>
                    <a:pt x="71" y="1251"/>
                    <a:pt x="148" y="1384"/>
                    <a:pt x="255" y="1490"/>
                  </a:cubicBezTo>
                  <a:lnTo>
                    <a:pt x="432" y="1627"/>
                  </a:lnTo>
                  <a:cubicBezTo>
                    <a:pt x="565" y="1705"/>
                    <a:pt x="717" y="1747"/>
                    <a:pt x="872" y="1747"/>
                  </a:cubicBezTo>
                  <a:cubicBezTo>
                    <a:pt x="1348" y="1733"/>
                    <a:pt x="1731" y="1350"/>
                    <a:pt x="1745" y="874"/>
                  </a:cubicBezTo>
                  <a:cubicBezTo>
                    <a:pt x="1734" y="796"/>
                    <a:pt x="1723" y="718"/>
                    <a:pt x="1712" y="641"/>
                  </a:cubicBezTo>
                  <a:cubicBezTo>
                    <a:pt x="1672" y="495"/>
                    <a:pt x="1596" y="363"/>
                    <a:pt x="1488" y="257"/>
                  </a:cubicBezTo>
                  <a:lnTo>
                    <a:pt x="1312" y="121"/>
                  </a:lnTo>
                  <a:cubicBezTo>
                    <a:pt x="1178" y="42"/>
                    <a:pt x="1026"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0"/>
            <p:cNvSpPr/>
            <p:nvPr/>
          </p:nvSpPr>
          <p:spPr>
            <a:xfrm>
              <a:off x="-2409900" y="11001975"/>
              <a:ext cx="42700" cy="37475"/>
            </a:xfrm>
            <a:custGeom>
              <a:avLst/>
              <a:gdLst/>
              <a:ahLst/>
              <a:cxnLst/>
              <a:rect l="l" t="t" r="r" b="b"/>
              <a:pathLst>
                <a:path w="1708" h="1499" extrusionOk="0">
                  <a:moveTo>
                    <a:pt x="898" y="0"/>
                  </a:moveTo>
                  <a:cubicBezTo>
                    <a:pt x="840" y="0"/>
                    <a:pt x="780" y="9"/>
                    <a:pt x="724" y="27"/>
                  </a:cubicBezTo>
                  <a:cubicBezTo>
                    <a:pt x="633" y="58"/>
                    <a:pt x="547" y="98"/>
                    <a:pt x="464" y="144"/>
                  </a:cubicBezTo>
                  <a:cubicBezTo>
                    <a:pt x="0" y="414"/>
                    <a:pt x="0" y="1084"/>
                    <a:pt x="464" y="1354"/>
                  </a:cubicBezTo>
                  <a:cubicBezTo>
                    <a:pt x="547" y="1400"/>
                    <a:pt x="633" y="1440"/>
                    <a:pt x="724" y="1471"/>
                  </a:cubicBezTo>
                  <a:lnTo>
                    <a:pt x="922" y="1498"/>
                  </a:lnTo>
                  <a:cubicBezTo>
                    <a:pt x="928" y="1499"/>
                    <a:pt x="934" y="1499"/>
                    <a:pt x="940" y="1499"/>
                  </a:cubicBezTo>
                  <a:cubicBezTo>
                    <a:pt x="1034" y="1499"/>
                    <a:pt x="1127" y="1477"/>
                    <a:pt x="1210" y="1434"/>
                  </a:cubicBezTo>
                  <a:cubicBezTo>
                    <a:pt x="1273" y="1416"/>
                    <a:pt x="1330" y="1383"/>
                    <a:pt x="1375" y="1337"/>
                  </a:cubicBezTo>
                  <a:cubicBezTo>
                    <a:pt x="1456" y="1285"/>
                    <a:pt x="1522" y="1213"/>
                    <a:pt x="1567" y="1127"/>
                  </a:cubicBezTo>
                  <a:lnTo>
                    <a:pt x="1571" y="1119"/>
                  </a:lnTo>
                  <a:cubicBezTo>
                    <a:pt x="1706" y="892"/>
                    <a:pt x="1708" y="608"/>
                    <a:pt x="1573" y="379"/>
                  </a:cubicBezTo>
                  <a:lnTo>
                    <a:pt x="1568" y="371"/>
                  </a:lnTo>
                  <a:lnTo>
                    <a:pt x="1451" y="219"/>
                  </a:lnTo>
                  <a:cubicBezTo>
                    <a:pt x="1385" y="149"/>
                    <a:pt x="1302" y="95"/>
                    <a:pt x="1210" y="64"/>
                  </a:cubicBezTo>
                  <a:cubicBezTo>
                    <a:pt x="1154" y="32"/>
                    <a:pt x="1087" y="14"/>
                    <a:pt x="1021" y="14"/>
                  </a:cubicBezTo>
                  <a:cubicBezTo>
                    <a:pt x="981" y="5"/>
                    <a:pt x="940"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0"/>
            <p:cNvSpPr/>
            <p:nvPr/>
          </p:nvSpPr>
          <p:spPr>
            <a:xfrm>
              <a:off x="-3063975" y="10327175"/>
              <a:ext cx="357025" cy="292900"/>
            </a:xfrm>
            <a:custGeom>
              <a:avLst/>
              <a:gdLst/>
              <a:ahLst/>
              <a:cxnLst/>
              <a:rect l="l" t="t" r="r" b="b"/>
              <a:pathLst>
                <a:path w="14281" h="11716" extrusionOk="0">
                  <a:moveTo>
                    <a:pt x="6125" y="1"/>
                  </a:moveTo>
                  <a:cubicBezTo>
                    <a:pt x="5818" y="1"/>
                    <a:pt x="5509" y="67"/>
                    <a:pt x="5220" y="193"/>
                  </a:cubicBezTo>
                  <a:cubicBezTo>
                    <a:pt x="3973" y="735"/>
                    <a:pt x="3547" y="2154"/>
                    <a:pt x="3683" y="3416"/>
                  </a:cubicBezTo>
                  <a:cubicBezTo>
                    <a:pt x="3733" y="3903"/>
                    <a:pt x="3847" y="4382"/>
                    <a:pt x="4020" y="4840"/>
                  </a:cubicBezTo>
                  <a:cubicBezTo>
                    <a:pt x="3805" y="4809"/>
                    <a:pt x="3590" y="4793"/>
                    <a:pt x="3374" y="4792"/>
                  </a:cubicBezTo>
                  <a:cubicBezTo>
                    <a:pt x="3371" y="4792"/>
                    <a:pt x="3369" y="4792"/>
                    <a:pt x="3366" y="4792"/>
                  </a:cubicBezTo>
                  <a:cubicBezTo>
                    <a:pt x="2425" y="4792"/>
                    <a:pt x="954" y="5074"/>
                    <a:pt x="547" y="6050"/>
                  </a:cubicBezTo>
                  <a:cubicBezTo>
                    <a:pt x="0" y="7362"/>
                    <a:pt x="1539" y="8181"/>
                    <a:pt x="2598" y="8307"/>
                  </a:cubicBezTo>
                  <a:cubicBezTo>
                    <a:pt x="2748" y="8324"/>
                    <a:pt x="2899" y="8332"/>
                    <a:pt x="3049" y="8332"/>
                  </a:cubicBezTo>
                  <a:cubicBezTo>
                    <a:pt x="3246" y="8332"/>
                    <a:pt x="3442" y="8319"/>
                    <a:pt x="3638" y="8296"/>
                  </a:cubicBezTo>
                  <a:lnTo>
                    <a:pt x="3638" y="8296"/>
                  </a:lnTo>
                  <a:cubicBezTo>
                    <a:pt x="3609" y="8373"/>
                    <a:pt x="3577" y="8449"/>
                    <a:pt x="3552" y="8526"/>
                  </a:cubicBezTo>
                  <a:cubicBezTo>
                    <a:pt x="3207" y="9546"/>
                    <a:pt x="3050" y="11183"/>
                    <a:pt x="4314" y="11619"/>
                  </a:cubicBezTo>
                  <a:cubicBezTo>
                    <a:pt x="4508" y="11686"/>
                    <a:pt x="4692" y="11716"/>
                    <a:pt x="4866" y="11716"/>
                  </a:cubicBezTo>
                  <a:cubicBezTo>
                    <a:pt x="5806" y="11716"/>
                    <a:pt x="6459" y="10831"/>
                    <a:pt x="6948" y="10052"/>
                  </a:cubicBezTo>
                  <a:cubicBezTo>
                    <a:pt x="7188" y="9672"/>
                    <a:pt x="7405" y="9280"/>
                    <a:pt x="7610" y="8882"/>
                  </a:cubicBezTo>
                  <a:cubicBezTo>
                    <a:pt x="8481" y="9859"/>
                    <a:pt x="9784" y="10460"/>
                    <a:pt x="11100" y="10460"/>
                  </a:cubicBezTo>
                  <a:cubicBezTo>
                    <a:pt x="11338" y="10460"/>
                    <a:pt x="11576" y="10440"/>
                    <a:pt x="11813" y="10399"/>
                  </a:cubicBezTo>
                  <a:cubicBezTo>
                    <a:pt x="12415" y="10295"/>
                    <a:pt x="13018" y="10042"/>
                    <a:pt x="13408" y="9558"/>
                  </a:cubicBezTo>
                  <a:cubicBezTo>
                    <a:pt x="13896" y="8955"/>
                    <a:pt x="13870" y="8153"/>
                    <a:pt x="13405" y="7544"/>
                  </a:cubicBezTo>
                  <a:cubicBezTo>
                    <a:pt x="13004" y="7020"/>
                    <a:pt x="12381" y="6685"/>
                    <a:pt x="11817" y="6363"/>
                  </a:cubicBezTo>
                  <a:cubicBezTo>
                    <a:pt x="12152" y="6197"/>
                    <a:pt x="12475" y="6008"/>
                    <a:pt x="12785" y="5801"/>
                  </a:cubicBezTo>
                  <a:cubicBezTo>
                    <a:pt x="13304" y="5454"/>
                    <a:pt x="13801" y="5070"/>
                    <a:pt x="14030" y="4466"/>
                  </a:cubicBezTo>
                  <a:cubicBezTo>
                    <a:pt x="14280" y="3809"/>
                    <a:pt x="14045" y="3101"/>
                    <a:pt x="13470" y="2704"/>
                  </a:cubicBezTo>
                  <a:cubicBezTo>
                    <a:pt x="12954" y="2347"/>
                    <a:pt x="12308" y="2200"/>
                    <a:pt x="11657" y="2200"/>
                  </a:cubicBezTo>
                  <a:cubicBezTo>
                    <a:pt x="11078" y="2200"/>
                    <a:pt x="10494" y="2316"/>
                    <a:pt x="9993" y="2504"/>
                  </a:cubicBezTo>
                  <a:cubicBezTo>
                    <a:pt x="9553" y="2668"/>
                    <a:pt x="9143" y="2888"/>
                    <a:pt x="8756" y="3141"/>
                  </a:cubicBezTo>
                  <a:cubicBezTo>
                    <a:pt x="8668" y="2635"/>
                    <a:pt x="8512" y="2143"/>
                    <a:pt x="8290" y="1680"/>
                  </a:cubicBezTo>
                  <a:cubicBezTo>
                    <a:pt x="8034" y="1144"/>
                    <a:pt x="7667" y="589"/>
                    <a:pt x="7145" y="278"/>
                  </a:cubicBezTo>
                  <a:cubicBezTo>
                    <a:pt x="6829" y="89"/>
                    <a:pt x="6478" y="1"/>
                    <a:pt x="6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0"/>
            <p:cNvSpPr/>
            <p:nvPr/>
          </p:nvSpPr>
          <p:spPr>
            <a:xfrm>
              <a:off x="-3219125" y="10381175"/>
              <a:ext cx="101975" cy="56650"/>
            </a:xfrm>
            <a:custGeom>
              <a:avLst/>
              <a:gdLst/>
              <a:ahLst/>
              <a:cxnLst/>
              <a:rect l="l" t="t" r="r" b="b"/>
              <a:pathLst>
                <a:path w="4079" h="2266" extrusionOk="0">
                  <a:moveTo>
                    <a:pt x="796" y="1"/>
                  </a:moveTo>
                  <a:cubicBezTo>
                    <a:pt x="705" y="1"/>
                    <a:pt x="614" y="5"/>
                    <a:pt x="524" y="5"/>
                  </a:cubicBezTo>
                  <a:cubicBezTo>
                    <a:pt x="161" y="6"/>
                    <a:pt x="0" y="442"/>
                    <a:pt x="235" y="699"/>
                  </a:cubicBezTo>
                  <a:cubicBezTo>
                    <a:pt x="323" y="792"/>
                    <a:pt x="405" y="895"/>
                    <a:pt x="499" y="983"/>
                  </a:cubicBezTo>
                  <a:cubicBezTo>
                    <a:pt x="616" y="1096"/>
                    <a:pt x="775" y="1179"/>
                    <a:pt x="911" y="1268"/>
                  </a:cubicBezTo>
                  <a:cubicBezTo>
                    <a:pt x="1135" y="1414"/>
                    <a:pt x="1367" y="1539"/>
                    <a:pt x="1602" y="1665"/>
                  </a:cubicBezTo>
                  <a:cubicBezTo>
                    <a:pt x="1836" y="1791"/>
                    <a:pt x="2078" y="1903"/>
                    <a:pt x="2323" y="2010"/>
                  </a:cubicBezTo>
                  <a:cubicBezTo>
                    <a:pt x="2492" y="2082"/>
                    <a:pt x="2658" y="2162"/>
                    <a:pt x="2835" y="2211"/>
                  </a:cubicBezTo>
                  <a:cubicBezTo>
                    <a:pt x="2967" y="2249"/>
                    <a:pt x="3093" y="2265"/>
                    <a:pt x="3222" y="2265"/>
                  </a:cubicBezTo>
                  <a:cubicBezTo>
                    <a:pt x="3304" y="2265"/>
                    <a:pt x="3387" y="2258"/>
                    <a:pt x="3473" y="2247"/>
                  </a:cubicBezTo>
                  <a:cubicBezTo>
                    <a:pt x="3874" y="2193"/>
                    <a:pt x="4078" y="1609"/>
                    <a:pt x="3860" y="1298"/>
                  </a:cubicBezTo>
                  <a:cubicBezTo>
                    <a:pt x="3650" y="995"/>
                    <a:pt x="3355" y="834"/>
                    <a:pt x="3026" y="691"/>
                  </a:cubicBezTo>
                  <a:cubicBezTo>
                    <a:pt x="2741" y="565"/>
                    <a:pt x="2455" y="447"/>
                    <a:pt x="2159" y="346"/>
                  </a:cubicBezTo>
                  <a:cubicBezTo>
                    <a:pt x="1907" y="258"/>
                    <a:pt x="1658" y="174"/>
                    <a:pt x="1400" y="108"/>
                  </a:cubicBezTo>
                  <a:cubicBezTo>
                    <a:pt x="1239" y="68"/>
                    <a:pt x="1072" y="11"/>
                    <a:pt x="904" y="3"/>
                  </a:cubicBezTo>
                  <a:cubicBezTo>
                    <a:pt x="868" y="1"/>
                    <a:pt x="832" y="1"/>
                    <a:pt x="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0"/>
            <p:cNvSpPr/>
            <p:nvPr/>
          </p:nvSpPr>
          <p:spPr>
            <a:xfrm>
              <a:off x="-3291500" y="10474000"/>
              <a:ext cx="186975" cy="44075"/>
            </a:xfrm>
            <a:custGeom>
              <a:avLst/>
              <a:gdLst/>
              <a:ahLst/>
              <a:cxnLst/>
              <a:rect l="l" t="t" r="r" b="b"/>
              <a:pathLst>
                <a:path w="7479" h="1763" extrusionOk="0">
                  <a:moveTo>
                    <a:pt x="4781" y="0"/>
                  </a:moveTo>
                  <a:cubicBezTo>
                    <a:pt x="4404" y="0"/>
                    <a:pt x="4027" y="12"/>
                    <a:pt x="3649" y="17"/>
                  </a:cubicBezTo>
                  <a:cubicBezTo>
                    <a:pt x="3007" y="24"/>
                    <a:pt x="2365" y="31"/>
                    <a:pt x="1725" y="69"/>
                  </a:cubicBezTo>
                  <a:cubicBezTo>
                    <a:pt x="1203" y="100"/>
                    <a:pt x="460" y="144"/>
                    <a:pt x="56" y="514"/>
                  </a:cubicBezTo>
                  <a:cubicBezTo>
                    <a:pt x="1" y="565"/>
                    <a:pt x="15" y="642"/>
                    <a:pt x="56" y="694"/>
                  </a:cubicBezTo>
                  <a:cubicBezTo>
                    <a:pt x="385" y="1116"/>
                    <a:pt x="1114" y="1279"/>
                    <a:pt x="1616" y="1374"/>
                  </a:cubicBezTo>
                  <a:cubicBezTo>
                    <a:pt x="2287" y="1502"/>
                    <a:pt x="2969" y="1585"/>
                    <a:pt x="3649" y="1652"/>
                  </a:cubicBezTo>
                  <a:cubicBezTo>
                    <a:pt x="4219" y="1708"/>
                    <a:pt x="4784" y="1762"/>
                    <a:pt x="5355" y="1762"/>
                  </a:cubicBezTo>
                  <a:cubicBezTo>
                    <a:pt x="5428" y="1762"/>
                    <a:pt x="5502" y="1762"/>
                    <a:pt x="5576" y="1760"/>
                  </a:cubicBezTo>
                  <a:cubicBezTo>
                    <a:pt x="5915" y="1750"/>
                    <a:pt x="6276" y="1721"/>
                    <a:pt x="6599" y="1617"/>
                  </a:cubicBezTo>
                  <a:cubicBezTo>
                    <a:pt x="6901" y="1517"/>
                    <a:pt x="7141" y="1271"/>
                    <a:pt x="7300" y="1148"/>
                  </a:cubicBezTo>
                  <a:cubicBezTo>
                    <a:pt x="7478" y="1012"/>
                    <a:pt x="7478" y="801"/>
                    <a:pt x="7302" y="666"/>
                  </a:cubicBezTo>
                  <a:cubicBezTo>
                    <a:pt x="7161" y="559"/>
                    <a:pt x="6935" y="305"/>
                    <a:pt x="6663" y="207"/>
                  </a:cubicBezTo>
                  <a:cubicBezTo>
                    <a:pt x="6344" y="92"/>
                    <a:pt x="5984" y="58"/>
                    <a:pt x="5645" y="31"/>
                  </a:cubicBezTo>
                  <a:cubicBezTo>
                    <a:pt x="5357" y="7"/>
                    <a:pt x="5069" y="0"/>
                    <a:pt x="4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0"/>
            <p:cNvSpPr/>
            <p:nvPr/>
          </p:nvSpPr>
          <p:spPr>
            <a:xfrm>
              <a:off x="-3128475" y="10622475"/>
              <a:ext cx="64800" cy="65825"/>
            </a:xfrm>
            <a:custGeom>
              <a:avLst/>
              <a:gdLst/>
              <a:ahLst/>
              <a:cxnLst/>
              <a:rect l="l" t="t" r="r" b="b"/>
              <a:pathLst>
                <a:path w="2592" h="2633" extrusionOk="0">
                  <a:moveTo>
                    <a:pt x="2330" y="0"/>
                  </a:moveTo>
                  <a:cubicBezTo>
                    <a:pt x="2322" y="0"/>
                    <a:pt x="2315" y="1"/>
                    <a:pt x="2307" y="2"/>
                  </a:cubicBezTo>
                  <a:cubicBezTo>
                    <a:pt x="2295" y="2"/>
                    <a:pt x="2283" y="5"/>
                    <a:pt x="2270" y="6"/>
                  </a:cubicBezTo>
                  <a:cubicBezTo>
                    <a:pt x="2253" y="4"/>
                    <a:pt x="2235" y="3"/>
                    <a:pt x="2217" y="3"/>
                  </a:cubicBezTo>
                  <a:cubicBezTo>
                    <a:pt x="1990" y="3"/>
                    <a:pt x="1758" y="168"/>
                    <a:pt x="1575" y="277"/>
                  </a:cubicBezTo>
                  <a:cubicBezTo>
                    <a:pt x="1335" y="416"/>
                    <a:pt x="1123" y="620"/>
                    <a:pt x="908" y="796"/>
                  </a:cubicBezTo>
                  <a:cubicBezTo>
                    <a:pt x="819" y="869"/>
                    <a:pt x="721" y="938"/>
                    <a:pt x="644" y="1024"/>
                  </a:cubicBezTo>
                  <a:lnTo>
                    <a:pt x="395" y="1302"/>
                  </a:lnTo>
                  <a:cubicBezTo>
                    <a:pt x="260" y="1453"/>
                    <a:pt x="138" y="1594"/>
                    <a:pt x="62" y="1784"/>
                  </a:cubicBezTo>
                  <a:cubicBezTo>
                    <a:pt x="24" y="1872"/>
                    <a:pt x="4" y="1966"/>
                    <a:pt x="1" y="2062"/>
                  </a:cubicBezTo>
                  <a:cubicBezTo>
                    <a:pt x="1" y="2167"/>
                    <a:pt x="32" y="2260"/>
                    <a:pt x="73" y="2352"/>
                  </a:cubicBezTo>
                  <a:cubicBezTo>
                    <a:pt x="95" y="2469"/>
                    <a:pt x="191" y="2557"/>
                    <a:pt x="309" y="2569"/>
                  </a:cubicBezTo>
                  <a:cubicBezTo>
                    <a:pt x="386" y="2601"/>
                    <a:pt x="465" y="2629"/>
                    <a:pt x="554" y="2632"/>
                  </a:cubicBezTo>
                  <a:cubicBezTo>
                    <a:pt x="558" y="2632"/>
                    <a:pt x="562" y="2632"/>
                    <a:pt x="566" y="2632"/>
                  </a:cubicBezTo>
                  <a:cubicBezTo>
                    <a:pt x="679" y="2632"/>
                    <a:pt x="782" y="2592"/>
                    <a:pt x="884" y="2549"/>
                  </a:cubicBezTo>
                  <a:cubicBezTo>
                    <a:pt x="1048" y="2480"/>
                    <a:pt x="1177" y="2365"/>
                    <a:pt x="1306" y="2242"/>
                  </a:cubicBezTo>
                  <a:lnTo>
                    <a:pt x="1576" y="1987"/>
                  </a:lnTo>
                  <a:cubicBezTo>
                    <a:pt x="1667" y="1901"/>
                    <a:pt x="1739" y="1800"/>
                    <a:pt x="1814" y="1701"/>
                  </a:cubicBezTo>
                  <a:cubicBezTo>
                    <a:pt x="1980" y="1488"/>
                    <a:pt x="2180" y="1276"/>
                    <a:pt x="2312" y="1041"/>
                  </a:cubicBezTo>
                  <a:cubicBezTo>
                    <a:pt x="2367" y="943"/>
                    <a:pt x="2424" y="845"/>
                    <a:pt x="2476" y="745"/>
                  </a:cubicBezTo>
                  <a:cubicBezTo>
                    <a:pt x="2534" y="630"/>
                    <a:pt x="2591" y="465"/>
                    <a:pt x="2579" y="323"/>
                  </a:cubicBezTo>
                  <a:cubicBezTo>
                    <a:pt x="2582" y="307"/>
                    <a:pt x="2584" y="293"/>
                    <a:pt x="2585" y="278"/>
                  </a:cubicBezTo>
                  <a:cubicBezTo>
                    <a:pt x="2585" y="261"/>
                    <a:pt x="2585" y="244"/>
                    <a:pt x="2580" y="227"/>
                  </a:cubicBezTo>
                  <a:cubicBezTo>
                    <a:pt x="2582" y="206"/>
                    <a:pt x="2576" y="186"/>
                    <a:pt x="2560" y="171"/>
                  </a:cubicBezTo>
                  <a:cubicBezTo>
                    <a:pt x="2582" y="94"/>
                    <a:pt x="2521" y="17"/>
                    <a:pt x="2446" y="17"/>
                  </a:cubicBezTo>
                  <a:cubicBezTo>
                    <a:pt x="2436" y="17"/>
                    <a:pt x="2424" y="18"/>
                    <a:pt x="2413" y="22"/>
                  </a:cubicBezTo>
                  <a:lnTo>
                    <a:pt x="2393" y="9"/>
                  </a:lnTo>
                  <a:cubicBezTo>
                    <a:pt x="2373" y="4"/>
                    <a:pt x="2351" y="0"/>
                    <a:pt x="2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0"/>
            <p:cNvSpPr/>
            <p:nvPr/>
          </p:nvSpPr>
          <p:spPr>
            <a:xfrm>
              <a:off x="-3033725" y="10655325"/>
              <a:ext cx="59175" cy="100025"/>
            </a:xfrm>
            <a:custGeom>
              <a:avLst/>
              <a:gdLst/>
              <a:ahLst/>
              <a:cxnLst/>
              <a:rect l="l" t="t" r="r" b="b"/>
              <a:pathLst>
                <a:path w="2367" h="4001" extrusionOk="0">
                  <a:moveTo>
                    <a:pt x="2034" y="0"/>
                  </a:moveTo>
                  <a:cubicBezTo>
                    <a:pt x="2032" y="0"/>
                    <a:pt x="2030" y="0"/>
                    <a:pt x="2027" y="0"/>
                  </a:cubicBezTo>
                  <a:cubicBezTo>
                    <a:pt x="1935" y="4"/>
                    <a:pt x="1849" y="0"/>
                    <a:pt x="1762" y="39"/>
                  </a:cubicBezTo>
                  <a:cubicBezTo>
                    <a:pt x="1685" y="71"/>
                    <a:pt x="1620" y="123"/>
                    <a:pt x="1553" y="171"/>
                  </a:cubicBezTo>
                  <a:cubicBezTo>
                    <a:pt x="1355" y="311"/>
                    <a:pt x="1213" y="461"/>
                    <a:pt x="1069" y="655"/>
                  </a:cubicBezTo>
                  <a:cubicBezTo>
                    <a:pt x="848" y="949"/>
                    <a:pt x="642" y="1246"/>
                    <a:pt x="476" y="1574"/>
                  </a:cubicBezTo>
                  <a:cubicBezTo>
                    <a:pt x="378" y="1772"/>
                    <a:pt x="275" y="1972"/>
                    <a:pt x="197" y="2178"/>
                  </a:cubicBezTo>
                  <a:cubicBezTo>
                    <a:pt x="168" y="2256"/>
                    <a:pt x="143" y="2336"/>
                    <a:pt x="123" y="2416"/>
                  </a:cubicBezTo>
                  <a:cubicBezTo>
                    <a:pt x="103" y="2500"/>
                    <a:pt x="88" y="2586"/>
                    <a:pt x="80" y="2672"/>
                  </a:cubicBezTo>
                  <a:cubicBezTo>
                    <a:pt x="79" y="2692"/>
                    <a:pt x="77" y="2706"/>
                    <a:pt x="77" y="2717"/>
                  </a:cubicBezTo>
                  <a:cubicBezTo>
                    <a:pt x="48" y="2853"/>
                    <a:pt x="0" y="3042"/>
                    <a:pt x="70" y="3167"/>
                  </a:cubicBezTo>
                  <a:cubicBezTo>
                    <a:pt x="71" y="3170"/>
                    <a:pt x="73" y="3171"/>
                    <a:pt x="74" y="3173"/>
                  </a:cubicBezTo>
                  <a:lnTo>
                    <a:pt x="74" y="3200"/>
                  </a:lnTo>
                  <a:cubicBezTo>
                    <a:pt x="76" y="3268"/>
                    <a:pt x="82" y="3334"/>
                    <a:pt x="93" y="3400"/>
                  </a:cubicBezTo>
                  <a:cubicBezTo>
                    <a:pt x="122" y="3558"/>
                    <a:pt x="151" y="3722"/>
                    <a:pt x="218" y="3870"/>
                  </a:cubicBezTo>
                  <a:cubicBezTo>
                    <a:pt x="257" y="3957"/>
                    <a:pt x="355" y="4001"/>
                    <a:pt x="449" y="4001"/>
                  </a:cubicBezTo>
                  <a:cubicBezTo>
                    <a:pt x="497" y="4001"/>
                    <a:pt x="544" y="3989"/>
                    <a:pt x="582" y="3967"/>
                  </a:cubicBezTo>
                  <a:cubicBezTo>
                    <a:pt x="717" y="3885"/>
                    <a:pt x="840" y="3759"/>
                    <a:pt x="954" y="3652"/>
                  </a:cubicBezTo>
                  <a:cubicBezTo>
                    <a:pt x="977" y="3630"/>
                    <a:pt x="1017" y="3598"/>
                    <a:pt x="1029" y="3567"/>
                  </a:cubicBezTo>
                  <a:cubicBezTo>
                    <a:pt x="1032" y="3561"/>
                    <a:pt x="1032" y="3557"/>
                    <a:pt x="1032" y="3551"/>
                  </a:cubicBezTo>
                  <a:cubicBezTo>
                    <a:pt x="1134" y="3445"/>
                    <a:pt x="1278" y="3372"/>
                    <a:pt x="1330" y="3223"/>
                  </a:cubicBezTo>
                  <a:cubicBezTo>
                    <a:pt x="1342" y="3205"/>
                    <a:pt x="1347" y="3196"/>
                    <a:pt x="1346" y="3196"/>
                  </a:cubicBezTo>
                  <a:lnTo>
                    <a:pt x="1346" y="3196"/>
                  </a:lnTo>
                  <a:cubicBezTo>
                    <a:pt x="1345" y="3196"/>
                    <a:pt x="1338" y="3203"/>
                    <a:pt x="1326" y="3219"/>
                  </a:cubicBezTo>
                  <a:cubicBezTo>
                    <a:pt x="1311" y="3236"/>
                    <a:pt x="1303" y="3245"/>
                    <a:pt x="1303" y="3245"/>
                  </a:cubicBezTo>
                  <a:cubicBezTo>
                    <a:pt x="1302" y="3245"/>
                    <a:pt x="1322" y="3220"/>
                    <a:pt x="1362" y="3170"/>
                  </a:cubicBezTo>
                  <a:cubicBezTo>
                    <a:pt x="1407" y="3113"/>
                    <a:pt x="1448" y="3053"/>
                    <a:pt x="1485" y="2992"/>
                  </a:cubicBezTo>
                  <a:cubicBezTo>
                    <a:pt x="1525" y="2919"/>
                    <a:pt x="1564" y="2846"/>
                    <a:pt x="1599" y="2770"/>
                  </a:cubicBezTo>
                  <a:cubicBezTo>
                    <a:pt x="1689" y="2569"/>
                    <a:pt x="1762" y="2357"/>
                    <a:pt x="1846" y="2152"/>
                  </a:cubicBezTo>
                  <a:cubicBezTo>
                    <a:pt x="1849" y="2146"/>
                    <a:pt x="1861" y="2113"/>
                    <a:pt x="1871" y="2092"/>
                  </a:cubicBezTo>
                  <a:lnTo>
                    <a:pt x="1894" y="2043"/>
                  </a:lnTo>
                  <a:cubicBezTo>
                    <a:pt x="1943" y="1926"/>
                    <a:pt x="1987" y="1811"/>
                    <a:pt x="2027" y="1691"/>
                  </a:cubicBezTo>
                  <a:cubicBezTo>
                    <a:pt x="2083" y="1527"/>
                    <a:pt x="2141" y="1362"/>
                    <a:pt x="2202" y="1200"/>
                  </a:cubicBezTo>
                  <a:cubicBezTo>
                    <a:pt x="2270" y="1023"/>
                    <a:pt x="2313" y="837"/>
                    <a:pt x="2333" y="648"/>
                  </a:cubicBezTo>
                  <a:cubicBezTo>
                    <a:pt x="2347" y="553"/>
                    <a:pt x="2367" y="478"/>
                    <a:pt x="2353" y="375"/>
                  </a:cubicBezTo>
                  <a:cubicBezTo>
                    <a:pt x="2340" y="288"/>
                    <a:pt x="2297" y="215"/>
                    <a:pt x="2262" y="136"/>
                  </a:cubicBezTo>
                  <a:cubicBezTo>
                    <a:pt x="2226" y="55"/>
                    <a:pt x="2119" y="0"/>
                    <a:pt x="2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0"/>
            <p:cNvSpPr/>
            <p:nvPr/>
          </p:nvSpPr>
          <p:spPr>
            <a:xfrm>
              <a:off x="-2705400" y="10622400"/>
              <a:ext cx="43050" cy="54675"/>
            </a:xfrm>
            <a:custGeom>
              <a:avLst/>
              <a:gdLst/>
              <a:ahLst/>
              <a:cxnLst/>
              <a:rect l="l" t="t" r="r" b="b"/>
              <a:pathLst>
                <a:path w="1722" h="2187" extrusionOk="0">
                  <a:moveTo>
                    <a:pt x="131" y="1"/>
                  </a:moveTo>
                  <a:cubicBezTo>
                    <a:pt x="58" y="1"/>
                    <a:pt x="0" y="70"/>
                    <a:pt x="20" y="144"/>
                  </a:cubicBezTo>
                  <a:cubicBezTo>
                    <a:pt x="25" y="169"/>
                    <a:pt x="29" y="192"/>
                    <a:pt x="36" y="215"/>
                  </a:cubicBezTo>
                  <a:cubicBezTo>
                    <a:pt x="23" y="280"/>
                    <a:pt x="37" y="341"/>
                    <a:pt x="54" y="405"/>
                  </a:cubicBezTo>
                  <a:cubicBezTo>
                    <a:pt x="54" y="487"/>
                    <a:pt x="80" y="565"/>
                    <a:pt x="105" y="642"/>
                  </a:cubicBezTo>
                  <a:cubicBezTo>
                    <a:pt x="135" y="745"/>
                    <a:pt x="175" y="846"/>
                    <a:pt x="220" y="944"/>
                  </a:cubicBezTo>
                  <a:cubicBezTo>
                    <a:pt x="257" y="1020"/>
                    <a:pt x="291" y="1095"/>
                    <a:pt x="324" y="1170"/>
                  </a:cubicBezTo>
                  <a:lnTo>
                    <a:pt x="324" y="1172"/>
                  </a:lnTo>
                  <a:cubicBezTo>
                    <a:pt x="326" y="1175"/>
                    <a:pt x="327" y="1179"/>
                    <a:pt x="329" y="1182"/>
                  </a:cubicBezTo>
                  <a:cubicBezTo>
                    <a:pt x="344" y="1219"/>
                    <a:pt x="358" y="1256"/>
                    <a:pt x="372" y="1293"/>
                  </a:cubicBezTo>
                  <a:cubicBezTo>
                    <a:pt x="443" y="1474"/>
                    <a:pt x="547" y="1638"/>
                    <a:pt x="650" y="1803"/>
                  </a:cubicBezTo>
                  <a:cubicBezTo>
                    <a:pt x="773" y="2002"/>
                    <a:pt x="999" y="2187"/>
                    <a:pt x="1237" y="2187"/>
                  </a:cubicBezTo>
                  <a:cubicBezTo>
                    <a:pt x="1313" y="2187"/>
                    <a:pt x="1390" y="2168"/>
                    <a:pt x="1465" y="2125"/>
                  </a:cubicBezTo>
                  <a:cubicBezTo>
                    <a:pt x="1636" y="2027"/>
                    <a:pt x="1714" y="1820"/>
                    <a:pt x="1719" y="1631"/>
                  </a:cubicBezTo>
                  <a:cubicBezTo>
                    <a:pt x="1722" y="1466"/>
                    <a:pt x="1659" y="1327"/>
                    <a:pt x="1591" y="1181"/>
                  </a:cubicBezTo>
                  <a:cubicBezTo>
                    <a:pt x="1507" y="1003"/>
                    <a:pt x="1421" y="843"/>
                    <a:pt x="1286" y="694"/>
                  </a:cubicBezTo>
                  <a:cubicBezTo>
                    <a:pt x="1176" y="573"/>
                    <a:pt x="1061" y="458"/>
                    <a:pt x="942" y="349"/>
                  </a:cubicBezTo>
                  <a:cubicBezTo>
                    <a:pt x="817" y="237"/>
                    <a:pt x="645" y="115"/>
                    <a:pt x="470" y="81"/>
                  </a:cubicBezTo>
                  <a:lnTo>
                    <a:pt x="461" y="78"/>
                  </a:lnTo>
                  <a:cubicBezTo>
                    <a:pt x="432" y="65"/>
                    <a:pt x="404" y="51"/>
                    <a:pt x="376" y="42"/>
                  </a:cubicBezTo>
                  <a:cubicBezTo>
                    <a:pt x="346" y="31"/>
                    <a:pt x="314" y="25"/>
                    <a:pt x="283" y="25"/>
                  </a:cubicBezTo>
                  <a:cubicBezTo>
                    <a:pt x="271" y="25"/>
                    <a:pt x="258" y="26"/>
                    <a:pt x="246" y="28"/>
                  </a:cubicBezTo>
                  <a:cubicBezTo>
                    <a:pt x="217" y="20"/>
                    <a:pt x="189" y="11"/>
                    <a:pt x="162" y="5"/>
                  </a:cubicBezTo>
                  <a:cubicBezTo>
                    <a:pt x="151" y="2"/>
                    <a:pt x="141"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0"/>
            <p:cNvSpPr/>
            <p:nvPr/>
          </p:nvSpPr>
          <p:spPr>
            <a:xfrm>
              <a:off x="-2654150" y="10570775"/>
              <a:ext cx="133000" cy="58000"/>
            </a:xfrm>
            <a:custGeom>
              <a:avLst/>
              <a:gdLst/>
              <a:ahLst/>
              <a:cxnLst/>
              <a:rect l="l" t="t" r="r" b="b"/>
              <a:pathLst>
                <a:path w="5320" h="2320" extrusionOk="0">
                  <a:moveTo>
                    <a:pt x="1165" y="1"/>
                  </a:moveTo>
                  <a:cubicBezTo>
                    <a:pt x="824" y="1"/>
                    <a:pt x="483" y="41"/>
                    <a:pt x="146" y="146"/>
                  </a:cubicBezTo>
                  <a:cubicBezTo>
                    <a:pt x="42" y="178"/>
                    <a:pt x="0" y="310"/>
                    <a:pt x="82" y="390"/>
                  </a:cubicBezTo>
                  <a:cubicBezTo>
                    <a:pt x="683" y="978"/>
                    <a:pt x="1451" y="1287"/>
                    <a:pt x="2190" y="1609"/>
                  </a:cubicBezTo>
                  <a:cubicBezTo>
                    <a:pt x="2612" y="1793"/>
                    <a:pt x="3043" y="1942"/>
                    <a:pt x="3473" y="2107"/>
                  </a:cubicBezTo>
                  <a:cubicBezTo>
                    <a:pt x="3745" y="2210"/>
                    <a:pt x="4083" y="2320"/>
                    <a:pt x="4399" y="2320"/>
                  </a:cubicBezTo>
                  <a:cubicBezTo>
                    <a:pt x="4571" y="2320"/>
                    <a:pt x="4736" y="2287"/>
                    <a:pt x="4880" y="2203"/>
                  </a:cubicBezTo>
                  <a:cubicBezTo>
                    <a:pt x="4940" y="2176"/>
                    <a:pt x="4998" y="2148"/>
                    <a:pt x="5056" y="2114"/>
                  </a:cubicBezTo>
                  <a:cubicBezTo>
                    <a:pt x="5218" y="2025"/>
                    <a:pt x="5319" y="1798"/>
                    <a:pt x="5258" y="1618"/>
                  </a:cubicBezTo>
                  <a:cubicBezTo>
                    <a:pt x="5233" y="1541"/>
                    <a:pt x="5202" y="1465"/>
                    <a:pt x="5167" y="1389"/>
                  </a:cubicBezTo>
                  <a:cubicBezTo>
                    <a:pt x="5161" y="1373"/>
                    <a:pt x="5150" y="1359"/>
                    <a:pt x="5142" y="1342"/>
                  </a:cubicBezTo>
                  <a:cubicBezTo>
                    <a:pt x="5138" y="1334"/>
                    <a:pt x="5136" y="1326"/>
                    <a:pt x="5132" y="1317"/>
                  </a:cubicBezTo>
                  <a:lnTo>
                    <a:pt x="5132" y="1322"/>
                  </a:lnTo>
                  <a:cubicBezTo>
                    <a:pt x="5043" y="1127"/>
                    <a:pt x="4891" y="981"/>
                    <a:pt x="4679" y="858"/>
                  </a:cubicBezTo>
                  <a:cubicBezTo>
                    <a:pt x="4447" y="726"/>
                    <a:pt x="4204" y="620"/>
                    <a:pt x="3952" y="537"/>
                  </a:cubicBezTo>
                  <a:cubicBezTo>
                    <a:pt x="3553" y="402"/>
                    <a:pt x="3149" y="279"/>
                    <a:pt x="2736" y="198"/>
                  </a:cubicBezTo>
                  <a:cubicBezTo>
                    <a:pt x="2215" y="96"/>
                    <a:pt x="1689" y="1"/>
                    <a:pt x="1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0"/>
            <p:cNvSpPr/>
            <p:nvPr/>
          </p:nvSpPr>
          <p:spPr>
            <a:xfrm>
              <a:off x="-2684875" y="10283550"/>
              <a:ext cx="83025" cy="50975"/>
            </a:xfrm>
            <a:custGeom>
              <a:avLst/>
              <a:gdLst/>
              <a:ahLst/>
              <a:cxnLst/>
              <a:rect l="l" t="t" r="r" b="b"/>
              <a:pathLst>
                <a:path w="3321" h="2039" extrusionOk="0">
                  <a:moveTo>
                    <a:pt x="2756" y="1"/>
                  </a:moveTo>
                  <a:cubicBezTo>
                    <a:pt x="2721" y="1"/>
                    <a:pt x="2686" y="6"/>
                    <a:pt x="2653" y="14"/>
                  </a:cubicBezTo>
                  <a:cubicBezTo>
                    <a:pt x="2550" y="17"/>
                    <a:pt x="2450" y="42"/>
                    <a:pt x="2358" y="85"/>
                  </a:cubicBezTo>
                  <a:cubicBezTo>
                    <a:pt x="1912" y="288"/>
                    <a:pt x="1519" y="578"/>
                    <a:pt x="1106" y="837"/>
                  </a:cubicBezTo>
                  <a:cubicBezTo>
                    <a:pt x="873" y="983"/>
                    <a:pt x="683" y="1111"/>
                    <a:pt x="512" y="1237"/>
                  </a:cubicBezTo>
                  <a:cubicBezTo>
                    <a:pt x="405" y="1316"/>
                    <a:pt x="300" y="1389"/>
                    <a:pt x="211" y="1490"/>
                  </a:cubicBezTo>
                  <a:cubicBezTo>
                    <a:pt x="136" y="1576"/>
                    <a:pt x="1" y="1742"/>
                    <a:pt x="94" y="1863"/>
                  </a:cubicBezTo>
                  <a:cubicBezTo>
                    <a:pt x="202" y="2003"/>
                    <a:pt x="311" y="2020"/>
                    <a:pt x="480" y="2035"/>
                  </a:cubicBezTo>
                  <a:cubicBezTo>
                    <a:pt x="505" y="2038"/>
                    <a:pt x="530" y="2039"/>
                    <a:pt x="555" y="2039"/>
                  </a:cubicBezTo>
                  <a:cubicBezTo>
                    <a:pt x="673" y="2039"/>
                    <a:pt x="792" y="2013"/>
                    <a:pt x="908" y="1997"/>
                  </a:cubicBezTo>
                  <a:cubicBezTo>
                    <a:pt x="1148" y="1960"/>
                    <a:pt x="1364" y="1889"/>
                    <a:pt x="1592" y="1805"/>
                  </a:cubicBezTo>
                  <a:cubicBezTo>
                    <a:pt x="2123" y="1605"/>
                    <a:pt x="2628" y="1369"/>
                    <a:pt x="3046" y="974"/>
                  </a:cubicBezTo>
                  <a:cubicBezTo>
                    <a:pt x="3106" y="914"/>
                    <a:pt x="3150" y="839"/>
                    <a:pt x="3173" y="756"/>
                  </a:cubicBezTo>
                  <a:cubicBezTo>
                    <a:pt x="3208" y="705"/>
                    <a:pt x="3233" y="648"/>
                    <a:pt x="3248" y="587"/>
                  </a:cubicBezTo>
                  <a:cubicBezTo>
                    <a:pt x="3320" y="268"/>
                    <a:pt x="3106" y="40"/>
                    <a:pt x="2801" y="4"/>
                  </a:cubicBezTo>
                  <a:cubicBezTo>
                    <a:pt x="2786" y="2"/>
                    <a:pt x="2771" y="1"/>
                    <a:pt x="2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0"/>
            <p:cNvSpPr/>
            <p:nvPr/>
          </p:nvSpPr>
          <p:spPr>
            <a:xfrm>
              <a:off x="-2650500" y="10354950"/>
              <a:ext cx="126500" cy="52125"/>
            </a:xfrm>
            <a:custGeom>
              <a:avLst/>
              <a:gdLst/>
              <a:ahLst/>
              <a:cxnLst/>
              <a:rect l="l" t="t" r="r" b="b"/>
              <a:pathLst>
                <a:path w="5060" h="2085" extrusionOk="0">
                  <a:moveTo>
                    <a:pt x="4197" y="1"/>
                  </a:moveTo>
                  <a:cubicBezTo>
                    <a:pt x="4000" y="1"/>
                    <a:pt x="3803" y="37"/>
                    <a:pt x="3610" y="74"/>
                  </a:cubicBezTo>
                  <a:cubicBezTo>
                    <a:pt x="3165" y="165"/>
                    <a:pt x="2730" y="298"/>
                    <a:pt x="2312" y="472"/>
                  </a:cubicBezTo>
                  <a:cubicBezTo>
                    <a:pt x="1886" y="645"/>
                    <a:pt x="1437" y="785"/>
                    <a:pt x="1027" y="992"/>
                  </a:cubicBezTo>
                  <a:cubicBezTo>
                    <a:pt x="840" y="1089"/>
                    <a:pt x="650" y="1177"/>
                    <a:pt x="470" y="1287"/>
                  </a:cubicBezTo>
                  <a:cubicBezTo>
                    <a:pt x="276" y="1405"/>
                    <a:pt x="160" y="1501"/>
                    <a:pt x="43" y="1694"/>
                  </a:cubicBezTo>
                  <a:cubicBezTo>
                    <a:pt x="0" y="1765"/>
                    <a:pt x="31" y="1849"/>
                    <a:pt x="95" y="1894"/>
                  </a:cubicBezTo>
                  <a:cubicBezTo>
                    <a:pt x="292" y="2026"/>
                    <a:pt x="447" y="2052"/>
                    <a:pt x="682" y="2073"/>
                  </a:cubicBezTo>
                  <a:cubicBezTo>
                    <a:pt x="779" y="2081"/>
                    <a:pt x="876" y="2084"/>
                    <a:pt x="973" y="2084"/>
                  </a:cubicBezTo>
                  <a:cubicBezTo>
                    <a:pt x="1103" y="2084"/>
                    <a:pt x="1234" y="2079"/>
                    <a:pt x="1364" y="2072"/>
                  </a:cubicBezTo>
                  <a:cubicBezTo>
                    <a:pt x="1820" y="2047"/>
                    <a:pt x="2289" y="1943"/>
                    <a:pt x="2736" y="1845"/>
                  </a:cubicBezTo>
                  <a:cubicBezTo>
                    <a:pt x="3197" y="1745"/>
                    <a:pt x="3644" y="1588"/>
                    <a:pt x="4066" y="1376"/>
                  </a:cubicBezTo>
                  <a:cubicBezTo>
                    <a:pt x="4287" y="1264"/>
                    <a:pt x="4508" y="1137"/>
                    <a:pt x="4683" y="957"/>
                  </a:cubicBezTo>
                  <a:cubicBezTo>
                    <a:pt x="4732" y="906"/>
                    <a:pt x="4778" y="851"/>
                    <a:pt x="4818" y="793"/>
                  </a:cubicBezTo>
                  <a:cubicBezTo>
                    <a:pt x="4845" y="703"/>
                    <a:pt x="4861" y="659"/>
                    <a:pt x="4868" y="659"/>
                  </a:cubicBezTo>
                  <a:cubicBezTo>
                    <a:pt x="4871" y="659"/>
                    <a:pt x="4871" y="670"/>
                    <a:pt x="4869" y="691"/>
                  </a:cubicBezTo>
                  <a:cubicBezTo>
                    <a:pt x="4930" y="601"/>
                    <a:pt x="4989" y="550"/>
                    <a:pt x="5024" y="441"/>
                  </a:cubicBezTo>
                  <a:cubicBezTo>
                    <a:pt x="5059" y="340"/>
                    <a:pt x="5003" y="208"/>
                    <a:pt x="4907" y="156"/>
                  </a:cubicBezTo>
                  <a:cubicBezTo>
                    <a:pt x="4806" y="100"/>
                    <a:pt x="4723" y="108"/>
                    <a:pt x="4616" y="80"/>
                  </a:cubicBezTo>
                  <a:cubicBezTo>
                    <a:pt x="4571" y="70"/>
                    <a:pt x="4396" y="11"/>
                    <a:pt x="4289" y="3"/>
                  </a:cubicBezTo>
                  <a:cubicBezTo>
                    <a:pt x="4258" y="2"/>
                    <a:pt x="4228" y="1"/>
                    <a:pt x="4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0"/>
            <p:cNvSpPr/>
            <p:nvPr/>
          </p:nvSpPr>
          <p:spPr>
            <a:xfrm>
              <a:off x="-3001475" y="10243800"/>
              <a:ext cx="42850" cy="51950"/>
            </a:xfrm>
            <a:custGeom>
              <a:avLst/>
              <a:gdLst/>
              <a:ahLst/>
              <a:cxnLst/>
              <a:rect l="l" t="t" r="r" b="b"/>
              <a:pathLst>
                <a:path w="1714" h="2078" extrusionOk="0">
                  <a:moveTo>
                    <a:pt x="547" y="1"/>
                  </a:moveTo>
                  <a:cubicBezTo>
                    <a:pt x="540" y="1"/>
                    <a:pt x="533" y="1"/>
                    <a:pt x="525" y="1"/>
                  </a:cubicBezTo>
                  <a:cubicBezTo>
                    <a:pt x="504" y="4"/>
                    <a:pt x="481" y="4"/>
                    <a:pt x="458" y="4"/>
                  </a:cubicBezTo>
                  <a:cubicBezTo>
                    <a:pt x="451" y="4"/>
                    <a:pt x="444" y="3"/>
                    <a:pt x="437" y="3"/>
                  </a:cubicBezTo>
                  <a:cubicBezTo>
                    <a:pt x="313" y="3"/>
                    <a:pt x="160" y="92"/>
                    <a:pt x="109" y="204"/>
                  </a:cubicBezTo>
                  <a:cubicBezTo>
                    <a:pt x="102" y="222"/>
                    <a:pt x="91" y="236"/>
                    <a:pt x="82" y="253"/>
                  </a:cubicBezTo>
                  <a:cubicBezTo>
                    <a:pt x="29" y="338"/>
                    <a:pt x="2" y="434"/>
                    <a:pt x="0" y="534"/>
                  </a:cubicBezTo>
                  <a:cubicBezTo>
                    <a:pt x="0" y="623"/>
                    <a:pt x="28" y="726"/>
                    <a:pt x="45" y="817"/>
                  </a:cubicBezTo>
                  <a:cubicBezTo>
                    <a:pt x="65" y="924"/>
                    <a:pt x="94" y="1028"/>
                    <a:pt x="132" y="1131"/>
                  </a:cubicBezTo>
                  <a:cubicBezTo>
                    <a:pt x="149" y="1180"/>
                    <a:pt x="168" y="1230"/>
                    <a:pt x="186" y="1279"/>
                  </a:cubicBezTo>
                  <a:cubicBezTo>
                    <a:pt x="223" y="1383"/>
                    <a:pt x="275" y="1480"/>
                    <a:pt x="341" y="1569"/>
                  </a:cubicBezTo>
                  <a:cubicBezTo>
                    <a:pt x="376" y="1617"/>
                    <a:pt x="410" y="1664"/>
                    <a:pt x="445" y="1712"/>
                  </a:cubicBezTo>
                  <a:cubicBezTo>
                    <a:pt x="499" y="1790"/>
                    <a:pt x="565" y="1859"/>
                    <a:pt x="640" y="1919"/>
                  </a:cubicBezTo>
                  <a:cubicBezTo>
                    <a:pt x="720" y="1979"/>
                    <a:pt x="811" y="2023"/>
                    <a:pt x="906" y="2053"/>
                  </a:cubicBezTo>
                  <a:cubicBezTo>
                    <a:pt x="956" y="2069"/>
                    <a:pt x="1010" y="2077"/>
                    <a:pt x="1064" y="2077"/>
                  </a:cubicBezTo>
                  <a:cubicBezTo>
                    <a:pt x="1335" y="2077"/>
                    <a:pt x="1628" y="1882"/>
                    <a:pt x="1677" y="1613"/>
                  </a:cubicBezTo>
                  <a:cubicBezTo>
                    <a:pt x="1692" y="1543"/>
                    <a:pt x="1703" y="1469"/>
                    <a:pt x="1709" y="1397"/>
                  </a:cubicBezTo>
                  <a:cubicBezTo>
                    <a:pt x="1714" y="1262"/>
                    <a:pt x="1665" y="1150"/>
                    <a:pt x="1611" y="1030"/>
                  </a:cubicBezTo>
                  <a:cubicBezTo>
                    <a:pt x="1586" y="976"/>
                    <a:pt x="1560" y="924"/>
                    <a:pt x="1534" y="870"/>
                  </a:cubicBezTo>
                  <a:cubicBezTo>
                    <a:pt x="1503" y="798"/>
                    <a:pt x="1462" y="729"/>
                    <a:pt x="1414" y="666"/>
                  </a:cubicBezTo>
                  <a:cubicBezTo>
                    <a:pt x="1364" y="602"/>
                    <a:pt x="1310" y="539"/>
                    <a:pt x="1256" y="477"/>
                  </a:cubicBezTo>
                  <a:cubicBezTo>
                    <a:pt x="1184" y="394"/>
                    <a:pt x="1106" y="318"/>
                    <a:pt x="1021" y="248"/>
                  </a:cubicBezTo>
                  <a:cubicBezTo>
                    <a:pt x="954" y="192"/>
                    <a:pt x="877" y="113"/>
                    <a:pt x="802" y="73"/>
                  </a:cubicBezTo>
                  <a:cubicBezTo>
                    <a:pt x="725" y="34"/>
                    <a:pt x="635" y="1"/>
                    <a:pt x="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0"/>
            <p:cNvSpPr/>
            <p:nvPr/>
          </p:nvSpPr>
          <p:spPr>
            <a:xfrm>
              <a:off x="-2914225" y="10134000"/>
              <a:ext cx="43925" cy="144875"/>
            </a:xfrm>
            <a:custGeom>
              <a:avLst/>
              <a:gdLst/>
              <a:ahLst/>
              <a:cxnLst/>
              <a:rect l="l" t="t" r="r" b="b"/>
              <a:pathLst>
                <a:path w="1757" h="5795" extrusionOk="0">
                  <a:moveTo>
                    <a:pt x="1025" y="0"/>
                  </a:moveTo>
                  <a:cubicBezTo>
                    <a:pt x="886" y="0"/>
                    <a:pt x="745" y="73"/>
                    <a:pt x="644" y="204"/>
                  </a:cubicBezTo>
                  <a:cubicBezTo>
                    <a:pt x="373" y="556"/>
                    <a:pt x="306" y="1072"/>
                    <a:pt x="237" y="1499"/>
                  </a:cubicBezTo>
                  <a:cubicBezTo>
                    <a:pt x="163" y="1972"/>
                    <a:pt x="129" y="2454"/>
                    <a:pt x="79" y="2930"/>
                  </a:cubicBezTo>
                  <a:cubicBezTo>
                    <a:pt x="33" y="3364"/>
                    <a:pt x="0" y="3824"/>
                    <a:pt x="17" y="4260"/>
                  </a:cubicBezTo>
                  <a:cubicBezTo>
                    <a:pt x="26" y="4525"/>
                    <a:pt x="79" y="4842"/>
                    <a:pt x="157" y="5040"/>
                  </a:cubicBezTo>
                  <a:cubicBezTo>
                    <a:pt x="237" y="5238"/>
                    <a:pt x="334" y="5529"/>
                    <a:pt x="502" y="5663"/>
                  </a:cubicBezTo>
                  <a:cubicBezTo>
                    <a:pt x="599" y="5739"/>
                    <a:pt x="721" y="5795"/>
                    <a:pt x="844" y="5795"/>
                  </a:cubicBezTo>
                  <a:cubicBezTo>
                    <a:pt x="914" y="5795"/>
                    <a:pt x="984" y="5777"/>
                    <a:pt x="1049" y="5734"/>
                  </a:cubicBezTo>
                  <a:cubicBezTo>
                    <a:pt x="1213" y="5625"/>
                    <a:pt x="1290" y="5497"/>
                    <a:pt x="1359" y="5336"/>
                  </a:cubicBezTo>
                  <a:cubicBezTo>
                    <a:pt x="1617" y="4963"/>
                    <a:pt x="1697" y="4538"/>
                    <a:pt x="1722" y="4063"/>
                  </a:cubicBezTo>
                  <a:cubicBezTo>
                    <a:pt x="1743" y="3636"/>
                    <a:pt x="1757" y="3209"/>
                    <a:pt x="1745" y="2783"/>
                  </a:cubicBezTo>
                  <a:cubicBezTo>
                    <a:pt x="1731" y="2356"/>
                    <a:pt x="1735" y="1926"/>
                    <a:pt x="1691" y="1502"/>
                  </a:cubicBezTo>
                  <a:cubicBezTo>
                    <a:pt x="1645" y="1070"/>
                    <a:pt x="1623" y="578"/>
                    <a:pt x="1376" y="204"/>
                  </a:cubicBezTo>
                  <a:cubicBezTo>
                    <a:pt x="1284" y="65"/>
                    <a:pt x="1155" y="0"/>
                    <a:pt x="1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10"/>
          <p:cNvGrpSpPr/>
          <p:nvPr/>
        </p:nvGrpSpPr>
        <p:grpSpPr>
          <a:xfrm flipH="1">
            <a:off x="-507874" y="2908235"/>
            <a:ext cx="1985638" cy="2498559"/>
            <a:chOff x="5108601" y="1658560"/>
            <a:chExt cx="1985638" cy="2498559"/>
          </a:xfrm>
        </p:grpSpPr>
        <p:grpSp>
          <p:nvGrpSpPr>
            <p:cNvPr id="330" name="Google Shape;330;p10"/>
            <p:cNvGrpSpPr/>
            <p:nvPr/>
          </p:nvGrpSpPr>
          <p:grpSpPr>
            <a:xfrm flipH="1">
              <a:off x="5475995" y="2326723"/>
              <a:ext cx="1314734" cy="1634533"/>
              <a:chOff x="-5267275" y="9662750"/>
              <a:chExt cx="1475075" cy="1833875"/>
            </a:xfrm>
          </p:grpSpPr>
          <p:sp>
            <p:nvSpPr>
              <p:cNvPr id="331" name="Google Shape;331;p10"/>
              <p:cNvSpPr/>
              <p:nvPr/>
            </p:nvSpPr>
            <p:spPr>
              <a:xfrm>
                <a:off x="-5267275" y="9662750"/>
                <a:ext cx="1475075" cy="1833875"/>
              </a:xfrm>
              <a:custGeom>
                <a:avLst/>
                <a:gdLst/>
                <a:ahLst/>
                <a:cxnLst/>
                <a:rect l="l" t="t" r="r" b="b"/>
                <a:pathLst>
                  <a:path w="59003" h="73355" extrusionOk="0">
                    <a:moveTo>
                      <a:pt x="58003" y="0"/>
                    </a:moveTo>
                    <a:cubicBezTo>
                      <a:pt x="57927" y="0"/>
                      <a:pt x="57851" y="10"/>
                      <a:pt x="57776" y="30"/>
                    </a:cubicBezTo>
                    <a:cubicBezTo>
                      <a:pt x="51838" y="1625"/>
                      <a:pt x="46088" y="3850"/>
                      <a:pt x="40623" y="6666"/>
                    </a:cubicBezTo>
                    <a:cubicBezTo>
                      <a:pt x="35177" y="9476"/>
                      <a:pt x="30053" y="12923"/>
                      <a:pt x="25419" y="16936"/>
                    </a:cubicBezTo>
                    <a:cubicBezTo>
                      <a:pt x="20739" y="20988"/>
                      <a:pt x="16581" y="25634"/>
                      <a:pt x="13094" y="30752"/>
                    </a:cubicBezTo>
                    <a:cubicBezTo>
                      <a:pt x="9533" y="35980"/>
                      <a:pt x="6696" y="41669"/>
                      <a:pt x="4663" y="47660"/>
                    </a:cubicBezTo>
                    <a:cubicBezTo>
                      <a:pt x="2818" y="53102"/>
                      <a:pt x="1579" y="58845"/>
                      <a:pt x="1324" y="64601"/>
                    </a:cubicBezTo>
                    <a:cubicBezTo>
                      <a:pt x="1237" y="64570"/>
                      <a:pt x="1144" y="64555"/>
                      <a:pt x="1052" y="64555"/>
                    </a:cubicBezTo>
                    <a:cubicBezTo>
                      <a:pt x="975" y="64555"/>
                      <a:pt x="897" y="64566"/>
                      <a:pt x="822" y="64587"/>
                    </a:cubicBezTo>
                    <a:cubicBezTo>
                      <a:pt x="397" y="64704"/>
                      <a:pt x="1" y="65246"/>
                      <a:pt x="191" y="65699"/>
                    </a:cubicBezTo>
                    <a:cubicBezTo>
                      <a:pt x="491" y="66425"/>
                      <a:pt x="859" y="67121"/>
                      <a:pt x="1291" y="67778"/>
                    </a:cubicBezTo>
                    <a:cubicBezTo>
                      <a:pt x="1297" y="68031"/>
                      <a:pt x="1301" y="68285"/>
                      <a:pt x="1311" y="68538"/>
                    </a:cubicBezTo>
                    <a:cubicBezTo>
                      <a:pt x="1319" y="68795"/>
                      <a:pt x="1512" y="68923"/>
                      <a:pt x="1706" y="68923"/>
                    </a:cubicBezTo>
                    <a:cubicBezTo>
                      <a:pt x="1829" y="68923"/>
                      <a:pt x="1952" y="68872"/>
                      <a:pt x="2029" y="68770"/>
                    </a:cubicBezTo>
                    <a:cubicBezTo>
                      <a:pt x="2293" y="69083"/>
                      <a:pt x="2576" y="69383"/>
                      <a:pt x="2874" y="69664"/>
                    </a:cubicBezTo>
                    <a:cubicBezTo>
                      <a:pt x="4067" y="70786"/>
                      <a:pt x="5458" y="71647"/>
                      <a:pt x="6967" y="72274"/>
                    </a:cubicBezTo>
                    <a:cubicBezTo>
                      <a:pt x="8792" y="73031"/>
                      <a:pt x="10749" y="73355"/>
                      <a:pt x="12715" y="73355"/>
                    </a:cubicBezTo>
                    <a:cubicBezTo>
                      <a:pt x="14414" y="73355"/>
                      <a:pt x="16120" y="73113"/>
                      <a:pt x="17753" y="72699"/>
                    </a:cubicBezTo>
                    <a:cubicBezTo>
                      <a:pt x="23973" y="71124"/>
                      <a:pt x="29341" y="67101"/>
                      <a:pt x="33384" y="62210"/>
                    </a:cubicBezTo>
                    <a:cubicBezTo>
                      <a:pt x="37798" y="56870"/>
                      <a:pt x="40703" y="50561"/>
                      <a:pt x="42861" y="44015"/>
                    </a:cubicBezTo>
                    <a:cubicBezTo>
                      <a:pt x="45191" y="36947"/>
                      <a:pt x="46693" y="29645"/>
                      <a:pt x="48771" y="22503"/>
                    </a:cubicBezTo>
                    <a:cubicBezTo>
                      <a:pt x="50711" y="15828"/>
                      <a:pt x="53184" y="9212"/>
                      <a:pt x="57193" y="3480"/>
                    </a:cubicBezTo>
                    <a:cubicBezTo>
                      <a:pt x="57658" y="2814"/>
                      <a:pt x="58145" y="2163"/>
                      <a:pt x="58644" y="1522"/>
                    </a:cubicBezTo>
                    <a:cubicBezTo>
                      <a:pt x="58894" y="1203"/>
                      <a:pt x="59003" y="813"/>
                      <a:pt x="58785" y="440"/>
                    </a:cubicBezTo>
                    <a:cubicBezTo>
                      <a:pt x="58624" y="164"/>
                      <a:pt x="58317" y="0"/>
                      <a:pt x="58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0"/>
              <p:cNvSpPr/>
              <p:nvPr/>
            </p:nvSpPr>
            <p:spPr>
              <a:xfrm>
                <a:off x="-5200250" y="9663950"/>
                <a:ext cx="1406175" cy="1769375"/>
              </a:xfrm>
              <a:custGeom>
                <a:avLst/>
                <a:gdLst/>
                <a:ahLst/>
                <a:cxnLst/>
                <a:rect l="l" t="t" r="r" b="b"/>
                <a:pathLst>
                  <a:path w="56247" h="70775" extrusionOk="0">
                    <a:moveTo>
                      <a:pt x="55611" y="0"/>
                    </a:moveTo>
                    <a:cubicBezTo>
                      <a:pt x="55015" y="370"/>
                      <a:pt x="54429" y="756"/>
                      <a:pt x="53847" y="1150"/>
                    </a:cubicBezTo>
                    <a:cubicBezTo>
                      <a:pt x="52592" y="1998"/>
                      <a:pt x="51356" y="2873"/>
                      <a:pt x="50154" y="3795"/>
                    </a:cubicBezTo>
                    <a:cubicBezTo>
                      <a:pt x="49999" y="3914"/>
                      <a:pt x="49845" y="4037"/>
                      <a:pt x="49690" y="4157"/>
                    </a:cubicBezTo>
                    <a:cubicBezTo>
                      <a:pt x="49730" y="3592"/>
                      <a:pt x="49762" y="3027"/>
                      <a:pt x="49822" y="2463"/>
                    </a:cubicBezTo>
                    <a:cubicBezTo>
                      <a:pt x="49855" y="2159"/>
                      <a:pt x="49890" y="1855"/>
                      <a:pt x="49927" y="1551"/>
                    </a:cubicBezTo>
                    <a:lnTo>
                      <a:pt x="49927" y="1551"/>
                    </a:lnTo>
                    <a:cubicBezTo>
                      <a:pt x="49572" y="1671"/>
                      <a:pt x="49217" y="1791"/>
                      <a:pt x="48866" y="1914"/>
                    </a:cubicBezTo>
                    <a:cubicBezTo>
                      <a:pt x="48752" y="2317"/>
                      <a:pt x="48652" y="2724"/>
                      <a:pt x="48563" y="3136"/>
                    </a:cubicBezTo>
                    <a:cubicBezTo>
                      <a:pt x="48413" y="3848"/>
                      <a:pt x="48318" y="4565"/>
                      <a:pt x="48253" y="5290"/>
                    </a:cubicBezTo>
                    <a:cubicBezTo>
                      <a:pt x="46790" y="6465"/>
                      <a:pt x="45359" y="7676"/>
                      <a:pt x="43957" y="8926"/>
                    </a:cubicBezTo>
                    <a:cubicBezTo>
                      <a:pt x="44124" y="7834"/>
                      <a:pt x="44305" y="6744"/>
                      <a:pt x="44473" y="5654"/>
                    </a:cubicBezTo>
                    <a:cubicBezTo>
                      <a:pt x="44583" y="4931"/>
                      <a:pt x="44668" y="4205"/>
                      <a:pt x="44755" y="3480"/>
                    </a:cubicBezTo>
                    <a:lnTo>
                      <a:pt x="44755" y="3480"/>
                    </a:lnTo>
                    <a:cubicBezTo>
                      <a:pt x="44470" y="3596"/>
                      <a:pt x="44184" y="3712"/>
                      <a:pt x="43900" y="3833"/>
                    </a:cubicBezTo>
                    <a:cubicBezTo>
                      <a:pt x="43762" y="4404"/>
                      <a:pt x="43625" y="4977"/>
                      <a:pt x="43505" y="5554"/>
                    </a:cubicBezTo>
                    <a:cubicBezTo>
                      <a:pt x="43180" y="7111"/>
                      <a:pt x="42880" y="8677"/>
                      <a:pt x="42527" y="10230"/>
                    </a:cubicBezTo>
                    <a:cubicBezTo>
                      <a:pt x="39498" y="13041"/>
                      <a:pt x="36616" y="16008"/>
                      <a:pt x="33875" y="19102"/>
                    </a:cubicBezTo>
                    <a:cubicBezTo>
                      <a:pt x="33869" y="18503"/>
                      <a:pt x="33867" y="17904"/>
                      <a:pt x="33870" y="17304"/>
                    </a:cubicBezTo>
                    <a:cubicBezTo>
                      <a:pt x="33875" y="16074"/>
                      <a:pt x="33901" y="14844"/>
                      <a:pt x="33906" y="13614"/>
                    </a:cubicBezTo>
                    <a:cubicBezTo>
                      <a:pt x="33913" y="12015"/>
                      <a:pt x="33939" y="10419"/>
                      <a:pt x="33959" y="8820"/>
                    </a:cubicBezTo>
                    <a:lnTo>
                      <a:pt x="33959" y="8820"/>
                    </a:lnTo>
                    <a:cubicBezTo>
                      <a:pt x="33691" y="8978"/>
                      <a:pt x="33428" y="9146"/>
                      <a:pt x="33161" y="9308"/>
                    </a:cubicBezTo>
                    <a:cubicBezTo>
                      <a:pt x="32926" y="10709"/>
                      <a:pt x="32740" y="12117"/>
                      <a:pt x="32588" y="13534"/>
                    </a:cubicBezTo>
                    <a:cubicBezTo>
                      <a:pt x="32456" y="14762"/>
                      <a:pt x="32379" y="15991"/>
                      <a:pt x="32323" y="17224"/>
                    </a:cubicBezTo>
                    <a:cubicBezTo>
                      <a:pt x="32295" y="17840"/>
                      <a:pt x="32272" y="18455"/>
                      <a:pt x="32252" y="19071"/>
                    </a:cubicBezTo>
                    <a:cubicBezTo>
                      <a:pt x="32243" y="19392"/>
                      <a:pt x="32229" y="19713"/>
                      <a:pt x="32226" y="20034"/>
                    </a:cubicBezTo>
                    <a:cubicBezTo>
                      <a:pt x="32223" y="20358"/>
                      <a:pt x="32149" y="20672"/>
                      <a:pt x="32149" y="20998"/>
                    </a:cubicBezTo>
                    <a:cubicBezTo>
                      <a:pt x="32149" y="21026"/>
                      <a:pt x="32155" y="21049"/>
                      <a:pt x="32157" y="21076"/>
                    </a:cubicBezTo>
                    <a:cubicBezTo>
                      <a:pt x="31553" y="21784"/>
                      <a:pt x="30956" y="22497"/>
                      <a:pt x="30365" y="23215"/>
                    </a:cubicBezTo>
                    <a:cubicBezTo>
                      <a:pt x="28458" y="25540"/>
                      <a:pt x="26618" y="27917"/>
                      <a:pt x="24846" y="30349"/>
                    </a:cubicBezTo>
                    <a:cubicBezTo>
                      <a:pt x="24657" y="25862"/>
                      <a:pt x="24357" y="21379"/>
                      <a:pt x="24019" y="16904"/>
                    </a:cubicBezTo>
                    <a:cubicBezTo>
                      <a:pt x="23993" y="16565"/>
                      <a:pt x="23962" y="16226"/>
                      <a:pt x="23930" y="15886"/>
                    </a:cubicBezTo>
                    <a:cubicBezTo>
                      <a:pt x="23692" y="16084"/>
                      <a:pt x="23455" y="16283"/>
                      <a:pt x="23220" y="16482"/>
                    </a:cubicBezTo>
                    <a:cubicBezTo>
                      <a:pt x="23174" y="17806"/>
                      <a:pt x="23140" y="19129"/>
                      <a:pt x="23128" y="20456"/>
                    </a:cubicBezTo>
                    <a:cubicBezTo>
                      <a:pt x="23105" y="23201"/>
                      <a:pt x="23073" y="25945"/>
                      <a:pt x="23104" y="28691"/>
                    </a:cubicBezTo>
                    <a:cubicBezTo>
                      <a:pt x="23117" y="30028"/>
                      <a:pt x="23127" y="31367"/>
                      <a:pt x="23153" y="32704"/>
                    </a:cubicBezTo>
                    <a:cubicBezTo>
                      <a:pt x="21851" y="34547"/>
                      <a:pt x="20579" y="36413"/>
                      <a:pt x="19343" y="38301"/>
                    </a:cubicBezTo>
                    <a:cubicBezTo>
                      <a:pt x="17720" y="40773"/>
                      <a:pt x="16172" y="43288"/>
                      <a:pt x="14662" y="45827"/>
                    </a:cubicBezTo>
                    <a:cubicBezTo>
                      <a:pt x="14645" y="45208"/>
                      <a:pt x="14599" y="44589"/>
                      <a:pt x="14533" y="43969"/>
                    </a:cubicBezTo>
                    <a:cubicBezTo>
                      <a:pt x="14351" y="42255"/>
                      <a:pt x="14110" y="40549"/>
                      <a:pt x="13908" y="38837"/>
                    </a:cubicBezTo>
                    <a:cubicBezTo>
                      <a:pt x="13496" y="35376"/>
                      <a:pt x="13258" y="31904"/>
                      <a:pt x="12982" y="28431"/>
                    </a:cubicBezTo>
                    <a:cubicBezTo>
                      <a:pt x="12951" y="28050"/>
                      <a:pt x="12925" y="27670"/>
                      <a:pt x="12899" y="27289"/>
                    </a:cubicBezTo>
                    <a:cubicBezTo>
                      <a:pt x="12520" y="27780"/>
                      <a:pt x="12143" y="28273"/>
                      <a:pt x="11778" y="28774"/>
                    </a:cubicBezTo>
                    <a:cubicBezTo>
                      <a:pt x="11736" y="30128"/>
                      <a:pt x="11735" y="31482"/>
                      <a:pt x="11740" y="32838"/>
                    </a:cubicBezTo>
                    <a:cubicBezTo>
                      <a:pt x="11753" y="36241"/>
                      <a:pt x="11994" y="39657"/>
                      <a:pt x="12354" y="43038"/>
                    </a:cubicBezTo>
                    <a:cubicBezTo>
                      <a:pt x="12549" y="44861"/>
                      <a:pt x="12725" y="46736"/>
                      <a:pt x="12320" y="48541"/>
                    </a:cubicBezTo>
                    <a:cubicBezTo>
                      <a:pt x="12246" y="48868"/>
                      <a:pt x="12318" y="49212"/>
                      <a:pt x="12520" y="49481"/>
                    </a:cubicBezTo>
                    <a:cubicBezTo>
                      <a:pt x="11532" y="51188"/>
                      <a:pt x="10551" y="52900"/>
                      <a:pt x="9578" y="54619"/>
                    </a:cubicBezTo>
                    <a:cubicBezTo>
                      <a:pt x="8646" y="56260"/>
                      <a:pt x="7701" y="57900"/>
                      <a:pt x="6729" y="59526"/>
                    </a:cubicBezTo>
                    <a:cubicBezTo>
                      <a:pt x="6126" y="57037"/>
                      <a:pt x="5509" y="54553"/>
                      <a:pt x="4848" y="52079"/>
                    </a:cubicBezTo>
                    <a:cubicBezTo>
                      <a:pt x="4211" y="49690"/>
                      <a:pt x="3545" y="47305"/>
                      <a:pt x="2967" y="44899"/>
                    </a:cubicBezTo>
                    <a:cubicBezTo>
                      <a:pt x="2712" y="45559"/>
                      <a:pt x="2468" y="46224"/>
                      <a:pt x="2233" y="46894"/>
                    </a:cubicBezTo>
                    <a:cubicBezTo>
                      <a:pt x="2278" y="47130"/>
                      <a:pt x="2324" y="47368"/>
                      <a:pt x="2370" y="47605"/>
                    </a:cubicBezTo>
                    <a:cubicBezTo>
                      <a:pt x="3003" y="50829"/>
                      <a:pt x="3655" y="54049"/>
                      <a:pt x="4366" y="57257"/>
                    </a:cubicBezTo>
                    <a:cubicBezTo>
                      <a:pt x="4699" y="58754"/>
                      <a:pt x="5034" y="60249"/>
                      <a:pt x="5372" y="61746"/>
                    </a:cubicBezTo>
                    <a:cubicBezTo>
                      <a:pt x="3715" y="64398"/>
                      <a:pt x="1952" y="66982"/>
                      <a:pt x="1" y="69424"/>
                    </a:cubicBezTo>
                    <a:cubicBezTo>
                      <a:pt x="65" y="69487"/>
                      <a:pt x="127" y="69553"/>
                      <a:pt x="193" y="69616"/>
                    </a:cubicBezTo>
                    <a:cubicBezTo>
                      <a:pt x="641" y="70036"/>
                      <a:pt x="1119" y="70423"/>
                      <a:pt x="1624" y="70775"/>
                    </a:cubicBezTo>
                    <a:cubicBezTo>
                      <a:pt x="1745" y="70620"/>
                      <a:pt x="1868" y="70465"/>
                      <a:pt x="1989" y="70307"/>
                    </a:cubicBezTo>
                    <a:cubicBezTo>
                      <a:pt x="2986" y="69005"/>
                      <a:pt x="3933" y="67664"/>
                      <a:pt x="4841" y="66297"/>
                    </a:cubicBezTo>
                    <a:cubicBezTo>
                      <a:pt x="5459" y="65365"/>
                      <a:pt x="6055" y="64418"/>
                      <a:pt x="6643" y="63466"/>
                    </a:cubicBezTo>
                    <a:cubicBezTo>
                      <a:pt x="14235" y="62525"/>
                      <a:pt x="21875" y="61984"/>
                      <a:pt x="29526" y="61941"/>
                    </a:cubicBezTo>
                    <a:cubicBezTo>
                      <a:pt x="29616" y="61941"/>
                      <a:pt x="29706" y="61940"/>
                      <a:pt x="29796" y="61940"/>
                    </a:cubicBezTo>
                    <a:cubicBezTo>
                      <a:pt x="30156" y="61940"/>
                      <a:pt x="30516" y="61944"/>
                      <a:pt x="30876" y="61944"/>
                    </a:cubicBezTo>
                    <a:cubicBezTo>
                      <a:pt x="31397" y="61307"/>
                      <a:pt x="31897" y="60655"/>
                      <a:pt x="32376" y="59991"/>
                    </a:cubicBezTo>
                    <a:cubicBezTo>
                      <a:pt x="31892" y="59988"/>
                      <a:pt x="31409" y="59986"/>
                      <a:pt x="30925" y="59986"/>
                    </a:cubicBezTo>
                    <a:cubicBezTo>
                      <a:pt x="24899" y="59986"/>
                      <a:pt x="18875" y="60278"/>
                      <a:pt x="12876" y="60862"/>
                    </a:cubicBezTo>
                    <a:cubicBezTo>
                      <a:pt x="11204" y="61026"/>
                      <a:pt x="9533" y="61223"/>
                      <a:pt x="7867" y="61439"/>
                    </a:cubicBezTo>
                    <a:cubicBezTo>
                      <a:pt x="8561" y="60265"/>
                      <a:pt x="9244" y="59084"/>
                      <a:pt x="9917" y="57895"/>
                    </a:cubicBezTo>
                    <a:cubicBezTo>
                      <a:pt x="11479" y="55139"/>
                      <a:pt x="13011" y="52369"/>
                      <a:pt x="14574" y="49615"/>
                    </a:cubicBezTo>
                    <a:cubicBezTo>
                      <a:pt x="23056" y="47294"/>
                      <a:pt x="31602" y="45277"/>
                      <a:pt x="40259" y="43723"/>
                    </a:cubicBezTo>
                    <a:cubicBezTo>
                      <a:pt x="40514" y="42943"/>
                      <a:pt x="40762" y="42160"/>
                      <a:pt x="40998" y="41375"/>
                    </a:cubicBezTo>
                    <a:lnTo>
                      <a:pt x="40998" y="41375"/>
                    </a:lnTo>
                    <a:cubicBezTo>
                      <a:pt x="40947" y="41384"/>
                      <a:pt x="40895" y="41392"/>
                      <a:pt x="40844" y="41401"/>
                    </a:cubicBezTo>
                    <a:cubicBezTo>
                      <a:pt x="38583" y="41801"/>
                      <a:pt x="36326" y="42227"/>
                      <a:pt x="34075" y="42682"/>
                    </a:cubicBezTo>
                    <a:cubicBezTo>
                      <a:pt x="29546" y="43597"/>
                      <a:pt x="25043" y="44624"/>
                      <a:pt x="20564" y="45765"/>
                    </a:cubicBezTo>
                    <a:cubicBezTo>
                      <a:pt x="19078" y="46144"/>
                      <a:pt x="17594" y="46534"/>
                      <a:pt x="16111" y="46937"/>
                    </a:cubicBezTo>
                    <a:cubicBezTo>
                      <a:pt x="17201" y="45056"/>
                      <a:pt x="18313" y="43187"/>
                      <a:pt x="19466" y="41343"/>
                    </a:cubicBezTo>
                    <a:cubicBezTo>
                      <a:pt x="20963" y="38949"/>
                      <a:pt x="22512" y="36591"/>
                      <a:pt x="24115" y="34268"/>
                    </a:cubicBezTo>
                    <a:cubicBezTo>
                      <a:pt x="24177" y="34264"/>
                      <a:pt x="24238" y="34254"/>
                      <a:pt x="24298" y="34238"/>
                    </a:cubicBezTo>
                    <a:cubicBezTo>
                      <a:pt x="30924" y="32330"/>
                      <a:pt x="37594" y="30592"/>
                      <a:pt x="44312" y="29025"/>
                    </a:cubicBezTo>
                    <a:cubicBezTo>
                      <a:pt x="44482" y="28364"/>
                      <a:pt x="44654" y="27703"/>
                      <a:pt x="44827" y="27043"/>
                    </a:cubicBezTo>
                    <a:lnTo>
                      <a:pt x="44827" y="27043"/>
                    </a:lnTo>
                    <a:cubicBezTo>
                      <a:pt x="43323" y="27389"/>
                      <a:pt x="41819" y="27742"/>
                      <a:pt x="40319" y="28103"/>
                    </a:cubicBezTo>
                    <a:cubicBezTo>
                      <a:pt x="36777" y="28959"/>
                      <a:pt x="33248" y="29870"/>
                      <a:pt x="29734" y="30833"/>
                    </a:cubicBezTo>
                    <a:cubicBezTo>
                      <a:pt x="28398" y="31200"/>
                      <a:pt x="27067" y="31574"/>
                      <a:pt x="25735" y="31958"/>
                    </a:cubicBezTo>
                    <a:cubicBezTo>
                      <a:pt x="27116" y="30028"/>
                      <a:pt x="28539" y="28130"/>
                      <a:pt x="30004" y="26263"/>
                    </a:cubicBezTo>
                    <a:cubicBezTo>
                      <a:pt x="31185" y="24761"/>
                      <a:pt x="32396" y="23283"/>
                      <a:pt x="33637" y="21829"/>
                    </a:cubicBezTo>
                    <a:cubicBezTo>
                      <a:pt x="38096" y="21207"/>
                      <a:pt x="42533" y="20457"/>
                      <a:pt x="46956" y="19615"/>
                    </a:cubicBezTo>
                    <a:cubicBezTo>
                      <a:pt x="47172" y="18934"/>
                      <a:pt x="47395" y="18256"/>
                      <a:pt x="47625" y="17580"/>
                    </a:cubicBezTo>
                    <a:lnTo>
                      <a:pt x="47625" y="17580"/>
                    </a:lnTo>
                    <a:cubicBezTo>
                      <a:pt x="47333" y="17637"/>
                      <a:pt x="47043" y="17697"/>
                      <a:pt x="46750" y="17752"/>
                    </a:cubicBezTo>
                    <a:cubicBezTo>
                      <a:pt x="43794" y="18316"/>
                      <a:pt x="40832" y="18836"/>
                      <a:pt x="37861" y="19317"/>
                    </a:cubicBezTo>
                    <a:cubicBezTo>
                      <a:pt x="37070" y="19444"/>
                      <a:pt x="36278" y="19572"/>
                      <a:pt x="35487" y="19701"/>
                    </a:cubicBezTo>
                    <a:cubicBezTo>
                      <a:pt x="37678" y="17230"/>
                      <a:pt x="39962" y="14845"/>
                      <a:pt x="42334" y="12545"/>
                    </a:cubicBezTo>
                    <a:cubicBezTo>
                      <a:pt x="42799" y="12097"/>
                      <a:pt x="43269" y="11652"/>
                      <a:pt x="43743" y="11212"/>
                    </a:cubicBezTo>
                    <a:cubicBezTo>
                      <a:pt x="44597" y="11169"/>
                      <a:pt x="45454" y="11077"/>
                      <a:pt x="46301" y="11001"/>
                    </a:cubicBezTo>
                    <a:cubicBezTo>
                      <a:pt x="47373" y="10904"/>
                      <a:pt x="48443" y="10796"/>
                      <a:pt x="49515" y="10693"/>
                    </a:cubicBezTo>
                    <a:lnTo>
                      <a:pt x="50412" y="10607"/>
                    </a:lnTo>
                    <a:cubicBezTo>
                      <a:pt x="50647" y="10107"/>
                      <a:pt x="50886" y="9608"/>
                      <a:pt x="51137" y="9113"/>
                    </a:cubicBezTo>
                    <a:lnTo>
                      <a:pt x="51137" y="9113"/>
                    </a:lnTo>
                    <a:lnTo>
                      <a:pt x="49356" y="9288"/>
                    </a:lnTo>
                    <a:cubicBezTo>
                      <a:pt x="48061" y="9416"/>
                      <a:pt x="46748" y="9510"/>
                      <a:pt x="45446" y="9649"/>
                    </a:cubicBezTo>
                    <a:cubicBezTo>
                      <a:pt x="46446" y="8750"/>
                      <a:pt x="47462" y="7867"/>
                      <a:pt x="48493" y="7004"/>
                    </a:cubicBezTo>
                    <a:cubicBezTo>
                      <a:pt x="48666" y="7157"/>
                      <a:pt x="48893" y="7246"/>
                      <a:pt x="49142" y="7269"/>
                    </a:cubicBezTo>
                    <a:cubicBezTo>
                      <a:pt x="49968" y="7346"/>
                      <a:pt x="50822" y="7323"/>
                      <a:pt x="51651" y="7337"/>
                    </a:cubicBezTo>
                    <a:cubicBezTo>
                      <a:pt x="51794" y="7338"/>
                      <a:pt x="51937" y="7338"/>
                      <a:pt x="52079" y="7340"/>
                    </a:cubicBezTo>
                    <a:cubicBezTo>
                      <a:pt x="52377" y="6806"/>
                      <a:pt x="52681" y="6277"/>
                      <a:pt x="52999" y="5754"/>
                    </a:cubicBezTo>
                    <a:cubicBezTo>
                      <a:pt x="52549" y="5754"/>
                      <a:pt x="52101" y="5757"/>
                      <a:pt x="51651" y="5765"/>
                    </a:cubicBezTo>
                    <a:cubicBezTo>
                      <a:pt x="51223" y="5772"/>
                      <a:pt x="50793" y="5788"/>
                      <a:pt x="50364" y="5798"/>
                    </a:cubicBezTo>
                    <a:lnTo>
                      <a:pt x="49941" y="5809"/>
                    </a:lnTo>
                    <a:cubicBezTo>
                      <a:pt x="51983" y="4154"/>
                      <a:pt x="54083" y="2575"/>
                      <a:pt x="56195" y="1006"/>
                    </a:cubicBezTo>
                    <a:cubicBezTo>
                      <a:pt x="56247" y="797"/>
                      <a:pt x="56215" y="576"/>
                      <a:pt x="56104" y="390"/>
                    </a:cubicBezTo>
                    <a:cubicBezTo>
                      <a:pt x="55992" y="205"/>
                      <a:pt x="55817" y="66"/>
                      <a:pt x="55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0"/>
            <p:cNvGrpSpPr/>
            <p:nvPr/>
          </p:nvGrpSpPr>
          <p:grpSpPr>
            <a:xfrm flipH="1">
              <a:off x="5466480" y="1658560"/>
              <a:ext cx="1627759" cy="1061783"/>
              <a:chOff x="-5607800" y="8913100"/>
              <a:chExt cx="1826275" cy="1191275"/>
            </a:xfrm>
          </p:grpSpPr>
          <p:sp>
            <p:nvSpPr>
              <p:cNvPr id="334" name="Google Shape;334;p10"/>
              <p:cNvSpPr/>
              <p:nvPr/>
            </p:nvSpPr>
            <p:spPr>
              <a:xfrm>
                <a:off x="-5607800" y="8913100"/>
                <a:ext cx="1826275" cy="1191275"/>
              </a:xfrm>
              <a:custGeom>
                <a:avLst/>
                <a:gdLst/>
                <a:ahLst/>
                <a:cxnLst/>
                <a:rect l="l" t="t" r="r" b="b"/>
                <a:pathLst>
                  <a:path w="73051" h="47651" extrusionOk="0">
                    <a:moveTo>
                      <a:pt x="44689" y="1"/>
                    </a:moveTo>
                    <a:cubicBezTo>
                      <a:pt x="41831" y="1"/>
                      <a:pt x="38972" y="447"/>
                      <a:pt x="36246" y="1320"/>
                    </a:cubicBezTo>
                    <a:cubicBezTo>
                      <a:pt x="33999" y="2038"/>
                      <a:pt x="31831" y="3036"/>
                      <a:pt x="29838" y="4301"/>
                    </a:cubicBezTo>
                    <a:cubicBezTo>
                      <a:pt x="28818" y="4952"/>
                      <a:pt x="27845" y="5674"/>
                      <a:pt x="26927" y="6463"/>
                    </a:cubicBezTo>
                    <a:cubicBezTo>
                      <a:pt x="26483" y="6844"/>
                      <a:pt x="26064" y="7251"/>
                      <a:pt x="25628" y="7641"/>
                    </a:cubicBezTo>
                    <a:cubicBezTo>
                      <a:pt x="25219" y="8008"/>
                      <a:pt x="24742" y="8406"/>
                      <a:pt x="24184" y="8510"/>
                    </a:cubicBezTo>
                    <a:cubicBezTo>
                      <a:pt x="24102" y="8525"/>
                      <a:pt x="24011" y="8534"/>
                      <a:pt x="23917" y="8534"/>
                    </a:cubicBezTo>
                    <a:cubicBezTo>
                      <a:pt x="23584" y="8534"/>
                      <a:pt x="23208" y="8430"/>
                      <a:pt x="23030" y="8159"/>
                    </a:cubicBezTo>
                    <a:cubicBezTo>
                      <a:pt x="22697" y="7655"/>
                      <a:pt x="23202" y="6824"/>
                      <a:pt x="23400" y="6356"/>
                    </a:cubicBezTo>
                    <a:lnTo>
                      <a:pt x="25364" y="1726"/>
                    </a:lnTo>
                    <a:cubicBezTo>
                      <a:pt x="25540" y="1309"/>
                      <a:pt x="25301" y="775"/>
                      <a:pt x="24842" y="775"/>
                    </a:cubicBezTo>
                    <a:cubicBezTo>
                      <a:pt x="24782" y="775"/>
                      <a:pt x="24719" y="784"/>
                      <a:pt x="24653" y="804"/>
                    </a:cubicBezTo>
                    <a:cubicBezTo>
                      <a:pt x="21944" y="1590"/>
                      <a:pt x="19385" y="2824"/>
                      <a:pt x="17069" y="4415"/>
                    </a:cubicBezTo>
                    <a:cubicBezTo>
                      <a:pt x="12856" y="6198"/>
                      <a:pt x="8925" y="8736"/>
                      <a:pt x="5872" y="12172"/>
                    </a:cubicBezTo>
                    <a:cubicBezTo>
                      <a:pt x="2370" y="16114"/>
                      <a:pt x="179" y="21129"/>
                      <a:pt x="61" y="26437"/>
                    </a:cubicBezTo>
                    <a:cubicBezTo>
                      <a:pt x="1" y="29125"/>
                      <a:pt x="517" y="31788"/>
                      <a:pt x="1599" y="34248"/>
                    </a:cubicBezTo>
                    <a:cubicBezTo>
                      <a:pt x="2680" y="36708"/>
                      <a:pt x="4401" y="38880"/>
                      <a:pt x="6350" y="40714"/>
                    </a:cubicBezTo>
                    <a:cubicBezTo>
                      <a:pt x="10282" y="44414"/>
                      <a:pt x="15294" y="47069"/>
                      <a:pt x="20716" y="47571"/>
                    </a:cubicBezTo>
                    <a:cubicBezTo>
                      <a:pt x="21286" y="47624"/>
                      <a:pt x="21861" y="47650"/>
                      <a:pt x="22436" y="47650"/>
                    </a:cubicBezTo>
                    <a:cubicBezTo>
                      <a:pt x="26869" y="47650"/>
                      <a:pt x="31357" y="46086"/>
                      <a:pt x="34615" y="43058"/>
                    </a:cubicBezTo>
                    <a:cubicBezTo>
                      <a:pt x="35056" y="42648"/>
                      <a:pt x="35470" y="42209"/>
                      <a:pt x="35856" y="41747"/>
                    </a:cubicBezTo>
                    <a:cubicBezTo>
                      <a:pt x="36244" y="41283"/>
                      <a:pt x="36309" y="40410"/>
                      <a:pt x="35645" y="40107"/>
                    </a:cubicBezTo>
                    <a:cubicBezTo>
                      <a:pt x="34541" y="39603"/>
                      <a:pt x="33483" y="39005"/>
                      <a:pt x="32482" y="38317"/>
                    </a:cubicBezTo>
                    <a:cubicBezTo>
                      <a:pt x="32018" y="37997"/>
                      <a:pt x="31565" y="37661"/>
                      <a:pt x="31134" y="37299"/>
                    </a:cubicBezTo>
                    <a:cubicBezTo>
                      <a:pt x="30956" y="37148"/>
                      <a:pt x="30741" y="36976"/>
                      <a:pt x="30610" y="36804"/>
                    </a:cubicBezTo>
                    <a:cubicBezTo>
                      <a:pt x="30563" y="36737"/>
                      <a:pt x="30521" y="36665"/>
                      <a:pt x="30483" y="36592"/>
                    </a:cubicBezTo>
                    <a:cubicBezTo>
                      <a:pt x="30425" y="36483"/>
                      <a:pt x="30443" y="36505"/>
                      <a:pt x="30452" y="36348"/>
                    </a:cubicBezTo>
                    <a:cubicBezTo>
                      <a:pt x="30457" y="36279"/>
                      <a:pt x="30509" y="36126"/>
                      <a:pt x="30590" y="35984"/>
                    </a:cubicBezTo>
                    <a:cubicBezTo>
                      <a:pt x="30716" y="35766"/>
                      <a:pt x="30822" y="35653"/>
                      <a:pt x="31014" y="35475"/>
                    </a:cubicBezTo>
                    <a:cubicBezTo>
                      <a:pt x="31304" y="35206"/>
                      <a:pt x="31764" y="34951"/>
                      <a:pt x="32143" y="34796"/>
                    </a:cubicBezTo>
                    <a:cubicBezTo>
                      <a:pt x="32973" y="34457"/>
                      <a:pt x="33807" y="34340"/>
                      <a:pt x="34677" y="34340"/>
                    </a:cubicBezTo>
                    <a:cubicBezTo>
                      <a:pt x="34855" y="34340"/>
                      <a:pt x="35034" y="34345"/>
                      <a:pt x="35215" y="34354"/>
                    </a:cubicBezTo>
                    <a:cubicBezTo>
                      <a:pt x="37580" y="34473"/>
                      <a:pt x="39849" y="35490"/>
                      <a:pt x="42097" y="36238"/>
                    </a:cubicBezTo>
                    <a:cubicBezTo>
                      <a:pt x="43956" y="36855"/>
                      <a:pt x="45866" y="37234"/>
                      <a:pt x="47811" y="37234"/>
                    </a:cubicBezTo>
                    <a:cubicBezTo>
                      <a:pt x="48261" y="37234"/>
                      <a:pt x="48714" y="37214"/>
                      <a:pt x="49168" y="37171"/>
                    </a:cubicBezTo>
                    <a:cubicBezTo>
                      <a:pt x="51838" y="36921"/>
                      <a:pt x="54430" y="36061"/>
                      <a:pt x="56677" y="34587"/>
                    </a:cubicBezTo>
                    <a:cubicBezTo>
                      <a:pt x="57335" y="34156"/>
                      <a:pt x="57309" y="32995"/>
                      <a:pt x="56443" y="32804"/>
                    </a:cubicBezTo>
                    <a:cubicBezTo>
                      <a:pt x="54688" y="32417"/>
                      <a:pt x="53044" y="31639"/>
                      <a:pt x="51634" y="30526"/>
                    </a:cubicBezTo>
                    <a:cubicBezTo>
                      <a:pt x="54886" y="28633"/>
                      <a:pt x="58682" y="27822"/>
                      <a:pt x="61870" y="25784"/>
                    </a:cubicBezTo>
                    <a:cubicBezTo>
                      <a:pt x="63579" y="24692"/>
                      <a:pt x="65126" y="23332"/>
                      <a:pt x="66407" y="21758"/>
                    </a:cubicBezTo>
                    <a:cubicBezTo>
                      <a:pt x="67735" y="20128"/>
                      <a:pt x="68709" y="18337"/>
                      <a:pt x="69538" y="16412"/>
                    </a:cubicBezTo>
                    <a:cubicBezTo>
                      <a:pt x="70470" y="14241"/>
                      <a:pt x="71345" y="12071"/>
                      <a:pt x="72765" y="10162"/>
                    </a:cubicBezTo>
                    <a:cubicBezTo>
                      <a:pt x="73051" y="9778"/>
                      <a:pt x="72824" y="9175"/>
                      <a:pt x="72447" y="8954"/>
                    </a:cubicBezTo>
                    <a:cubicBezTo>
                      <a:pt x="68623" y="6701"/>
                      <a:pt x="64406" y="5318"/>
                      <a:pt x="59956" y="5123"/>
                    </a:cubicBezTo>
                    <a:cubicBezTo>
                      <a:pt x="59567" y="5105"/>
                      <a:pt x="59178" y="5097"/>
                      <a:pt x="58789" y="5097"/>
                    </a:cubicBezTo>
                    <a:cubicBezTo>
                      <a:pt x="56957" y="5097"/>
                      <a:pt x="55129" y="5290"/>
                      <a:pt x="53335" y="5674"/>
                    </a:cubicBezTo>
                    <a:cubicBezTo>
                      <a:pt x="52273" y="5903"/>
                      <a:pt x="51227" y="6205"/>
                      <a:pt x="50206" y="6579"/>
                    </a:cubicBezTo>
                    <a:cubicBezTo>
                      <a:pt x="49675" y="6774"/>
                      <a:pt x="49162" y="7010"/>
                      <a:pt x="48635" y="7217"/>
                    </a:cubicBezTo>
                    <a:cubicBezTo>
                      <a:pt x="48307" y="7346"/>
                      <a:pt x="47969" y="7362"/>
                      <a:pt x="47668" y="7409"/>
                    </a:cubicBezTo>
                    <a:cubicBezTo>
                      <a:pt x="47665" y="7409"/>
                      <a:pt x="47631" y="7395"/>
                      <a:pt x="47616" y="7392"/>
                    </a:cubicBezTo>
                    <a:cubicBezTo>
                      <a:pt x="47614" y="7374"/>
                      <a:pt x="47614" y="7357"/>
                      <a:pt x="47614" y="7339"/>
                    </a:cubicBezTo>
                    <a:cubicBezTo>
                      <a:pt x="47611" y="7064"/>
                      <a:pt x="47736" y="6760"/>
                      <a:pt x="47814" y="6499"/>
                    </a:cubicBezTo>
                    <a:cubicBezTo>
                      <a:pt x="47986" y="5921"/>
                      <a:pt x="48210" y="5361"/>
                      <a:pt x="48482" y="4825"/>
                    </a:cubicBezTo>
                    <a:cubicBezTo>
                      <a:pt x="49047" y="3710"/>
                      <a:pt x="49801" y="2705"/>
                      <a:pt x="50710" y="1848"/>
                    </a:cubicBezTo>
                    <a:cubicBezTo>
                      <a:pt x="51103" y="1476"/>
                      <a:pt x="50926" y="724"/>
                      <a:pt x="50383" y="606"/>
                    </a:cubicBezTo>
                    <a:cubicBezTo>
                      <a:pt x="48511" y="200"/>
                      <a:pt x="46600" y="1"/>
                      <a:pt x="44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0"/>
              <p:cNvSpPr/>
              <p:nvPr/>
            </p:nvSpPr>
            <p:spPr>
              <a:xfrm>
                <a:off x="-5577650" y="8913175"/>
                <a:ext cx="1794175" cy="1119425"/>
              </a:xfrm>
              <a:custGeom>
                <a:avLst/>
                <a:gdLst/>
                <a:ahLst/>
                <a:cxnLst/>
                <a:rect l="l" t="t" r="r" b="b"/>
                <a:pathLst>
                  <a:path w="71767" h="44777" extrusionOk="0">
                    <a:moveTo>
                      <a:pt x="43092" y="1"/>
                    </a:moveTo>
                    <a:cubicBezTo>
                      <a:pt x="42098" y="16"/>
                      <a:pt x="41108" y="84"/>
                      <a:pt x="40122" y="205"/>
                    </a:cubicBezTo>
                    <a:lnTo>
                      <a:pt x="39671" y="484"/>
                    </a:lnTo>
                    <a:cubicBezTo>
                      <a:pt x="37172" y="2035"/>
                      <a:pt x="34765" y="3723"/>
                      <a:pt x="32443" y="5524"/>
                    </a:cubicBezTo>
                    <a:cubicBezTo>
                      <a:pt x="27803" y="9124"/>
                      <a:pt x="23545" y="13212"/>
                      <a:pt x="19782" y="17722"/>
                    </a:cubicBezTo>
                    <a:cubicBezTo>
                      <a:pt x="18730" y="18981"/>
                      <a:pt x="17715" y="20272"/>
                      <a:pt x="16737" y="21592"/>
                    </a:cubicBezTo>
                    <a:cubicBezTo>
                      <a:pt x="15785" y="22881"/>
                      <a:pt x="14776" y="24227"/>
                      <a:pt x="14100" y="25688"/>
                    </a:cubicBezTo>
                    <a:cubicBezTo>
                      <a:pt x="12947" y="26199"/>
                      <a:pt x="11803" y="26727"/>
                      <a:pt x="10667" y="27274"/>
                    </a:cubicBezTo>
                    <a:cubicBezTo>
                      <a:pt x="8924" y="28115"/>
                      <a:pt x="7206" y="29004"/>
                      <a:pt x="5512" y="29942"/>
                    </a:cubicBezTo>
                    <a:cubicBezTo>
                      <a:pt x="5598" y="29644"/>
                      <a:pt x="5668" y="29342"/>
                      <a:pt x="5721" y="29036"/>
                    </a:cubicBezTo>
                    <a:cubicBezTo>
                      <a:pt x="5849" y="28318"/>
                      <a:pt x="5945" y="27593"/>
                      <a:pt x="6088" y="26874"/>
                    </a:cubicBezTo>
                    <a:cubicBezTo>
                      <a:pt x="6372" y="25439"/>
                      <a:pt x="6730" y="24012"/>
                      <a:pt x="7152" y="22610"/>
                    </a:cubicBezTo>
                    <a:cubicBezTo>
                      <a:pt x="7992" y="19816"/>
                      <a:pt x="9107" y="17112"/>
                      <a:pt x="10386" y="14489"/>
                    </a:cubicBezTo>
                    <a:cubicBezTo>
                      <a:pt x="11644" y="11907"/>
                      <a:pt x="12999" y="9296"/>
                      <a:pt x="14847" y="7081"/>
                    </a:cubicBezTo>
                    <a:cubicBezTo>
                      <a:pt x="16545" y="5043"/>
                      <a:pt x="18628" y="3383"/>
                      <a:pt x="20863" y="1972"/>
                    </a:cubicBezTo>
                    <a:cubicBezTo>
                      <a:pt x="21249" y="1728"/>
                      <a:pt x="21641" y="1493"/>
                      <a:pt x="22034" y="1261"/>
                    </a:cubicBezTo>
                    <a:lnTo>
                      <a:pt x="22034" y="1261"/>
                    </a:lnTo>
                    <a:cubicBezTo>
                      <a:pt x="19849" y="2038"/>
                      <a:pt x="17775" y="3096"/>
                      <a:pt x="15863" y="4411"/>
                    </a:cubicBezTo>
                    <a:cubicBezTo>
                      <a:pt x="15729" y="4469"/>
                      <a:pt x="15594" y="4529"/>
                      <a:pt x="15461" y="4587"/>
                    </a:cubicBezTo>
                    <a:cubicBezTo>
                      <a:pt x="15161" y="4877"/>
                      <a:pt x="14868" y="5174"/>
                      <a:pt x="14587" y="5481"/>
                    </a:cubicBezTo>
                    <a:cubicBezTo>
                      <a:pt x="12589" y="7660"/>
                      <a:pt x="11120" y="10241"/>
                      <a:pt x="9790" y="12865"/>
                    </a:cubicBezTo>
                    <a:cubicBezTo>
                      <a:pt x="8433" y="15540"/>
                      <a:pt x="7226" y="18302"/>
                      <a:pt x="6285" y="21152"/>
                    </a:cubicBezTo>
                    <a:cubicBezTo>
                      <a:pt x="5755" y="22755"/>
                      <a:pt x="5308" y="24385"/>
                      <a:pt x="5000" y="26047"/>
                    </a:cubicBezTo>
                    <a:cubicBezTo>
                      <a:pt x="4739" y="27459"/>
                      <a:pt x="4396" y="28983"/>
                      <a:pt x="4692" y="30409"/>
                    </a:cubicBezTo>
                    <a:cubicBezTo>
                      <a:pt x="3099" y="31315"/>
                      <a:pt x="1534" y="32269"/>
                      <a:pt x="0" y="33273"/>
                    </a:cubicBezTo>
                    <a:cubicBezTo>
                      <a:pt x="121" y="33600"/>
                      <a:pt x="252" y="33924"/>
                      <a:pt x="393" y="34245"/>
                    </a:cubicBezTo>
                    <a:cubicBezTo>
                      <a:pt x="430" y="34328"/>
                      <a:pt x="473" y="34409"/>
                      <a:pt x="511" y="34492"/>
                    </a:cubicBezTo>
                    <a:cubicBezTo>
                      <a:pt x="1218" y="34028"/>
                      <a:pt x="1927" y="33571"/>
                      <a:pt x="2647" y="33127"/>
                    </a:cubicBezTo>
                    <a:cubicBezTo>
                      <a:pt x="3521" y="33938"/>
                      <a:pt x="4540" y="34581"/>
                      <a:pt x="5551" y="35217"/>
                    </a:cubicBezTo>
                    <a:cubicBezTo>
                      <a:pt x="6721" y="35955"/>
                      <a:pt x="7915" y="36655"/>
                      <a:pt x="9132" y="37320"/>
                    </a:cubicBezTo>
                    <a:cubicBezTo>
                      <a:pt x="11570" y="38650"/>
                      <a:pt x="14090" y="39826"/>
                      <a:pt x="16675" y="40843"/>
                    </a:cubicBezTo>
                    <a:cubicBezTo>
                      <a:pt x="21354" y="42685"/>
                      <a:pt x="26229" y="43990"/>
                      <a:pt x="31193" y="44777"/>
                    </a:cubicBezTo>
                    <a:cubicBezTo>
                      <a:pt x="31873" y="44334"/>
                      <a:pt x="32520" y="43841"/>
                      <a:pt x="33126" y="43302"/>
                    </a:cubicBezTo>
                    <a:cubicBezTo>
                      <a:pt x="30713" y="43052"/>
                      <a:pt x="28316" y="42665"/>
                      <a:pt x="25945" y="42143"/>
                    </a:cubicBezTo>
                    <a:cubicBezTo>
                      <a:pt x="20654" y="40976"/>
                      <a:pt x="15519" y="39186"/>
                      <a:pt x="10650" y="36811"/>
                    </a:cubicBezTo>
                    <a:cubicBezTo>
                      <a:pt x="9279" y="36141"/>
                      <a:pt x="7931" y="35426"/>
                      <a:pt x="6607" y="34664"/>
                    </a:cubicBezTo>
                    <a:cubicBezTo>
                      <a:pt x="5936" y="34277"/>
                      <a:pt x="5274" y="33876"/>
                      <a:pt x="4610" y="33480"/>
                    </a:cubicBezTo>
                    <a:cubicBezTo>
                      <a:pt x="4287" y="33288"/>
                      <a:pt x="3966" y="33095"/>
                      <a:pt x="3647" y="32898"/>
                    </a:cubicBezTo>
                    <a:cubicBezTo>
                      <a:pt x="3539" y="32831"/>
                      <a:pt x="3430" y="32774"/>
                      <a:pt x="3320" y="32718"/>
                    </a:cubicBezTo>
                    <a:cubicBezTo>
                      <a:pt x="5359" y="31487"/>
                      <a:pt x="7443" y="30332"/>
                      <a:pt x="9569" y="29258"/>
                    </a:cubicBezTo>
                    <a:cubicBezTo>
                      <a:pt x="13059" y="27492"/>
                      <a:pt x="16645" y="25927"/>
                      <a:pt x="20287" y="24507"/>
                    </a:cubicBezTo>
                    <a:cubicBezTo>
                      <a:pt x="20735" y="24828"/>
                      <a:pt x="21176" y="25149"/>
                      <a:pt x="21652" y="25436"/>
                    </a:cubicBezTo>
                    <a:cubicBezTo>
                      <a:pt x="22249" y="25797"/>
                      <a:pt x="22856" y="26131"/>
                      <a:pt x="23471" y="26458"/>
                    </a:cubicBezTo>
                    <a:cubicBezTo>
                      <a:pt x="24655" y="27089"/>
                      <a:pt x="25845" y="27705"/>
                      <a:pt x="27043" y="28306"/>
                    </a:cubicBezTo>
                    <a:cubicBezTo>
                      <a:pt x="29486" y="29526"/>
                      <a:pt x="31944" y="30724"/>
                      <a:pt x="34458" y="31790"/>
                    </a:cubicBezTo>
                    <a:cubicBezTo>
                      <a:pt x="39434" y="33901"/>
                      <a:pt x="44584" y="35682"/>
                      <a:pt x="49931" y="36562"/>
                    </a:cubicBezTo>
                    <a:cubicBezTo>
                      <a:pt x="50189" y="36603"/>
                      <a:pt x="50447" y="36642"/>
                      <a:pt x="50706" y="36680"/>
                    </a:cubicBezTo>
                    <a:cubicBezTo>
                      <a:pt x="51878" y="36374"/>
                      <a:pt x="53011" y="35940"/>
                      <a:pt x="54087" y="35384"/>
                    </a:cubicBezTo>
                    <a:cubicBezTo>
                      <a:pt x="53126" y="35309"/>
                      <a:pt x="52169" y="35201"/>
                      <a:pt x="51214" y="35063"/>
                    </a:cubicBezTo>
                    <a:cubicBezTo>
                      <a:pt x="48578" y="34675"/>
                      <a:pt x="45969" y="34080"/>
                      <a:pt x="43411" y="33337"/>
                    </a:cubicBezTo>
                    <a:cubicBezTo>
                      <a:pt x="38281" y="31845"/>
                      <a:pt x="33344" y="29730"/>
                      <a:pt x="28498" y="27498"/>
                    </a:cubicBezTo>
                    <a:cubicBezTo>
                      <a:pt x="27113" y="26859"/>
                      <a:pt x="25732" y="26213"/>
                      <a:pt x="24343" y="25579"/>
                    </a:cubicBezTo>
                    <a:cubicBezTo>
                      <a:pt x="23666" y="25271"/>
                      <a:pt x="22994" y="24957"/>
                      <a:pt x="22301" y="24685"/>
                    </a:cubicBezTo>
                    <a:cubicBezTo>
                      <a:pt x="21870" y="24514"/>
                      <a:pt x="21437" y="24370"/>
                      <a:pt x="21002" y="24232"/>
                    </a:cubicBezTo>
                    <a:cubicBezTo>
                      <a:pt x="21944" y="23870"/>
                      <a:pt x="22889" y="23516"/>
                      <a:pt x="23838" y="23171"/>
                    </a:cubicBezTo>
                    <a:cubicBezTo>
                      <a:pt x="28747" y="21391"/>
                      <a:pt x="33734" y="19837"/>
                      <a:pt x="38746" y="18374"/>
                    </a:cubicBezTo>
                    <a:cubicBezTo>
                      <a:pt x="40299" y="17921"/>
                      <a:pt x="41854" y="17474"/>
                      <a:pt x="43413" y="17035"/>
                    </a:cubicBezTo>
                    <a:cubicBezTo>
                      <a:pt x="44033" y="17477"/>
                      <a:pt x="44701" y="17850"/>
                      <a:pt x="45364" y="18227"/>
                    </a:cubicBezTo>
                    <a:cubicBezTo>
                      <a:pt x="46299" y="18756"/>
                      <a:pt x="47268" y="19235"/>
                      <a:pt x="48232" y="19710"/>
                    </a:cubicBezTo>
                    <a:cubicBezTo>
                      <a:pt x="50152" y="20651"/>
                      <a:pt x="52142" y="21465"/>
                      <a:pt x="54138" y="22227"/>
                    </a:cubicBezTo>
                    <a:cubicBezTo>
                      <a:pt x="56742" y="23220"/>
                      <a:pt x="59398" y="24069"/>
                      <a:pt x="62098" y="24768"/>
                    </a:cubicBezTo>
                    <a:cubicBezTo>
                      <a:pt x="62581" y="24393"/>
                      <a:pt x="63048" y="23997"/>
                      <a:pt x="63496" y="23578"/>
                    </a:cubicBezTo>
                    <a:cubicBezTo>
                      <a:pt x="62813" y="23414"/>
                      <a:pt x="62131" y="23245"/>
                      <a:pt x="61453" y="23063"/>
                    </a:cubicBezTo>
                    <a:cubicBezTo>
                      <a:pt x="57385" y="21975"/>
                      <a:pt x="53399" y="20599"/>
                      <a:pt x="49527" y="18947"/>
                    </a:cubicBezTo>
                    <a:cubicBezTo>
                      <a:pt x="48440" y="18485"/>
                      <a:pt x="47351" y="18029"/>
                      <a:pt x="46278" y="17536"/>
                    </a:cubicBezTo>
                    <a:cubicBezTo>
                      <a:pt x="45694" y="17267"/>
                      <a:pt x="45108" y="16984"/>
                      <a:pt x="44510" y="16728"/>
                    </a:cubicBezTo>
                    <a:cubicBezTo>
                      <a:pt x="47882" y="15778"/>
                      <a:pt x="51259" y="14847"/>
                      <a:pt x="54631" y="13903"/>
                    </a:cubicBezTo>
                    <a:cubicBezTo>
                      <a:pt x="57344" y="13144"/>
                      <a:pt x="60069" y="12383"/>
                      <a:pt x="62819" y="11744"/>
                    </a:cubicBezTo>
                    <a:cubicBezTo>
                      <a:pt x="63275" y="12085"/>
                      <a:pt x="63802" y="12318"/>
                      <a:pt x="64326" y="12555"/>
                    </a:cubicBezTo>
                    <a:cubicBezTo>
                      <a:pt x="64960" y="12843"/>
                      <a:pt x="65620" y="13081"/>
                      <a:pt x="66276" y="13316"/>
                    </a:cubicBezTo>
                    <a:cubicBezTo>
                      <a:pt x="67258" y="13671"/>
                      <a:pt x="68270" y="13955"/>
                      <a:pt x="69290" y="14202"/>
                    </a:cubicBezTo>
                    <a:cubicBezTo>
                      <a:pt x="69469" y="13800"/>
                      <a:pt x="69658" y="13402"/>
                      <a:pt x="69852" y="13008"/>
                    </a:cubicBezTo>
                    <a:cubicBezTo>
                      <a:pt x="68779" y="12779"/>
                      <a:pt x="67718" y="12506"/>
                      <a:pt x="66655" y="12225"/>
                    </a:cubicBezTo>
                    <a:cubicBezTo>
                      <a:pt x="65975" y="12046"/>
                      <a:pt x="65307" y="11830"/>
                      <a:pt x="64630" y="11644"/>
                    </a:cubicBezTo>
                    <a:cubicBezTo>
                      <a:pt x="64429" y="11589"/>
                      <a:pt x="64230" y="11529"/>
                      <a:pt x="64032" y="11471"/>
                    </a:cubicBezTo>
                    <a:cubicBezTo>
                      <a:pt x="66481" y="10941"/>
                      <a:pt x="68952" y="10525"/>
                      <a:pt x="71452" y="10311"/>
                    </a:cubicBezTo>
                    <a:cubicBezTo>
                      <a:pt x="71489" y="10261"/>
                      <a:pt x="71521" y="10208"/>
                      <a:pt x="71559" y="10159"/>
                    </a:cubicBezTo>
                    <a:cubicBezTo>
                      <a:pt x="71767" y="9878"/>
                      <a:pt x="71702" y="9484"/>
                      <a:pt x="71506" y="9203"/>
                    </a:cubicBezTo>
                    <a:cubicBezTo>
                      <a:pt x="69313" y="9230"/>
                      <a:pt x="67091" y="9619"/>
                      <a:pt x="64969" y="10029"/>
                    </a:cubicBezTo>
                    <a:cubicBezTo>
                      <a:pt x="62620" y="10482"/>
                      <a:pt x="60300" y="11061"/>
                      <a:pt x="57989" y="11676"/>
                    </a:cubicBezTo>
                    <a:cubicBezTo>
                      <a:pt x="58296" y="11498"/>
                      <a:pt x="58601" y="11320"/>
                      <a:pt x="58907" y="11140"/>
                    </a:cubicBezTo>
                    <a:cubicBezTo>
                      <a:pt x="60335" y="10302"/>
                      <a:pt x="61778" y="9490"/>
                      <a:pt x="63249" y="8727"/>
                    </a:cubicBezTo>
                    <a:cubicBezTo>
                      <a:pt x="64501" y="8077"/>
                      <a:pt x="65774" y="7468"/>
                      <a:pt x="67070" y="6913"/>
                    </a:cubicBezTo>
                    <a:cubicBezTo>
                      <a:pt x="66514" y="6695"/>
                      <a:pt x="65952" y="6496"/>
                      <a:pt x="65385" y="6313"/>
                    </a:cubicBezTo>
                    <a:cubicBezTo>
                      <a:pt x="63154" y="7357"/>
                      <a:pt x="60992" y="8542"/>
                      <a:pt x="58872" y="9795"/>
                    </a:cubicBezTo>
                    <a:cubicBezTo>
                      <a:pt x="58044" y="10284"/>
                      <a:pt x="57226" y="10784"/>
                      <a:pt x="56415" y="11299"/>
                    </a:cubicBezTo>
                    <a:cubicBezTo>
                      <a:pt x="55781" y="11699"/>
                      <a:pt x="55090" y="12065"/>
                      <a:pt x="54571" y="12607"/>
                    </a:cubicBezTo>
                    <a:cubicBezTo>
                      <a:pt x="49786" y="13918"/>
                      <a:pt x="45008" y="15254"/>
                      <a:pt x="40237" y="16613"/>
                    </a:cubicBezTo>
                    <a:cubicBezTo>
                      <a:pt x="38857" y="17009"/>
                      <a:pt x="37479" y="17413"/>
                      <a:pt x="36104" y="17823"/>
                    </a:cubicBezTo>
                    <a:cubicBezTo>
                      <a:pt x="36506" y="17417"/>
                      <a:pt x="36907" y="17009"/>
                      <a:pt x="37315" y="16607"/>
                    </a:cubicBezTo>
                    <a:cubicBezTo>
                      <a:pt x="38177" y="15759"/>
                      <a:pt x="39067" y="14945"/>
                      <a:pt x="39975" y="14147"/>
                    </a:cubicBezTo>
                    <a:cubicBezTo>
                      <a:pt x="43855" y="10718"/>
                      <a:pt x="48174" y="7821"/>
                      <a:pt x="52817" y="5533"/>
                    </a:cubicBezTo>
                    <a:lnTo>
                      <a:pt x="52817" y="5533"/>
                    </a:lnTo>
                    <a:cubicBezTo>
                      <a:pt x="52587" y="5576"/>
                      <a:pt x="52357" y="5620"/>
                      <a:pt x="52129" y="5670"/>
                    </a:cubicBezTo>
                    <a:cubicBezTo>
                      <a:pt x="51065" y="5898"/>
                      <a:pt x="50020" y="6201"/>
                      <a:pt x="48999" y="6576"/>
                    </a:cubicBezTo>
                    <a:cubicBezTo>
                      <a:pt x="48555" y="6738"/>
                      <a:pt x="48122" y="6927"/>
                      <a:pt x="47684" y="7107"/>
                    </a:cubicBezTo>
                    <a:cubicBezTo>
                      <a:pt x="44939" y="8779"/>
                      <a:pt x="42332" y="10669"/>
                      <a:pt x="39889" y="12759"/>
                    </a:cubicBezTo>
                    <a:cubicBezTo>
                      <a:pt x="38838" y="13659"/>
                      <a:pt x="37831" y="14609"/>
                      <a:pt x="36856" y="15590"/>
                    </a:cubicBezTo>
                    <a:cubicBezTo>
                      <a:pt x="36377" y="16074"/>
                      <a:pt x="35901" y="16562"/>
                      <a:pt x="35450" y="17070"/>
                    </a:cubicBezTo>
                    <a:cubicBezTo>
                      <a:pt x="35092" y="17474"/>
                      <a:pt x="34756" y="17852"/>
                      <a:pt x="34501" y="18303"/>
                    </a:cubicBezTo>
                    <a:cubicBezTo>
                      <a:pt x="31365" y="19257"/>
                      <a:pt x="28245" y="20258"/>
                      <a:pt x="25154" y="21342"/>
                    </a:cubicBezTo>
                    <a:cubicBezTo>
                      <a:pt x="22088" y="22417"/>
                      <a:pt x="19048" y="23573"/>
                      <a:pt x="16057" y="24840"/>
                    </a:cubicBezTo>
                    <a:lnTo>
                      <a:pt x="16057" y="24840"/>
                    </a:lnTo>
                    <a:cubicBezTo>
                      <a:pt x="16523" y="24201"/>
                      <a:pt x="16975" y="23550"/>
                      <a:pt x="17451" y="22921"/>
                    </a:cubicBezTo>
                    <a:cubicBezTo>
                      <a:pt x="18317" y="21775"/>
                      <a:pt x="19181" y="20628"/>
                      <a:pt x="20092" y="19516"/>
                    </a:cubicBezTo>
                    <a:cubicBezTo>
                      <a:pt x="21934" y="17273"/>
                      <a:pt x="23887" y="15123"/>
                      <a:pt x="25946" y="13078"/>
                    </a:cubicBezTo>
                    <a:cubicBezTo>
                      <a:pt x="30054" y="8988"/>
                      <a:pt x="34582" y="5344"/>
                      <a:pt x="39454" y="2204"/>
                    </a:cubicBezTo>
                    <a:cubicBezTo>
                      <a:pt x="40646" y="1436"/>
                      <a:pt x="41860" y="705"/>
                      <a:pt x="43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10"/>
            <p:cNvGrpSpPr/>
            <p:nvPr/>
          </p:nvGrpSpPr>
          <p:grpSpPr>
            <a:xfrm flipH="1">
              <a:off x="5108601" y="2815578"/>
              <a:ext cx="745550" cy="1341540"/>
              <a:chOff x="-4216475" y="10211225"/>
              <a:chExt cx="836475" cy="1505150"/>
            </a:xfrm>
          </p:grpSpPr>
          <p:sp>
            <p:nvSpPr>
              <p:cNvPr id="337" name="Google Shape;337;p10"/>
              <p:cNvSpPr/>
              <p:nvPr/>
            </p:nvSpPr>
            <p:spPr>
              <a:xfrm>
                <a:off x="-4216475" y="10211225"/>
                <a:ext cx="836475" cy="1505150"/>
              </a:xfrm>
              <a:custGeom>
                <a:avLst/>
                <a:gdLst/>
                <a:ahLst/>
                <a:cxnLst/>
                <a:rect l="l" t="t" r="r" b="b"/>
                <a:pathLst>
                  <a:path w="33459" h="60206" extrusionOk="0">
                    <a:moveTo>
                      <a:pt x="26036" y="0"/>
                    </a:moveTo>
                    <a:cubicBezTo>
                      <a:pt x="25685" y="0"/>
                      <a:pt x="25369" y="178"/>
                      <a:pt x="25078" y="358"/>
                    </a:cubicBezTo>
                    <a:cubicBezTo>
                      <a:pt x="24803" y="529"/>
                      <a:pt x="24535" y="705"/>
                      <a:pt x="24272" y="891"/>
                    </a:cubicBezTo>
                    <a:cubicBezTo>
                      <a:pt x="23773" y="1243"/>
                      <a:pt x="23288" y="1619"/>
                      <a:pt x="22824" y="2017"/>
                    </a:cubicBezTo>
                    <a:cubicBezTo>
                      <a:pt x="20972" y="3614"/>
                      <a:pt x="19457" y="5565"/>
                      <a:pt x="18365" y="7755"/>
                    </a:cubicBezTo>
                    <a:cubicBezTo>
                      <a:pt x="17746" y="8998"/>
                      <a:pt x="17260" y="10313"/>
                      <a:pt x="16943" y="11667"/>
                    </a:cubicBezTo>
                    <a:cubicBezTo>
                      <a:pt x="16776" y="12386"/>
                      <a:pt x="16633" y="13140"/>
                      <a:pt x="16658" y="13881"/>
                    </a:cubicBezTo>
                    <a:cubicBezTo>
                      <a:pt x="16679" y="14546"/>
                      <a:pt x="16785" y="15202"/>
                      <a:pt x="17172" y="15722"/>
                    </a:cubicBezTo>
                    <a:cubicBezTo>
                      <a:pt x="16868" y="16418"/>
                      <a:pt x="16586" y="17121"/>
                      <a:pt x="16323" y="17832"/>
                    </a:cubicBezTo>
                    <a:cubicBezTo>
                      <a:pt x="16131" y="18350"/>
                      <a:pt x="15951" y="18873"/>
                      <a:pt x="15776" y="19397"/>
                    </a:cubicBezTo>
                    <a:cubicBezTo>
                      <a:pt x="15709" y="18974"/>
                      <a:pt x="15618" y="18557"/>
                      <a:pt x="15523" y="18147"/>
                    </a:cubicBezTo>
                    <a:cubicBezTo>
                      <a:pt x="15299" y="17179"/>
                      <a:pt x="14975" y="16237"/>
                      <a:pt x="14536" y="15345"/>
                    </a:cubicBezTo>
                    <a:cubicBezTo>
                      <a:pt x="13754" y="13763"/>
                      <a:pt x="12517" y="12381"/>
                      <a:pt x="10895" y="11638"/>
                    </a:cubicBezTo>
                    <a:cubicBezTo>
                      <a:pt x="10148" y="11295"/>
                      <a:pt x="9343" y="11094"/>
                      <a:pt x="8524" y="11094"/>
                    </a:cubicBezTo>
                    <a:cubicBezTo>
                      <a:pt x="8379" y="11094"/>
                      <a:pt x="8234" y="11100"/>
                      <a:pt x="8088" y="11113"/>
                    </a:cubicBezTo>
                    <a:cubicBezTo>
                      <a:pt x="7876" y="11131"/>
                      <a:pt x="7734" y="11300"/>
                      <a:pt x="7781" y="11515"/>
                    </a:cubicBezTo>
                    <a:cubicBezTo>
                      <a:pt x="8139" y="13137"/>
                      <a:pt x="8681" y="14706"/>
                      <a:pt x="9542" y="16134"/>
                    </a:cubicBezTo>
                    <a:cubicBezTo>
                      <a:pt x="10398" y="17551"/>
                      <a:pt x="11491" y="18835"/>
                      <a:pt x="12768" y="19890"/>
                    </a:cubicBezTo>
                    <a:cubicBezTo>
                      <a:pt x="13462" y="20464"/>
                      <a:pt x="14265" y="21139"/>
                      <a:pt x="15158" y="21382"/>
                    </a:cubicBezTo>
                    <a:cubicBezTo>
                      <a:pt x="14431" y="23851"/>
                      <a:pt x="13857" y="26362"/>
                      <a:pt x="13361" y="28889"/>
                    </a:cubicBezTo>
                    <a:cubicBezTo>
                      <a:pt x="13307" y="29165"/>
                      <a:pt x="13257" y="29442"/>
                      <a:pt x="13204" y="29720"/>
                    </a:cubicBezTo>
                    <a:cubicBezTo>
                      <a:pt x="13106" y="29506"/>
                      <a:pt x="13003" y="29294"/>
                      <a:pt x="12897" y="29086"/>
                    </a:cubicBezTo>
                    <a:cubicBezTo>
                      <a:pt x="12480" y="28259"/>
                      <a:pt x="11990" y="27472"/>
                      <a:pt x="11437" y="26732"/>
                    </a:cubicBezTo>
                    <a:cubicBezTo>
                      <a:pt x="10364" y="25291"/>
                      <a:pt x="9099" y="23853"/>
                      <a:pt x="7376" y="23205"/>
                    </a:cubicBezTo>
                    <a:cubicBezTo>
                      <a:pt x="6356" y="22821"/>
                      <a:pt x="5246" y="22753"/>
                      <a:pt x="4170" y="22686"/>
                    </a:cubicBezTo>
                    <a:cubicBezTo>
                      <a:pt x="4164" y="22685"/>
                      <a:pt x="4157" y="22685"/>
                      <a:pt x="4151" y="22685"/>
                    </a:cubicBezTo>
                    <a:cubicBezTo>
                      <a:pt x="3944" y="22685"/>
                      <a:pt x="3771" y="22885"/>
                      <a:pt x="3771" y="23085"/>
                    </a:cubicBezTo>
                    <a:cubicBezTo>
                      <a:pt x="3771" y="24970"/>
                      <a:pt x="4597" y="26750"/>
                      <a:pt x="5658" y="28270"/>
                    </a:cubicBezTo>
                    <a:cubicBezTo>
                      <a:pt x="6714" y="29781"/>
                      <a:pt x="8091" y="31077"/>
                      <a:pt x="9819" y="31773"/>
                    </a:cubicBezTo>
                    <a:cubicBezTo>
                      <a:pt x="10614" y="32092"/>
                      <a:pt x="11472" y="32269"/>
                      <a:pt x="12330" y="32269"/>
                    </a:cubicBezTo>
                    <a:cubicBezTo>
                      <a:pt x="12469" y="32269"/>
                      <a:pt x="12608" y="32264"/>
                      <a:pt x="12747" y="32255"/>
                    </a:cubicBezTo>
                    <a:lnTo>
                      <a:pt x="12747" y="32255"/>
                    </a:lnTo>
                    <a:cubicBezTo>
                      <a:pt x="12380" y="34392"/>
                      <a:pt x="12045" y="36536"/>
                      <a:pt x="11695" y="38675"/>
                    </a:cubicBezTo>
                    <a:cubicBezTo>
                      <a:pt x="11495" y="38438"/>
                      <a:pt x="11287" y="38209"/>
                      <a:pt x="11066" y="37988"/>
                    </a:cubicBezTo>
                    <a:cubicBezTo>
                      <a:pt x="10373" y="37300"/>
                      <a:pt x="9621" y="36677"/>
                      <a:pt x="8816" y="36124"/>
                    </a:cubicBezTo>
                    <a:cubicBezTo>
                      <a:pt x="7235" y="35034"/>
                      <a:pt x="5308" y="34143"/>
                      <a:pt x="3374" y="33991"/>
                    </a:cubicBezTo>
                    <a:cubicBezTo>
                      <a:pt x="3224" y="33979"/>
                      <a:pt x="3071" y="33973"/>
                      <a:pt x="2918" y="33973"/>
                    </a:cubicBezTo>
                    <a:cubicBezTo>
                      <a:pt x="2102" y="33973"/>
                      <a:pt x="1269" y="34153"/>
                      <a:pt x="594" y="34619"/>
                    </a:cubicBezTo>
                    <a:cubicBezTo>
                      <a:pt x="406" y="34750"/>
                      <a:pt x="234" y="34888"/>
                      <a:pt x="136" y="35098"/>
                    </a:cubicBezTo>
                    <a:cubicBezTo>
                      <a:pt x="1" y="35386"/>
                      <a:pt x="84" y="35671"/>
                      <a:pt x="210" y="35944"/>
                    </a:cubicBezTo>
                    <a:cubicBezTo>
                      <a:pt x="408" y="36376"/>
                      <a:pt x="672" y="36774"/>
                      <a:pt x="962" y="37147"/>
                    </a:cubicBezTo>
                    <a:cubicBezTo>
                      <a:pt x="2160" y="38685"/>
                      <a:pt x="3950" y="39700"/>
                      <a:pt x="5747" y="40380"/>
                    </a:cubicBezTo>
                    <a:cubicBezTo>
                      <a:pt x="6877" y="40810"/>
                      <a:pt x="8182" y="41119"/>
                      <a:pt x="9461" y="41119"/>
                    </a:cubicBezTo>
                    <a:cubicBezTo>
                      <a:pt x="10099" y="41119"/>
                      <a:pt x="10731" y="41042"/>
                      <a:pt x="11331" y="40864"/>
                    </a:cubicBezTo>
                    <a:lnTo>
                      <a:pt x="11331" y="40864"/>
                    </a:lnTo>
                    <a:cubicBezTo>
                      <a:pt x="10778" y="44096"/>
                      <a:pt x="10140" y="47327"/>
                      <a:pt x="8999" y="50410"/>
                    </a:cubicBezTo>
                    <a:cubicBezTo>
                      <a:pt x="8925" y="50607"/>
                      <a:pt x="8851" y="50802"/>
                      <a:pt x="8775" y="50995"/>
                    </a:cubicBezTo>
                    <a:cubicBezTo>
                      <a:pt x="8736" y="51092"/>
                      <a:pt x="8698" y="51189"/>
                      <a:pt x="8658" y="51285"/>
                    </a:cubicBezTo>
                    <a:cubicBezTo>
                      <a:pt x="8640" y="51333"/>
                      <a:pt x="8620" y="51382"/>
                      <a:pt x="8600" y="51430"/>
                    </a:cubicBezTo>
                    <a:cubicBezTo>
                      <a:pt x="8590" y="51451"/>
                      <a:pt x="8578" y="51482"/>
                      <a:pt x="8569" y="51503"/>
                    </a:cubicBezTo>
                    <a:cubicBezTo>
                      <a:pt x="8405" y="51889"/>
                      <a:pt x="8231" y="52270"/>
                      <a:pt x="8048" y="52646"/>
                    </a:cubicBezTo>
                    <a:cubicBezTo>
                      <a:pt x="7688" y="53394"/>
                      <a:pt x="7288" y="54120"/>
                      <a:pt x="6849" y="54825"/>
                    </a:cubicBezTo>
                    <a:cubicBezTo>
                      <a:pt x="6628" y="55178"/>
                      <a:pt x="6396" y="55523"/>
                      <a:pt x="6151" y="55861"/>
                    </a:cubicBezTo>
                    <a:cubicBezTo>
                      <a:pt x="6032" y="56024"/>
                      <a:pt x="5909" y="56184"/>
                      <a:pt x="5788" y="56345"/>
                    </a:cubicBezTo>
                    <a:cubicBezTo>
                      <a:pt x="5759" y="56385"/>
                      <a:pt x="5728" y="56425"/>
                      <a:pt x="5699" y="56465"/>
                    </a:cubicBezTo>
                    <a:lnTo>
                      <a:pt x="5645" y="56535"/>
                    </a:lnTo>
                    <a:lnTo>
                      <a:pt x="5592" y="56604"/>
                    </a:lnTo>
                    <a:cubicBezTo>
                      <a:pt x="5552" y="56653"/>
                      <a:pt x="5513" y="56703"/>
                      <a:pt x="5473" y="56752"/>
                    </a:cubicBezTo>
                    <a:cubicBezTo>
                      <a:pt x="4948" y="57400"/>
                      <a:pt x="4365" y="58002"/>
                      <a:pt x="3784" y="58599"/>
                    </a:cubicBezTo>
                    <a:cubicBezTo>
                      <a:pt x="3649" y="58735"/>
                      <a:pt x="3540" y="58892"/>
                      <a:pt x="3417" y="59040"/>
                    </a:cubicBezTo>
                    <a:cubicBezTo>
                      <a:pt x="3279" y="59205"/>
                      <a:pt x="3106" y="59344"/>
                      <a:pt x="2944" y="59485"/>
                    </a:cubicBezTo>
                    <a:cubicBezTo>
                      <a:pt x="2628" y="59760"/>
                      <a:pt x="2918" y="60205"/>
                      <a:pt x="3264" y="60205"/>
                    </a:cubicBezTo>
                    <a:cubicBezTo>
                      <a:pt x="3329" y="60205"/>
                      <a:pt x="3395" y="60190"/>
                      <a:pt x="3460" y="60154"/>
                    </a:cubicBezTo>
                    <a:cubicBezTo>
                      <a:pt x="3642" y="60058"/>
                      <a:pt x="3817" y="59945"/>
                      <a:pt x="4001" y="59858"/>
                    </a:cubicBezTo>
                    <a:cubicBezTo>
                      <a:pt x="4197" y="59764"/>
                      <a:pt x="4395" y="59687"/>
                      <a:pt x="4578" y="59566"/>
                    </a:cubicBezTo>
                    <a:cubicBezTo>
                      <a:pt x="4950" y="59321"/>
                      <a:pt x="5321" y="59049"/>
                      <a:pt x="5650" y="58748"/>
                    </a:cubicBezTo>
                    <a:cubicBezTo>
                      <a:pt x="6298" y="58161"/>
                      <a:pt x="6892" y="57518"/>
                      <a:pt x="7426" y="56825"/>
                    </a:cubicBezTo>
                    <a:cubicBezTo>
                      <a:pt x="8449" y="55496"/>
                      <a:pt x="9271" y="54038"/>
                      <a:pt x="9937" y="52501"/>
                    </a:cubicBezTo>
                    <a:cubicBezTo>
                      <a:pt x="11331" y="49282"/>
                      <a:pt x="12150" y="45847"/>
                      <a:pt x="12733" y="42397"/>
                    </a:cubicBezTo>
                    <a:cubicBezTo>
                      <a:pt x="12991" y="40875"/>
                      <a:pt x="13228" y="39350"/>
                      <a:pt x="13459" y="37824"/>
                    </a:cubicBezTo>
                    <a:cubicBezTo>
                      <a:pt x="14531" y="38314"/>
                      <a:pt x="15693" y="38569"/>
                      <a:pt x="16873" y="38714"/>
                    </a:cubicBezTo>
                    <a:cubicBezTo>
                      <a:pt x="17746" y="38822"/>
                      <a:pt x="18631" y="38870"/>
                      <a:pt x="19516" y="38870"/>
                    </a:cubicBezTo>
                    <a:cubicBezTo>
                      <a:pt x="20213" y="38870"/>
                      <a:pt x="20909" y="38840"/>
                      <a:pt x="21599" y="38787"/>
                    </a:cubicBezTo>
                    <a:cubicBezTo>
                      <a:pt x="24716" y="38543"/>
                      <a:pt x="27776" y="37644"/>
                      <a:pt x="30264" y="35699"/>
                    </a:cubicBezTo>
                    <a:cubicBezTo>
                      <a:pt x="31478" y="34751"/>
                      <a:pt x="32599" y="33506"/>
                      <a:pt x="33232" y="32089"/>
                    </a:cubicBezTo>
                    <a:cubicBezTo>
                      <a:pt x="33459" y="31581"/>
                      <a:pt x="33192" y="31052"/>
                      <a:pt x="32616" y="31013"/>
                    </a:cubicBezTo>
                    <a:cubicBezTo>
                      <a:pt x="31839" y="30959"/>
                      <a:pt x="31059" y="30939"/>
                      <a:pt x="30284" y="30879"/>
                    </a:cubicBezTo>
                    <a:cubicBezTo>
                      <a:pt x="29507" y="30818"/>
                      <a:pt x="28724" y="30770"/>
                      <a:pt x="27943" y="30741"/>
                    </a:cubicBezTo>
                    <a:cubicBezTo>
                      <a:pt x="27483" y="30724"/>
                      <a:pt x="27022" y="30715"/>
                      <a:pt x="26560" y="30715"/>
                    </a:cubicBezTo>
                    <a:cubicBezTo>
                      <a:pt x="25463" y="30715"/>
                      <a:pt x="24367" y="30767"/>
                      <a:pt x="23277" y="30896"/>
                    </a:cubicBezTo>
                    <a:cubicBezTo>
                      <a:pt x="20618" y="31212"/>
                      <a:pt x="17975" y="31957"/>
                      <a:pt x="15701" y="33409"/>
                    </a:cubicBezTo>
                    <a:cubicBezTo>
                      <a:pt x="15081" y="33806"/>
                      <a:pt x="14491" y="34249"/>
                      <a:pt x="13938" y="34738"/>
                    </a:cubicBezTo>
                    <a:cubicBezTo>
                      <a:pt x="13935" y="34741"/>
                      <a:pt x="13932" y="34745"/>
                      <a:pt x="13928" y="34748"/>
                    </a:cubicBezTo>
                    <a:cubicBezTo>
                      <a:pt x="14120" y="33492"/>
                      <a:pt x="14318" y="32238"/>
                      <a:pt x="14531" y="30986"/>
                    </a:cubicBezTo>
                    <a:cubicBezTo>
                      <a:pt x="14803" y="29379"/>
                      <a:pt x="15093" y="27773"/>
                      <a:pt x="15419" y="26174"/>
                    </a:cubicBezTo>
                    <a:cubicBezTo>
                      <a:pt x="16097" y="26340"/>
                      <a:pt x="16790" y="26403"/>
                      <a:pt x="17487" y="26403"/>
                    </a:cubicBezTo>
                    <a:cubicBezTo>
                      <a:pt x="17932" y="26403"/>
                      <a:pt x="18379" y="26377"/>
                      <a:pt x="18824" y="26337"/>
                    </a:cubicBezTo>
                    <a:cubicBezTo>
                      <a:pt x="20120" y="26220"/>
                      <a:pt x="21421" y="26027"/>
                      <a:pt x="22689" y="25741"/>
                    </a:cubicBezTo>
                    <a:cubicBezTo>
                      <a:pt x="25064" y="25208"/>
                      <a:pt x="27389" y="24232"/>
                      <a:pt x="29138" y="22495"/>
                    </a:cubicBezTo>
                    <a:cubicBezTo>
                      <a:pt x="30066" y="21577"/>
                      <a:pt x="30780" y="20481"/>
                      <a:pt x="31179" y="19234"/>
                    </a:cubicBezTo>
                    <a:cubicBezTo>
                      <a:pt x="31314" y="18819"/>
                      <a:pt x="30956" y="18388"/>
                      <a:pt x="30536" y="18388"/>
                    </a:cubicBezTo>
                    <a:cubicBezTo>
                      <a:pt x="30535" y="18388"/>
                      <a:pt x="30535" y="18388"/>
                      <a:pt x="30534" y="18388"/>
                    </a:cubicBezTo>
                    <a:cubicBezTo>
                      <a:pt x="28146" y="18396"/>
                      <a:pt x="25771" y="18647"/>
                      <a:pt x="23454" y="19232"/>
                    </a:cubicBezTo>
                    <a:cubicBezTo>
                      <a:pt x="21335" y="19767"/>
                      <a:pt x="19237" y="20558"/>
                      <a:pt x="17482" y="21887"/>
                    </a:cubicBezTo>
                    <a:cubicBezTo>
                      <a:pt x="16986" y="22262"/>
                      <a:pt x="16523" y="22675"/>
                      <a:pt x="16094" y="23125"/>
                    </a:cubicBezTo>
                    <a:cubicBezTo>
                      <a:pt x="16363" y="22010"/>
                      <a:pt x="16653" y="20901"/>
                      <a:pt x="16982" y="19801"/>
                    </a:cubicBezTo>
                    <a:cubicBezTo>
                      <a:pt x="17409" y="18365"/>
                      <a:pt x="17905" y="16957"/>
                      <a:pt x="18434" y="15560"/>
                    </a:cubicBezTo>
                    <a:cubicBezTo>
                      <a:pt x="20856" y="14755"/>
                      <a:pt x="23015" y="13086"/>
                      <a:pt x="24556" y="11074"/>
                    </a:cubicBezTo>
                    <a:cubicBezTo>
                      <a:pt x="26202" y="8922"/>
                      <a:pt x="27133" y="6259"/>
                      <a:pt x="27259" y="3557"/>
                    </a:cubicBezTo>
                    <a:cubicBezTo>
                      <a:pt x="27291" y="2873"/>
                      <a:pt x="27274" y="2181"/>
                      <a:pt x="27186" y="1501"/>
                    </a:cubicBezTo>
                    <a:cubicBezTo>
                      <a:pt x="27104" y="848"/>
                      <a:pt x="26895" y="48"/>
                      <a:pt x="26095" y="2"/>
                    </a:cubicBezTo>
                    <a:cubicBezTo>
                      <a:pt x="26075" y="1"/>
                      <a:pt x="26055" y="0"/>
                      <a:pt x="26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0"/>
              <p:cNvSpPr/>
              <p:nvPr/>
            </p:nvSpPr>
            <p:spPr>
              <a:xfrm>
                <a:off x="-3756400" y="10274625"/>
                <a:ext cx="177975" cy="279350"/>
              </a:xfrm>
              <a:custGeom>
                <a:avLst/>
                <a:gdLst/>
                <a:ahLst/>
                <a:cxnLst/>
                <a:rect l="l" t="t" r="r" b="b"/>
                <a:pathLst>
                  <a:path w="7119" h="11174" extrusionOk="0">
                    <a:moveTo>
                      <a:pt x="7051" y="0"/>
                    </a:moveTo>
                    <a:cubicBezTo>
                      <a:pt x="7042" y="0"/>
                      <a:pt x="7033" y="3"/>
                      <a:pt x="7024" y="9"/>
                    </a:cubicBezTo>
                    <a:cubicBezTo>
                      <a:pt x="6595" y="313"/>
                      <a:pt x="6271" y="755"/>
                      <a:pt x="5952" y="1167"/>
                    </a:cubicBezTo>
                    <a:cubicBezTo>
                      <a:pt x="5630" y="1584"/>
                      <a:pt x="5312" y="2002"/>
                      <a:pt x="5009" y="2433"/>
                    </a:cubicBezTo>
                    <a:cubicBezTo>
                      <a:pt x="4361" y="3362"/>
                      <a:pt x="3733" y="4305"/>
                      <a:pt x="3124" y="5260"/>
                    </a:cubicBezTo>
                    <a:cubicBezTo>
                      <a:pt x="2530" y="6192"/>
                      <a:pt x="1971" y="7149"/>
                      <a:pt x="1426" y="8112"/>
                    </a:cubicBezTo>
                    <a:cubicBezTo>
                      <a:pt x="1152" y="8592"/>
                      <a:pt x="876" y="9073"/>
                      <a:pt x="632" y="9569"/>
                    </a:cubicBezTo>
                    <a:cubicBezTo>
                      <a:pt x="441" y="9954"/>
                      <a:pt x="1" y="10590"/>
                      <a:pt x="162" y="11029"/>
                    </a:cubicBezTo>
                    <a:cubicBezTo>
                      <a:pt x="193" y="11112"/>
                      <a:pt x="265" y="11173"/>
                      <a:pt x="352" y="11173"/>
                    </a:cubicBezTo>
                    <a:cubicBezTo>
                      <a:pt x="369" y="11173"/>
                      <a:pt x="386" y="11171"/>
                      <a:pt x="404" y="11166"/>
                    </a:cubicBezTo>
                    <a:cubicBezTo>
                      <a:pt x="833" y="11049"/>
                      <a:pt x="1049" y="10464"/>
                      <a:pt x="1254" y="10106"/>
                    </a:cubicBezTo>
                    <a:cubicBezTo>
                      <a:pt x="1527" y="9626"/>
                      <a:pt x="1783" y="9136"/>
                      <a:pt x="2049" y="8651"/>
                    </a:cubicBezTo>
                    <a:cubicBezTo>
                      <a:pt x="2591" y="7657"/>
                      <a:pt x="3162" y="6681"/>
                      <a:pt x="3735" y="5704"/>
                    </a:cubicBezTo>
                    <a:cubicBezTo>
                      <a:pt x="4294" y="4750"/>
                      <a:pt x="4873" y="3808"/>
                      <a:pt x="5471" y="2879"/>
                    </a:cubicBezTo>
                    <a:cubicBezTo>
                      <a:pt x="5769" y="2413"/>
                      <a:pt x="6061" y="1945"/>
                      <a:pt x="6354" y="1477"/>
                    </a:cubicBezTo>
                    <a:cubicBezTo>
                      <a:pt x="6634" y="1030"/>
                      <a:pt x="6950" y="580"/>
                      <a:pt x="7107" y="73"/>
                    </a:cubicBezTo>
                    <a:cubicBezTo>
                      <a:pt x="7119" y="38"/>
                      <a:pt x="7086" y="0"/>
                      <a:pt x="7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0"/>
              <p:cNvSpPr/>
              <p:nvPr/>
            </p:nvSpPr>
            <p:spPr>
              <a:xfrm>
                <a:off x="-3976150" y="10520100"/>
                <a:ext cx="163950" cy="217800"/>
              </a:xfrm>
              <a:custGeom>
                <a:avLst/>
                <a:gdLst/>
                <a:ahLst/>
                <a:cxnLst/>
                <a:rect l="l" t="t" r="r" b="b"/>
                <a:pathLst>
                  <a:path w="6558" h="8712" extrusionOk="0">
                    <a:moveTo>
                      <a:pt x="73" y="0"/>
                    </a:moveTo>
                    <a:cubicBezTo>
                      <a:pt x="33" y="0"/>
                      <a:pt x="1" y="45"/>
                      <a:pt x="23" y="86"/>
                    </a:cubicBezTo>
                    <a:cubicBezTo>
                      <a:pt x="422" y="852"/>
                      <a:pt x="1021" y="1516"/>
                      <a:pt x="1542" y="2202"/>
                    </a:cubicBezTo>
                    <a:cubicBezTo>
                      <a:pt x="2073" y="2907"/>
                      <a:pt x="2578" y="3628"/>
                      <a:pt x="3056" y="4372"/>
                    </a:cubicBezTo>
                    <a:cubicBezTo>
                      <a:pt x="3525" y="5096"/>
                      <a:pt x="3977" y="5832"/>
                      <a:pt x="4431" y="6564"/>
                    </a:cubicBezTo>
                    <a:cubicBezTo>
                      <a:pt x="4886" y="7297"/>
                      <a:pt x="5256" y="8235"/>
                      <a:pt x="6021" y="8668"/>
                    </a:cubicBezTo>
                    <a:cubicBezTo>
                      <a:pt x="6074" y="8698"/>
                      <a:pt x="6133" y="8711"/>
                      <a:pt x="6191" y="8711"/>
                    </a:cubicBezTo>
                    <a:cubicBezTo>
                      <a:pt x="6376" y="8711"/>
                      <a:pt x="6557" y="8573"/>
                      <a:pt x="6546" y="8367"/>
                    </a:cubicBezTo>
                    <a:cubicBezTo>
                      <a:pt x="6521" y="7875"/>
                      <a:pt x="6375" y="7579"/>
                      <a:pt x="6110" y="7166"/>
                    </a:cubicBezTo>
                    <a:cubicBezTo>
                      <a:pt x="5864" y="6782"/>
                      <a:pt x="5615" y="6400"/>
                      <a:pt x="5366" y="6018"/>
                    </a:cubicBezTo>
                    <a:cubicBezTo>
                      <a:pt x="4863" y="5251"/>
                      <a:pt x="4335" y="4507"/>
                      <a:pt x="3779" y="3782"/>
                    </a:cubicBezTo>
                    <a:cubicBezTo>
                      <a:pt x="3249" y="3088"/>
                      <a:pt x="2702" y="2406"/>
                      <a:pt x="2120" y="1755"/>
                    </a:cubicBezTo>
                    <a:cubicBezTo>
                      <a:pt x="1539" y="1104"/>
                      <a:pt x="891" y="405"/>
                      <a:pt x="101" y="8"/>
                    </a:cubicBezTo>
                    <a:cubicBezTo>
                      <a:pt x="92" y="3"/>
                      <a:pt x="8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0"/>
              <p:cNvSpPr/>
              <p:nvPr/>
            </p:nvSpPr>
            <p:spPr>
              <a:xfrm>
                <a:off x="-4096600" y="10803750"/>
                <a:ext cx="204750" cy="197000"/>
              </a:xfrm>
              <a:custGeom>
                <a:avLst/>
                <a:gdLst/>
                <a:ahLst/>
                <a:cxnLst/>
                <a:rect l="l" t="t" r="r" b="b"/>
                <a:pathLst>
                  <a:path w="8190" h="7880" extrusionOk="0">
                    <a:moveTo>
                      <a:pt x="169" y="0"/>
                    </a:moveTo>
                    <a:cubicBezTo>
                      <a:pt x="81" y="0"/>
                      <a:pt x="1" y="84"/>
                      <a:pt x="58" y="176"/>
                    </a:cubicBezTo>
                    <a:cubicBezTo>
                      <a:pt x="517" y="929"/>
                      <a:pt x="1227" y="1511"/>
                      <a:pt x="1844" y="2131"/>
                    </a:cubicBezTo>
                    <a:cubicBezTo>
                      <a:pt x="2510" y="2802"/>
                      <a:pt x="3192" y="3456"/>
                      <a:pt x="3857" y="4127"/>
                    </a:cubicBezTo>
                    <a:cubicBezTo>
                      <a:pt x="4505" y="4783"/>
                      <a:pt x="5142" y="5447"/>
                      <a:pt x="5770" y="6122"/>
                    </a:cubicBezTo>
                    <a:cubicBezTo>
                      <a:pt x="6085" y="6459"/>
                      <a:pt x="6396" y="6799"/>
                      <a:pt x="6707" y="7140"/>
                    </a:cubicBezTo>
                    <a:cubicBezTo>
                      <a:pt x="7024" y="7490"/>
                      <a:pt x="7302" y="7826"/>
                      <a:pt x="7795" y="7878"/>
                    </a:cubicBezTo>
                    <a:cubicBezTo>
                      <a:pt x="7805" y="7879"/>
                      <a:pt x="7814" y="7880"/>
                      <a:pt x="7823" y="7880"/>
                    </a:cubicBezTo>
                    <a:cubicBezTo>
                      <a:pt x="8015" y="7880"/>
                      <a:pt x="8190" y="7674"/>
                      <a:pt x="8182" y="7491"/>
                    </a:cubicBezTo>
                    <a:cubicBezTo>
                      <a:pt x="8167" y="7031"/>
                      <a:pt x="7847" y="6725"/>
                      <a:pt x="7536" y="6415"/>
                    </a:cubicBezTo>
                    <a:cubicBezTo>
                      <a:pt x="7210" y="6089"/>
                      <a:pt x="6883" y="5765"/>
                      <a:pt x="6553" y="5444"/>
                    </a:cubicBezTo>
                    <a:cubicBezTo>
                      <a:pt x="5874" y="4786"/>
                      <a:pt x="5188" y="4135"/>
                      <a:pt x="4494" y="3491"/>
                    </a:cubicBezTo>
                    <a:cubicBezTo>
                      <a:pt x="3820" y="2863"/>
                      <a:pt x="3143" y="2235"/>
                      <a:pt x="2436" y="1641"/>
                    </a:cubicBezTo>
                    <a:cubicBezTo>
                      <a:pt x="1746" y="1061"/>
                      <a:pt x="1058" y="380"/>
                      <a:pt x="224" y="12"/>
                    </a:cubicBezTo>
                    <a:cubicBezTo>
                      <a:pt x="206" y="4"/>
                      <a:pt x="187"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0"/>
              <p:cNvSpPr/>
              <p:nvPr/>
            </p:nvSpPr>
            <p:spPr>
              <a:xfrm>
                <a:off x="-4176400" y="11103375"/>
                <a:ext cx="227950" cy="120250"/>
              </a:xfrm>
              <a:custGeom>
                <a:avLst/>
                <a:gdLst/>
                <a:ahLst/>
                <a:cxnLst/>
                <a:rect l="l" t="t" r="r" b="b"/>
                <a:pathLst>
                  <a:path w="9118" h="4810" extrusionOk="0">
                    <a:moveTo>
                      <a:pt x="200" y="0"/>
                    </a:moveTo>
                    <a:cubicBezTo>
                      <a:pt x="143" y="0"/>
                      <a:pt x="87" y="4"/>
                      <a:pt x="30" y="14"/>
                    </a:cubicBezTo>
                    <a:cubicBezTo>
                      <a:pt x="10" y="20"/>
                      <a:pt x="1" y="44"/>
                      <a:pt x="12" y="62"/>
                    </a:cubicBezTo>
                    <a:cubicBezTo>
                      <a:pt x="204" y="343"/>
                      <a:pt x="537" y="487"/>
                      <a:pt x="827" y="650"/>
                    </a:cubicBezTo>
                    <a:cubicBezTo>
                      <a:pt x="1205" y="860"/>
                      <a:pt x="1584" y="1060"/>
                      <a:pt x="1968" y="1257"/>
                    </a:cubicBezTo>
                    <a:cubicBezTo>
                      <a:pt x="2759" y="1663"/>
                      <a:pt x="3540" y="2089"/>
                      <a:pt x="4323" y="2513"/>
                    </a:cubicBezTo>
                    <a:cubicBezTo>
                      <a:pt x="5083" y="2924"/>
                      <a:pt x="5836" y="3351"/>
                      <a:pt x="6580" y="3796"/>
                    </a:cubicBezTo>
                    <a:cubicBezTo>
                      <a:pt x="7288" y="4218"/>
                      <a:pt x="8008" y="4773"/>
                      <a:pt x="8856" y="4810"/>
                    </a:cubicBezTo>
                    <a:cubicBezTo>
                      <a:pt x="8859" y="4810"/>
                      <a:pt x="8863" y="4810"/>
                      <a:pt x="8866" y="4810"/>
                    </a:cubicBezTo>
                    <a:cubicBezTo>
                      <a:pt x="9028" y="4810"/>
                      <a:pt x="9117" y="4620"/>
                      <a:pt x="9043" y="4484"/>
                    </a:cubicBezTo>
                    <a:cubicBezTo>
                      <a:pt x="8632" y="3738"/>
                      <a:pt x="7787" y="3360"/>
                      <a:pt x="7064" y="2967"/>
                    </a:cubicBezTo>
                    <a:cubicBezTo>
                      <a:pt x="6281" y="2540"/>
                      <a:pt x="5489" y="2130"/>
                      <a:pt x="4687" y="1739"/>
                    </a:cubicBezTo>
                    <a:cubicBezTo>
                      <a:pt x="3926" y="1366"/>
                      <a:pt x="3149" y="1029"/>
                      <a:pt x="2366" y="704"/>
                    </a:cubicBezTo>
                    <a:cubicBezTo>
                      <a:pt x="1943" y="529"/>
                      <a:pt x="1524" y="363"/>
                      <a:pt x="1090" y="220"/>
                    </a:cubicBezTo>
                    <a:cubicBezTo>
                      <a:pt x="806" y="127"/>
                      <a:pt x="503"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0"/>
              <p:cNvSpPr/>
              <p:nvPr/>
            </p:nvSpPr>
            <p:spPr>
              <a:xfrm>
                <a:off x="-3851100" y="11025325"/>
                <a:ext cx="389000" cy="119600"/>
              </a:xfrm>
              <a:custGeom>
                <a:avLst/>
                <a:gdLst/>
                <a:ahLst/>
                <a:cxnLst/>
                <a:rect l="l" t="t" r="r" b="b"/>
                <a:pathLst>
                  <a:path w="15560" h="4784" extrusionOk="0">
                    <a:moveTo>
                      <a:pt x="15101" y="1"/>
                    </a:moveTo>
                    <a:cubicBezTo>
                      <a:pt x="15095" y="1"/>
                      <a:pt x="15090" y="1"/>
                      <a:pt x="15085" y="1"/>
                    </a:cubicBezTo>
                    <a:cubicBezTo>
                      <a:pt x="13818" y="58"/>
                      <a:pt x="12573" y="515"/>
                      <a:pt x="11358" y="850"/>
                    </a:cubicBezTo>
                    <a:cubicBezTo>
                      <a:pt x="10107" y="1192"/>
                      <a:pt x="8868" y="1567"/>
                      <a:pt x="7626" y="1940"/>
                    </a:cubicBezTo>
                    <a:cubicBezTo>
                      <a:pt x="6384" y="2313"/>
                      <a:pt x="5141" y="2677"/>
                      <a:pt x="3891" y="3023"/>
                    </a:cubicBezTo>
                    <a:lnTo>
                      <a:pt x="2095" y="3517"/>
                    </a:lnTo>
                    <a:cubicBezTo>
                      <a:pt x="1459" y="3694"/>
                      <a:pt x="819" y="3818"/>
                      <a:pt x="263" y="4190"/>
                    </a:cubicBezTo>
                    <a:cubicBezTo>
                      <a:pt x="1" y="4365"/>
                      <a:pt x="100" y="4769"/>
                      <a:pt x="423" y="4781"/>
                    </a:cubicBezTo>
                    <a:cubicBezTo>
                      <a:pt x="462" y="4783"/>
                      <a:pt x="501" y="4783"/>
                      <a:pt x="539" y="4783"/>
                    </a:cubicBezTo>
                    <a:cubicBezTo>
                      <a:pt x="1137" y="4783"/>
                      <a:pt x="1685" y="4589"/>
                      <a:pt x="2261" y="4426"/>
                    </a:cubicBezTo>
                    <a:lnTo>
                      <a:pt x="4131" y="3893"/>
                    </a:lnTo>
                    <a:cubicBezTo>
                      <a:pt x="5378" y="3539"/>
                      <a:pt x="6629" y="3204"/>
                      <a:pt x="7884" y="2875"/>
                    </a:cubicBezTo>
                    <a:cubicBezTo>
                      <a:pt x="9138" y="2548"/>
                      <a:pt x="10391" y="2223"/>
                      <a:pt x="11638" y="1867"/>
                    </a:cubicBezTo>
                    <a:cubicBezTo>
                      <a:pt x="12849" y="1521"/>
                      <a:pt x="14153" y="1266"/>
                      <a:pt x="15263" y="657"/>
                    </a:cubicBezTo>
                    <a:cubicBezTo>
                      <a:pt x="15560" y="493"/>
                      <a:pt x="15439" y="1"/>
                      <a:pt x="15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0"/>
              <p:cNvSpPr/>
              <p:nvPr/>
            </p:nvSpPr>
            <p:spPr>
              <a:xfrm>
                <a:off x="-3786500" y="10711400"/>
                <a:ext cx="281450" cy="94650"/>
              </a:xfrm>
              <a:custGeom>
                <a:avLst/>
                <a:gdLst/>
                <a:ahLst/>
                <a:cxnLst/>
                <a:rect l="l" t="t" r="r" b="b"/>
                <a:pathLst>
                  <a:path w="11258" h="3786" extrusionOk="0">
                    <a:moveTo>
                      <a:pt x="10621" y="0"/>
                    </a:moveTo>
                    <a:cubicBezTo>
                      <a:pt x="9860" y="0"/>
                      <a:pt x="9054" y="291"/>
                      <a:pt x="8341" y="469"/>
                    </a:cubicBezTo>
                    <a:cubicBezTo>
                      <a:pt x="7363" y="713"/>
                      <a:pt x="6399" y="997"/>
                      <a:pt x="5439" y="1304"/>
                    </a:cubicBezTo>
                    <a:cubicBezTo>
                      <a:pt x="4478" y="1612"/>
                      <a:pt x="3528" y="1939"/>
                      <a:pt x="2583" y="2289"/>
                    </a:cubicBezTo>
                    <a:cubicBezTo>
                      <a:pt x="2118" y="2461"/>
                      <a:pt x="1653" y="2631"/>
                      <a:pt x="1200" y="2831"/>
                    </a:cubicBezTo>
                    <a:cubicBezTo>
                      <a:pt x="799" y="3007"/>
                      <a:pt x="337" y="3142"/>
                      <a:pt x="67" y="3503"/>
                    </a:cubicBezTo>
                    <a:cubicBezTo>
                      <a:pt x="1" y="3591"/>
                      <a:pt x="67" y="3757"/>
                      <a:pt x="177" y="3773"/>
                    </a:cubicBezTo>
                    <a:cubicBezTo>
                      <a:pt x="233" y="3782"/>
                      <a:pt x="287" y="3785"/>
                      <a:pt x="342" y="3785"/>
                    </a:cubicBezTo>
                    <a:cubicBezTo>
                      <a:pt x="730" y="3785"/>
                      <a:pt x="1104" y="3598"/>
                      <a:pt x="1469" y="3473"/>
                    </a:cubicBezTo>
                    <a:cubicBezTo>
                      <a:pt x="1932" y="3313"/>
                      <a:pt x="2388" y="3132"/>
                      <a:pt x="2849" y="2964"/>
                    </a:cubicBezTo>
                    <a:cubicBezTo>
                      <a:pt x="3795" y="2620"/>
                      <a:pt x="4748" y="2296"/>
                      <a:pt x="5708" y="1995"/>
                    </a:cubicBezTo>
                    <a:cubicBezTo>
                      <a:pt x="6645" y="1701"/>
                      <a:pt x="7586" y="1426"/>
                      <a:pt x="8529" y="1154"/>
                    </a:cubicBezTo>
                    <a:cubicBezTo>
                      <a:pt x="9413" y="899"/>
                      <a:pt x="10473" y="779"/>
                      <a:pt x="11204" y="205"/>
                    </a:cubicBezTo>
                    <a:cubicBezTo>
                      <a:pt x="11257" y="165"/>
                      <a:pt x="11227" y="71"/>
                      <a:pt x="11165" y="58"/>
                    </a:cubicBezTo>
                    <a:cubicBezTo>
                      <a:pt x="10988" y="17"/>
                      <a:pt x="10805" y="0"/>
                      <a:pt x="10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4" name="Google Shape;344;p10"/>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0"/>
          <p:cNvSpPr/>
          <p:nvPr/>
        </p:nvSpPr>
        <p:spPr>
          <a:xfrm>
            <a:off x="-634700" y="-384637"/>
            <a:ext cx="2396698" cy="328401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0"/>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ITLE_ONLY_1">
    <p:spTree>
      <p:nvGrpSpPr>
        <p:cNvPr id="1" name="Shape 401"/>
        <p:cNvGrpSpPr/>
        <p:nvPr/>
      </p:nvGrpSpPr>
      <p:grpSpPr>
        <a:xfrm>
          <a:off x="0" y="0"/>
          <a:ext cx="0" cy="0"/>
          <a:chOff x="0" y="0"/>
          <a:chExt cx="0" cy="0"/>
        </a:xfrm>
      </p:grpSpPr>
      <p:sp>
        <p:nvSpPr>
          <p:cNvPr id="402" name="Google Shape;402;p13"/>
          <p:cNvSpPr/>
          <p:nvPr/>
        </p:nvSpPr>
        <p:spPr>
          <a:xfrm rot="10800000">
            <a:off x="-598607" y="-864480"/>
            <a:ext cx="9194857" cy="6700931"/>
          </a:xfrm>
          <a:custGeom>
            <a:avLst/>
            <a:gdLst/>
            <a:ahLst/>
            <a:cxnLst/>
            <a:rect l="l" t="t" r="r" b="b"/>
            <a:pathLst>
              <a:path w="28705" h="18064" extrusionOk="0">
                <a:moveTo>
                  <a:pt x="13915" y="0"/>
                </a:moveTo>
                <a:cubicBezTo>
                  <a:pt x="6664" y="0"/>
                  <a:pt x="0" y="4648"/>
                  <a:pt x="2505" y="13903"/>
                </a:cubicBezTo>
                <a:cubicBezTo>
                  <a:pt x="2953" y="15563"/>
                  <a:pt x="3871" y="17279"/>
                  <a:pt x="5488" y="17858"/>
                </a:cubicBezTo>
                <a:cubicBezTo>
                  <a:pt x="5892" y="18001"/>
                  <a:pt x="6298" y="18063"/>
                  <a:pt x="6705" y="18063"/>
                </a:cubicBezTo>
                <a:cubicBezTo>
                  <a:pt x="8492" y="18063"/>
                  <a:pt x="10289" y="16865"/>
                  <a:pt x="12043" y="16153"/>
                </a:cubicBezTo>
                <a:cubicBezTo>
                  <a:pt x="14123" y="15313"/>
                  <a:pt x="16377" y="15164"/>
                  <a:pt x="18640" y="15164"/>
                </a:cubicBezTo>
                <a:cubicBezTo>
                  <a:pt x="19586" y="15164"/>
                  <a:pt x="20534" y="15190"/>
                  <a:pt x="21471" y="15203"/>
                </a:cubicBezTo>
                <a:cubicBezTo>
                  <a:pt x="21539" y="15203"/>
                  <a:pt x="21608" y="15204"/>
                  <a:pt x="21676" y="15204"/>
                </a:cubicBezTo>
                <a:cubicBezTo>
                  <a:pt x="24069" y="15204"/>
                  <a:pt x="26856" y="14815"/>
                  <a:pt x="27950" y="12712"/>
                </a:cubicBezTo>
                <a:cubicBezTo>
                  <a:pt x="28704" y="11270"/>
                  <a:pt x="28354" y="9500"/>
                  <a:pt x="27677" y="8025"/>
                </a:cubicBezTo>
                <a:cubicBezTo>
                  <a:pt x="25242" y="2669"/>
                  <a:pt x="19410" y="0"/>
                  <a:pt x="13915" y="0"/>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13"/>
          <p:cNvGrpSpPr/>
          <p:nvPr/>
        </p:nvGrpSpPr>
        <p:grpSpPr>
          <a:xfrm rot="7358435" flipH="1">
            <a:off x="8603813" y="1622071"/>
            <a:ext cx="776171" cy="1542760"/>
            <a:chOff x="-1030075" y="6795175"/>
            <a:chExt cx="720925" cy="1432950"/>
          </a:xfrm>
        </p:grpSpPr>
        <p:sp>
          <p:nvSpPr>
            <p:cNvPr id="404" name="Google Shape;404;p13"/>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13"/>
          <p:cNvGrpSpPr/>
          <p:nvPr/>
        </p:nvGrpSpPr>
        <p:grpSpPr>
          <a:xfrm rot="9213103" flipH="1">
            <a:off x="7499601" y="3711754"/>
            <a:ext cx="1498495" cy="2122897"/>
            <a:chOff x="-2102800" y="6837100"/>
            <a:chExt cx="1050550" cy="1488300"/>
          </a:xfrm>
        </p:grpSpPr>
        <p:sp>
          <p:nvSpPr>
            <p:cNvPr id="409" name="Google Shape;409;p13"/>
            <p:cNvSpPr/>
            <p:nvPr/>
          </p:nvSpPr>
          <p:spPr>
            <a:xfrm>
              <a:off x="-2102800" y="7720825"/>
              <a:ext cx="921425" cy="604575"/>
            </a:xfrm>
            <a:custGeom>
              <a:avLst/>
              <a:gdLst/>
              <a:ahLst/>
              <a:cxnLst/>
              <a:rect l="l" t="t" r="r" b="b"/>
              <a:pathLst>
                <a:path w="36857" h="24183" extrusionOk="0">
                  <a:moveTo>
                    <a:pt x="16881" y="1"/>
                  </a:moveTo>
                  <a:cubicBezTo>
                    <a:pt x="15148" y="1"/>
                    <a:pt x="13415" y="166"/>
                    <a:pt x="11708" y="479"/>
                  </a:cubicBezTo>
                  <a:cubicBezTo>
                    <a:pt x="7630" y="1227"/>
                    <a:pt x="3999" y="2538"/>
                    <a:pt x="1946" y="6406"/>
                  </a:cubicBezTo>
                  <a:cubicBezTo>
                    <a:pt x="304" y="9498"/>
                    <a:pt x="0" y="14301"/>
                    <a:pt x="3311" y="16455"/>
                  </a:cubicBezTo>
                  <a:cubicBezTo>
                    <a:pt x="4111" y="16976"/>
                    <a:pt x="5050" y="17252"/>
                    <a:pt x="5979" y="17252"/>
                  </a:cubicBezTo>
                  <a:cubicBezTo>
                    <a:pt x="6398" y="17252"/>
                    <a:pt x="6815" y="17196"/>
                    <a:pt x="7217" y="17080"/>
                  </a:cubicBezTo>
                  <a:lnTo>
                    <a:pt x="7217" y="17080"/>
                  </a:lnTo>
                  <a:cubicBezTo>
                    <a:pt x="7202" y="18720"/>
                    <a:pt x="7397" y="20426"/>
                    <a:pt x="8324" y="21768"/>
                  </a:cubicBezTo>
                  <a:cubicBezTo>
                    <a:pt x="9302" y="23187"/>
                    <a:pt x="10853" y="23833"/>
                    <a:pt x="12460" y="23833"/>
                  </a:cubicBezTo>
                  <a:cubicBezTo>
                    <a:pt x="13256" y="23833"/>
                    <a:pt x="14066" y="23674"/>
                    <a:pt x="14827" y="23373"/>
                  </a:cubicBezTo>
                  <a:cubicBezTo>
                    <a:pt x="16034" y="22895"/>
                    <a:pt x="17075" y="22167"/>
                    <a:pt x="18102" y="21400"/>
                  </a:cubicBezTo>
                  <a:cubicBezTo>
                    <a:pt x="19633" y="22723"/>
                    <a:pt x="21320" y="23978"/>
                    <a:pt x="23395" y="24164"/>
                  </a:cubicBezTo>
                  <a:cubicBezTo>
                    <a:pt x="23540" y="24176"/>
                    <a:pt x="23687" y="24183"/>
                    <a:pt x="23834" y="24183"/>
                  </a:cubicBezTo>
                  <a:cubicBezTo>
                    <a:pt x="25644" y="24183"/>
                    <a:pt x="27519" y="23214"/>
                    <a:pt x="28201" y="21484"/>
                  </a:cubicBezTo>
                  <a:cubicBezTo>
                    <a:pt x="28350" y="21106"/>
                    <a:pt x="28403" y="20706"/>
                    <a:pt x="28509" y="20316"/>
                  </a:cubicBezTo>
                  <a:cubicBezTo>
                    <a:pt x="28526" y="20254"/>
                    <a:pt x="28548" y="20191"/>
                    <a:pt x="28566" y="20130"/>
                  </a:cubicBezTo>
                  <a:cubicBezTo>
                    <a:pt x="28574" y="20133"/>
                    <a:pt x="28581" y="20134"/>
                    <a:pt x="28588" y="20138"/>
                  </a:cubicBezTo>
                  <a:cubicBezTo>
                    <a:pt x="29257" y="20380"/>
                    <a:pt x="29912" y="20519"/>
                    <a:pt x="30585" y="20519"/>
                  </a:cubicBezTo>
                  <a:cubicBezTo>
                    <a:pt x="30967" y="20519"/>
                    <a:pt x="31354" y="20474"/>
                    <a:pt x="31754" y="20379"/>
                  </a:cubicBezTo>
                  <a:cubicBezTo>
                    <a:pt x="33928" y="19860"/>
                    <a:pt x="35531" y="18055"/>
                    <a:pt x="36185" y="15970"/>
                  </a:cubicBezTo>
                  <a:cubicBezTo>
                    <a:pt x="36856" y="13833"/>
                    <a:pt x="36455" y="11485"/>
                    <a:pt x="35565" y="9477"/>
                  </a:cubicBezTo>
                  <a:cubicBezTo>
                    <a:pt x="34751" y="7646"/>
                    <a:pt x="33366" y="6059"/>
                    <a:pt x="31812" y="4813"/>
                  </a:cubicBezTo>
                  <a:cubicBezTo>
                    <a:pt x="28337" y="2028"/>
                    <a:pt x="23974" y="582"/>
                    <a:pt x="19579" y="136"/>
                  </a:cubicBezTo>
                  <a:cubicBezTo>
                    <a:pt x="18682" y="45"/>
                    <a:pt x="17782" y="1"/>
                    <a:pt x="16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1930500" y="6837100"/>
              <a:ext cx="878250" cy="853825"/>
            </a:xfrm>
            <a:custGeom>
              <a:avLst/>
              <a:gdLst/>
              <a:ahLst/>
              <a:cxnLst/>
              <a:rect l="l" t="t" r="r" b="b"/>
              <a:pathLst>
                <a:path w="35130" h="34153" extrusionOk="0">
                  <a:moveTo>
                    <a:pt x="16768" y="1"/>
                  </a:moveTo>
                  <a:cubicBezTo>
                    <a:pt x="16536" y="1"/>
                    <a:pt x="16284" y="191"/>
                    <a:pt x="16278" y="448"/>
                  </a:cubicBezTo>
                  <a:cubicBezTo>
                    <a:pt x="16265" y="1016"/>
                    <a:pt x="16203" y="1581"/>
                    <a:pt x="16180" y="2147"/>
                  </a:cubicBezTo>
                  <a:cubicBezTo>
                    <a:pt x="16156" y="2783"/>
                    <a:pt x="16315" y="3488"/>
                    <a:pt x="16406" y="4114"/>
                  </a:cubicBezTo>
                  <a:cubicBezTo>
                    <a:pt x="16567" y="5224"/>
                    <a:pt x="16730" y="6331"/>
                    <a:pt x="16847" y="7448"/>
                  </a:cubicBezTo>
                  <a:cubicBezTo>
                    <a:pt x="17037" y="9253"/>
                    <a:pt x="17135" y="11068"/>
                    <a:pt x="17143" y="12883"/>
                  </a:cubicBezTo>
                  <a:cubicBezTo>
                    <a:pt x="16060" y="12538"/>
                    <a:pt x="14878" y="12418"/>
                    <a:pt x="13766" y="12387"/>
                  </a:cubicBezTo>
                  <a:cubicBezTo>
                    <a:pt x="13641" y="12384"/>
                    <a:pt x="13516" y="12382"/>
                    <a:pt x="13390" y="12382"/>
                  </a:cubicBezTo>
                  <a:cubicBezTo>
                    <a:pt x="12018" y="12382"/>
                    <a:pt x="10637" y="12588"/>
                    <a:pt x="9323" y="12974"/>
                  </a:cubicBezTo>
                  <a:cubicBezTo>
                    <a:pt x="6705" y="13742"/>
                    <a:pt x="4336" y="15276"/>
                    <a:pt x="2534" y="17321"/>
                  </a:cubicBezTo>
                  <a:cubicBezTo>
                    <a:pt x="1546" y="18442"/>
                    <a:pt x="733" y="19707"/>
                    <a:pt x="127" y="21072"/>
                  </a:cubicBezTo>
                  <a:cubicBezTo>
                    <a:pt x="1" y="21356"/>
                    <a:pt x="150" y="21643"/>
                    <a:pt x="469" y="21668"/>
                  </a:cubicBezTo>
                  <a:cubicBezTo>
                    <a:pt x="1016" y="21711"/>
                    <a:pt x="1563" y="21732"/>
                    <a:pt x="2110" y="21732"/>
                  </a:cubicBezTo>
                  <a:cubicBezTo>
                    <a:pt x="6820" y="21732"/>
                    <a:pt x="11490" y="20158"/>
                    <a:pt x="15280" y="17353"/>
                  </a:cubicBezTo>
                  <a:cubicBezTo>
                    <a:pt x="15901" y="16892"/>
                    <a:pt x="16493" y="16395"/>
                    <a:pt x="17055" y="15864"/>
                  </a:cubicBezTo>
                  <a:lnTo>
                    <a:pt x="17055" y="15864"/>
                  </a:lnTo>
                  <a:cubicBezTo>
                    <a:pt x="16814" y="19650"/>
                    <a:pt x="16074" y="23389"/>
                    <a:pt x="14692" y="26937"/>
                  </a:cubicBezTo>
                  <a:cubicBezTo>
                    <a:pt x="14279" y="28002"/>
                    <a:pt x="13786" y="29026"/>
                    <a:pt x="13260" y="30039"/>
                  </a:cubicBezTo>
                  <a:cubicBezTo>
                    <a:pt x="12980" y="30578"/>
                    <a:pt x="12705" y="31120"/>
                    <a:pt x="12401" y="31647"/>
                  </a:cubicBezTo>
                  <a:cubicBezTo>
                    <a:pt x="12122" y="32134"/>
                    <a:pt x="11677" y="32763"/>
                    <a:pt x="11789" y="33336"/>
                  </a:cubicBezTo>
                  <a:cubicBezTo>
                    <a:pt x="11839" y="33590"/>
                    <a:pt x="12082" y="33700"/>
                    <a:pt x="12313" y="33700"/>
                  </a:cubicBezTo>
                  <a:cubicBezTo>
                    <a:pt x="12349" y="33700"/>
                    <a:pt x="12384" y="33697"/>
                    <a:pt x="12418" y="33692"/>
                  </a:cubicBezTo>
                  <a:cubicBezTo>
                    <a:pt x="12896" y="33620"/>
                    <a:pt x="13295" y="33021"/>
                    <a:pt x="13570" y="32654"/>
                  </a:cubicBezTo>
                  <a:cubicBezTo>
                    <a:pt x="13905" y="32204"/>
                    <a:pt x="14212" y="31731"/>
                    <a:pt x="14513" y="31257"/>
                  </a:cubicBezTo>
                  <a:cubicBezTo>
                    <a:pt x="15084" y="30352"/>
                    <a:pt x="15555" y="29373"/>
                    <a:pt x="15990" y="28396"/>
                  </a:cubicBezTo>
                  <a:cubicBezTo>
                    <a:pt x="16377" y="27529"/>
                    <a:pt x="16725" y="26649"/>
                    <a:pt x="17037" y="25754"/>
                  </a:cubicBezTo>
                  <a:cubicBezTo>
                    <a:pt x="17364" y="26590"/>
                    <a:pt x="17894" y="27355"/>
                    <a:pt x="18447" y="28060"/>
                  </a:cubicBezTo>
                  <a:cubicBezTo>
                    <a:pt x="19270" y="29113"/>
                    <a:pt x="20251" y="30013"/>
                    <a:pt x="21339" y="30785"/>
                  </a:cubicBezTo>
                  <a:cubicBezTo>
                    <a:pt x="23836" y="32560"/>
                    <a:pt x="26821" y="33500"/>
                    <a:pt x="29844" y="33849"/>
                  </a:cubicBezTo>
                  <a:cubicBezTo>
                    <a:pt x="30620" y="33938"/>
                    <a:pt x="31398" y="33981"/>
                    <a:pt x="32178" y="34024"/>
                  </a:cubicBezTo>
                  <a:cubicBezTo>
                    <a:pt x="32611" y="34048"/>
                    <a:pt x="33108" y="34152"/>
                    <a:pt x="33582" y="34152"/>
                  </a:cubicBezTo>
                  <a:cubicBezTo>
                    <a:pt x="33898" y="34152"/>
                    <a:pt x="34204" y="34106"/>
                    <a:pt x="34474" y="33958"/>
                  </a:cubicBezTo>
                  <a:cubicBezTo>
                    <a:pt x="34858" y="33746"/>
                    <a:pt x="35103" y="33330"/>
                    <a:pt x="35117" y="32895"/>
                  </a:cubicBezTo>
                  <a:cubicBezTo>
                    <a:pt x="35129" y="32442"/>
                    <a:pt x="34882" y="32067"/>
                    <a:pt x="34607" y="31733"/>
                  </a:cubicBezTo>
                  <a:cubicBezTo>
                    <a:pt x="34159" y="31189"/>
                    <a:pt x="33677" y="30670"/>
                    <a:pt x="33169" y="30182"/>
                  </a:cubicBezTo>
                  <a:cubicBezTo>
                    <a:pt x="31150" y="28229"/>
                    <a:pt x="28763" y="26655"/>
                    <a:pt x="26179" y="25556"/>
                  </a:cubicBezTo>
                  <a:cubicBezTo>
                    <a:pt x="24716" y="24932"/>
                    <a:pt x="23200" y="24444"/>
                    <a:pt x="21639" y="24132"/>
                  </a:cubicBezTo>
                  <a:cubicBezTo>
                    <a:pt x="20513" y="23907"/>
                    <a:pt x="19390" y="23829"/>
                    <a:pt x="18256" y="23829"/>
                  </a:cubicBezTo>
                  <a:cubicBezTo>
                    <a:pt x="18052" y="23829"/>
                    <a:pt x="17848" y="23831"/>
                    <a:pt x="17643" y="23836"/>
                  </a:cubicBezTo>
                  <a:cubicBezTo>
                    <a:pt x="17799" y="23291"/>
                    <a:pt x="17940" y="22739"/>
                    <a:pt x="18067" y="22185"/>
                  </a:cubicBezTo>
                  <a:cubicBezTo>
                    <a:pt x="19114" y="17613"/>
                    <a:pt x="19277" y="12893"/>
                    <a:pt x="18861" y="8231"/>
                  </a:cubicBezTo>
                  <a:cubicBezTo>
                    <a:pt x="18737" y="6837"/>
                    <a:pt x="18562" y="5449"/>
                    <a:pt x="18351" y="4065"/>
                  </a:cubicBezTo>
                  <a:cubicBezTo>
                    <a:pt x="18252" y="3402"/>
                    <a:pt x="18156" y="2700"/>
                    <a:pt x="17943" y="2064"/>
                  </a:cubicBezTo>
                  <a:cubicBezTo>
                    <a:pt x="17728" y="1429"/>
                    <a:pt x="17381" y="833"/>
                    <a:pt x="17106" y="223"/>
                  </a:cubicBezTo>
                  <a:cubicBezTo>
                    <a:pt x="17036" y="66"/>
                    <a:pt x="16905" y="1"/>
                    <a:pt x="16768"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1878525" y="7260475"/>
              <a:ext cx="101425" cy="116975"/>
            </a:xfrm>
            <a:custGeom>
              <a:avLst/>
              <a:gdLst/>
              <a:ahLst/>
              <a:cxnLst/>
              <a:rect l="l" t="t" r="r" b="b"/>
              <a:pathLst>
                <a:path w="4057" h="4679" extrusionOk="0">
                  <a:moveTo>
                    <a:pt x="819" y="0"/>
                  </a:moveTo>
                  <a:cubicBezTo>
                    <a:pt x="698" y="129"/>
                    <a:pt x="572" y="254"/>
                    <a:pt x="455" y="386"/>
                  </a:cubicBezTo>
                  <a:cubicBezTo>
                    <a:pt x="299" y="564"/>
                    <a:pt x="148" y="745"/>
                    <a:pt x="1" y="929"/>
                  </a:cubicBezTo>
                  <a:cubicBezTo>
                    <a:pt x="267" y="1402"/>
                    <a:pt x="538" y="1871"/>
                    <a:pt x="807" y="2336"/>
                  </a:cubicBezTo>
                  <a:cubicBezTo>
                    <a:pt x="1268" y="3131"/>
                    <a:pt x="1765" y="3907"/>
                    <a:pt x="2264" y="4679"/>
                  </a:cubicBezTo>
                  <a:cubicBezTo>
                    <a:pt x="2865" y="4616"/>
                    <a:pt x="3462" y="4525"/>
                    <a:pt x="4056" y="4413"/>
                  </a:cubicBezTo>
                  <a:cubicBezTo>
                    <a:pt x="3935" y="4251"/>
                    <a:pt x="3814" y="4088"/>
                    <a:pt x="3691" y="3927"/>
                  </a:cubicBezTo>
                  <a:cubicBezTo>
                    <a:pt x="3104" y="3150"/>
                    <a:pt x="2536" y="2357"/>
                    <a:pt x="1954" y="1576"/>
                  </a:cubicBezTo>
                  <a:cubicBezTo>
                    <a:pt x="1570" y="1057"/>
                    <a:pt x="1196" y="529"/>
                    <a:pt x="819" y="0"/>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1697675" y="7150575"/>
              <a:ext cx="50350" cy="199025"/>
            </a:xfrm>
            <a:custGeom>
              <a:avLst/>
              <a:gdLst/>
              <a:ahLst/>
              <a:cxnLst/>
              <a:rect l="l" t="t" r="r" b="b"/>
              <a:pathLst>
                <a:path w="2014" h="7961" extrusionOk="0">
                  <a:moveTo>
                    <a:pt x="1995" y="0"/>
                  </a:moveTo>
                  <a:cubicBezTo>
                    <a:pt x="1579" y="62"/>
                    <a:pt x="1168" y="142"/>
                    <a:pt x="761" y="238"/>
                  </a:cubicBezTo>
                  <a:cubicBezTo>
                    <a:pt x="738" y="481"/>
                    <a:pt x="711" y="725"/>
                    <a:pt x="690" y="969"/>
                  </a:cubicBezTo>
                  <a:cubicBezTo>
                    <a:pt x="602" y="1981"/>
                    <a:pt x="483" y="2990"/>
                    <a:pt x="386" y="4002"/>
                  </a:cubicBezTo>
                  <a:cubicBezTo>
                    <a:pt x="292" y="4984"/>
                    <a:pt x="157" y="5963"/>
                    <a:pt x="74" y="6945"/>
                  </a:cubicBezTo>
                  <a:cubicBezTo>
                    <a:pt x="45" y="7285"/>
                    <a:pt x="13" y="7621"/>
                    <a:pt x="1" y="7960"/>
                  </a:cubicBezTo>
                  <a:cubicBezTo>
                    <a:pt x="546" y="7770"/>
                    <a:pt x="1083" y="7559"/>
                    <a:pt x="1614" y="7328"/>
                  </a:cubicBezTo>
                  <a:cubicBezTo>
                    <a:pt x="1619" y="7297"/>
                    <a:pt x="1624" y="7266"/>
                    <a:pt x="1628" y="7237"/>
                  </a:cubicBezTo>
                  <a:cubicBezTo>
                    <a:pt x="1786" y="6190"/>
                    <a:pt x="1863" y="5137"/>
                    <a:pt x="1934" y="4082"/>
                  </a:cubicBezTo>
                  <a:cubicBezTo>
                    <a:pt x="2001" y="3073"/>
                    <a:pt x="2010" y="2061"/>
                    <a:pt x="2014" y="1049"/>
                  </a:cubicBezTo>
                  <a:cubicBezTo>
                    <a:pt x="2014" y="699"/>
                    <a:pt x="2007" y="350"/>
                    <a:pt x="1995" y="0"/>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a:off x="-1601900" y="7146800"/>
              <a:ext cx="48275" cy="158950"/>
            </a:xfrm>
            <a:custGeom>
              <a:avLst/>
              <a:gdLst/>
              <a:ahLst/>
              <a:cxnLst/>
              <a:rect l="l" t="t" r="r" b="b"/>
              <a:pathLst>
                <a:path w="1931" h="6358" extrusionOk="0">
                  <a:moveTo>
                    <a:pt x="536" y="1"/>
                  </a:moveTo>
                  <a:cubicBezTo>
                    <a:pt x="404" y="1024"/>
                    <a:pt x="318" y="2049"/>
                    <a:pt x="222" y="3075"/>
                  </a:cubicBezTo>
                  <a:cubicBezTo>
                    <a:pt x="130" y="4070"/>
                    <a:pt x="44" y="5071"/>
                    <a:pt x="8" y="6071"/>
                  </a:cubicBezTo>
                  <a:cubicBezTo>
                    <a:pt x="5" y="6166"/>
                    <a:pt x="4" y="6261"/>
                    <a:pt x="1" y="6358"/>
                  </a:cubicBezTo>
                  <a:cubicBezTo>
                    <a:pt x="658" y="5978"/>
                    <a:pt x="1296" y="5567"/>
                    <a:pt x="1911" y="5125"/>
                  </a:cubicBezTo>
                  <a:cubicBezTo>
                    <a:pt x="1929" y="4468"/>
                    <a:pt x="1931" y="3809"/>
                    <a:pt x="1923" y="3156"/>
                  </a:cubicBezTo>
                  <a:cubicBezTo>
                    <a:pt x="1914" y="2184"/>
                    <a:pt x="1914" y="1211"/>
                    <a:pt x="1857" y="240"/>
                  </a:cubicBezTo>
                  <a:cubicBezTo>
                    <a:pt x="1854" y="185"/>
                    <a:pt x="1849" y="130"/>
                    <a:pt x="1845" y="75"/>
                  </a:cubicBezTo>
                  <a:cubicBezTo>
                    <a:pt x="1433" y="35"/>
                    <a:pt x="1023" y="12"/>
                    <a:pt x="622" y="1"/>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1302325" y="7478475"/>
              <a:ext cx="63400" cy="191600"/>
            </a:xfrm>
            <a:custGeom>
              <a:avLst/>
              <a:gdLst/>
              <a:ahLst/>
              <a:cxnLst/>
              <a:rect l="l" t="t" r="r" b="b"/>
              <a:pathLst>
                <a:path w="2536" h="7664" extrusionOk="0">
                  <a:moveTo>
                    <a:pt x="1270" y="0"/>
                  </a:moveTo>
                  <a:cubicBezTo>
                    <a:pt x="1220" y="194"/>
                    <a:pt x="1169" y="387"/>
                    <a:pt x="1123" y="582"/>
                  </a:cubicBezTo>
                  <a:cubicBezTo>
                    <a:pt x="869" y="1645"/>
                    <a:pt x="670" y="2718"/>
                    <a:pt x="470" y="3793"/>
                  </a:cubicBezTo>
                  <a:cubicBezTo>
                    <a:pt x="272" y="4866"/>
                    <a:pt x="96" y="5970"/>
                    <a:pt x="3" y="7059"/>
                  </a:cubicBezTo>
                  <a:cubicBezTo>
                    <a:pt x="2" y="7073"/>
                    <a:pt x="0" y="7087"/>
                    <a:pt x="0" y="7100"/>
                  </a:cubicBezTo>
                  <a:cubicBezTo>
                    <a:pt x="596" y="7318"/>
                    <a:pt x="1203" y="7506"/>
                    <a:pt x="1817" y="7664"/>
                  </a:cubicBezTo>
                  <a:cubicBezTo>
                    <a:pt x="1831" y="7572"/>
                    <a:pt x="1844" y="7480"/>
                    <a:pt x="1858" y="7389"/>
                  </a:cubicBezTo>
                  <a:cubicBezTo>
                    <a:pt x="2023" y="6277"/>
                    <a:pt x="2136" y="5149"/>
                    <a:pt x="2233" y="4031"/>
                  </a:cubicBezTo>
                  <a:cubicBezTo>
                    <a:pt x="2325" y="2970"/>
                    <a:pt x="2440" y="1912"/>
                    <a:pt x="2520" y="851"/>
                  </a:cubicBezTo>
                  <a:cubicBezTo>
                    <a:pt x="2526" y="768"/>
                    <a:pt x="2529" y="684"/>
                    <a:pt x="2535" y="602"/>
                  </a:cubicBezTo>
                  <a:cubicBezTo>
                    <a:pt x="2119" y="389"/>
                    <a:pt x="1699" y="188"/>
                    <a:pt x="1270" y="0"/>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1475000" y="7444575"/>
              <a:ext cx="141025" cy="104975"/>
            </a:xfrm>
            <a:custGeom>
              <a:avLst/>
              <a:gdLst/>
              <a:ahLst/>
              <a:cxnLst/>
              <a:rect l="l" t="t" r="r" b="b"/>
              <a:pathLst>
                <a:path w="5641" h="4199" extrusionOk="0">
                  <a:moveTo>
                    <a:pt x="4151" y="1"/>
                  </a:moveTo>
                  <a:cubicBezTo>
                    <a:pt x="3631" y="438"/>
                    <a:pt x="3107" y="876"/>
                    <a:pt x="2582" y="1310"/>
                  </a:cubicBezTo>
                  <a:cubicBezTo>
                    <a:pt x="1952" y="1828"/>
                    <a:pt x="1335" y="2359"/>
                    <a:pt x="710" y="2883"/>
                  </a:cubicBezTo>
                  <a:cubicBezTo>
                    <a:pt x="498" y="3061"/>
                    <a:pt x="243" y="3254"/>
                    <a:pt x="1" y="3468"/>
                  </a:cubicBezTo>
                  <a:cubicBezTo>
                    <a:pt x="75" y="3566"/>
                    <a:pt x="150" y="3664"/>
                    <a:pt x="225" y="3761"/>
                  </a:cubicBezTo>
                  <a:cubicBezTo>
                    <a:pt x="343" y="3911"/>
                    <a:pt x="472" y="4053"/>
                    <a:pt x="597" y="4199"/>
                  </a:cubicBezTo>
                  <a:cubicBezTo>
                    <a:pt x="838" y="4037"/>
                    <a:pt x="1065" y="3862"/>
                    <a:pt x="1269" y="3718"/>
                  </a:cubicBezTo>
                  <a:cubicBezTo>
                    <a:pt x="1951" y="3233"/>
                    <a:pt x="2633" y="2746"/>
                    <a:pt x="3296" y="2233"/>
                  </a:cubicBezTo>
                  <a:cubicBezTo>
                    <a:pt x="3947" y="1731"/>
                    <a:pt x="4595" y="1226"/>
                    <a:pt x="5240" y="715"/>
                  </a:cubicBezTo>
                  <a:cubicBezTo>
                    <a:pt x="5367" y="613"/>
                    <a:pt x="5504" y="509"/>
                    <a:pt x="5641" y="403"/>
                  </a:cubicBezTo>
                  <a:cubicBezTo>
                    <a:pt x="5149" y="249"/>
                    <a:pt x="4652" y="119"/>
                    <a:pt x="4151" y="1"/>
                  </a:cubicBezTo>
                  <a:close/>
                </a:path>
              </a:pathLst>
            </a:custGeom>
            <a:solidFill>
              <a:srgbClr val="817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1882825" y="7721125"/>
              <a:ext cx="185900" cy="589875"/>
            </a:xfrm>
            <a:custGeom>
              <a:avLst/>
              <a:gdLst/>
              <a:ahLst/>
              <a:cxnLst/>
              <a:rect l="l" t="t" r="r" b="b"/>
              <a:pathLst>
                <a:path w="7436" h="23595" extrusionOk="0">
                  <a:moveTo>
                    <a:pt x="7436" y="0"/>
                  </a:moveTo>
                  <a:lnTo>
                    <a:pt x="7436" y="0"/>
                  </a:lnTo>
                  <a:cubicBezTo>
                    <a:pt x="7096" y="8"/>
                    <a:pt x="6757" y="23"/>
                    <a:pt x="6419" y="43"/>
                  </a:cubicBezTo>
                  <a:cubicBezTo>
                    <a:pt x="5893" y="1061"/>
                    <a:pt x="5358" y="2074"/>
                    <a:pt x="4911" y="3132"/>
                  </a:cubicBezTo>
                  <a:cubicBezTo>
                    <a:pt x="4005" y="5276"/>
                    <a:pt x="3196" y="7452"/>
                    <a:pt x="2528" y="9680"/>
                  </a:cubicBezTo>
                  <a:cubicBezTo>
                    <a:pt x="1291" y="13809"/>
                    <a:pt x="445" y="18046"/>
                    <a:pt x="1" y="22334"/>
                  </a:cubicBezTo>
                  <a:cubicBezTo>
                    <a:pt x="584" y="22946"/>
                    <a:pt x="1298" y="23364"/>
                    <a:pt x="2075" y="23594"/>
                  </a:cubicBezTo>
                  <a:cubicBezTo>
                    <a:pt x="2226" y="21661"/>
                    <a:pt x="2422" y="19731"/>
                    <a:pt x="2720" y="17815"/>
                  </a:cubicBezTo>
                  <a:cubicBezTo>
                    <a:pt x="3431" y="13253"/>
                    <a:pt x="4520" y="8757"/>
                    <a:pt x="5974" y="4376"/>
                  </a:cubicBezTo>
                  <a:cubicBezTo>
                    <a:pt x="6373" y="3171"/>
                    <a:pt x="6797" y="1972"/>
                    <a:pt x="7181" y="763"/>
                  </a:cubicBezTo>
                  <a:cubicBezTo>
                    <a:pt x="7261" y="507"/>
                    <a:pt x="7348" y="253"/>
                    <a:pt x="7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1670700" y="7729450"/>
              <a:ext cx="113200" cy="544775"/>
            </a:xfrm>
            <a:custGeom>
              <a:avLst/>
              <a:gdLst/>
              <a:ahLst/>
              <a:cxnLst/>
              <a:rect l="l" t="t" r="r" b="b"/>
              <a:pathLst>
                <a:path w="4528" h="21791" extrusionOk="0">
                  <a:moveTo>
                    <a:pt x="3903" y="0"/>
                  </a:moveTo>
                  <a:cubicBezTo>
                    <a:pt x="3652" y="991"/>
                    <a:pt x="3411" y="1984"/>
                    <a:pt x="3192" y="2984"/>
                  </a:cubicBezTo>
                  <a:cubicBezTo>
                    <a:pt x="2714" y="5156"/>
                    <a:pt x="2290" y="7346"/>
                    <a:pt x="1897" y="9536"/>
                  </a:cubicBezTo>
                  <a:cubicBezTo>
                    <a:pt x="1176" y="13560"/>
                    <a:pt x="543" y="17598"/>
                    <a:pt x="1" y="21649"/>
                  </a:cubicBezTo>
                  <a:cubicBezTo>
                    <a:pt x="276" y="21455"/>
                    <a:pt x="549" y="21256"/>
                    <a:pt x="819" y="21055"/>
                  </a:cubicBezTo>
                  <a:cubicBezTo>
                    <a:pt x="1107" y="21303"/>
                    <a:pt x="1401" y="21552"/>
                    <a:pt x="1705" y="21790"/>
                  </a:cubicBezTo>
                  <a:cubicBezTo>
                    <a:pt x="1870" y="20232"/>
                    <a:pt x="2042" y="18675"/>
                    <a:pt x="2229" y="17119"/>
                  </a:cubicBezTo>
                  <a:cubicBezTo>
                    <a:pt x="2756" y="12746"/>
                    <a:pt x="3344" y="8382"/>
                    <a:pt x="3990" y="4028"/>
                  </a:cubicBezTo>
                  <a:cubicBezTo>
                    <a:pt x="4182" y="2723"/>
                    <a:pt x="4354" y="1416"/>
                    <a:pt x="4528" y="109"/>
                  </a:cubicBezTo>
                  <a:cubicBezTo>
                    <a:pt x="4319" y="71"/>
                    <a:pt x="4111" y="34"/>
                    <a:pt x="3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2064050" y="7746725"/>
              <a:ext cx="192400" cy="386150"/>
            </a:xfrm>
            <a:custGeom>
              <a:avLst/>
              <a:gdLst/>
              <a:ahLst/>
              <a:cxnLst/>
              <a:rect l="l" t="t" r="r" b="b"/>
              <a:pathLst>
                <a:path w="7696" h="15446" extrusionOk="0">
                  <a:moveTo>
                    <a:pt x="7695" y="0"/>
                  </a:moveTo>
                  <a:lnTo>
                    <a:pt x="7695" y="0"/>
                  </a:lnTo>
                  <a:cubicBezTo>
                    <a:pt x="6912" y="217"/>
                    <a:pt x="6160" y="476"/>
                    <a:pt x="5443" y="791"/>
                  </a:cubicBezTo>
                  <a:cubicBezTo>
                    <a:pt x="4503" y="2256"/>
                    <a:pt x="3657" y="3781"/>
                    <a:pt x="2912" y="5354"/>
                  </a:cubicBezTo>
                  <a:cubicBezTo>
                    <a:pt x="1675" y="7959"/>
                    <a:pt x="678" y="10707"/>
                    <a:pt x="1" y="13522"/>
                  </a:cubicBezTo>
                  <a:cubicBezTo>
                    <a:pt x="422" y="14291"/>
                    <a:pt x="1027" y="14943"/>
                    <a:pt x="1761" y="15419"/>
                  </a:cubicBezTo>
                  <a:cubicBezTo>
                    <a:pt x="1776" y="15429"/>
                    <a:pt x="1791" y="15436"/>
                    <a:pt x="1805" y="15446"/>
                  </a:cubicBezTo>
                  <a:cubicBezTo>
                    <a:pt x="2109" y="13852"/>
                    <a:pt x="2479" y="12272"/>
                    <a:pt x="2944" y="10716"/>
                  </a:cubicBezTo>
                  <a:cubicBezTo>
                    <a:pt x="4068" y="6965"/>
                    <a:pt x="5662" y="3349"/>
                    <a:pt x="7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1312500" y="7858075"/>
              <a:ext cx="58225" cy="372925"/>
            </a:xfrm>
            <a:custGeom>
              <a:avLst/>
              <a:gdLst/>
              <a:ahLst/>
              <a:cxnLst/>
              <a:rect l="l" t="t" r="r" b="b"/>
              <a:pathLst>
                <a:path w="2329" h="14917" extrusionOk="0">
                  <a:moveTo>
                    <a:pt x="983" y="1"/>
                  </a:moveTo>
                  <a:cubicBezTo>
                    <a:pt x="997" y="1773"/>
                    <a:pt x="960" y="3548"/>
                    <a:pt x="890" y="5318"/>
                  </a:cubicBezTo>
                  <a:cubicBezTo>
                    <a:pt x="761" y="8532"/>
                    <a:pt x="464" y="11735"/>
                    <a:pt x="0" y="14916"/>
                  </a:cubicBezTo>
                  <a:cubicBezTo>
                    <a:pt x="48" y="14907"/>
                    <a:pt x="94" y="14901"/>
                    <a:pt x="142" y="14889"/>
                  </a:cubicBezTo>
                  <a:cubicBezTo>
                    <a:pt x="719" y="14749"/>
                    <a:pt x="1270" y="14517"/>
                    <a:pt x="1774" y="14202"/>
                  </a:cubicBezTo>
                  <a:cubicBezTo>
                    <a:pt x="1834" y="13643"/>
                    <a:pt x="1888" y="13086"/>
                    <a:pt x="1937" y="12527"/>
                  </a:cubicBezTo>
                  <a:cubicBezTo>
                    <a:pt x="2255" y="8745"/>
                    <a:pt x="2328" y="4949"/>
                    <a:pt x="2116" y="1163"/>
                  </a:cubicBezTo>
                  <a:cubicBezTo>
                    <a:pt x="1762" y="753"/>
                    <a:pt x="1382" y="366"/>
                    <a:pt x="9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1433575" y="7777725"/>
              <a:ext cx="43950" cy="524750"/>
            </a:xfrm>
            <a:custGeom>
              <a:avLst/>
              <a:gdLst/>
              <a:ahLst/>
              <a:cxnLst/>
              <a:rect l="l" t="t" r="r" b="b"/>
              <a:pathLst>
                <a:path w="1758" h="20990" extrusionOk="0">
                  <a:moveTo>
                    <a:pt x="911" y="1"/>
                  </a:moveTo>
                  <a:lnTo>
                    <a:pt x="911" y="1"/>
                  </a:lnTo>
                  <a:cubicBezTo>
                    <a:pt x="1055" y="2748"/>
                    <a:pt x="1103" y="5496"/>
                    <a:pt x="1052" y="8248"/>
                  </a:cubicBezTo>
                  <a:cubicBezTo>
                    <a:pt x="968" y="12515"/>
                    <a:pt x="569" y="16764"/>
                    <a:pt x="1" y="20989"/>
                  </a:cubicBezTo>
                  <a:cubicBezTo>
                    <a:pt x="563" y="20592"/>
                    <a:pt x="1028" y="20070"/>
                    <a:pt x="1329" y="19435"/>
                  </a:cubicBezTo>
                  <a:cubicBezTo>
                    <a:pt x="1406" y="18427"/>
                    <a:pt x="1469" y="17416"/>
                    <a:pt x="1521" y="16404"/>
                  </a:cubicBezTo>
                  <a:cubicBezTo>
                    <a:pt x="1757" y="11543"/>
                    <a:pt x="1703" y="6671"/>
                    <a:pt x="1361" y="1814"/>
                  </a:cubicBezTo>
                  <a:cubicBezTo>
                    <a:pt x="1321" y="1260"/>
                    <a:pt x="1275" y="706"/>
                    <a:pt x="1227" y="151"/>
                  </a:cubicBezTo>
                  <a:cubicBezTo>
                    <a:pt x="1122" y="101"/>
                    <a:pt x="1017" y="50"/>
                    <a:pt x="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3"/>
          <p:cNvGrpSpPr/>
          <p:nvPr/>
        </p:nvGrpSpPr>
        <p:grpSpPr>
          <a:xfrm rot="7885546" flipH="1">
            <a:off x="8419161" y="2663818"/>
            <a:ext cx="1145490" cy="1833004"/>
            <a:chOff x="-3040600" y="6663225"/>
            <a:chExt cx="952750" cy="1524225"/>
          </a:xfrm>
        </p:grpSpPr>
        <p:sp>
          <p:nvSpPr>
            <p:cNvPr id="422" name="Google Shape;422;p13"/>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13"/>
          <p:cNvGrpSpPr/>
          <p:nvPr/>
        </p:nvGrpSpPr>
        <p:grpSpPr>
          <a:xfrm rot="1052446">
            <a:off x="6854353" y="-33518"/>
            <a:ext cx="2287240" cy="2017382"/>
            <a:chOff x="-359250" y="6984550"/>
            <a:chExt cx="1679675" cy="1481500"/>
          </a:xfrm>
        </p:grpSpPr>
        <p:sp>
          <p:nvSpPr>
            <p:cNvPr id="425" name="Google Shape;425;p13"/>
            <p:cNvSpPr/>
            <p:nvPr/>
          </p:nvSpPr>
          <p:spPr>
            <a:xfrm>
              <a:off x="-359250" y="6984550"/>
              <a:ext cx="1679675" cy="1481500"/>
            </a:xfrm>
            <a:custGeom>
              <a:avLst/>
              <a:gdLst/>
              <a:ahLst/>
              <a:cxnLst/>
              <a:rect l="l" t="t" r="r" b="b"/>
              <a:pathLst>
                <a:path w="67187" h="59260" extrusionOk="0">
                  <a:moveTo>
                    <a:pt x="43380" y="0"/>
                  </a:moveTo>
                  <a:cubicBezTo>
                    <a:pt x="42692" y="0"/>
                    <a:pt x="42007" y="286"/>
                    <a:pt x="41482" y="877"/>
                  </a:cubicBezTo>
                  <a:cubicBezTo>
                    <a:pt x="40190" y="2330"/>
                    <a:pt x="40497" y="4344"/>
                    <a:pt x="41032" y="6050"/>
                  </a:cubicBezTo>
                  <a:cubicBezTo>
                    <a:pt x="41322" y="6978"/>
                    <a:pt x="41634" y="7917"/>
                    <a:pt x="42074" y="8786"/>
                  </a:cubicBezTo>
                  <a:cubicBezTo>
                    <a:pt x="42170" y="8977"/>
                    <a:pt x="42282" y="9176"/>
                    <a:pt x="42405" y="9373"/>
                  </a:cubicBezTo>
                  <a:cubicBezTo>
                    <a:pt x="40623" y="8836"/>
                    <a:pt x="38761" y="8568"/>
                    <a:pt x="36906" y="8482"/>
                  </a:cubicBezTo>
                  <a:cubicBezTo>
                    <a:pt x="36445" y="8460"/>
                    <a:pt x="35984" y="8450"/>
                    <a:pt x="35523" y="8450"/>
                  </a:cubicBezTo>
                  <a:cubicBezTo>
                    <a:pt x="35178" y="8450"/>
                    <a:pt x="34833" y="8456"/>
                    <a:pt x="34488" y="8467"/>
                  </a:cubicBezTo>
                  <a:cubicBezTo>
                    <a:pt x="34339" y="7662"/>
                    <a:pt x="34078" y="6862"/>
                    <a:pt x="33876" y="6075"/>
                  </a:cubicBezTo>
                  <a:cubicBezTo>
                    <a:pt x="33688" y="5339"/>
                    <a:pt x="33516" y="4595"/>
                    <a:pt x="33244" y="3885"/>
                  </a:cubicBezTo>
                  <a:cubicBezTo>
                    <a:pt x="32746" y="2583"/>
                    <a:pt x="31860" y="1376"/>
                    <a:pt x="30439" y="1034"/>
                  </a:cubicBezTo>
                  <a:cubicBezTo>
                    <a:pt x="30218" y="981"/>
                    <a:pt x="29998" y="955"/>
                    <a:pt x="29782" y="955"/>
                  </a:cubicBezTo>
                  <a:cubicBezTo>
                    <a:pt x="28675" y="955"/>
                    <a:pt x="27684" y="1630"/>
                    <a:pt x="27371" y="2775"/>
                  </a:cubicBezTo>
                  <a:cubicBezTo>
                    <a:pt x="26962" y="4269"/>
                    <a:pt x="27776" y="5671"/>
                    <a:pt x="28872" y="6634"/>
                  </a:cubicBezTo>
                  <a:cubicBezTo>
                    <a:pt x="29545" y="7225"/>
                    <a:pt x="30317" y="7725"/>
                    <a:pt x="31102" y="8155"/>
                  </a:cubicBezTo>
                  <a:cubicBezTo>
                    <a:pt x="31430" y="8333"/>
                    <a:pt x="31770" y="8489"/>
                    <a:pt x="32117" y="8621"/>
                  </a:cubicBezTo>
                  <a:cubicBezTo>
                    <a:pt x="29473" y="8879"/>
                    <a:pt x="26847" y="9404"/>
                    <a:pt x="24280" y="10033"/>
                  </a:cubicBezTo>
                  <a:cubicBezTo>
                    <a:pt x="23242" y="10288"/>
                    <a:pt x="22205" y="10578"/>
                    <a:pt x="21183" y="10910"/>
                  </a:cubicBezTo>
                  <a:cubicBezTo>
                    <a:pt x="21084" y="10828"/>
                    <a:pt x="20962" y="10780"/>
                    <a:pt x="20839" y="10780"/>
                  </a:cubicBezTo>
                  <a:cubicBezTo>
                    <a:pt x="20771" y="10780"/>
                    <a:pt x="20704" y="10795"/>
                    <a:pt x="20639" y="10826"/>
                  </a:cubicBezTo>
                  <a:cubicBezTo>
                    <a:pt x="19970" y="10076"/>
                    <a:pt x="18600" y="9938"/>
                    <a:pt x="17663" y="9818"/>
                  </a:cubicBezTo>
                  <a:cubicBezTo>
                    <a:pt x="16582" y="9675"/>
                    <a:pt x="15494" y="9594"/>
                    <a:pt x="14402" y="9571"/>
                  </a:cubicBezTo>
                  <a:cubicBezTo>
                    <a:pt x="14286" y="9569"/>
                    <a:pt x="14169" y="9568"/>
                    <a:pt x="14051" y="9568"/>
                  </a:cubicBezTo>
                  <a:cubicBezTo>
                    <a:pt x="12124" y="9568"/>
                    <a:pt x="9937" y="9875"/>
                    <a:pt x="8515" y="11269"/>
                  </a:cubicBezTo>
                  <a:cubicBezTo>
                    <a:pt x="7847" y="11926"/>
                    <a:pt x="7371" y="12865"/>
                    <a:pt x="7594" y="13817"/>
                  </a:cubicBezTo>
                  <a:cubicBezTo>
                    <a:pt x="7807" y="14730"/>
                    <a:pt x="8590" y="15303"/>
                    <a:pt x="9423" y="15619"/>
                  </a:cubicBezTo>
                  <a:cubicBezTo>
                    <a:pt x="10335" y="15965"/>
                    <a:pt x="11365" y="16046"/>
                    <a:pt x="12332" y="16054"/>
                  </a:cubicBezTo>
                  <a:cubicBezTo>
                    <a:pt x="12360" y="16054"/>
                    <a:pt x="12388" y="16054"/>
                    <a:pt x="12416" y="16054"/>
                  </a:cubicBezTo>
                  <a:cubicBezTo>
                    <a:pt x="13521" y="16054"/>
                    <a:pt x="14622" y="15905"/>
                    <a:pt x="15689" y="15615"/>
                  </a:cubicBezTo>
                  <a:cubicBezTo>
                    <a:pt x="17803" y="15034"/>
                    <a:pt x="20249" y="13821"/>
                    <a:pt x="21255" y="11754"/>
                  </a:cubicBezTo>
                  <a:cubicBezTo>
                    <a:pt x="22995" y="11321"/>
                    <a:pt x="24737" y="10898"/>
                    <a:pt x="26494" y="10540"/>
                  </a:cubicBezTo>
                  <a:lnTo>
                    <a:pt x="26494" y="10540"/>
                  </a:lnTo>
                  <a:cubicBezTo>
                    <a:pt x="26334" y="10684"/>
                    <a:pt x="26181" y="10830"/>
                    <a:pt x="26038" y="10976"/>
                  </a:cubicBezTo>
                  <a:cubicBezTo>
                    <a:pt x="25112" y="11920"/>
                    <a:pt x="24137" y="13159"/>
                    <a:pt x="24208" y="14557"/>
                  </a:cubicBezTo>
                  <a:cubicBezTo>
                    <a:pt x="24275" y="15875"/>
                    <a:pt x="25224" y="16926"/>
                    <a:pt x="26532" y="16926"/>
                  </a:cubicBezTo>
                  <a:cubicBezTo>
                    <a:pt x="26632" y="16926"/>
                    <a:pt x="26733" y="16920"/>
                    <a:pt x="26836" y="16908"/>
                  </a:cubicBezTo>
                  <a:cubicBezTo>
                    <a:pt x="28320" y="16726"/>
                    <a:pt x="29250" y="15484"/>
                    <a:pt x="29947" y="14277"/>
                  </a:cubicBezTo>
                  <a:cubicBezTo>
                    <a:pt x="30747" y="12895"/>
                    <a:pt x="31274" y="11308"/>
                    <a:pt x="31596" y="9746"/>
                  </a:cubicBezTo>
                  <a:cubicBezTo>
                    <a:pt x="32821" y="9621"/>
                    <a:pt x="34058" y="9546"/>
                    <a:pt x="35292" y="9546"/>
                  </a:cubicBezTo>
                  <a:cubicBezTo>
                    <a:pt x="36758" y="9546"/>
                    <a:pt x="38221" y="9652"/>
                    <a:pt x="39659" y="9904"/>
                  </a:cubicBezTo>
                  <a:cubicBezTo>
                    <a:pt x="39475" y="9956"/>
                    <a:pt x="39297" y="10013"/>
                    <a:pt x="39128" y="10069"/>
                  </a:cubicBezTo>
                  <a:cubicBezTo>
                    <a:pt x="38349" y="10325"/>
                    <a:pt x="37603" y="10670"/>
                    <a:pt x="36904" y="11096"/>
                  </a:cubicBezTo>
                  <a:cubicBezTo>
                    <a:pt x="36201" y="11524"/>
                    <a:pt x="35553" y="12034"/>
                    <a:pt x="34970" y="12614"/>
                  </a:cubicBezTo>
                  <a:cubicBezTo>
                    <a:pt x="34372" y="13209"/>
                    <a:pt x="33792" y="13916"/>
                    <a:pt x="33638" y="14770"/>
                  </a:cubicBezTo>
                  <a:cubicBezTo>
                    <a:pt x="33502" y="15542"/>
                    <a:pt x="33708" y="16364"/>
                    <a:pt x="34333" y="16872"/>
                  </a:cubicBezTo>
                  <a:cubicBezTo>
                    <a:pt x="34751" y="17211"/>
                    <a:pt x="35267" y="17337"/>
                    <a:pt x="35789" y="17337"/>
                  </a:cubicBezTo>
                  <a:cubicBezTo>
                    <a:pt x="35996" y="17337"/>
                    <a:pt x="36203" y="17318"/>
                    <a:pt x="36405" y="17284"/>
                  </a:cubicBezTo>
                  <a:cubicBezTo>
                    <a:pt x="37918" y="17030"/>
                    <a:pt x="39318" y="15937"/>
                    <a:pt x="40286" y="14792"/>
                  </a:cubicBezTo>
                  <a:cubicBezTo>
                    <a:pt x="41322" y="13563"/>
                    <a:pt x="42011" y="12120"/>
                    <a:pt x="42289" y="10551"/>
                  </a:cubicBezTo>
                  <a:cubicBezTo>
                    <a:pt x="43040" y="10790"/>
                    <a:pt x="43773" y="11088"/>
                    <a:pt x="44479" y="11438"/>
                  </a:cubicBezTo>
                  <a:cubicBezTo>
                    <a:pt x="44960" y="11679"/>
                    <a:pt x="45428" y="11945"/>
                    <a:pt x="45879" y="12235"/>
                  </a:cubicBezTo>
                  <a:cubicBezTo>
                    <a:pt x="46292" y="12501"/>
                    <a:pt x="46675" y="12815"/>
                    <a:pt x="47095" y="13066"/>
                  </a:cubicBezTo>
                  <a:cubicBezTo>
                    <a:pt x="46579" y="13807"/>
                    <a:pt x="46074" y="14555"/>
                    <a:pt x="45575" y="15298"/>
                  </a:cubicBezTo>
                  <a:cubicBezTo>
                    <a:pt x="42530" y="19828"/>
                    <a:pt x="39545" y="24499"/>
                    <a:pt x="36009" y="28668"/>
                  </a:cubicBezTo>
                  <a:cubicBezTo>
                    <a:pt x="32002" y="26323"/>
                    <a:pt x="27395" y="25026"/>
                    <a:pt x="22740" y="24763"/>
                  </a:cubicBezTo>
                  <a:cubicBezTo>
                    <a:pt x="22382" y="23000"/>
                    <a:pt x="21723" y="21313"/>
                    <a:pt x="20793" y="19773"/>
                  </a:cubicBezTo>
                  <a:cubicBezTo>
                    <a:pt x="19944" y="18368"/>
                    <a:pt x="18778" y="16759"/>
                    <a:pt x="16980" y="16671"/>
                  </a:cubicBezTo>
                  <a:cubicBezTo>
                    <a:pt x="16938" y="16669"/>
                    <a:pt x="16897" y="16668"/>
                    <a:pt x="16856" y="16668"/>
                  </a:cubicBezTo>
                  <a:cubicBezTo>
                    <a:pt x="15348" y="16668"/>
                    <a:pt x="14371" y="18026"/>
                    <a:pt x="14353" y="19459"/>
                  </a:cubicBezTo>
                  <a:cubicBezTo>
                    <a:pt x="14335" y="21125"/>
                    <a:pt x="15591" y="22357"/>
                    <a:pt x="16914" y="23169"/>
                  </a:cubicBezTo>
                  <a:cubicBezTo>
                    <a:pt x="17819" y="23725"/>
                    <a:pt x="18794" y="24175"/>
                    <a:pt x="19772" y="24583"/>
                  </a:cubicBezTo>
                  <a:cubicBezTo>
                    <a:pt x="19890" y="24632"/>
                    <a:pt x="20008" y="24679"/>
                    <a:pt x="20126" y="24726"/>
                  </a:cubicBezTo>
                  <a:cubicBezTo>
                    <a:pt x="18516" y="24768"/>
                    <a:pt x="16911" y="24937"/>
                    <a:pt x="15328" y="25231"/>
                  </a:cubicBezTo>
                  <a:cubicBezTo>
                    <a:pt x="14892" y="25313"/>
                    <a:pt x="14459" y="25409"/>
                    <a:pt x="14029" y="25515"/>
                  </a:cubicBezTo>
                  <a:cubicBezTo>
                    <a:pt x="13717" y="25178"/>
                    <a:pt x="13201" y="25029"/>
                    <a:pt x="12768" y="24917"/>
                  </a:cubicBezTo>
                  <a:cubicBezTo>
                    <a:pt x="12143" y="24757"/>
                    <a:pt x="11508" y="24639"/>
                    <a:pt x="10867" y="24562"/>
                  </a:cubicBezTo>
                  <a:cubicBezTo>
                    <a:pt x="10325" y="24494"/>
                    <a:pt x="9782" y="24462"/>
                    <a:pt x="9238" y="24462"/>
                  </a:cubicBezTo>
                  <a:cubicBezTo>
                    <a:pt x="8490" y="24462"/>
                    <a:pt x="7742" y="24523"/>
                    <a:pt x="6998" y="24634"/>
                  </a:cubicBezTo>
                  <a:cubicBezTo>
                    <a:pt x="4727" y="24973"/>
                    <a:pt x="1816" y="25841"/>
                    <a:pt x="663" y="28027"/>
                  </a:cubicBezTo>
                  <a:cubicBezTo>
                    <a:pt x="116" y="29062"/>
                    <a:pt x="1" y="30314"/>
                    <a:pt x="583" y="31359"/>
                  </a:cubicBezTo>
                  <a:cubicBezTo>
                    <a:pt x="1142" y="32362"/>
                    <a:pt x="2221" y="33007"/>
                    <a:pt x="3327" y="33223"/>
                  </a:cubicBezTo>
                  <a:cubicBezTo>
                    <a:pt x="3804" y="33317"/>
                    <a:pt x="4293" y="33360"/>
                    <a:pt x="4785" y="33360"/>
                  </a:cubicBezTo>
                  <a:cubicBezTo>
                    <a:pt x="6625" y="33360"/>
                    <a:pt x="8516" y="32757"/>
                    <a:pt x="10087" y="31908"/>
                  </a:cubicBezTo>
                  <a:cubicBezTo>
                    <a:pt x="12254" y="30738"/>
                    <a:pt x="14061" y="28827"/>
                    <a:pt x="15022" y="26552"/>
                  </a:cubicBezTo>
                  <a:cubicBezTo>
                    <a:pt x="15062" y="26455"/>
                    <a:pt x="15087" y="26351"/>
                    <a:pt x="15093" y="26245"/>
                  </a:cubicBezTo>
                  <a:cubicBezTo>
                    <a:pt x="16888" y="25901"/>
                    <a:pt x="18707" y="25729"/>
                    <a:pt x="20526" y="25729"/>
                  </a:cubicBezTo>
                  <a:cubicBezTo>
                    <a:pt x="22581" y="25729"/>
                    <a:pt x="24635" y="25948"/>
                    <a:pt x="26654" y="26388"/>
                  </a:cubicBezTo>
                  <a:cubicBezTo>
                    <a:pt x="25775" y="26500"/>
                    <a:pt x="24899" y="26649"/>
                    <a:pt x="24040" y="26870"/>
                  </a:cubicBezTo>
                  <a:cubicBezTo>
                    <a:pt x="22188" y="27346"/>
                    <a:pt x="20100" y="28173"/>
                    <a:pt x="18783" y="29620"/>
                  </a:cubicBezTo>
                  <a:cubicBezTo>
                    <a:pt x="18144" y="30321"/>
                    <a:pt x="17759" y="31307"/>
                    <a:pt x="18116" y="32238"/>
                  </a:cubicBezTo>
                  <a:cubicBezTo>
                    <a:pt x="18483" y="33191"/>
                    <a:pt x="19474" y="33534"/>
                    <a:pt x="20424" y="33534"/>
                  </a:cubicBezTo>
                  <a:cubicBezTo>
                    <a:pt x="20426" y="33534"/>
                    <a:pt x="20428" y="33534"/>
                    <a:pt x="20430" y="33534"/>
                  </a:cubicBezTo>
                  <a:cubicBezTo>
                    <a:pt x="22231" y="33534"/>
                    <a:pt x="24160" y="32852"/>
                    <a:pt x="25659" y="31878"/>
                  </a:cubicBezTo>
                  <a:cubicBezTo>
                    <a:pt x="27392" y="30750"/>
                    <a:pt x="28863" y="29147"/>
                    <a:pt x="29683" y="27237"/>
                  </a:cubicBezTo>
                  <a:cubicBezTo>
                    <a:pt x="29843" y="27292"/>
                    <a:pt x="30004" y="27341"/>
                    <a:pt x="30164" y="27398"/>
                  </a:cubicBezTo>
                  <a:cubicBezTo>
                    <a:pt x="31874" y="28020"/>
                    <a:pt x="33526" y="28794"/>
                    <a:pt x="35099" y="29710"/>
                  </a:cubicBezTo>
                  <a:cubicBezTo>
                    <a:pt x="33129" y="31921"/>
                    <a:pt x="30985" y="33971"/>
                    <a:pt x="28562" y="35751"/>
                  </a:cubicBezTo>
                  <a:cubicBezTo>
                    <a:pt x="27259" y="36707"/>
                    <a:pt x="25887" y="37607"/>
                    <a:pt x="24459" y="38410"/>
                  </a:cubicBezTo>
                  <a:cubicBezTo>
                    <a:pt x="23199" y="37553"/>
                    <a:pt x="21467" y="37357"/>
                    <a:pt x="19990" y="37220"/>
                  </a:cubicBezTo>
                  <a:cubicBezTo>
                    <a:pt x="19481" y="37173"/>
                    <a:pt x="18971" y="37151"/>
                    <a:pt x="18461" y="37151"/>
                  </a:cubicBezTo>
                  <a:cubicBezTo>
                    <a:pt x="17357" y="37151"/>
                    <a:pt x="16255" y="37254"/>
                    <a:pt x="15162" y="37423"/>
                  </a:cubicBezTo>
                  <a:cubicBezTo>
                    <a:pt x="13571" y="37669"/>
                    <a:pt x="12008" y="38086"/>
                    <a:pt x="10497" y="38642"/>
                  </a:cubicBezTo>
                  <a:cubicBezTo>
                    <a:pt x="9016" y="39187"/>
                    <a:pt x="7419" y="39820"/>
                    <a:pt x="6339" y="41024"/>
                  </a:cubicBezTo>
                  <a:cubicBezTo>
                    <a:pt x="5367" y="42108"/>
                    <a:pt x="4804" y="43674"/>
                    <a:pt x="5341" y="45096"/>
                  </a:cubicBezTo>
                  <a:cubicBezTo>
                    <a:pt x="5845" y="46435"/>
                    <a:pt x="7030" y="47301"/>
                    <a:pt x="8319" y="47817"/>
                  </a:cubicBezTo>
                  <a:cubicBezTo>
                    <a:pt x="9427" y="48261"/>
                    <a:pt x="10616" y="48459"/>
                    <a:pt x="11815" y="48459"/>
                  </a:cubicBezTo>
                  <a:cubicBezTo>
                    <a:pt x="13695" y="48459"/>
                    <a:pt x="15597" y="47972"/>
                    <a:pt x="17247" y="47184"/>
                  </a:cubicBezTo>
                  <a:cubicBezTo>
                    <a:pt x="18761" y="46461"/>
                    <a:pt x="20175" y="45412"/>
                    <a:pt x="21324" y="44188"/>
                  </a:cubicBezTo>
                  <a:cubicBezTo>
                    <a:pt x="22436" y="43001"/>
                    <a:pt x="23543" y="41570"/>
                    <a:pt x="24139" y="40041"/>
                  </a:cubicBezTo>
                  <a:cubicBezTo>
                    <a:pt x="25382" y="39550"/>
                    <a:pt x="26588" y="38966"/>
                    <a:pt x="27742" y="38295"/>
                  </a:cubicBezTo>
                  <a:cubicBezTo>
                    <a:pt x="28352" y="37942"/>
                    <a:pt x="28946" y="37563"/>
                    <a:pt x="29528" y="37167"/>
                  </a:cubicBezTo>
                  <a:lnTo>
                    <a:pt x="29528" y="37167"/>
                  </a:lnTo>
                  <a:cubicBezTo>
                    <a:pt x="29057" y="37894"/>
                    <a:pt x="28671" y="38677"/>
                    <a:pt x="28353" y="39482"/>
                  </a:cubicBezTo>
                  <a:cubicBezTo>
                    <a:pt x="27685" y="41163"/>
                    <a:pt x="27335" y="43058"/>
                    <a:pt x="27776" y="44841"/>
                  </a:cubicBezTo>
                  <a:cubicBezTo>
                    <a:pt x="27976" y="45650"/>
                    <a:pt x="28338" y="46522"/>
                    <a:pt x="29021" y="47038"/>
                  </a:cubicBezTo>
                  <a:cubicBezTo>
                    <a:pt x="29360" y="47293"/>
                    <a:pt x="29757" y="47414"/>
                    <a:pt x="30158" y="47414"/>
                  </a:cubicBezTo>
                  <a:cubicBezTo>
                    <a:pt x="30550" y="47414"/>
                    <a:pt x="30945" y="47298"/>
                    <a:pt x="31292" y="47080"/>
                  </a:cubicBezTo>
                  <a:cubicBezTo>
                    <a:pt x="32960" y="46028"/>
                    <a:pt x="32736" y="43698"/>
                    <a:pt x="32720" y="41997"/>
                  </a:cubicBezTo>
                  <a:cubicBezTo>
                    <a:pt x="32710" y="40846"/>
                    <a:pt x="32651" y="39702"/>
                    <a:pt x="32533" y="38558"/>
                  </a:cubicBezTo>
                  <a:cubicBezTo>
                    <a:pt x="32421" y="37492"/>
                    <a:pt x="32309" y="36350"/>
                    <a:pt x="31997" y="35310"/>
                  </a:cubicBezTo>
                  <a:cubicBezTo>
                    <a:pt x="33987" y="33672"/>
                    <a:pt x="35811" y="31818"/>
                    <a:pt x="37488" y="29881"/>
                  </a:cubicBezTo>
                  <a:cubicBezTo>
                    <a:pt x="39602" y="27436"/>
                    <a:pt x="41514" y="24827"/>
                    <a:pt x="43360" y="22174"/>
                  </a:cubicBezTo>
                  <a:lnTo>
                    <a:pt x="43360" y="22174"/>
                  </a:lnTo>
                  <a:cubicBezTo>
                    <a:pt x="43358" y="22203"/>
                    <a:pt x="43357" y="22233"/>
                    <a:pt x="43353" y="22260"/>
                  </a:cubicBezTo>
                  <a:lnTo>
                    <a:pt x="43218" y="24040"/>
                  </a:lnTo>
                  <a:cubicBezTo>
                    <a:pt x="43132" y="25171"/>
                    <a:pt x="43040" y="26305"/>
                    <a:pt x="42967" y="27436"/>
                  </a:cubicBezTo>
                  <a:cubicBezTo>
                    <a:pt x="42851" y="29187"/>
                    <a:pt x="42745" y="30939"/>
                    <a:pt x="42621" y="32689"/>
                  </a:cubicBezTo>
                  <a:cubicBezTo>
                    <a:pt x="42580" y="32687"/>
                    <a:pt x="42539" y="32686"/>
                    <a:pt x="42497" y="32686"/>
                  </a:cubicBezTo>
                  <a:cubicBezTo>
                    <a:pt x="42394" y="32686"/>
                    <a:pt x="42291" y="32692"/>
                    <a:pt x="42188" y="32703"/>
                  </a:cubicBezTo>
                  <a:cubicBezTo>
                    <a:pt x="41826" y="32738"/>
                    <a:pt x="41466" y="32809"/>
                    <a:pt x="41116" y="32915"/>
                  </a:cubicBezTo>
                  <a:cubicBezTo>
                    <a:pt x="40419" y="33130"/>
                    <a:pt x="39753" y="33431"/>
                    <a:pt x="39132" y="33812"/>
                  </a:cubicBezTo>
                  <a:cubicBezTo>
                    <a:pt x="37921" y="34555"/>
                    <a:pt x="36889" y="35599"/>
                    <a:pt x="36187" y="36838"/>
                  </a:cubicBezTo>
                  <a:cubicBezTo>
                    <a:pt x="35793" y="37537"/>
                    <a:pt x="35429" y="38347"/>
                    <a:pt x="35493" y="39167"/>
                  </a:cubicBezTo>
                  <a:cubicBezTo>
                    <a:pt x="35550" y="39921"/>
                    <a:pt x="35972" y="40646"/>
                    <a:pt x="36700" y="40922"/>
                  </a:cubicBezTo>
                  <a:cubicBezTo>
                    <a:pt x="36925" y="41008"/>
                    <a:pt x="37148" y="41046"/>
                    <a:pt x="37367" y="41046"/>
                  </a:cubicBezTo>
                  <a:cubicBezTo>
                    <a:pt x="38647" y="41046"/>
                    <a:pt x="39806" y="39737"/>
                    <a:pt x="40577" y="38871"/>
                  </a:cubicBezTo>
                  <a:cubicBezTo>
                    <a:pt x="41191" y="38181"/>
                    <a:pt x="41752" y="37446"/>
                    <a:pt x="42254" y="36674"/>
                  </a:cubicBezTo>
                  <a:lnTo>
                    <a:pt x="42254" y="36674"/>
                  </a:lnTo>
                  <a:cubicBezTo>
                    <a:pt x="41861" y="39788"/>
                    <a:pt x="41129" y="42852"/>
                    <a:pt x="39529" y="45592"/>
                  </a:cubicBezTo>
                  <a:cubicBezTo>
                    <a:pt x="39257" y="45558"/>
                    <a:pt x="39015" y="45525"/>
                    <a:pt x="38765" y="45525"/>
                  </a:cubicBezTo>
                  <a:cubicBezTo>
                    <a:pt x="38610" y="45525"/>
                    <a:pt x="38452" y="45538"/>
                    <a:pt x="38282" y="45570"/>
                  </a:cubicBezTo>
                  <a:cubicBezTo>
                    <a:pt x="37807" y="45664"/>
                    <a:pt x="37339" y="45791"/>
                    <a:pt x="36883" y="45956"/>
                  </a:cubicBezTo>
                  <a:cubicBezTo>
                    <a:pt x="36025" y="46257"/>
                    <a:pt x="35208" y="46665"/>
                    <a:pt x="34452" y="47173"/>
                  </a:cubicBezTo>
                  <a:cubicBezTo>
                    <a:pt x="33064" y="48113"/>
                    <a:pt x="31618" y="49467"/>
                    <a:pt x="31372" y="51210"/>
                  </a:cubicBezTo>
                  <a:cubicBezTo>
                    <a:pt x="31144" y="52812"/>
                    <a:pt x="32224" y="54523"/>
                    <a:pt x="33941" y="54523"/>
                  </a:cubicBezTo>
                  <a:cubicBezTo>
                    <a:pt x="33958" y="54523"/>
                    <a:pt x="33976" y="54522"/>
                    <a:pt x="33993" y="54522"/>
                  </a:cubicBezTo>
                  <a:cubicBezTo>
                    <a:pt x="35728" y="54488"/>
                    <a:pt x="37428" y="53347"/>
                    <a:pt x="38514" y="52064"/>
                  </a:cubicBezTo>
                  <a:cubicBezTo>
                    <a:pt x="39931" y="50387"/>
                    <a:pt x="40636" y="48200"/>
                    <a:pt x="40778" y="46032"/>
                  </a:cubicBezTo>
                  <a:cubicBezTo>
                    <a:pt x="40782" y="45979"/>
                    <a:pt x="40777" y="45925"/>
                    <a:pt x="40766" y="45873"/>
                  </a:cubicBezTo>
                  <a:cubicBezTo>
                    <a:pt x="41439" y="44747"/>
                    <a:pt x="41972" y="43537"/>
                    <a:pt x="42394" y="42295"/>
                  </a:cubicBezTo>
                  <a:cubicBezTo>
                    <a:pt x="42497" y="42550"/>
                    <a:pt x="42604" y="42802"/>
                    <a:pt x="42736" y="43041"/>
                  </a:cubicBezTo>
                  <a:cubicBezTo>
                    <a:pt x="43086" y="43669"/>
                    <a:pt x="43493" y="44263"/>
                    <a:pt x="43954" y="44816"/>
                  </a:cubicBezTo>
                  <a:cubicBezTo>
                    <a:pt x="44712" y="45733"/>
                    <a:pt x="45712" y="46602"/>
                    <a:pt x="46926" y="46602"/>
                  </a:cubicBezTo>
                  <a:cubicBezTo>
                    <a:pt x="47101" y="46602"/>
                    <a:pt x="47280" y="46584"/>
                    <a:pt x="47464" y="46545"/>
                  </a:cubicBezTo>
                  <a:cubicBezTo>
                    <a:pt x="48818" y="46263"/>
                    <a:pt x="49333" y="44888"/>
                    <a:pt x="49119" y="43645"/>
                  </a:cubicBezTo>
                  <a:cubicBezTo>
                    <a:pt x="48901" y="42375"/>
                    <a:pt x="47955" y="41318"/>
                    <a:pt x="46913" y="40627"/>
                  </a:cubicBezTo>
                  <a:cubicBezTo>
                    <a:pt x="45844" y="39921"/>
                    <a:pt x="44508" y="39519"/>
                    <a:pt x="43206" y="39344"/>
                  </a:cubicBezTo>
                  <a:cubicBezTo>
                    <a:pt x="43803" y="36580"/>
                    <a:pt x="44031" y="33724"/>
                    <a:pt x="44247" y="30899"/>
                  </a:cubicBezTo>
                  <a:cubicBezTo>
                    <a:pt x="44424" y="31157"/>
                    <a:pt x="44614" y="31405"/>
                    <a:pt x="44817" y="31643"/>
                  </a:cubicBezTo>
                  <a:cubicBezTo>
                    <a:pt x="45284" y="32201"/>
                    <a:pt x="45827" y="32708"/>
                    <a:pt x="46386" y="33171"/>
                  </a:cubicBezTo>
                  <a:cubicBezTo>
                    <a:pt x="47178" y="33828"/>
                    <a:pt x="48217" y="34534"/>
                    <a:pt x="49269" y="34534"/>
                  </a:cubicBezTo>
                  <a:cubicBezTo>
                    <a:pt x="49640" y="34534"/>
                    <a:pt x="50012" y="34446"/>
                    <a:pt x="50375" y="34238"/>
                  </a:cubicBezTo>
                  <a:cubicBezTo>
                    <a:pt x="51401" y="33652"/>
                    <a:pt x="51697" y="32278"/>
                    <a:pt x="51404" y="31203"/>
                  </a:cubicBezTo>
                  <a:cubicBezTo>
                    <a:pt x="51049" y="29898"/>
                    <a:pt x="49842" y="29091"/>
                    <a:pt x="48639" y="28649"/>
                  </a:cubicBezTo>
                  <a:cubicBezTo>
                    <a:pt x="47852" y="28362"/>
                    <a:pt x="47011" y="28193"/>
                    <a:pt x="46179" y="28121"/>
                  </a:cubicBezTo>
                  <a:cubicBezTo>
                    <a:pt x="45944" y="28101"/>
                    <a:pt x="45676" y="28082"/>
                    <a:pt x="45399" y="28082"/>
                  </a:cubicBezTo>
                  <a:cubicBezTo>
                    <a:pt x="45086" y="28082"/>
                    <a:pt x="44761" y="28106"/>
                    <a:pt x="44462" y="28178"/>
                  </a:cubicBezTo>
                  <a:cubicBezTo>
                    <a:pt x="44563" y="26960"/>
                    <a:pt x="44660" y="25743"/>
                    <a:pt x="44751" y="24525"/>
                  </a:cubicBezTo>
                  <a:cubicBezTo>
                    <a:pt x="44798" y="23879"/>
                    <a:pt x="44846" y="23231"/>
                    <a:pt x="44895" y="22584"/>
                  </a:cubicBezTo>
                  <a:cubicBezTo>
                    <a:pt x="44947" y="21875"/>
                    <a:pt x="45061" y="21159"/>
                    <a:pt x="44932" y="20458"/>
                  </a:cubicBezTo>
                  <a:cubicBezTo>
                    <a:pt x="44912" y="20335"/>
                    <a:pt x="44855" y="20221"/>
                    <a:pt x="44769" y="20130"/>
                  </a:cubicBezTo>
                  <a:cubicBezTo>
                    <a:pt x="45081" y="19673"/>
                    <a:pt x="45394" y="19214"/>
                    <a:pt x="45704" y="18755"/>
                  </a:cubicBezTo>
                  <a:cubicBezTo>
                    <a:pt x="47614" y="15946"/>
                    <a:pt x="49486" y="13057"/>
                    <a:pt x="51706" y="10474"/>
                  </a:cubicBezTo>
                  <a:lnTo>
                    <a:pt x="51706" y="10474"/>
                  </a:lnTo>
                  <a:cubicBezTo>
                    <a:pt x="51705" y="11325"/>
                    <a:pt x="51791" y="12187"/>
                    <a:pt x="51845" y="13000"/>
                  </a:cubicBezTo>
                  <a:cubicBezTo>
                    <a:pt x="51897" y="13771"/>
                    <a:pt x="51958" y="14540"/>
                    <a:pt x="52021" y="15309"/>
                  </a:cubicBezTo>
                  <a:cubicBezTo>
                    <a:pt x="51975" y="15326"/>
                    <a:pt x="51932" y="15351"/>
                    <a:pt x="51895" y="15383"/>
                  </a:cubicBezTo>
                  <a:lnTo>
                    <a:pt x="51832" y="15441"/>
                  </a:lnTo>
                  <a:cubicBezTo>
                    <a:pt x="51806" y="15464"/>
                    <a:pt x="51783" y="15492"/>
                    <a:pt x="51766" y="15524"/>
                  </a:cubicBezTo>
                  <a:lnTo>
                    <a:pt x="51677" y="15601"/>
                  </a:lnTo>
                  <a:cubicBezTo>
                    <a:pt x="51672" y="15601"/>
                    <a:pt x="51666" y="15601"/>
                    <a:pt x="51661" y="15601"/>
                  </a:cubicBezTo>
                  <a:cubicBezTo>
                    <a:pt x="51231" y="15601"/>
                    <a:pt x="50662" y="16061"/>
                    <a:pt x="50395" y="16247"/>
                  </a:cubicBezTo>
                  <a:cubicBezTo>
                    <a:pt x="48711" y="17413"/>
                    <a:pt x="47502" y="19146"/>
                    <a:pt x="46991" y="21130"/>
                  </a:cubicBezTo>
                  <a:cubicBezTo>
                    <a:pt x="46760" y="22035"/>
                    <a:pt x="46479" y="24019"/>
                    <a:pt x="47833" y="24019"/>
                  </a:cubicBezTo>
                  <a:cubicBezTo>
                    <a:pt x="47920" y="24019"/>
                    <a:pt x="48014" y="24011"/>
                    <a:pt x="48115" y="23994"/>
                  </a:cubicBezTo>
                  <a:cubicBezTo>
                    <a:pt x="49460" y="23763"/>
                    <a:pt x="50360" y="22337"/>
                    <a:pt x="50939" y="21230"/>
                  </a:cubicBezTo>
                  <a:cubicBezTo>
                    <a:pt x="51358" y="20428"/>
                    <a:pt x="51754" y="19608"/>
                    <a:pt x="52123" y="18782"/>
                  </a:cubicBezTo>
                  <a:cubicBezTo>
                    <a:pt x="52178" y="18659"/>
                    <a:pt x="52235" y="18535"/>
                    <a:pt x="52293" y="18408"/>
                  </a:cubicBezTo>
                  <a:cubicBezTo>
                    <a:pt x="52548" y="21167"/>
                    <a:pt x="52823" y="23926"/>
                    <a:pt x="53013" y="26690"/>
                  </a:cubicBezTo>
                  <a:cubicBezTo>
                    <a:pt x="53197" y="29342"/>
                    <a:pt x="53303" y="32033"/>
                    <a:pt x="53217" y="34716"/>
                  </a:cubicBezTo>
                  <a:cubicBezTo>
                    <a:pt x="52823" y="34737"/>
                    <a:pt x="52417" y="34889"/>
                    <a:pt x="52063" y="35017"/>
                  </a:cubicBezTo>
                  <a:cubicBezTo>
                    <a:pt x="51524" y="35209"/>
                    <a:pt x="51006" y="35454"/>
                    <a:pt x="50516" y="35749"/>
                  </a:cubicBezTo>
                  <a:cubicBezTo>
                    <a:pt x="49578" y="36320"/>
                    <a:pt x="48571" y="37090"/>
                    <a:pt x="47974" y="38028"/>
                  </a:cubicBezTo>
                  <a:cubicBezTo>
                    <a:pt x="47685" y="38479"/>
                    <a:pt x="47590" y="39024"/>
                    <a:pt x="47825" y="39519"/>
                  </a:cubicBezTo>
                  <a:cubicBezTo>
                    <a:pt x="48037" y="39969"/>
                    <a:pt x="48467" y="40287"/>
                    <a:pt x="48932" y="40436"/>
                  </a:cubicBezTo>
                  <a:cubicBezTo>
                    <a:pt x="49127" y="40498"/>
                    <a:pt x="49321" y="40526"/>
                    <a:pt x="49513" y="40526"/>
                  </a:cubicBezTo>
                  <a:cubicBezTo>
                    <a:pt x="50413" y="40526"/>
                    <a:pt x="51264" y="39908"/>
                    <a:pt x="51904" y="39322"/>
                  </a:cubicBezTo>
                  <a:cubicBezTo>
                    <a:pt x="52330" y="38932"/>
                    <a:pt x="52709" y="38489"/>
                    <a:pt x="53008" y="38003"/>
                  </a:cubicBezTo>
                  <a:lnTo>
                    <a:pt x="53008" y="38003"/>
                  </a:lnTo>
                  <a:cubicBezTo>
                    <a:pt x="52833" y="39774"/>
                    <a:pt x="52554" y="41532"/>
                    <a:pt x="52133" y="43259"/>
                  </a:cubicBezTo>
                  <a:cubicBezTo>
                    <a:pt x="51823" y="44529"/>
                    <a:pt x="51439" y="45779"/>
                    <a:pt x="50985" y="47003"/>
                  </a:cubicBezTo>
                  <a:cubicBezTo>
                    <a:pt x="50819" y="47070"/>
                    <a:pt x="50658" y="47150"/>
                    <a:pt x="50503" y="47239"/>
                  </a:cubicBezTo>
                  <a:cubicBezTo>
                    <a:pt x="50045" y="47509"/>
                    <a:pt x="49607" y="47809"/>
                    <a:pt x="49193" y="48137"/>
                  </a:cubicBezTo>
                  <a:cubicBezTo>
                    <a:pt x="48348" y="48807"/>
                    <a:pt x="47590" y="49578"/>
                    <a:pt x="46959" y="50450"/>
                  </a:cubicBezTo>
                  <a:cubicBezTo>
                    <a:pt x="45747" y="52125"/>
                    <a:pt x="44993" y="54325"/>
                    <a:pt x="45386" y="56398"/>
                  </a:cubicBezTo>
                  <a:cubicBezTo>
                    <a:pt x="45557" y="57297"/>
                    <a:pt x="45998" y="58178"/>
                    <a:pt x="46748" y="58725"/>
                  </a:cubicBezTo>
                  <a:cubicBezTo>
                    <a:pt x="47258" y="59095"/>
                    <a:pt x="47867" y="59259"/>
                    <a:pt x="48483" y="59259"/>
                  </a:cubicBezTo>
                  <a:cubicBezTo>
                    <a:pt x="48823" y="59259"/>
                    <a:pt x="49166" y="59209"/>
                    <a:pt x="49495" y="59116"/>
                  </a:cubicBezTo>
                  <a:cubicBezTo>
                    <a:pt x="51541" y="58537"/>
                    <a:pt x="52899" y="56612"/>
                    <a:pt x="53446" y="54649"/>
                  </a:cubicBezTo>
                  <a:cubicBezTo>
                    <a:pt x="53792" y="53407"/>
                    <a:pt x="53816" y="52116"/>
                    <a:pt x="53656" y="50841"/>
                  </a:cubicBezTo>
                  <a:cubicBezTo>
                    <a:pt x="53574" y="50174"/>
                    <a:pt x="53449" y="49512"/>
                    <a:pt x="53289" y="48858"/>
                  </a:cubicBezTo>
                  <a:cubicBezTo>
                    <a:pt x="53130" y="48210"/>
                    <a:pt x="52990" y="47450"/>
                    <a:pt x="52485" y="46980"/>
                  </a:cubicBezTo>
                  <a:cubicBezTo>
                    <a:pt x="52466" y="46964"/>
                    <a:pt x="52448" y="46951"/>
                    <a:pt x="52428" y="46940"/>
                  </a:cubicBezTo>
                  <a:cubicBezTo>
                    <a:pt x="52658" y="46215"/>
                    <a:pt x="52864" y="45483"/>
                    <a:pt x="53044" y="44744"/>
                  </a:cubicBezTo>
                  <a:cubicBezTo>
                    <a:pt x="53311" y="43642"/>
                    <a:pt x="53531" y="42528"/>
                    <a:pt x="53710" y="41409"/>
                  </a:cubicBezTo>
                  <a:cubicBezTo>
                    <a:pt x="53735" y="41420"/>
                    <a:pt x="53758" y="41429"/>
                    <a:pt x="53782" y="41435"/>
                  </a:cubicBezTo>
                  <a:cubicBezTo>
                    <a:pt x="53752" y="41943"/>
                    <a:pt x="53888" y="42467"/>
                    <a:pt x="54040" y="42946"/>
                  </a:cubicBezTo>
                  <a:cubicBezTo>
                    <a:pt x="54265" y="43648"/>
                    <a:pt x="54621" y="44300"/>
                    <a:pt x="55088" y="44868"/>
                  </a:cubicBezTo>
                  <a:cubicBezTo>
                    <a:pt x="55809" y="45751"/>
                    <a:pt x="56933" y="46350"/>
                    <a:pt x="58077" y="46350"/>
                  </a:cubicBezTo>
                  <a:cubicBezTo>
                    <a:pt x="58279" y="46350"/>
                    <a:pt x="58482" y="46331"/>
                    <a:pt x="58684" y="46292"/>
                  </a:cubicBezTo>
                  <a:cubicBezTo>
                    <a:pt x="59973" y="46040"/>
                    <a:pt x="61148" y="44793"/>
                    <a:pt x="61002" y="43427"/>
                  </a:cubicBezTo>
                  <a:cubicBezTo>
                    <a:pt x="60853" y="42020"/>
                    <a:pt x="59646" y="41062"/>
                    <a:pt x="58421" y="40551"/>
                  </a:cubicBezTo>
                  <a:cubicBezTo>
                    <a:pt x="57682" y="40245"/>
                    <a:pt x="56896" y="40075"/>
                    <a:pt x="56098" y="40046"/>
                  </a:cubicBezTo>
                  <a:cubicBezTo>
                    <a:pt x="56045" y="40044"/>
                    <a:pt x="55992" y="40043"/>
                    <a:pt x="55940" y="40043"/>
                  </a:cubicBezTo>
                  <a:cubicBezTo>
                    <a:pt x="55220" y="40043"/>
                    <a:pt x="54533" y="40224"/>
                    <a:pt x="53853" y="40462"/>
                  </a:cubicBezTo>
                  <a:cubicBezTo>
                    <a:pt x="54028" y="39201"/>
                    <a:pt x="54154" y="37934"/>
                    <a:pt x="54231" y="36661"/>
                  </a:cubicBezTo>
                  <a:cubicBezTo>
                    <a:pt x="54420" y="33526"/>
                    <a:pt x="54317" y="30394"/>
                    <a:pt x="54083" y="27267"/>
                  </a:cubicBezTo>
                  <a:lnTo>
                    <a:pt x="54083" y="27267"/>
                  </a:lnTo>
                  <a:cubicBezTo>
                    <a:pt x="54208" y="27473"/>
                    <a:pt x="54341" y="27673"/>
                    <a:pt x="54467" y="27862"/>
                  </a:cubicBezTo>
                  <a:cubicBezTo>
                    <a:pt x="54888" y="28496"/>
                    <a:pt x="55373" y="29082"/>
                    <a:pt x="55914" y="29615"/>
                  </a:cubicBezTo>
                  <a:cubicBezTo>
                    <a:pt x="56944" y="30622"/>
                    <a:pt x="58398" y="31751"/>
                    <a:pt x="59892" y="31825"/>
                  </a:cubicBezTo>
                  <a:cubicBezTo>
                    <a:pt x="59933" y="31827"/>
                    <a:pt x="59975" y="31828"/>
                    <a:pt x="60016" y="31828"/>
                  </a:cubicBezTo>
                  <a:cubicBezTo>
                    <a:pt x="60659" y="31828"/>
                    <a:pt x="61324" y="31572"/>
                    <a:pt x="61745" y="31077"/>
                  </a:cubicBezTo>
                  <a:cubicBezTo>
                    <a:pt x="62260" y="30472"/>
                    <a:pt x="62255" y="29635"/>
                    <a:pt x="62114" y="28893"/>
                  </a:cubicBezTo>
                  <a:cubicBezTo>
                    <a:pt x="61818" y="27340"/>
                    <a:pt x="60694" y="26044"/>
                    <a:pt x="59344" y="25277"/>
                  </a:cubicBezTo>
                  <a:cubicBezTo>
                    <a:pt x="58544" y="24821"/>
                    <a:pt x="57655" y="24520"/>
                    <a:pt x="56750" y="24355"/>
                  </a:cubicBezTo>
                  <a:cubicBezTo>
                    <a:pt x="56258" y="24262"/>
                    <a:pt x="55757" y="24201"/>
                    <a:pt x="55256" y="24193"/>
                  </a:cubicBezTo>
                  <a:cubicBezTo>
                    <a:pt x="55149" y="24192"/>
                    <a:pt x="55040" y="24190"/>
                    <a:pt x="54930" y="24190"/>
                  </a:cubicBezTo>
                  <a:cubicBezTo>
                    <a:pt x="54555" y="24190"/>
                    <a:pt x="54173" y="24213"/>
                    <a:pt x="53835" y="24365"/>
                  </a:cubicBezTo>
                  <a:cubicBezTo>
                    <a:pt x="53658" y="22537"/>
                    <a:pt x="53452" y="20712"/>
                    <a:pt x="53250" y="18891"/>
                  </a:cubicBezTo>
                  <a:cubicBezTo>
                    <a:pt x="53153" y="18027"/>
                    <a:pt x="53059" y="17162"/>
                    <a:pt x="52967" y="16298"/>
                  </a:cubicBezTo>
                  <a:cubicBezTo>
                    <a:pt x="52973" y="16226"/>
                    <a:pt x="52981" y="16154"/>
                    <a:pt x="52979" y="16083"/>
                  </a:cubicBezTo>
                  <a:cubicBezTo>
                    <a:pt x="52979" y="16026"/>
                    <a:pt x="52962" y="15971"/>
                    <a:pt x="52930" y="15923"/>
                  </a:cubicBezTo>
                  <a:cubicBezTo>
                    <a:pt x="52852" y="15162"/>
                    <a:pt x="52774" y="14400"/>
                    <a:pt x="52706" y="13637"/>
                  </a:cubicBezTo>
                  <a:cubicBezTo>
                    <a:pt x="52629" y="12788"/>
                    <a:pt x="52557" y="11937"/>
                    <a:pt x="52482" y="11087"/>
                  </a:cubicBezTo>
                  <a:cubicBezTo>
                    <a:pt x="52443" y="10641"/>
                    <a:pt x="52410" y="10191"/>
                    <a:pt x="52347" y="9749"/>
                  </a:cubicBezTo>
                  <a:cubicBezTo>
                    <a:pt x="52820" y="9229"/>
                    <a:pt x="53306" y="8720"/>
                    <a:pt x="53815" y="8232"/>
                  </a:cubicBezTo>
                  <a:cubicBezTo>
                    <a:pt x="55521" y="6597"/>
                    <a:pt x="57455" y="5175"/>
                    <a:pt x="59639" y="4261"/>
                  </a:cubicBezTo>
                  <a:cubicBezTo>
                    <a:pt x="60729" y="3807"/>
                    <a:pt x="61882" y="3487"/>
                    <a:pt x="63044" y="3276"/>
                  </a:cubicBezTo>
                  <a:cubicBezTo>
                    <a:pt x="63617" y="3170"/>
                    <a:pt x="64191" y="3097"/>
                    <a:pt x="64766" y="3008"/>
                  </a:cubicBezTo>
                  <a:cubicBezTo>
                    <a:pt x="65362" y="2917"/>
                    <a:pt x="65901" y="2733"/>
                    <a:pt x="66503" y="2733"/>
                  </a:cubicBezTo>
                  <a:cubicBezTo>
                    <a:pt x="66519" y="2733"/>
                    <a:pt x="66536" y="2733"/>
                    <a:pt x="66553" y="2734"/>
                  </a:cubicBezTo>
                  <a:cubicBezTo>
                    <a:pt x="66557" y="2734"/>
                    <a:pt x="66561" y="2734"/>
                    <a:pt x="66565" y="2734"/>
                  </a:cubicBezTo>
                  <a:cubicBezTo>
                    <a:pt x="67096" y="2734"/>
                    <a:pt x="67186" y="1949"/>
                    <a:pt x="66679" y="1800"/>
                  </a:cubicBezTo>
                  <a:cubicBezTo>
                    <a:pt x="66430" y="1728"/>
                    <a:pt x="66178" y="1673"/>
                    <a:pt x="65939" y="1574"/>
                  </a:cubicBezTo>
                  <a:cubicBezTo>
                    <a:pt x="65676" y="1465"/>
                    <a:pt x="65432" y="1353"/>
                    <a:pt x="65153" y="1292"/>
                  </a:cubicBezTo>
                  <a:cubicBezTo>
                    <a:pt x="64693" y="1190"/>
                    <a:pt x="64223" y="1158"/>
                    <a:pt x="63754" y="1158"/>
                  </a:cubicBezTo>
                  <a:cubicBezTo>
                    <a:pt x="63648" y="1158"/>
                    <a:pt x="63542" y="1160"/>
                    <a:pt x="63436" y="1163"/>
                  </a:cubicBezTo>
                  <a:cubicBezTo>
                    <a:pt x="62303" y="1193"/>
                    <a:pt x="61165" y="1455"/>
                    <a:pt x="60096" y="1809"/>
                  </a:cubicBezTo>
                  <a:cubicBezTo>
                    <a:pt x="57947" y="2523"/>
                    <a:pt x="55980" y="3643"/>
                    <a:pt x="54203" y="5037"/>
                  </a:cubicBezTo>
                  <a:cubicBezTo>
                    <a:pt x="51665" y="7028"/>
                    <a:pt x="49615" y="9531"/>
                    <a:pt x="47740" y="12152"/>
                  </a:cubicBezTo>
                  <a:cubicBezTo>
                    <a:pt x="47115" y="11501"/>
                    <a:pt x="46217" y="11013"/>
                    <a:pt x="45431" y="10601"/>
                  </a:cubicBezTo>
                  <a:cubicBezTo>
                    <a:pt x="45661" y="10193"/>
                    <a:pt x="45736" y="9583"/>
                    <a:pt x="45806" y="9219"/>
                  </a:cubicBezTo>
                  <a:cubicBezTo>
                    <a:pt x="45994" y="8211"/>
                    <a:pt x="46142" y="7194"/>
                    <a:pt x="46246" y="6171"/>
                  </a:cubicBezTo>
                  <a:cubicBezTo>
                    <a:pt x="46427" y="4423"/>
                    <a:pt x="46650" y="2347"/>
                    <a:pt x="45382" y="929"/>
                  </a:cubicBezTo>
                  <a:cubicBezTo>
                    <a:pt x="44834" y="318"/>
                    <a:pt x="44106" y="0"/>
                    <a:pt x="433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313025" y="7663700"/>
              <a:ext cx="96950" cy="61350"/>
            </a:xfrm>
            <a:custGeom>
              <a:avLst/>
              <a:gdLst/>
              <a:ahLst/>
              <a:cxnLst/>
              <a:rect l="l" t="t" r="r" b="b"/>
              <a:pathLst>
                <a:path w="3878" h="2454" extrusionOk="0">
                  <a:moveTo>
                    <a:pt x="3077" y="0"/>
                  </a:moveTo>
                  <a:cubicBezTo>
                    <a:pt x="3064" y="0"/>
                    <a:pt x="3052" y="1"/>
                    <a:pt x="3039" y="2"/>
                  </a:cubicBezTo>
                  <a:cubicBezTo>
                    <a:pt x="2861" y="12"/>
                    <a:pt x="2672" y="26"/>
                    <a:pt x="2499" y="77"/>
                  </a:cubicBezTo>
                  <a:cubicBezTo>
                    <a:pt x="2394" y="107"/>
                    <a:pt x="2290" y="155"/>
                    <a:pt x="2187" y="195"/>
                  </a:cubicBezTo>
                  <a:cubicBezTo>
                    <a:pt x="1908" y="302"/>
                    <a:pt x="1642" y="445"/>
                    <a:pt x="1375" y="579"/>
                  </a:cubicBezTo>
                  <a:cubicBezTo>
                    <a:pt x="1158" y="688"/>
                    <a:pt x="959" y="818"/>
                    <a:pt x="755" y="949"/>
                  </a:cubicBezTo>
                  <a:cubicBezTo>
                    <a:pt x="630" y="1029"/>
                    <a:pt x="480" y="1107"/>
                    <a:pt x="374" y="1213"/>
                  </a:cubicBezTo>
                  <a:cubicBezTo>
                    <a:pt x="297" y="1314"/>
                    <a:pt x="258" y="1364"/>
                    <a:pt x="258" y="1364"/>
                  </a:cubicBezTo>
                  <a:cubicBezTo>
                    <a:pt x="257" y="1364"/>
                    <a:pt x="274" y="1341"/>
                    <a:pt x="309" y="1294"/>
                  </a:cubicBezTo>
                  <a:lnTo>
                    <a:pt x="309" y="1294"/>
                  </a:lnTo>
                  <a:lnTo>
                    <a:pt x="272" y="1331"/>
                  </a:lnTo>
                  <a:cubicBezTo>
                    <a:pt x="177" y="1430"/>
                    <a:pt x="108" y="1551"/>
                    <a:pt x="71" y="1683"/>
                  </a:cubicBezTo>
                  <a:cubicBezTo>
                    <a:pt x="1" y="1912"/>
                    <a:pt x="113" y="2234"/>
                    <a:pt x="338" y="2340"/>
                  </a:cubicBezTo>
                  <a:cubicBezTo>
                    <a:pt x="435" y="2391"/>
                    <a:pt x="540" y="2423"/>
                    <a:pt x="647" y="2437"/>
                  </a:cubicBezTo>
                  <a:cubicBezTo>
                    <a:pt x="679" y="2444"/>
                    <a:pt x="712" y="2448"/>
                    <a:pt x="744" y="2448"/>
                  </a:cubicBezTo>
                  <a:cubicBezTo>
                    <a:pt x="758" y="2448"/>
                    <a:pt x="771" y="2447"/>
                    <a:pt x="785" y="2446"/>
                  </a:cubicBezTo>
                  <a:cubicBezTo>
                    <a:pt x="714" y="2433"/>
                    <a:pt x="683" y="2426"/>
                    <a:pt x="692" y="2426"/>
                  </a:cubicBezTo>
                  <a:cubicBezTo>
                    <a:pt x="702" y="2426"/>
                    <a:pt x="767" y="2435"/>
                    <a:pt x="888" y="2454"/>
                  </a:cubicBezTo>
                  <a:cubicBezTo>
                    <a:pt x="1045" y="2448"/>
                    <a:pt x="1198" y="2398"/>
                    <a:pt x="1349" y="2358"/>
                  </a:cubicBezTo>
                  <a:cubicBezTo>
                    <a:pt x="1582" y="2299"/>
                    <a:pt x="1812" y="2242"/>
                    <a:pt x="2040" y="2157"/>
                  </a:cubicBezTo>
                  <a:cubicBezTo>
                    <a:pt x="2319" y="2053"/>
                    <a:pt x="2606" y="1956"/>
                    <a:pt x="2875" y="1827"/>
                  </a:cubicBezTo>
                  <a:cubicBezTo>
                    <a:pt x="3145" y="1698"/>
                    <a:pt x="3377" y="1554"/>
                    <a:pt x="3595" y="1345"/>
                  </a:cubicBezTo>
                  <a:cubicBezTo>
                    <a:pt x="3824" y="1126"/>
                    <a:pt x="3878" y="768"/>
                    <a:pt x="3758" y="485"/>
                  </a:cubicBezTo>
                  <a:cubicBezTo>
                    <a:pt x="3647" y="223"/>
                    <a:pt x="3373" y="0"/>
                    <a:pt x="30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05625" y="7732775"/>
              <a:ext cx="68975" cy="40775"/>
            </a:xfrm>
            <a:custGeom>
              <a:avLst/>
              <a:gdLst/>
              <a:ahLst/>
              <a:cxnLst/>
              <a:rect l="l" t="t" r="r" b="b"/>
              <a:pathLst>
                <a:path w="2759" h="1631" extrusionOk="0">
                  <a:moveTo>
                    <a:pt x="1709" y="0"/>
                  </a:moveTo>
                  <a:cubicBezTo>
                    <a:pt x="1563" y="0"/>
                    <a:pt x="1416" y="34"/>
                    <a:pt x="1275" y="68"/>
                  </a:cubicBezTo>
                  <a:cubicBezTo>
                    <a:pt x="1091" y="111"/>
                    <a:pt x="916" y="182"/>
                    <a:pt x="755" y="279"/>
                  </a:cubicBezTo>
                  <a:cubicBezTo>
                    <a:pt x="603" y="371"/>
                    <a:pt x="455" y="466"/>
                    <a:pt x="340" y="604"/>
                  </a:cubicBezTo>
                  <a:cubicBezTo>
                    <a:pt x="282" y="673"/>
                    <a:pt x="217" y="742"/>
                    <a:pt x="174" y="822"/>
                  </a:cubicBezTo>
                  <a:cubicBezTo>
                    <a:pt x="136" y="895"/>
                    <a:pt x="107" y="982"/>
                    <a:pt x="78" y="1060"/>
                  </a:cubicBezTo>
                  <a:cubicBezTo>
                    <a:pt x="1" y="1266"/>
                    <a:pt x="165" y="1476"/>
                    <a:pt x="351" y="1539"/>
                  </a:cubicBezTo>
                  <a:cubicBezTo>
                    <a:pt x="405" y="1559"/>
                    <a:pt x="458" y="1582"/>
                    <a:pt x="514" y="1596"/>
                  </a:cubicBezTo>
                  <a:cubicBezTo>
                    <a:pt x="610" y="1619"/>
                    <a:pt x="716" y="1618"/>
                    <a:pt x="815" y="1627"/>
                  </a:cubicBezTo>
                  <a:cubicBezTo>
                    <a:pt x="839" y="1629"/>
                    <a:pt x="863" y="1630"/>
                    <a:pt x="887" y="1630"/>
                  </a:cubicBezTo>
                  <a:cubicBezTo>
                    <a:pt x="1026" y="1630"/>
                    <a:pt x="1168" y="1597"/>
                    <a:pt x="1306" y="1575"/>
                  </a:cubicBezTo>
                  <a:cubicBezTo>
                    <a:pt x="1380" y="1569"/>
                    <a:pt x="1452" y="1553"/>
                    <a:pt x="1524" y="1533"/>
                  </a:cubicBezTo>
                  <a:cubicBezTo>
                    <a:pt x="1582" y="1513"/>
                    <a:pt x="1641" y="1490"/>
                    <a:pt x="1701" y="1469"/>
                  </a:cubicBezTo>
                  <a:cubicBezTo>
                    <a:pt x="1863" y="1413"/>
                    <a:pt x="2028" y="1361"/>
                    <a:pt x="2164" y="1258"/>
                  </a:cubicBezTo>
                  <a:cubicBezTo>
                    <a:pt x="2278" y="1209"/>
                    <a:pt x="2344" y="1162"/>
                    <a:pt x="2451" y="1074"/>
                  </a:cubicBezTo>
                  <a:cubicBezTo>
                    <a:pt x="2484" y="1048"/>
                    <a:pt x="2519" y="1023"/>
                    <a:pt x="2550" y="996"/>
                  </a:cubicBezTo>
                  <a:cubicBezTo>
                    <a:pt x="2611" y="936"/>
                    <a:pt x="2656" y="859"/>
                    <a:pt x="2677" y="776"/>
                  </a:cubicBezTo>
                  <a:cubicBezTo>
                    <a:pt x="2677" y="775"/>
                    <a:pt x="2679" y="773"/>
                    <a:pt x="2680" y="772"/>
                  </a:cubicBezTo>
                  <a:cubicBezTo>
                    <a:pt x="2759" y="617"/>
                    <a:pt x="2745" y="435"/>
                    <a:pt x="2620" y="308"/>
                  </a:cubicBezTo>
                  <a:cubicBezTo>
                    <a:pt x="2616" y="303"/>
                    <a:pt x="2610" y="300"/>
                    <a:pt x="2605" y="296"/>
                  </a:cubicBezTo>
                  <a:cubicBezTo>
                    <a:pt x="2457" y="88"/>
                    <a:pt x="2160" y="14"/>
                    <a:pt x="1908" y="14"/>
                  </a:cubicBezTo>
                  <a:cubicBezTo>
                    <a:pt x="1893" y="14"/>
                    <a:pt x="1878" y="14"/>
                    <a:pt x="1863" y="15"/>
                  </a:cubicBezTo>
                  <a:cubicBezTo>
                    <a:pt x="1812" y="5"/>
                    <a:pt x="1761" y="0"/>
                    <a:pt x="170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157050" y="7634775"/>
              <a:ext cx="69375" cy="43200"/>
            </a:xfrm>
            <a:custGeom>
              <a:avLst/>
              <a:gdLst/>
              <a:ahLst/>
              <a:cxnLst/>
              <a:rect l="l" t="t" r="r" b="b"/>
              <a:pathLst>
                <a:path w="2775" h="1728" extrusionOk="0">
                  <a:moveTo>
                    <a:pt x="1730" y="1"/>
                  </a:moveTo>
                  <a:cubicBezTo>
                    <a:pt x="1715" y="1"/>
                    <a:pt x="1700" y="1"/>
                    <a:pt x="1685" y="2"/>
                  </a:cubicBezTo>
                  <a:cubicBezTo>
                    <a:pt x="1551" y="15"/>
                    <a:pt x="1417" y="33"/>
                    <a:pt x="1285" y="59"/>
                  </a:cubicBezTo>
                  <a:cubicBezTo>
                    <a:pt x="1092" y="93"/>
                    <a:pt x="912" y="193"/>
                    <a:pt x="731" y="270"/>
                  </a:cubicBezTo>
                  <a:cubicBezTo>
                    <a:pt x="642" y="308"/>
                    <a:pt x="570" y="339"/>
                    <a:pt x="492" y="398"/>
                  </a:cubicBezTo>
                  <a:cubicBezTo>
                    <a:pt x="422" y="455"/>
                    <a:pt x="356" y="517"/>
                    <a:pt x="295" y="583"/>
                  </a:cubicBezTo>
                  <a:cubicBezTo>
                    <a:pt x="232" y="649"/>
                    <a:pt x="165" y="715"/>
                    <a:pt x="114" y="795"/>
                  </a:cubicBezTo>
                  <a:cubicBezTo>
                    <a:pt x="26" y="930"/>
                    <a:pt x="0" y="1182"/>
                    <a:pt x="92" y="1315"/>
                  </a:cubicBezTo>
                  <a:cubicBezTo>
                    <a:pt x="186" y="1449"/>
                    <a:pt x="287" y="1536"/>
                    <a:pt x="439" y="1596"/>
                  </a:cubicBezTo>
                  <a:cubicBezTo>
                    <a:pt x="496" y="1618"/>
                    <a:pt x="553" y="1638"/>
                    <a:pt x="610" y="1658"/>
                  </a:cubicBezTo>
                  <a:cubicBezTo>
                    <a:pt x="754" y="1710"/>
                    <a:pt x="894" y="1728"/>
                    <a:pt x="1041" y="1728"/>
                  </a:cubicBezTo>
                  <a:cubicBezTo>
                    <a:pt x="1076" y="1728"/>
                    <a:pt x="1110" y="1727"/>
                    <a:pt x="1146" y="1725"/>
                  </a:cubicBezTo>
                  <a:cubicBezTo>
                    <a:pt x="1331" y="1716"/>
                    <a:pt x="1523" y="1713"/>
                    <a:pt x="1705" y="1659"/>
                  </a:cubicBezTo>
                  <a:cubicBezTo>
                    <a:pt x="1869" y="1613"/>
                    <a:pt x="2044" y="1553"/>
                    <a:pt x="2191" y="1458"/>
                  </a:cubicBezTo>
                  <a:cubicBezTo>
                    <a:pt x="2236" y="1443"/>
                    <a:pt x="2279" y="1421"/>
                    <a:pt x="2320" y="1397"/>
                  </a:cubicBezTo>
                  <a:cubicBezTo>
                    <a:pt x="2428" y="1329"/>
                    <a:pt x="2518" y="1238"/>
                    <a:pt x="2587" y="1131"/>
                  </a:cubicBezTo>
                  <a:cubicBezTo>
                    <a:pt x="2589" y="1128"/>
                    <a:pt x="2589" y="1125"/>
                    <a:pt x="2591" y="1122"/>
                  </a:cubicBezTo>
                  <a:cubicBezTo>
                    <a:pt x="2660" y="1051"/>
                    <a:pt x="2712" y="967"/>
                    <a:pt x="2744" y="874"/>
                  </a:cubicBezTo>
                  <a:cubicBezTo>
                    <a:pt x="2759" y="828"/>
                    <a:pt x="2773" y="700"/>
                    <a:pt x="2771" y="700"/>
                  </a:cubicBezTo>
                  <a:lnTo>
                    <a:pt x="2771" y="700"/>
                  </a:lnTo>
                  <a:cubicBezTo>
                    <a:pt x="2770" y="700"/>
                    <a:pt x="2767" y="714"/>
                    <a:pt x="2763" y="749"/>
                  </a:cubicBezTo>
                  <a:cubicBezTo>
                    <a:pt x="2757" y="780"/>
                    <a:pt x="2754" y="796"/>
                    <a:pt x="2753" y="796"/>
                  </a:cubicBezTo>
                  <a:cubicBezTo>
                    <a:pt x="2753" y="796"/>
                    <a:pt x="2755" y="776"/>
                    <a:pt x="2761" y="735"/>
                  </a:cubicBezTo>
                  <a:cubicBezTo>
                    <a:pt x="2775" y="672"/>
                    <a:pt x="2772" y="609"/>
                    <a:pt x="2753" y="549"/>
                  </a:cubicBezTo>
                  <a:cubicBezTo>
                    <a:pt x="2726" y="466"/>
                    <a:pt x="2673" y="415"/>
                    <a:pt x="2634" y="343"/>
                  </a:cubicBezTo>
                  <a:lnTo>
                    <a:pt x="2634" y="343"/>
                  </a:lnTo>
                  <a:cubicBezTo>
                    <a:pt x="2669" y="384"/>
                    <a:pt x="2687" y="405"/>
                    <a:pt x="2688" y="405"/>
                  </a:cubicBezTo>
                  <a:cubicBezTo>
                    <a:pt x="2689" y="405"/>
                    <a:pt x="2674" y="386"/>
                    <a:pt x="2643" y="346"/>
                  </a:cubicBezTo>
                  <a:cubicBezTo>
                    <a:pt x="2626" y="323"/>
                    <a:pt x="2607" y="300"/>
                    <a:pt x="2591" y="279"/>
                  </a:cubicBezTo>
                  <a:cubicBezTo>
                    <a:pt x="2509" y="190"/>
                    <a:pt x="2409" y="148"/>
                    <a:pt x="2305" y="114"/>
                  </a:cubicBezTo>
                  <a:cubicBezTo>
                    <a:pt x="2224" y="68"/>
                    <a:pt x="2135" y="38"/>
                    <a:pt x="2042" y="25"/>
                  </a:cubicBezTo>
                  <a:cubicBezTo>
                    <a:pt x="2005" y="21"/>
                    <a:pt x="1968" y="18"/>
                    <a:pt x="1931" y="18"/>
                  </a:cubicBezTo>
                  <a:cubicBezTo>
                    <a:pt x="1917" y="18"/>
                    <a:pt x="1903" y="18"/>
                    <a:pt x="1889" y="19"/>
                  </a:cubicBezTo>
                  <a:cubicBezTo>
                    <a:pt x="1837" y="7"/>
                    <a:pt x="1784" y="1"/>
                    <a:pt x="17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147375" y="8055500"/>
              <a:ext cx="400" cy="75"/>
            </a:xfrm>
            <a:custGeom>
              <a:avLst/>
              <a:gdLst/>
              <a:ahLst/>
              <a:cxnLst/>
              <a:rect l="l" t="t" r="r" b="b"/>
              <a:pathLst>
                <a:path w="16" h="3" extrusionOk="0">
                  <a:moveTo>
                    <a:pt x="9" y="1"/>
                  </a:moveTo>
                  <a:lnTo>
                    <a:pt x="0" y="2"/>
                  </a:lnTo>
                  <a:lnTo>
                    <a:pt x="16"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147000" y="8055325"/>
              <a:ext cx="1400" cy="200"/>
            </a:xfrm>
            <a:custGeom>
              <a:avLst/>
              <a:gdLst/>
              <a:ahLst/>
              <a:cxnLst/>
              <a:rect l="l" t="t" r="r" b="b"/>
              <a:pathLst>
                <a:path w="56" h="8" extrusionOk="0">
                  <a:moveTo>
                    <a:pt x="54" y="1"/>
                  </a:moveTo>
                  <a:cubicBezTo>
                    <a:pt x="52" y="1"/>
                    <a:pt x="34" y="3"/>
                    <a:pt x="1" y="8"/>
                  </a:cubicBezTo>
                  <a:lnTo>
                    <a:pt x="10" y="8"/>
                  </a:lnTo>
                  <a:cubicBezTo>
                    <a:pt x="41" y="3"/>
                    <a:pt x="56" y="1"/>
                    <a:pt x="5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169675" y="8009225"/>
              <a:ext cx="82050" cy="46875"/>
            </a:xfrm>
            <a:custGeom>
              <a:avLst/>
              <a:gdLst/>
              <a:ahLst/>
              <a:cxnLst/>
              <a:rect l="l" t="t" r="r" b="b"/>
              <a:pathLst>
                <a:path w="3282" h="1875" extrusionOk="0">
                  <a:moveTo>
                    <a:pt x="2380" y="1"/>
                  </a:moveTo>
                  <a:cubicBezTo>
                    <a:pt x="2240" y="1"/>
                    <a:pt x="2104" y="25"/>
                    <a:pt x="1956" y="47"/>
                  </a:cubicBezTo>
                  <a:cubicBezTo>
                    <a:pt x="1672" y="89"/>
                    <a:pt x="1396" y="219"/>
                    <a:pt x="1139" y="342"/>
                  </a:cubicBezTo>
                  <a:cubicBezTo>
                    <a:pt x="903" y="454"/>
                    <a:pt x="657" y="646"/>
                    <a:pt x="461" y="815"/>
                  </a:cubicBezTo>
                  <a:cubicBezTo>
                    <a:pt x="264" y="982"/>
                    <a:pt x="58" y="1233"/>
                    <a:pt x="54" y="1501"/>
                  </a:cubicBezTo>
                  <a:cubicBezTo>
                    <a:pt x="0" y="1611"/>
                    <a:pt x="78" y="1739"/>
                    <a:pt x="194" y="1759"/>
                  </a:cubicBezTo>
                  <a:cubicBezTo>
                    <a:pt x="301" y="1829"/>
                    <a:pt x="410" y="1859"/>
                    <a:pt x="554" y="1865"/>
                  </a:cubicBezTo>
                  <a:cubicBezTo>
                    <a:pt x="610" y="1868"/>
                    <a:pt x="666" y="1875"/>
                    <a:pt x="722" y="1875"/>
                  </a:cubicBezTo>
                  <a:cubicBezTo>
                    <a:pt x="782" y="1870"/>
                    <a:pt x="841" y="1864"/>
                    <a:pt x="900" y="1853"/>
                  </a:cubicBezTo>
                  <a:cubicBezTo>
                    <a:pt x="1161" y="1816"/>
                    <a:pt x="1436" y="1776"/>
                    <a:pt x="1691" y="1712"/>
                  </a:cubicBezTo>
                  <a:cubicBezTo>
                    <a:pt x="1965" y="1644"/>
                    <a:pt x="2237" y="1558"/>
                    <a:pt x="2492" y="1437"/>
                  </a:cubicBezTo>
                  <a:cubicBezTo>
                    <a:pt x="2647" y="1362"/>
                    <a:pt x="2782" y="1303"/>
                    <a:pt x="2913" y="1182"/>
                  </a:cubicBezTo>
                  <a:cubicBezTo>
                    <a:pt x="2982" y="1119"/>
                    <a:pt x="3042" y="1047"/>
                    <a:pt x="3089" y="967"/>
                  </a:cubicBezTo>
                  <a:cubicBezTo>
                    <a:pt x="3105" y="935"/>
                    <a:pt x="3117" y="909"/>
                    <a:pt x="3126" y="886"/>
                  </a:cubicBezTo>
                  <a:cubicBezTo>
                    <a:pt x="3134" y="875"/>
                    <a:pt x="3146" y="866"/>
                    <a:pt x="3151" y="852"/>
                  </a:cubicBezTo>
                  <a:cubicBezTo>
                    <a:pt x="3281" y="614"/>
                    <a:pt x="3200" y="350"/>
                    <a:pt x="2980" y="201"/>
                  </a:cubicBezTo>
                  <a:cubicBezTo>
                    <a:pt x="2974" y="196"/>
                    <a:pt x="2964" y="195"/>
                    <a:pt x="2956" y="190"/>
                  </a:cubicBezTo>
                  <a:cubicBezTo>
                    <a:pt x="2936" y="173"/>
                    <a:pt x="2910" y="153"/>
                    <a:pt x="2870" y="126"/>
                  </a:cubicBezTo>
                  <a:cubicBezTo>
                    <a:pt x="2788" y="80"/>
                    <a:pt x="2699" y="46"/>
                    <a:pt x="2609" y="26"/>
                  </a:cubicBezTo>
                  <a:cubicBezTo>
                    <a:pt x="2530" y="8"/>
                    <a:pt x="2454" y="1"/>
                    <a:pt x="238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37175" y="8088875"/>
              <a:ext cx="90775" cy="48800"/>
            </a:xfrm>
            <a:custGeom>
              <a:avLst/>
              <a:gdLst/>
              <a:ahLst/>
              <a:cxnLst/>
              <a:rect l="l" t="t" r="r" b="b"/>
              <a:pathLst>
                <a:path w="3631" h="1952" extrusionOk="0">
                  <a:moveTo>
                    <a:pt x="2429" y="0"/>
                  </a:moveTo>
                  <a:cubicBezTo>
                    <a:pt x="2038" y="0"/>
                    <a:pt x="1639" y="124"/>
                    <a:pt x="1281" y="264"/>
                  </a:cubicBezTo>
                  <a:cubicBezTo>
                    <a:pt x="1069" y="348"/>
                    <a:pt x="839" y="450"/>
                    <a:pt x="650" y="583"/>
                  </a:cubicBezTo>
                  <a:cubicBezTo>
                    <a:pt x="541" y="662"/>
                    <a:pt x="438" y="748"/>
                    <a:pt x="343" y="843"/>
                  </a:cubicBezTo>
                  <a:cubicBezTo>
                    <a:pt x="289" y="890"/>
                    <a:pt x="243" y="946"/>
                    <a:pt x="205" y="1007"/>
                  </a:cubicBezTo>
                  <a:cubicBezTo>
                    <a:pt x="196" y="1021"/>
                    <a:pt x="152" y="1104"/>
                    <a:pt x="157" y="1104"/>
                  </a:cubicBezTo>
                  <a:cubicBezTo>
                    <a:pt x="157" y="1104"/>
                    <a:pt x="158" y="1103"/>
                    <a:pt x="160" y="1101"/>
                  </a:cubicBezTo>
                  <a:lnTo>
                    <a:pt x="160" y="1101"/>
                  </a:lnTo>
                  <a:cubicBezTo>
                    <a:pt x="31" y="1264"/>
                    <a:pt x="1" y="1558"/>
                    <a:pt x="232" y="1664"/>
                  </a:cubicBezTo>
                  <a:cubicBezTo>
                    <a:pt x="298" y="1695"/>
                    <a:pt x="344" y="1735"/>
                    <a:pt x="406" y="1772"/>
                  </a:cubicBezTo>
                  <a:cubicBezTo>
                    <a:pt x="484" y="1821"/>
                    <a:pt x="590" y="1846"/>
                    <a:pt x="679" y="1875"/>
                  </a:cubicBezTo>
                  <a:cubicBezTo>
                    <a:pt x="854" y="1930"/>
                    <a:pt x="1051" y="1951"/>
                    <a:pt x="1237" y="1951"/>
                  </a:cubicBezTo>
                  <a:cubicBezTo>
                    <a:pt x="1585" y="1948"/>
                    <a:pt x="1932" y="1913"/>
                    <a:pt x="2273" y="1846"/>
                  </a:cubicBezTo>
                  <a:cubicBezTo>
                    <a:pt x="2408" y="1819"/>
                    <a:pt x="2546" y="1766"/>
                    <a:pt x="2675" y="1718"/>
                  </a:cubicBezTo>
                  <a:cubicBezTo>
                    <a:pt x="2766" y="1689"/>
                    <a:pt x="2852" y="1649"/>
                    <a:pt x="2933" y="1603"/>
                  </a:cubicBezTo>
                  <a:cubicBezTo>
                    <a:pt x="3048" y="1510"/>
                    <a:pt x="3107" y="1464"/>
                    <a:pt x="3111" y="1464"/>
                  </a:cubicBezTo>
                  <a:lnTo>
                    <a:pt x="3111" y="1464"/>
                  </a:lnTo>
                  <a:cubicBezTo>
                    <a:pt x="3114" y="1464"/>
                    <a:pt x="3085" y="1491"/>
                    <a:pt x="3024" y="1545"/>
                  </a:cubicBezTo>
                  <a:cubicBezTo>
                    <a:pt x="3058" y="1532"/>
                    <a:pt x="3088" y="1514"/>
                    <a:pt x="3116" y="1489"/>
                  </a:cubicBezTo>
                  <a:cubicBezTo>
                    <a:pt x="3227" y="1423"/>
                    <a:pt x="3320" y="1331"/>
                    <a:pt x="3388" y="1221"/>
                  </a:cubicBezTo>
                  <a:cubicBezTo>
                    <a:pt x="3437" y="1164"/>
                    <a:pt x="3503" y="1089"/>
                    <a:pt x="3504" y="1085"/>
                  </a:cubicBezTo>
                  <a:cubicBezTo>
                    <a:pt x="3586" y="946"/>
                    <a:pt x="3630" y="740"/>
                    <a:pt x="3586" y="580"/>
                  </a:cubicBezTo>
                  <a:cubicBezTo>
                    <a:pt x="3518" y="336"/>
                    <a:pt x="3322" y="209"/>
                    <a:pt x="3107" y="124"/>
                  </a:cubicBezTo>
                  <a:cubicBezTo>
                    <a:pt x="3042" y="84"/>
                    <a:pt x="2973" y="57"/>
                    <a:pt x="2901" y="37"/>
                  </a:cubicBezTo>
                  <a:cubicBezTo>
                    <a:pt x="2786" y="6"/>
                    <a:pt x="2669" y="5"/>
                    <a:pt x="2551" y="5"/>
                  </a:cubicBezTo>
                  <a:lnTo>
                    <a:pt x="2554" y="5"/>
                  </a:lnTo>
                  <a:cubicBezTo>
                    <a:pt x="2512" y="2"/>
                    <a:pt x="2471" y="0"/>
                    <a:pt x="242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14575" y="7961250"/>
              <a:ext cx="70800" cy="50250"/>
            </a:xfrm>
            <a:custGeom>
              <a:avLst/>
              <a:gdLst/>
              <a:ahLst/>
              <a:cxnLst/>
              <a:rect l="l" t="t" r="r" b="b"/>
              <a:pathLst>
                <a:path w="2832" h="2010" extrusionOk="0">
                  <a:moveTo>
                    <a:pt x="1703" y="1"/>
                  </a:moveTo>
                  <a:cubicBezTo>
                    <a:pt x="1627" y="1"/>
                    <a:pt x="1517" y="26"/>
                    <a:pt x="1433" y="42"/>
                  </a:cubicBezTo>
                  <a:cubicBezTo>
                    <a:pt x="1368" y="53"/>
                    <a:pt x="1305" y="65"/>
                    <a:pt x="1243" y="82"/>
                  </a:cubicBezTo>
                  <a:cubicBezTo>
                    <a:pt x="1064" y="130"/>
                    <a:pt x="882" y="225"/>
                    <a:pt x="717" y="316"/>
                  </a:cubicBezTo>
                  <a:cubicBezTo>
                    <a:pt x="553" y="408"/>
                    <a:pt x="410" y="531"/>
                    <a:pt x="294" y="680"/>
                  </a:cubicBezTo>
                  <a:cubicBezTo>
                    <a:pt x="185" y="813"/>
                    <a:pt x="88" y="921"/>
                    <a:pt x="43" y="1093"/>
                  </a:cubicBezTo>
                  <a:cubicBezTo>
                    <a:pt x="0" y="1243"/>
                    <a:pt x="5" y="1403"/>
                    <a:pt x="54" y="1550"/>
                  </a:cubicBezTo>
                  <a:cubicBezTo>
                    <a:pt x="96" y="1708"/>
                    <a:pt x="209" y="1860"/>
                    <a:pt x="363" y="1913"/>
                  </a:cubicBezTo>
                  <a:cubicBezTo>
                    <a:pt x="424" y="1948"/>
                    <a:pt x="490" y="1974"/>
                    <a:pt x="559" y="1988"/>
                  </a:cubicBezTo>
                  <a:cubicBezTo>
                    <a:pt x="633" y="2002"/>
                    <a:pt x="697" y="2009"/>
                    <a:pt x="760" y="2009"/>
                  </a:cubicBezTo>
                  <a:cubicBezTo>
                    <a:pt x="831" y="2009"/>
                    <a:pt x="900" y="2000"/>
                    <a:pt x="981" y="1979"/>
                  </a:cubicBezTo>
                  <a:cubicBezTo>
                    <a:pt x="1017" y="1969"/>
                    <a:pt x="1051" y="1959"/>
                    <a:pt x="1086" y="1950"/>
                  </a:cubicBezTo>
                  <a:cubicBezTo>
                    <a:pt x="1180" y="1926"/>
                    <a:pt x="1262" y="1908"/>
                    <a:pt x="1353" y="1870"/>
                  </a:cubicBezTo>
                  <a:cubicBezTo>
                    <a:pt x="1428" y="1839"/>
                    <a:pt x="1502" y="1805"/>
                    <a:pt x="1576" y="1771"/>
                  </a:cubicBezTo>
                  <a:cubicBezTo>
                    <a:pt x="1732" y="1707"/>
                    <a:pt x="1889" y="1642"/>
                    <a:pt x="2046" y="1576"/>
                  </a:cubicBezTo>
                  <a:lnTo>
                    <a:pt x="2046" y="1576"/>
                  </a:lnTo>
                  <a:lnTo>
                    <a:pt x="1846" y="1661"/>
                  </a:lnTo>
                  <a:cubicBezTo>
                    <a:pt x="1909" y="1635"/>
                    <a:pt x="1972" y="1610"/>
                    <a:pt x="2035" y="1584"/>
                  </a:cubicBezTo>
                  <a:cubicBezTo>
                    <a:pt x="2112" y="1552"/>
                    <a:pt x="2181" y="1509"/>
                    <a:pt x="2244" y="1457"/>
                  </a:cubicBezTo>
                  <a:cubicBezTo>
                    <a:pt x="2288" y="1437"/>
                    <a:pt x="2330" y="1412"/>
                    <a:pt x="2368" y="1384"/>
                  </a:cubicBezTo>
                  <a:cubicBezTo>
                    <a:pt x="2391" y="1366"/>
                    <a:pt x="2413" y="1345"/>
                    <a:pt x="2433" y="1323"/>
                  </a:cubicBezTo>
                  <a:cubicBezTo>
                    <a:pt x="2489" y="1292"/>
                    <a:pt x="2542" y="1254"/>
                    <a:pt x="2586" y="1208"/>
                  </a:cubicBezTo>
                  <a:cubicBezTo>
                    <a:pt x="2624" y="1168"/>
                    <a:pt x="2655" y="1123"/>
                    <a:pt x="2683" y="1076"/>
                  </a:cubicBezTo>
                  <a:cubicBezTo>
                    <a:pt x="2792" y="967"/>
                    <a:pt x="2832" y="812"/>
                    <a:pt x="2812" y="664"/>
                  </a:cubicBezTo>
                  <a:cubicBezTo>
                    <a:pt x="2795" y="531"/>
                    <a:pt x="2733" y="436"/>
                    <a:pt x="2641" y="354"/>
                  </a:cubicBezTo>
                  <a:cubicBezTo>
                    <a:pt x="2592" y="287"/>
                    <a:pt x="2528" y="228"/>
                    <a:pt x="2456" y="187"/>
                  </a:cubicBezTo>
                  <a:cubicBezTo>
                    <a:pt x="2397" y="158"/>
                    <a:pt x="2336" y="135"/>
                    <a:pt x="2274" y="116"/>
                  </a:cubicBezTo>
                  <a:cubicBezTo>
                    <a:pt x="2153" y="56"/>
                    <a:pt x="2020" y="25"/>
                    <a:pt x="1885" y="25"/>
                  </a:cubicBezTo>
                  <a:cubicBezTo>
                    <a:pt x="1879" y="25"/>
                    <a:pt x="1872" y="25"/>
                    <a:pt x="1866" y="26"/>
                  </a:cubicBezTo>
                  <a:cubicBezTo>
                    <a:pt x="1817" y="13"/>
                    <a:pt x="1766" y="6"/>
                    <a:pt x="1715" y="1"/>
                  </a:cubicBezTo>
                  <a:cubicBezTo>
                    <a:pt x="1711" y="1"/>
                    <a:pt x="1707" y="1"/>
                    <a:pt x="170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107500" y="8027100"/>
              <a:ext cx="50325" cy="39950"/>
            </a:xfrm>
            <a:custGeom>
              <a:avLst/>
              <a:gdLst/>
              <a:ahLst/>
              <a:cxnLst/>
              <a:rect l="l" t="t" r="r" b="b"/>
              <a:pathLst>
                <a:path w="2013" h="1598" extrusionOk="0">
                  <a:moveTo>
                    <a:pt x="1217" y="1"/>
                  </a:moveTo>
                  <a:cubicBezTo>
                    <a:pt x="1182" y="1"/>
                    <a:pt x="1146" y="3"/>
                    <a:pt x="1111" y="8"/>
                  </a:cubicBezTo>
                  <a:lnTo>
                    <a:pt x="1017" y="20"/>
                  </a:lnTo>
                  <a:lnTo>
                    <a:pt x="785" y="51"/>
                  </a:lnTo>
                  <a:cubicBezTo>
                    <a:pt x="712" y="72"/>
                    <a:pt x="641" y="102"/>
                    <a:pt x="575" y="137"/>
                  </a:cubicBezTo>
                  <a:cubicBezTo>
                    <a:pt x="463" y="188"/>
                    <a:pt x="383" y="229"/>
                    <a:pt x="286" y="320"/>
                  </a:cubicBezTo>
                  <a:cubicBezTo>
                    <a:pt x="216" y="384"/>
                    <a:pt x="136" y="458"/>
                    <a:pt x="94" y="545"/>
                  </a:cubicBezTo>
                  <a:lnTo>
                    <a:pt x="31" y="697"/>
                  </a:lnTo>
                  <a:cubicBezTo>
                    <a:pt x="4" y="780"/>
                    <a:pt x="1" y="868"/>
                    <a:pt x="19" y="952"/>
                  </a:cubicBezTo>
                  <a:cubicBezTo>
                    <a:pt x="38" y="1091"/>
                    <a:pt x="99" y="1218"/>
                    <a:pt x="194" y="1318"/>
                  </a:cubicBezTo>
                  <a:cubicBezTo>
                    <a:pt x="268" y="1398"/>
                    <a:pt x="345" y="1436"/>
                    <a:pt x="437" y="1477"/>
                  </a:cubicBezTo>
                  <a:cubicBezTo>
                    <a:pt x="609" y="1557"/>
                    <a:pt x="662" y="1565"/>
                    <a:pt x="856" y="1586"/>
                  </a:cubicBezTo>
                  <a:cubicBezTo>
                    <a:pt x="887" y="1590"/>
                    <a:pt x="917" y="1594"/>
                    <a:pt x="948" y="1596"/>
                  </a:cubicBezTo>
                  <a:cubicBezTo>
                    <a:pt x="962" y="1597"/>
                    <a:pt x="977" y="1597"/>
                    <a:pt x="991" y="1597"/>
                  </a:cubicBezTo>
                  <a:cubicBezTo>
                    <a:pt x="1101" y="1597"/>
                    <a:pt x="1212" y="1568"/>
                    <a:pt x="1320" y="1548"/>
                  </a:cubicBezTo>
                  <a:cubicBezTo>
                    <a:pt x="1493" y="1514"/>
                    <a:pt x="1667" y="1444"/>
                    <a:pt x="1783" y="1302"/>
                  </a:cubicBezTo>
                  <a:cubicBezTo>
                    <a:pt x="1876" y="1210"/>
                    <a:pt x="1943" y="1095"/>
                    <a:pt x="1977" y="969"/>
                  </a:cubicBezTo>
                  <a:cubicBezTo>
                    <a:pt x="2009" y="872"/>
                    <a:pt x="2012" y="768"/>
                    <a:pt x="1991" y="670"/>
                  </a:cubicBezTo>
                  <a:cubicBezTo>
                    <a:pt x="1986" y="570"/>
                    <a:pt x="1955" y="473"/>
                    <a:pt x="1900" y="389"/>
                  </a:cubicBezTo>
                  <a:cubicBezTo>
                    <a:pt x="1836" y="277"/>
                    <a:pt x="1742" y="185"/>
                    <a:pt x="1630" y="119"/>
                  </a:cubicBezTo>
                  <a:cubicBezTo>
                    <a:pt x="1505" y="41"/>
                    <a:pt x="1362" y="1"/>
                    <a:pt x="12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474050" y="8204725"/>
              <a:ext cx="51475" cy="53525"/>
            </a:xfrm>
            <a:custGeom>
              <a:avLst/>
              <a:gdLst/>
              <a:ahLst/>
              <a:cxnLst/>
              <a:rect l="l" t="t" r="r" b="b"/>
              <a:pathLst>
                <a:path w="2059" h="2141" extrusionOk="0">
                  <a:moveTo>
                    <a:pt x="1423" y="1"/>
                  </a:moveTo>
                  <a:cubicBezTo>
                    <a:pt x="1331" y="1"/>
                    <a:pt x="1239" y="21"/>
                    <a:pt x="1151" y="48"/>
                  </a:cubicBezTo>
                  <a:cubicBezTo>
                    <a:pt x="1045" y="80"/>
                    <a:pt x="922" y="118"/>
                    <a:pt x="829" y="172"/>
                  </a:cubicBezTo>
                  <a:cubicBezTo>
                    <a:pt x="735" y="227"/>
                    <a:pt x="634" y="321"/>
                    <a:pt x="548" y="395"/>
                  </a:cubicBezTo>
                  <a:cubicBezTo>
                    <a:pt x="455" y="473"/>
                    <a:pt x="389" y="574"/>
                    <a:pt x="319" y="669"/>
                  </a:cubicBezTo>
                  <a:cubicBezTo>
                    <a:pt x="280" y="720"/>
                    <a:pt x="244" y="772"/>
                    <a:pt x="211" y="828"/>
                  </a:cubicBezTo>
                  <a:cubicBezTo>
                    <a:pt x="158" y="921"/>
                    <a:pt x="124" y="1038"/>
                    <a:pt x="93" y="1144"/>
                  </a:cubicBezTo>
                  <a:cubicBezTo>
                    <a:pt x="52" y="1288"/>
                    <a:pt x="1" y="1454"/>
                    <a:pt x="12" y="1609"/>
                  </a:cubicBezTo>
                  <a:cubicBezTo>
                    <a:pt x="13" y="1644"/>
                    <a:pt x="12" y="1680"/>
                    <a:pt x="10" y="1714"/>
                  </a:cubicBezTo>
                  <a:cubicBezTo>
                    <a:pt x="3" y="1966"/>
                    <a:pt x="221" y="2141"/>
                    <a:pt x="448" y="2141"/>
                  </a:cubicBezTo>
                  <a:cubicBezTo>
                    <a:pt x="519" y="2141"/>
                    <a:pt x="592" y="2123"/>
                    <a:pt x="658" y="2085"/>
                  </a:cubicBezTo>
                  <a:cubicBezTo>
                    <a:pt x="680" y="2073"/>
                    <a:pt x="703" y="2061"/>
                    <a:pt x="726" y="2047"/>
                  </a:cubicBezTo>
                  <a:cubicBezTo>
                    <a:pt x="756" y="2038"/>
                    <a:pt x="786" y="2025"/>
                    <a:pt x="815" y="2011"/>
                  </a:cubicBezTo>
                  <a:cubicBezTo>
                    <a:pt x="842" y="1995"/>
                    <a:pt x="868" y="1975"/>
                    <a:pt x="896" y="1958"/>
                  </a:cubicBezTo>
                  <a:cubicBezTo>
                    <a:pt x="950" y="1922"/>
                    <a:pt x="1005" y="1890"/>
                    <a:pt x="1060" y="1859"/>
                  </a:cubicBezTo>
                  <a:cubicBezTo>
                    <a:pt x="1160" y="1806"/>
                    <a:pt x="1255" y="1743"/>
                    <a:pt x="1343" y="1671"/>
                  </a:cubicBezTo>
                  <a:cubicBezTo>
                    <a:pt x="1400" y="1623"/>
                    <a:pt x="1455" y="1577"/>
                    <a:pt x="1513" y="1531"/>
                  </a:cubicBezTo>
                  <a:lnTo>
                    <a:pt x="1513" y="1531"/>
                  </a:lnTo>
                  <a:lnTo>
                    <a:pt x="1380" y="1633"/>
                  </a:lnTo>
                  <a:lnTo>
                    <a:pt x="1380" y="1633"/>
                  </a:lnTo>
                  <a:cubicBezTo>
                    <a:pt x="1545" y="1506"/>
                    <a:pt x="1735" y="1351"/>
                    <a:pt x="1842" y="1168"/>
                  </a:cubicBezTo>
                  <a:cubicBezTo>
                    <a:pt x="1945" y="996"/>
                    <a:pt x="2058" y="821"/>
                    <a:pt x="2049" y="613"/>
                  </a:cubicBezTo>
                  <a:cubicBezTo>
                    <a:pt x="2046" y="481"/>
                    <a:pt x="2002" y="353"/>
                    <a:pt x="1920" y="249"/>
                  </a:cubicBezTo>
                  <a:cubicBezTo>
                    <a:pt x="1836" y="138"/>
                    <a:pt x="1738" y="80"/>
                    <a:pt x="1607" y="32"/>
                  </a:cubicBezTo>
                  <a:cubicBezTo>
                    <a:pt x="1547" y="10"/>
                    <a:pt x="1485" y="1"/>
                    <a:pt x="142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565625" y="8244250"/>
              <a:ext cx="850" cy="100"/>
            </a:xfrm>
            <a:custGeom>
              <a:avLst/>
              <a:gdLst/>
              <a:ahLst/>
              <a:cxnLst/>
              <a:rect l="l" t="t" r="r" b="b"/>
              <a:pathLst>
                <a:path w="34" h="4" extrusionOk="0">
                  <a:moveTo>
                    <a:pt x="0" y="0"/>
                  </a:moveTo>
                  <a:lnTo>
                    <a:pt x="9" y="1"/>
                  </a:lnTo>
                  <a:lnTo>
                    <a:pt x="9" y="1"/>
                  </a:lnTo>
                  <a:cubicBezTo>
                    <a:pt x="6" y="1"/>
                    <a:pt x="3" y="0"/>
                    <a:pt x="0" y="0"/>
                  </a:cubicBezTo>
                  <a:close/>
                  <a:moveTo>
                    <a:pt x="9" y="1"/>
                  </a:moveTo>
                  <a:cubicBezTo>
                    <a:pt x="15" y="2"/>
                    <a:pt x="20" y="4"/>
                    <a:pt x="26" y="4"/>
                  </a:cubicBezTo>
                  <a:lnTo>
                    <a:pt x="34" y="4"/>
                  </a:lnTo>
                  <a:lnTo>
                    <a:pt x="9"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566500" y="8244375"/>
              <a:ext cx="2475" cy="325"/>
            </a:xfrm>
            <a:custGeom>
              <a:avLst/>
              <a:gdLst/>
              <a:ahLst/>
              <a:cxnLst/>
              <a:rect l="l" t="t" r="r" b="b"/>
              <a:pathLst>
                <a:path w="99" h="13" extrusionOk="0">
                  <a:moveTo>
                    <a:pt x="0" y="0"/>
                  </a:moveTo>
                  <a:lnTo>
                    <a:pt x="99" y="12"/>
                  </a:lnTo>
                  <a:cubicBezTo>
                    <a:pt x="86" y="11"/>
                    <a:pt x="76" y="8"/>
                    <a:pt x="65" y="6"/>
                  </a:cubicBezTo>
                  <a:cubicBezTo>
                    <a:pt x="42" y="2"/>
                    <a:pt x="22" y="2"/>
                    <a:pt x="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530150" y="8244250"/>
              <a:ext cx="48225" cy="39900"/>
            </a:xfrm>
            <a:custGeom>
              <a:avLst/>
              <a:gdLst/>
              <a:ahLst/>
              <a:cxnLst/>
              <a:rect l="l" t="t" r="r" b="b"/>
              <a:pathLst>
                <a:path w="1929" h="1596" extrusionOk="0">
                  <a:moveTo>
                    <a:pt x="205" y="890"/>
                  </a:moveTo>
                  <a:lnTo>
                    <a:pt x="203" y="893"/>
                  </a:lnTo>
                  <a:cubicBezTo>
                    <a:pt x="204" y="892"/>
                    <a:pt x="204" y="891"/>
                    <a:pt x="205" y="890"/>
                  </a:cubicBezTo>
                  <a:close/>
                  <a:moveTo>
                    <a:pt x="1361" y="0"/>
                  </a:moveTo>
                  <a:cubicBezTo>
                    <a:pt x="1304" y="0"/>
                    <a:pt x="1247" y="6"/>
                    <a:pt x="1190" y="17"/>
                  </a:cubicBezTo>
                  <a:cubicBezTo>
                    <a:pt x="1103" y="34"/>
                    <a:pt x="1020" y="65"/>
                    <a:pt x="943" y="110"/>
                  </a:cubicBezTo>
                  <a:cubicBezTo>
                    <a:pt x="823" y="182"/>
                    <a:pt x="694" y="263"/>
                    <a:pt x="599" y="361"/>
                  </a:cubicBezTo>
                  <a:cubicBezTo>
                    <a:pt x="446" y="520"/>
                    <a:pt x="339" y="715"/>
                    <a:pt x="205" y="890"/>
                  </a:cubicBezTo>
                  <a:lnTo>
                    <a:pt x="205" y="890"/>
                  </a:lnTo>
                  <a:lnTo>
                    <a:pt x="270" y="806"/>
                  </a:lnTo>
                  <a:lnTo>
                    <a:pt x="270" y="806"/>
                  </a:lnTo>
                  <a:cubicBezTo>
                    <a:pt x="210" y="884"/>
                    <a:pt x="166" y="954"/>
                    <a:pt x="146" y="1049"/>
                  </a:cubicBezTo>
                  <a:cubicBezTo>
                    <a:pt x="131" y="1078"/>
                    <a:pt x="118" y="1111"/>
                    <a:pt x="109" y="1143"/>
                  </a:cubicBezTo>
                  <a:cubicBezTo>
                    <a:pt x="106" y="1157"/>
                    <a:pt x="103" y="1172"/>
                    <a:pt x="102" y="1186"/>
                  </a:cubicBezTo>
                  <a:cubicBezTo>
                    <a:pt x="99" y="1189"/>
                    <a:pt x="99" y="1187"/>
                    <a:pt x="95" y="1192"/>
                  </a:cubicBezTo>
                  <a:cubicBezTo>
                    <a:pt x="0" y="1332"/>
                    <a:pt x="123" y="1495"/>
                    <a:pt x="266" y="1514"/>
                  </a:cubicBezTo>
                  <a:lnTo>
                    <a:pt x="271" y="1516"/>
                  </a:lnTo>
                  <a:cubicBezTo>
                    <a:pt x="314" y="1534"/>
                    <a:pt x="358" y="1547"/>
                    <a:pt x="403" y="1554"/>
                  </a:cubicBezTo>
                  <a:cubicBezTo>
                    <a:pt x="423" y="1565"/>
                    <a:pt x="442" y="1574"/>
                    <a:pt x="462" y="1580"/>
                  </a:cubicBezTo>
                  <a:cubicBezTo>
                    <a:pt x="501" y="1591"/>
                    <a:pt x="536" y="1595"/>
                    <a:pt x="571" y="1595"/>
                  </a:cubicBezTo>
                  <a:cubicBezTo>
                    <a:pt x="626" y="1595"/>
                    <a:pt x="680" y="1585"/>
                    <a:pt x="739" y="1576"/>
                  </a:cubicBezTo>
                  <a:cubicBezTo>
                    <a:pt x="793" y="1567"/>
                    <a:pt x="848" y="1556"/>
                    <a:pt x="902" y="1547"/>
                  </a:cubicBezTo>
                  <a:cubicBezTo>
                    <a:pt x="1049" y="1516"/>
                    <a:pt x="1190" y="1485"/>
                    <a:pt x="1325" y="1412"/>
                  </a:cubicBezTo>
                  <a:cubicBezTo>
                    <a:pt x="1459" y="1336"/>
                    <a:pt x="1580" y="1238"/>
                    <a:pt x="1682" y="1121"/>
                  </a:cubicBezTo>
                  <a:cubicBezTo>
                    <a:pt x="1781" y="1009"/>
                    <a:pt x="1818" y="948"/>
                    <a:pt x="1872" y="810"/>
                  </a:cubicBezTo>
                  <a:cubicBezTo>
                    <a:pt x="1878" y="791"/>
                    <a:pt x="1886" y="774"/>
                    <a:pt x="1892" y="756"/>
                  </a:cubicBezTo>
                  <a:cubicBezTo>
                    <a:pt x="1917" y="690"/>
                    <a:pt x="1929" y="621"/>
                    <a:pt x="1929" y="550"/>
                  </a:cubicBezTo>
                  <a:cubicBezTo>
                    <a:pt x="1929" y="489"/>
                    <a:pt x="1913" y="433"/>
                    <a:pt x="1904" y="374"/>
                  </a:cubicBezTo>
                  <a:cubicBezTo>
                    <a:pt x="1900" y="351"/>
                    <a:pt x="1892" y="329"/>
                    <a:pt x="1884" y="308"/>
                  </a:cubicBezTo>
                  <a:cubicBezTo>
                    <a:pt x="1880" y="223"/>
                    <a:pt x="1854" y="143"/>
                    <a:pt x="1780" y="86"/>
                  </a:cubicBezTo>
                  <a:cubicBezTo>
                    <a:pt x="1733" y="51"/>
                    <a:pt x="1676" y="32"/>
                    <a:pt x="1618" y="32"/>
                  </a:cubicBezTo>
                  <a:cubicBezTo>
                    <a:pt x="1612" y="32"/>
                    <a:pt x="1605" y="32"/>
                    <a:pt x="1599" y="33"/>
                  </a:cubicBezTo>
                  <a:cubicBezTo>
                    <a:pt x="1522" y="11"/>
                    <a:pt x="1442" y="0"/>
                    <a:pt x="136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554400" y="8152850"/>
              <a:ext cx="36800" cy="43475"/>
            </a:xfrm>
            <a:custGeom>
              <a:avLst/>
              <a:gdLst/>
              <a:ahLst/>
              <a:cxnLst/>
              <a:rect l="l" t="t" r="r" b="b"/>
              <a:pathLst>
                <a:path w="1472" h="1739" extrusionOk="0">
                  <a:moveTo>
                    <a:pt x="972" y="0"/>
                  </a:moveTo>
                  <a:cubicBezTo>
                    <a:pt x="911" y="0"/>
                    <a:pt x="851" y="11"/>
                    <a:pt x="791" y="36"/>
                  </a:cubicBezTo>
                  <a:cubicBezTo>
                    <a:pt x="659" y="88"/>
                    <a:pt x="546" y="131"/>
                    <a:pt x="448" y="239"/>
                  </a:cubicBezTo>
                  <a:cubicBezTo>
                    <a:pt x="411" y="280"/>
                    <a:pt x="375" y="321"/>
                    <a:pt x="340" y="363"/>
                  </a:cubicBezTo>
                  <a:cubicBezTo>
                    <a:pt x="322" y="384"/>
                    <a:pt x="305" y="406"/>
                    <a:pt x="286" y="427"/>
                  </a:cubicBezTo>
                  <a:cubicBezTo>
                    <a:pt x="251" y="472"/>
                    <a:pt x="216" y="518"/>
                    <a:pt x="180" y="564"/>
                  </a:cubicBezTo>
                  <a:cubicBezTo>
                    <a:pt x="157" y="613"/>
                    <a:pt x="136" y="664"/>
                    <a:pt x="117" y="716"/>
                  </a:cubicBezTo>
                  <a:cubicBezTo>
                    <a:pt x="67" y="847"/>
                    <a:pt x="7" y="986"/>
                    <a:pt x="2" y="1129"/>
                  </a:cubicBezTo>
                  <a:cubicBezTo>
                    <a:pt x="1" y="1252"/>
                    <a:pt x="21" y="1373"/>
                    <a:pt x="59" y="1491"/>
                  </a:cubicBezTo>
                  <a:cubicBezTo>
                    <a:pt x="98" y="1625"/>
                    <a:pt x="234" y="1739"/>
                    <a:pt x="377" y="1739"/>
                  </a:cubicBezTo>
                  <a:cubicBezTo>
                    <a:pt x="407" y="1739"/>
                    <a:pt x="436" y="1734"/>
                    <a:pt x="466" y="1723"/>
                  </a:cubicBezTo>
                  <a:cubicBezTo>
                    <a:pt x="573" y="1685"/>
                    <a:pt x="679" y="1651"/>
                    <a:pt x="778" y="1591"/>
                  </a:cubicBezTo>
                  <a:cubicBezTo>
                    <a:pt x="900" y="1519"/>
                    <a:pt x="993" y="1404"/>
                    <a:pt x="1095" y="1307"/>
                  </a:cubicBezTo>
                  <a:cubicBezTo>
                    <a:pt x="1201" y="1207"/>
                    <a:pt x="1266" y="1066"/>
                    <a:pt x="1344" y="945"/>
                  </a:cubicBezTo>
                  <a:cubicBezTo>
                    <a:pt x="1395" y="867"/>
                    <a:pt x="1427" y="779"/>
                    <a:pt x="1442" y="688"/>
                  </a:cubicBezTo>
                  <a:cubicBezTo>
                    <a:pt x="1453" y="627"/>
                    <a:pt x="1470" y="559"/>
                    <a:pt x="1470" y="500"/>
                  </a:cubicBezTo>
                  <a:cubicBezTo>
                    <a:pt x="1472" y="401"/>
                    <a:pt x="1442" y="306"/>
                    <a:pt x="1390" y="226"/>
                  </a:cubicBezTo>
                  <a:cubicBezTo>
                    <a:pt x="1352" y="156"/>
                    <a:pt x="1292" y="99"/>
                    <a:pt x="1218" y="67"/>
                  </a:cubicBezTo>
                  <a:lnTo>
                    <a:pt x="1218" y="67"/>
                  </a:lnTo>
                  <a:lnTo>
                    <a:pt x="1241" y="73"/>
                  </a:lnTo>
                  <a:cubicBezTo>
                    <a:pt x="1156" y="26"/>
                    <a:pt x="1064" y="0"/>
                    <a:pt x="9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810025" y="8324150"/>
              <a:ext cx="41875" cy="66925"/>
            </a:xfrm>
            <a:custGeom>
              <a:avLst/>
              <a:gdLst/>
              <a:ahLst/>
              <a:cxnLst/>
              <a:rect l="l" t="t" r="r" b="b"/>
              <a:pathLst>
                <a:path w="1675" h="2677" extrusionOk="0">
                  <a:moveTo>
                    <a:pt x="1204" y="12"/>
                  </a:moveTo>
                  <a:cubicBezTo>
                    <a:pt x="1204" y="12"/>
                    <a:pt x="1204" y="12"/>
                    <a:pt x="1203" y="12"/>
                  </a:cubicBezTo>
                  <a:lnTo>
                    <a:pt x="1203" y="12"/>
                  </a:lnTo>
                  <a:cubicBezTo>
                    <a:pt x="1204" y="12"/>
                    <a:pt x="1204" y="12"/>
                    <a:pt x="1204" y="12"/>
                  </a:cubicBezTo>
                  <a:close/>
                  <a:moveTo>
                    <a:pt x="1385" y="0"/>
                  </a:moveTo>
                  <a:cubicBezTo>
                    <a:pt x="1336" y="0"/>
                    <a:pt x="1217" y="13"/>
                    <a:pt x="1205" y="13"/>
                  </a:cubicBezTo>
                  <a:cubicBezTo>
                    <a:pt x="1204" y="13"/>
                    <a:pt x="1203" y="12"/>
                    <a:pt x="1203" y="12"/>
                  </a:cubicBezTo>
                  <a:lnTo>
                    <a:pt x="1203" y="12"/>
                  </a:lnTo>
                  <a:cubicBezTo>
                    <a:pt x="1150" y="29"/>
                    <a:pt x="1101" y="55"/>
                    <a:pt x="1058" y="89"/>
                  </a:cubicBezTo>
                  <a:cubicBezTo>
                    <a:pt x="969" y="152"/>
                    <a:pt x="873" y="215"/>
                    <a:pt x="794" y="290"/>
                  </a:cubicBezTo>
                  <a:cubicBezTo>
                    <a:pt x="645" y="434"/>
                    <a:pt x="484" y="620"/>
                    <a:pt x="377" y="795"/>
                  </a:cubicBezTo>
                  <a:cubicBezTo>
                    <a:pt x="331" y="872"/>
                    <a:pt x="292" y="956"/>
                    <a:pt x="252" y="1036"/>
                  </a:cubicBezTo>
                  <a:cubicBezTo>
                    <a:pt x="198" y="1148"/>
                    <a:pt x="129" y="1274"/>
                    <a:pt x="99" y="1394"/>
                  </a:cubicBezTo>
                  <a:cubicBezTo>
                    <a:pt x="46" y="1589"/>
                    <a:pt x="0" y="1822"/>
                    <a:pt x="46" y="2027"/>
                  </a:cubicBezTo>
                  <a:cubicBezTo>
                    <a:pt x="45" y="2054"/>
                    <a:pt x="43" y="2083"/>
                    <a:pt x="46" y="2111"/>
                  </a:cubicBezTo>
                  <a:cubicBezTo>
                    <a:pt x="53" y="2220"/>
                    <a:pt x="88" y="2311"/>
                    <a:pt x="132" y="2409"/>
                  </a:cubicBezTo>
                  <a:cubicBezTo>
                    <a:pt x="183" y="2515"/>
                    <a:pt x="241" y="2633"/>
                    <a:pt x="366" y="2668"/>
                  </a:cubicBezTo>
                  <a:cubicBezTo>
                    <a:pt x="387" y="2674"/>
                    <a:pt x="408" y="2677"/>
                    <a:pt x="428" y="2677"/>
                  </a:cubicBezTo>
                  <a:cubicBezTo>
                    <a:pt x="543" y="2677"/>
                    <a:pt x="636" y="2592"/>
                    <a:pt x="724" y="2521"/>
                  </a:cubicBezTo>
                  <a:cubicBezTo>
                    <a:pt x="785" y="2475"/>
                    <a:pt x="840" y="2420"/>
                    <a:pt x="886" y="2357"/>
                  </a:cubicBezTo>
                  <a:cubicBezTo>
                    <a:pt x="900" y="2337"/>
                    <a:pt x="912" y="2314"/>
                    <a:pt x="925" y="2292"/>
                  </a:cubicBezTo>
                  <a:cubicBezTo>
                    <a:pt x="1049" y="2169"/>
                    <a:pt x="1131" y="1990"/>
                    <a:pt x="1206" y="1839"/>
                  </a:cubicBezTo>
                  <a:cubicBezTo>
                    <a:pt x="1263" y="1723"/>
                    <a:pt x="1298" y="1597"/>
                    <a:pt x="1342" y="1475"/>
                  </a:cubicBezTo>
                  <a:cubicBezTo>
                    <a:pt x="1356" y="1439"/>
                    <a:pt x="1370" y="1402"/>
                    <a:pt x="1384" y="1366"/>
                  </a:cubicBezTo>
                  <a:cubicBezTo>
                    <a:pt x="1393" y="1345"/>
                    <a:pt x="1402" y="1323"/>
                    <a:pt x="1412" y="1300"/>
                  </a:cubicBezTo>
                  <a:cubicBezTo>
                    <a:pt x="1413" y="1297"/>
                    <a:pt x="1413" y="1296"/>
                    <a:pt x="1415" y="1293"/>
                  </a:cubicBezTo>
                  <a:cubicBezTo>
                    <a:pt x="1487" y="1122"/>
                    <a:pt x="1536" y="929"/>
                    <a:pt x="1588" y="752"/>
                  </a:cubicBezTo>
                  <a:cubicBezTo>
                    <a:pt x="1611" y="669"/>
                    <a:pt x="1626" y="582"/>
                    <a:pt x="1645" y="497"/>
                  </a:cubicBezTo>
                  <a:cubicBezTo>
                    <a:pt x="1660" y="417"/>
                    <a:pt x="1674" y="348"/>
                    <a:pt x="1653" y="267"/>
                  </a:cubicBezTo>
                  <a:cubicBezTo>
                    <a:pt x="1642" y="227"/>
                    <a:pt x="1625" y="190"/>
                    <a:pt x="1605" y="155"/>
                  </a:cubicBezTo>
                  <a:cubicBezTo>
                    <a:pt x="1596" y="72"/>
                    <a:pt x="1520" y="3"/>
                    <a:pt x="1438" y="3"/>
                  </a:cubicBezTo>
                  <a:cubicBezTo>
                    <a:pt x="1424" y="3"/>
                    <a:pt x="1409" y="5"/>
                    <a:pt x="1394" y="10"/>
                  </a:cubicBezTo>
                  <a:lnTo>
                    <a:pt x="1394" y="10"/>
                  </a:lnTo>
                  <a:cubicBezTo>
                    <a:pt x="1416" y="3"/>
                    <a:pt x="1408" y="0"/>
                    <a:pt x="138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883025" y="8228575"/>
              <a:ext cx="32325" cy="44375"/>
            </a:xfrm>
            <a:custGeom>
              <a:avLst/>
              <a:gdLst/>
              <a:ahLst/>
              <a:cxnLst/>
              <a:rect l="l" t="t" r="r" b="b"/>
              <a:pathLst>
                <a:path w="1293" h="1775" extrusionOk="0">
                  <a:moveTo>
                    <a:pt x="796" y="1"/>
                  </a:moveTo>
                  <a:cubicBezTo>
                    <a:pt x="716" y="1"/>
                    <a:pt x="641" y="21"/>
                    <a:pt x="563" y="58"/>
                  </a:cubicBezTo>
                  <a:cubicBezTo>
                    <a:pt x="486" y="93"/>
                    <a:pt x="420" y="145"/>
                    <a:pt x="369" y="211"/>
                  </a:cubicBezTo>
                  <a:cubicBezTo>
                    <a:pt x="334" y="256"/>
                    <a:pt x="305" y="302"/>
                    <a:pt x="276" y="350"/>
                  </a:cubicBezTo>
                  <a:cubicBezTo>
                    <a:pt x="220" y="437"/>
                    <a:pt x="164" y="522"/>
                    <a:pt x="124" y="617"/>
                  </a:cubicBezTo>
                  <a:cubicBezTo>
                    <a:pt x="85" y="710"/>
                    <a:pt x="59" y="809"/>
                    <a:pt x="42" y="908"/>
                  </a:cubicBezTo>
                  <a:cubicBezTo>
                    <a:pt x="1" y="1119"/>
                    <a:pt x="16" y="1335"/>
                    <a:pt x="138" y="1509"/>
                  </a:cubicBezTo>
                  <a:cubicBezTo>
                    <a:pt x="179" y="1589"/>
                    <a:pt x="245" y="1647"/>
                    <a:pt x="319" y="1698"/>
                  </a:cubicBezTo>
                  <a:cubicBezTo>
                    <a:pt x="323" y="1701"/>
                    <a:pt x="326" y="1704"/>
                    <a:pt x="331" y="1707"/>
                  </a:cubicBezTo>
                  <a:cubicBezTo>
                    <a:pt x="336" y="1710"/>
                    <a:pt x="343" y="1718"/>
                    <a:pt x="351" y="1721"/>
                  </a:cubicBezTo>
                  <a:lnTo>
                    <a:pt x="340" y="1712"/>
                  </a:lnTo>
                  <a:lnTo>
                    <a:pt x="340" y="1712"/>
                  </a:lnTo>
                  <a:cubicBezTo>
                    <a:pt x="399" y="1750"/>
                    <a:pt x="466" y="1771"/>
                    <a:pt x="536" y="1771"/>
                  </a:cubicBezTo>
                  <a:cubicBezTo>
                    <a:pt x="544" y="1771"/>
                    <a:pt x="551" y="1770"/>
                    <a:pt x="558" y="1770"/>
                  </a:cubicBezTo>
                  <a:lnTo>
                    <a:pt x="558" y="1770"/>
                  </a:lnTo>
                  <a:lnTo>
                    <a:pt x="544" y="1774"/>
                  </a:lnTo>
                  <a:lnTo>
                    <a:pt x="544" y="1774"/>
                  </a:lnTo>
                  <a:lnTo>
                    <a:pt x="571" y="1771"/>
                  </a:lnTo>
                  <a:cubicBezTo>
                    <a:pt x="577" y="1771"/>
                    <a:pt x="583" y="1770"/>
                    <a:pt x="587" y="1770"/>
                  </a:cubicBezTo>
                  <a:cubicBezTo>
                    <a:pt x="678" y="1761"/>
                    <a:pt x="769" y="1744"/>
                    <a:pt x="844" y="1690"/>
                  </a:cubicBezTo>
                  <a:cubicBezTo>
                    <a:pt x="1024" y="1601"/>
                    <a:pt x="1143" y="1435"/>
                    <a:pt x="1206" y="1243"/>
                  </a:cubicBezTo>
                  <a:cubicBezTo>
                    <a:pt x="1246" y="1122"/>
                    <a:pt x="1285" y="1007"/>
                    <a:pt x="1292" y="878"/>
                  </a:cubicBezTo>
                  <a:cubicBezTo>
                    <a:pt x="1292" y="806"/>
                    <a:pt x="1289" y="733"/>
                    <a:pt x="1283" y="661"/>
                  </a:cubicBezTo>
                  <a:cubicBezTo>
                    <a:pt x="1280" y="623"/>
                    <a:pt x="1278" y="584"/>
                    <a:pt x="1277" y="546"/>
                  </a:cubicBezTo>
                  <a:cubicBezTo>
                    <a:pt x="1274" y="469"/>
                    <a:pt x="1260" y="396"/>
                    <a:pt x="1231" y="325"/>
                  </a:cubicBezTo>
                  <a:cubicBezTo>
                    <a:pt x="1212" y="279"/>
                    <a:pt x="1188" y="242"/>
                    <a:pt x="1161" y="205"/>
                  </a:cubicBezTo>
                  <a:lnTo>
                    <a:pt x="1161" y="205"/>
                  </a:lnTo>
                  <a:cubicBezTo>
                    <a:pt x="1172" y="220"/>
                    <a:pt x="1184" y="234"/>
                    <a:pt x="1195" y="248"/>
                  </a:cubicBezTo>
                  <a:lnTo>
                    <a:pt x="1172" y="218"/>
                  </a:lnTo>
                  <a:cubicBezTo>
                    <a:pt x="1106" y="125"/>
                    <a:pt x="1022" y="39"/>
                    <a:pt x="907" y="13"/>
                  </a:cubicBezTo>
                  <a:cubicBezTo>
                    <a:pt x="869" y="5"/>
                    <a:pt x="832" y="1"/>
                    <a:pt x="79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899650" y="8332025"/>
              <a:ext cx="39825" cy="58000"/>
            </a:xfrm>
            <a:custGeom>
              <a:avLst/>
              <a:gdLst/>
              <a:ahLst/>
              <a:cxnLst/>
              <a:rect l="l" t="t" r="r" b="b"/>
              <a:pathLst>
                <a:path w="1593" h="2320" extrusionOk="0">
                  <a:moveTo>
                    <a:pt x="1115" y="1"/>
                  </a:moveTo>
                  <a:cubicBezTo>
                    <a:pt x="978" y="1"/>
                    <a:pt x="874" y="56"/>
                    <a:pt x="764" y="145"/>
                  </a:cubicBezTo>
                  <a:cubicBezTo>
                    <a:pt x="729" y="172"/>
                    <a:pt x="695" y="199"/>
                    <a:pt x="661" y="227"/>
                  </a:cubicBezTo>
                  <a:cubicBezTo>
                    <a:pt x="589" y="285"/>
                    <a:pt x="524" y="353"/>
                    <a:pt x="469" y="428"/>
                  </a:cubicBezTo>
                  <a:cubicBezTo>
                    <a:pt x="423" y="485"/>
                    <a:pt x="378" y="543"/>
                    <a:pt x="334" y="600"/>
                  </a:cubicBezTo>
                  <a:cubicBezTo>
                    <a:pt x="260" y="697"/>
                    <a:pt x="222" y="801"/>
                    <a:pt x="177" y="913"/>
                  </a:cubicBezTo>
                  <a:cubicBezTo>
                    <a:pt x="139" y="1011"/>
                    <a:pt x="96" y="1108"/>
                    <a:pt x="64" y="1208"/>
                  </a:cubicBezTo>
                  <a:cubicBezTo>
                    <a:pt x="22" y="1346"/>
                    <a:pt x="2" y="1487"/>
                    <a:pt x="2" y="1630"/>
                  </a:cubicBezTo>
                  <a:cubicBezTo>
                    <a:pt x="1" y="1736"/>
                    <a:pt x="22" y="1842"/>
                    <a:pt x="65" y="1937"/>
                  </a:cubicBezTo>
                  <a:cubicBezTo>
                    <a:pt x="70" y="1973"/>
                    <a:pt x="81" y="2005"/>
                    <a:pt x="96" y="2036"/>
                  </a:cubicBezTo>
                  <a:cubicBezTo>
                    <a:pt x="147" y="2158"/>
                    <a:pt x="249" y="2264"/>
                    <a:pt x="380" y="2303"/>
                  </a:cubicBezTo>
                  <a:cubicBezTo>
                    <a:pt x="425" y="2314"/>
                    <a:pt x="471" y="2320"/>
                    <a:pt x="517" y="2320"/>
                  </a:cubicBezTo>
                  <a:cubicBezTo>
                    <a:pt x="603" y="2318"/>
                    <a:pt x="687" y="2294"/>
                    <a:pt x="761" y="2249"/>
                  </a:cubicBezTo>
                  <a:cubicBezTo>
                    <a:pt x="762" y="2248"/>
                    <a:pt x="764" y="2246"/>
                    <a:pt x="767" y="2244"/>
                  </a:cubicBezTo>
                  <a:lnTo>
                    <a:pt x="767" y="2244"/>
                  </a:lnTo>
                  <a:cubicBezTo>
                    <a:pt x="750" y="2251"/>
                    <a:pt x="733" y="2254"/>
                    <a:pt x="716" y="2257"/>
                  </a:cubicBezTo>
                  <a:lnTo>
                    <a:pt x="701" y="2259"/>
                  </a:lnTo>
                  <a:lnTo>
                    <a:pt x="701" y="2259"/>
                  </a:lnTo>
                  <a:cubicBezTo>
                    <a:pt x="844" y="2227"/>
                    <a:pt x="960" y="2155"/>
                    <a:pt x="1065" y="2037"/>
                  </a:cubicBezTo>
                  <a:cubicBezTo>
                    <a:pt x="1139" y="1954"/>
                    <a:pt x="1217" y="1871"/>
                    <a:pt x="1272" y="1775"/>
                  </a:cubicBezTo>
                  <a:cubicBezTo>
                    <a:pt x="1309" y="1707"/>
                    <a:pt x="1341" y="1639"/>
                    <a:pt x="1370" y="1569"/>
                  </a:cubicBezTo>
                  <a:cubicBezTo>
                    <a:pt x="1418" y="1461"/>
                    <a:pt x="1487" y="1339"/>
                    <a:pt x="1518" y="1228"/>
                  </a:cubicBezTo>
                  <a:cubicBezTo>
                    <a:pt x="1548" y="1117"/>
                    <a:pt x="1556" y="998"/>
                    <a:pt x="1570" y="882"/>
                  </a:cubicBezTo>
                  <a:cubicBezTo>
                    <a:pt x="1581" y="806"/>
                    <a:pt x="1593" y="734"/>
                    <a:pt x="1585" y="655"/>
                  </a:cubicBezTo>
                  <a:cubicBezTo>
                    <a:pt x="1579" y="591"/>
                    <a:pt x="1573" y="526"/>
                    <a:pt x="1565" y="460"/>
                  </a:cubicBezTo>
                  <a:cubicBezTo>
                    <a:pt x="1552" y="334"/>
                    <a:pt x="1519" y="227"/>
                    <a:pt x="1430" y="135"/>
                  </a:cubicBezTo>
                  <a:cubicBezTo>
                    <a:pt x="1360" y="56"/>
                    <a:pt x="1261" y="10"/>
                    <a:pt x="1157" y="3"/>
                  </a:cubicBezTo>
                  <a:cubicBezTo>
                    <a:pt x="1143" y="2"/>
                    <a:pt x="1129" y="1"/>
                    <a:pt x="111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109100" y="7327000"/>
              <a:ext cx="62925" cy="32650"/>
            </a:xfrm>
            <a:custGeom>
              <a:avLst/>
              <a:gdLst/>
              <a:ahLst/>
              <a:cxnLst/>
              <a:rect l="l" t="t" r="r" b="b"/>
              <a:pathLst>
                <a:path w="2517" h="1306" extrusionOk="0">
                  <a:moveTo>
                    <a:pt x="1148" y="0"/>
                  </a:moveTo>
                  <a:cubicBezTo>
                    <a:pt x="966" y="0"/>
                    <a:pt x="769" y="18"/>
                    <a:pt x="600" y="74"/>
                  </a:cubicBezTo>
                  <a:cubicBezTo>
                    <a:pt x="482" y="112"/>
                    <a:pt x="355" y="147"/>
                    <a:pt x="265" y="236"/>
                  </a:cubicBezTo>
                  <a:lnTo>
                    <a:pt x="265" y="236"/>
                  </a:lnTo>
                  <a:cubicBezTo>
                    <a:pt x="294" y="207"/>
                    <a:pt x="301" y="198"/>
                    <a:pt x="298" y="198"/>
                  </a:cubicBezTo>
                  <a:lnTo>
                    <a:pt x="298" y="198"/>
                  </a:lnTo>
                  <a:cubicBezTo>
                    <a:pt x="294" y="198"/>
                    <a:pt x="266" y="218"/>
                    <a:pt x="247" y="229"/>
                  </a:cubicBezTo>
                  <a:cubicBezTo>
                    <a:pt x="198" y="257"/>
                    <a:pt x="154" y="294"/>
                    <a:pt x="115" y="335"/>
                  </a:cubicBezTo>
                  <a:cubicBezTo>
                    <a:pt x="29" y="435"/>
                    <a:pt x="0" y="573"/>
                    <a:pt x="69" y="691"/>
                  </a:cubicBezTo>
                  <a:cubicBezTo>
                    <a:pt x="120" y="776"/>
                    <a:pt x="190" y="834"/>
                    <a:pt x="266" y="889"/>
                  </a:cubicBezTo>
                  <a:cubicBezTo>
                    <a:pt x="517" y="1141"/>
                    <a:pt x="912" y="1210"/>
                    <a:pt x="1253" y="1267"/>
                  </a:cubicBezTo>
                  <a:cubicBezTo>
                    <a:pt x="1376" y="1288"/>
                    <a:pt x="1516" y="1305"/>
                    <a:pt x="1653" y="1305"/>
                  </a:cubicBezTo>
                  <a:cubicBezTo>
                    <a:pt x="1773" y="1305"/>
                    <a:pt x="1891" y="1292"/>
                    <a:pt x="1998" y="1256"/>
                  </a:cubicBezTo>
                  <a:cubicBezTo>
                    <a:pt x="2167" y="1200"/>
                    <a:pt x="2320" y="1127"/>
                    <a:pt x="2417" y="969"/>
                  </a:cubicBezTo>
                  <a:cubicBezTo>
                    <a:pt x="2492" y="846"/>
                    <a:pt x="2517" y="717"/>
                    <a:pt x="2477" y="576"/>
                  </a:cubicBezTo>
                  <a:cubicBezTo>
                    <a:pt x="2394" y="280"/>
                    <a:pt x="2097" y="123"/>
                    <a:pt x="1818" y="62"/>
                  </a:cubicBezTo>
                  <a:cubicBezTo>
                    <a:pt x="1611" y="17"/>
                    <a:pt x="1407" y="5"/>
                    <a:pt x="1195" y="0"/>
                  </a:cubicBezTo>
                  <a:cubicBezTo>
                    <a:pt x="1179" y="0"/>
                    <a:pt x="1164" y="0"/>
                    <a:pt x="114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58825" y="7263800"/>
              <a:ext cx="57675" cy="27875"/>
            </a:xfrm>
            <a:custGeom>
              <a:avLst/>
              <a:gdLst/>
              <a:ahLst/>
              <a:cxnLst/>
              <a:rect l="l" t="t" r="r" b="b"/>
              <a:pathLst>
                <a:path w="2307" h="1115" extrusionOk="0">
                  <a:moveTo>
                    <a:pt x="1107" y="1"/>
                  </a:moveTo>
                  <a:cubicBezTo>
                    <a:pt x="931" y="1"/>
                    <a:pt x="745" y="53"/>
                    <a:pt x="576" y="99"/>
                  </a:cubicBezTo>
                  <a:cubicBezTo>
                    <a:pt x="414" y="145"/>
                    <a:pt x="240" y="233"/>
                    <a:pt x="131" y="366"/>
                  </a:cubicBezTo>
                  <a:cubicBezTo>
                    <a:pt x="68" y="423"/>
                    <a:pt x="1" y="508"/>
                    <a:pt x="28" y="586"/>
                  </a:cubicBezTo>
                  <a:cubicBezTo>
                    <a:pt x="45" y="635"/>
                    <a:pt x="71" y="680"/>
                    <a:pt x="105" y="718"/>
                  </a:cubicBezTo>
                  <a:cubicBezTo>
                    <a:pt x="211" y="870"/>
                    <a:pt x="401" y="968"/>
                    <a:pt x="576" y="1014"/>
                  </a:cubicBezTo>
                  <a:cubicBezTo>
                    <a:pt x="747" y="1061"/>
                    <a:pt x="932" y="1114"/>
                    <a:pt x="1107" y="1114"/>
                  </a:cubicBezTo>
                  <a:cubicBezTo>
                    <a:pt x="1112" y="1114"/>
                    <a:pt x="1117" y="1114"/>
                    <a:pt x="1121" y="1114"/>
                  </a:cubicBezTo>
                  <a:cubicBezTo>
                    <a:pt x="1309" y="1114"/>
                    <a:pt x="1496" y="1100"/>
                    <a:pt x="1682" y="1076"/>
                  </a:cubicBezTo>
                  <a:cubicBezTo>
                    <a:pt x="1782" y="1060"/>
                    <a:pt x="1868" y="1024"/>
                    <a:pt x="1960" y="984"/>
                  </a:cubicBezTo>
                  <a:cubicBezTo>
                    <a:pt x="2060" y="941"/>
                    <a:pt x="2126" y="878"/>
                    <a:pt x="2189" y="798"/>
                  </a:cubicBezTo>
                  <a:cubicBezTo>
                    <a:pt x="2256" y="735"/>
                    <a:pt x="2307" y="658"/>
                    <a:pt x="2307" y="558"/>
                  </a:cubicBezTo>
                  <a:cubicBezTo>
                    <a:pt x="2307" y="460"/>
                    <a:pt x="2258" y="385"/>
                    <a:pt x="2192" y="322"/>
                  </a:cubicBezTo>
                  <a:cubicBezTo>
                    <a:pt x="2133" y="245"/>
                    <a:pt x="2070" y="179"/>
                    <a:pt x="1975" y="138"/>
                  </a:cubicBezTo>
                  <a:cubicBezTo>
                    <a:pt x="1878" y="96"/>
                    <a:pt x="1786" y="56"/>
                    <a:pt x="1682" y="39"/>
                  </a:cubicBezTo>
                  <a:cubicBezTo>
                    <a:pt x="1498" y="10"/>
                    <a:pt x="1307" y="4"/>
                    <a:pt x="1121" y="1"/>
                  </a:cubicBezTo>
                  <a:cubicBezTo>
                    <a:pt x="1116" y="1"/>
                    <a:pt x="1112" y="1"/>
                    <a:pt x="11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39175" y="7313425"/>
              <a:ext cx="51775" cy="25575"/>
            </a:xfrm>
            <a:custGeom>
              <a:avLst/>
              <a:gdLst/>
              <a:ahLst/>
              <a:cxnLst/>
              <a:rect l="l" t="t" r="r" b="b"/>
              <a:pathLst>
                <a:path w="2071" h="1023" extrusionOk="0">
                  <a:moveTo>
                    <a:pt x="1172" y="0"/>
                  </a:moveTo>
                  <a:cubicBezTo>
                    <a:pt x="1144" y="0"/>
                    <a:pt x="1116" y="1"/>
                    <a:pt x="1088" y="3"/>
                  </a:cubicBezTo>
                  <a:cubicBezTo>
                    <a:pt x="985" y="8"/>
                    <a:pt x="876" y="4"/>
                    <a:pt x="778" y="32"/>
                  </a:cubicBezTo>
                  <a:cubicBezTo>
                    <a:pt x="632" y="72"/>
                    <a:pt x="489" y="124"/>
                    <a:pt x="352" y="192"/>
                  </a:cubicBezTo>
                  <a:cubicBezTo>
                    <a:pt x="232" y="252"/>
                    <a:pt x="103" y="316"/>
                    <a:pt x="56" y="447"/>
                  </a:cubicBezTo>
                  <a:cubicBezTo>
                    <a:pt x="1" y="473"/>
                    <a:pt x="1" y="551"/>
                    <a:pt x="56" y="577"/>
                  </a:cubicBezTo>
                  <a:cubicBezTo>
                    <a:pt x="103" y="708"/>
                    <a:pt x="232" y="772"/>
                    <a:pt x="352" y="832"/>
                  </a:cubicBezTo>
                  <a:cubicBezTo>
                    <a:pt x="489" y="900"/>
                    <a:pt x="630" y="952"/>
                    <a:pt x="778" y="990"/>
                  </a:cubicBezTo>
                  <a:cubicBezTo>
                    <a:pt x="876" y="1018"/>
                    <a:pt x="985" y="1016"/>
                    <a:pt x="1086" y="1019"/>
                  </a:cubicBezTo>
                  <a:cubicBezTo>
                    <a:pt x="1117" y="1022"/>
                    <a:pt x="1149" y="1023"/>
                    <a:pt x="1180" y="1023"/>
                  </a:cubicBezTo>
                  <a:cubicBezTo>
                    <a:pt x="1248" y="1023"/>
                    <a:pt x="1316" y="1017"/>
                    <a:pt x="1384" y="1006"/>
                  </a:cubicBezTo>
                  <a:cubicBezTo>
                    <a:pt x="1444" y="996"/>
                    <a:pt x="1508" y="989"/>
                    <a:pt x="1567" y="973"/>
                  </a:cubicBezTo>
                  <a:cubicBezTo>
                    <a:pt x="1651" y="950"/>
                    <a:pt x="1693" y="913"/>
                    <a:pt x="1746" y="874"/>
                  </a:cubicBezTo>
                  <a:cubicBezTo>
                    <a:pt x="1774" y="864"/>
                    <a:pt x="1799" y="854"/>
                    <a:pt x="1823" y="838"/>
                  </a:cubicBezTo>
                  <a:cubicBezTo>
                    <a:pt x="2070" y="698"/>
                    <a:pt x="2070" y="325"/>
                    <a:pt x="1825" y="184"/>
                  </a:cubicBezTo>
                  <a:cubicBezTo>
                    <a:pt x="1809" y="175"/>
                    <a:pt x="1792" y="166"/>
                    <a:pt x="1776" y="158"/>
                  </a:cubicBezTo>
                  <a:cubicBezTo>
                    <a:pt x="1761" y="150"/>
                    <a:pt x="1753" y="146"/>
                    <a:pt x="1752" y="146"/>
                  </a:cubicBezTo>
                  <a:lnTo>
                    <a:pt x="1752" y="146"/>
                  </a:lnTo>
                  <a:cubicBezTo>
                    <a:pt x="1751" y="146"/>
                    <a:pt x="1752" y="147"/>
                    <a:pt x="1754" y="149"/>
                  </a:cubicBezTo>
                  <a:lnTo>
                    <a:pt x="1754" y="149"/>
                  </a:lnTo>
                  <a:cubicBezTo>
                    <a:pt x="1741" y="138"/>
                    <a:pt x="1725" y="126"/>
                    <a:pt x="1706" y="112"/>
                  </a:cubicBezTo>
                  <a:cubicBezTo>
                    <a:pt x="1680" y="97"/>
                    <a:pt x="1653" y="84"/>
                    <a:pt x="1625" y="75"/>
                  </a:cubicBezTo>
                  <a:cubicBezTo>
                    <a:pt x="1548" y="43"/>
                    <a:pt x="1467" y="31"/>
                    <a:pt x="1384" y="17"/>
                  </a:cubicBezTo>
                  <a:cubicBezTo>
                    <a:pt x="1314" y="6"/>
                    <a:pt x="1243" y="0"/>
                    <a:pt x="11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77150" y="7451825"/>
              <a:ext cx="40200" cy="51200"/>
            </a:xfrm>
            <a:custGeom>
              <a:avLst/>
              <a:gdLst/>
              <a:ahLst/>
              <a:cxnLst/>
              <a:rect l="l" t="t" r="r" b="b"/>
              <a:pathLst>
                <a:path w="1608" h="2048" extrusionOk="0">
                  <a:moveTo>
                    <a:pt x="233" y="929"/>
                  </a:moveTo>
                  <a:lnTo>
                    <a:pt x="233" y="929"/>
                  </a:lnTo>
                  <a:cubicBezTo>
                    <a:pt x="233" y="929"/>
                    <a:pt x="238" y="940"/>
                    <a:pt x="253" y="971"/>
                  </a:cubicBezTo>
                  <a:lnTo>
                    <a:pt x="253" y="971"/>
                  </a:lnTo>
                  <a:cubicBezTo>
                    <a:pt x="243" y="950"/>
                    <a:pt x="233" y="929"/>
                    <a:pt x="233" y="929"/>
                  </a:cubicBezTo>
                  <a:close/>
                  <a:moveTo>
                    <a:pt x="204" y="1"/>
                  </a:moveTo>
                  <a:cubicBezTo>
                    <a:pt x="165" y="1"/>
                    <a:pt x="126" y="12"/>
                    <a:pt x="91" y="41"/>
                  </a:cubicBezTo>
                  <a:cubicBezTo>
                    <a:pt x="28" y="90"/>
                    <a:pt x="0" y="171"/>
                    <a:pt x="20" y="248"/>
                  </a:cubicBezTo>
                  <a:cubicBezTo>
                    <a:pt x="28" y="271"/>
                    <a:pt x="32" y="294"/>
                    <a:pt x="40" y="317"/>
                  </a:cubicBezTo>
                  <a:cubicBezTo>
                    <a:pt x="43" y="380"/>
                    <a:pt x="55" y="443"/>
                    <a:pt x="75" y="503"/>
                  </a:cubicBezTo>
                  <a:cubicBezTo>
                    <a:pt x="100" y="597"/>
                    <a:pt x="132" y="689"/>
                    <a:pt x="169" y="778"/>
                  </a:cubicBezTo>
                  <a:cubicBezTo>
                    <a:pt x="201" y="847"/>
                    <a:pt x="229" y="920"/>
                    <a:pt x="263" y="990"/>
                  </a:cubicBezTo>
                  <a:cubicBezTo>
                    <a:pt x="259" y="983"/>
                    <a:pt x="256" y="976"/>
                    <a:pt x="253" y="971"/>
                  </a:cubicBezTo>
                  <a:lnTo>
                    <a:pt x="253" y="971"/>
                  </a:lnTo>
                  <a:cubicBezTo>
                    <a:pt x="260" y="984"/>
                    <a:pt x="266" y="997"/>
                    <a:pt x="269" y="1005"/>
                  </a:cubicBezTo>
                  <a:cubicBezTo>
                    <a:pt x="281" y="1036"/>
                    <a:pt x="295" y="1072"/>
                    <a:pt x="309" y="1108"/>
                  </a:cubicBezTo>
                  <a:cubicBezTo>
                    <a:pt x="376" y="1280"/>
                    <a:pt x="482" y="1444"/>
                    <a:pt x="585" y="1599"/>
                  </a:cubicBezTo>
                  <a:cubicBezTo>
                    <a:pt x="625" y="1661"/>
                    <a:pt x="668" y="1719"/>
                    <a:pt x="717" y="1773"/>
                  </a:cubicBezTo>
                  <a:cubicBezTo>
                    <a:pt x="748" y="1799"/>
                    <a:pt x="779" y="1823"/>
                    <a:pt x="812" y="1846"/>
                  </a:cubicBezTo>
                  <a:cubicBezTo>
                    <a:pt x="835" y="1883"/>
                    <a:pt x="951" y="1962"/>
                    <a:pt x="954" y="1965"/>
                  </a:cubicBezTo>
                  <a:cubicBezTo>
                    <a:pt x="1009" y="1995"/>
                    <a:pt x="1072" y="2014"/>
                    <a:pt x="1136" y="2018"/>
                  </a:cubicBezTo>
                  <a:cubicBezTo>
                    <a:pt x="1158" y="2029"/>
                    <a:pt x="1182" y="2037"/>
                    <a:pt x="1205" y="2043"/>
                  </a:cubicBezTo>
                  <a:cubicBezTo>
                    <a:pt x="1225" y="2046"/>
                    <a:pt x="1245" y="2048"/>
                    <a:pt x="1265" y="2048"/>
                  </a:cubicBezTo>
                  <a:cubicBezTo>
                    <a:pt x="1357" y="2048"/>
                    <a:pt x="1444" y="2011"/>
                    <a:pt x="1494" y="1925"/>
                  </a:cubicBezTo>
                  <a:cubicBezTo>
                    <a:pt x="1514" y="1888"/>
                    <a:pt x="1529" y="1848"/>
                    <a:pt x="1539" y="1806"/>
                  </a:cubicBezTo>
                  <a:cubicBezTo>
                    <a:pt x="1579" y="1742"/>
                    <a:pt x="1608" y="1674"/>
                    <a:pt x="1605" y="1588"/>
                  </a:cubicBezTo>
                  <a:cubicBezTo>
                    <a:pt x="1600" y="1535"/>
                    <a:pt x="1594" y="1481"/>
                    <a:pt x="1583" y="1427"/>
                  </a:cubicBezTo>
                  <a:cubicBezTo>
                    <a:pt x="1569" y="1234"/>
                    <a:pt x="1483" y="1066"/>
                    <a:pt x="1384" y="899"/>
                  </a:cubicBezTo>
                  <a:cubicBezTo>
                    <a:pt x="1301" y="753"/>
                    <a:pt x="1195" y="620"/>
                    <a:pt x="1072" y="506"/>
                  </a:cubicBezTo>
                  <a:cubicBezTo>
                    <a:pt x="958" y="401"/>
                    <a:pt x="840" y="282"/>
                    <a:pt x="710" y="200"/>
                  </a:cubicBezTo>
                  <a:cubicBezTo>
                    <a:pt x="656" y="167"/>
                    <a:pt x="599" y="140"/>
                    <a:pt x="544" y="111"/>
                  </a:cubicBezTo>
                  <a:cubicBezTo>
                    <a:pt x="484" y="78"/>
                    <a:pt x="419" y="54"/>
                    <a:pt x="353" y="44"/>
                  </a:cubicBezTo>
                  <a:lnTo>
                    <a:pt x="310" y="25"/>
                  </a:lnTo>
                  <a:cubicBezTo>
                    <a:pt x="275" y="10"/>
                    <a:pt x="239" y="1"/>
                    <a:pt x="20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48175" y="7504025"/>
              <a:ext cx="53900" cy="56725"/>
            </a:xfrm>
            <a:custGeom>
              <a:avLst/>
              <a:gdLst/>
              <a:ahLst/>
              <a:cxnLst/>
              <a:rect l="l" t="t" r="r" b="b"/>
              <a:pathLst>
                <a:path w="2156" h="2269" extrusionOk="0">
                  <a:moveTo>
                    <a:pt x="218" y="0"/>
                  </a:moveTo>
                  <a:cubicBezTo>
                    <a:pt x="110" y="0"/>
                    <a:pt x="0" y="90"/>
                    <a:pt x="44" y="211"/>
                  </a:cubicBezTo>
                  <a:cubicBezTo>
                    <a:pt x="74" y="293"/>
                    <a:pt x="107" y="371"/>
                    <a:pt x="120" y="455"/>
                  </a:cubicBezTo>
                  <a:cubicBezTo>
                    <a:pt x="130" y="529"/>
                    <a:pt x="135" y="606"/>
                    <a:pt x="155" y="678"/>
                  </a:cubicBezTo>
                  <a:cubicBezTo>
                    <a:pt x="210" y="873"/>
                    <a:pt x="298" y="1056"/>
                    <a:pt x="396" y="1231"/>
                  </a:cubicBezTo>
                  <a:cubicBezTo>
                    <a:pt x="502" y="1423"/>
                    <a:pt x="611" y="1621"/>
                    <a:pt x="763" y="1782"/>
                  </a:cubicBezTo>
                  <a:cubicBezTo>
                    <a:pt x="820" y="1842"/>
                    <a:pt x="884" y="1894"/>
                    <a:pt x="947" y="1949"/>
                  </a:cubicBezTo>
                  <a:cubicBezTo>
                    <a:pt x="1012" y="2008"/>
                    <a:pt x="1081" y="2077"/>
                    <a:pt x="1156" y="2120"/>
                  </a:cubicBezTo>
                  <a:cubicBezTo>
                    <a:pt x="1216" y="2155"/>
                    <a:pt x="1280" y="2178"/>
                    <a:pt x="1348" y="2191"/>
                  </a:cubicBezTo>
                  <a:cubicBezTo>
                    <a:pt x="1382" y="2207"/>
                    <a:pt x="1416" y="2221"/>
                    <a:pt x="1451" y="2230"/>
                  </a:cubicBezTo>
                  <a:cubicBezTo>
                    <a:pt x="1497" y="2244"/>
                    <a:pt x="1544" y="2250"/>
                    <a:pt x="1591" y="2250"/>
                  </a:cubicBezTo>
                  <a:cubicBezTo>
                    <a:pt x="1604" y="2250"/>
                    <a:pt x="1617" y="2250"/>
                    <a:pt x="1631" y="2249"/>
                  </a:cubicBezTo>
                  <a:cubicBezTo>
                    <a:pt x="1677" y="2261"/>
                    <a:pt x="1725" y="2268"/>
                    <a:pt x="1771" y="2268"/>
                  </a:cubicBezTo>
                  <a:cubicBezTo>
                    <a:pt x="1865" y="2268"/>
                    <a:pt x="1956" y="2239"/>
                    <a:pt x="2031" y="2168"/>
                  </a:cubicBezTo>
                  <a:cubicBezTo>
                    <a:pt x="2145" y="2060"/>
                    <a:pt x="2156" y="1926"/>
                    <a:pt x="2134" y="1790"/>
                  </a:cubicBezTo>
                  <a:cubicBezTo>
                    <a:pt x="2143" y="1699"/>
                    <a:pt x="2133" y="1606"/>
                    <a:pt x="2103" y="1520"/>
                  </a:cubicBezTo>
                  <a:cubicBezTo>
                    <a:pt x="2087" y="1377"/>
                    <a:pt x="2028" y="1257"/>
                    <a:pt x="1942" y="1137"/>
                  </a:cubicBezTo>
                  <a:cubicBezTo>
                    <a:pt x="1869" y="1034"/>
                    <a:pt x="1799" y="922"/>
                    <a:pt x="1712" y="832"/>
                  </a:cubicBezTo>
                  <a:cubicBezTo>
                    <a:pt x="1563" y="680"/>
                    <a:pt x="1385" y="560"/>
                    <a:pt x="1213" y="439"/>
                  </a:cubicBezTo>
                  <a:cubicBezTo>
                    <a:pt x="1144" y="389"/>
                    <a:pt x="1075" y="336"/>
                    <a:pt x="999" y="297"/>
                  </a:cubicBezTo>
                  <a:cubicBezTo>
                    <a:pt x="929" y="260"/>
                    <a:pt x="857" y="227"/>
                    <a:pt x="784" y="193"/>
                  </a:cubicBezTo>
                  <a:cubicBezTo>
                    <a:pt x="695" y="155"/>
                    <a:pt x="603" y="124"/>
                    <a:pt x="508" y="104"/>
                  </a:cubicBezTo>
                  <a:cubicBezTo>
                    <a:pt x="433" y="85"/>
                    <a:pt x="370" y="53"/>
                    <a:pt x="296" y="18"/>
                  </a:cubicBezTo>
                  <a:cubicBezTo>
                    <a:pt x="272" y="6"/>
                    <a:pt x="245" y="0"/>
                    <a:pt x="21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128650" y="7713725"/>
              <a:ext cx="68400" cy="36925"/>
            </a:xfrm>
            <a:custGeom>
              <a:avLst/>
              <a:gdLst/>
              <a:ahLst/>
              <a:cxnLst/>
              <a:rect l="l" t="t" r="r" b="b"/>
              <a:pathLst>
                <a:path w="2736" h="1477" extrusionOk="0">
                  <a:moveTo>
                    <a:pt x="1798" y="1"/>
                  </a:moveTo>
                  <a:cubicBezTo>
                    <a:pt x="1694" y="1"/>
                    <a:pt x="1590" y="23"/>
                    <a:pt x="1489" y="41"/>
                  </a:cubicBezTo>
                  <a:cubicBezTo>
                    <a:pt x="1332" y="72"/>
                    <a:pt x="1177" y="112"/>
                    <a:pt x="1025" y="161"/>
                  </a:cubicBezTo>
                  <a:cubicBezTo>
                    <a:pt x="841" y="218"/>
                    <a:pt x="664" y="299"/>
                    <a:pt x="501" y="402"/>
                  </a:cubicBezTo>
                  <a:cubicBezTo>
                    <a:pt x="332" y="506"/>
                    <a:pt x="197" y="666"/>
                    <a:pt x="96" y="833"/>
                  </a:cubicBezTo>
                  <a:cubicBezTo>
                    <a:pt x="1" y="987"/>
                    <a:pt x="62" y="1202"/>
                    <a:pt x="216" y="1291"/>
                  </a:cubicBezTo>
                  <a:cubicBezTo>
                    <a:pt x="444" y="1423"/>
                    <a:pt x="694" y="1477"/>
                    <a:pt x="948" y="1477"/>
                  </a:cubicBezTo>
                  <a:cubicBezTo>
                    <a:pt x="1090" y="1477"/>
                    <a:pt x="1233" y="1460"/>
                    <a:pt x="1375" y="1431"/>
                  </a:cubicBezTo>
                  <a:cubicBezTo>
                    <a:pt x="1527" y="1400"/>
                    <a:pt x="1674" y="1372"/>
                    <a:pt x="1822" y="1325"/>
                  </a:cubicBezTo>
                  <a:cubicBezTo>
                    <a:pt x="1935" y="1286"/>
                    <a:pt x="2049" y="1248"/>
                    <a:pt x="2152" y="1188"/>
                  </a:cubicBezTo>
                  <a:cubicBezTo>
                    <a:pt x="2256" y="1127"/>
                    <a:pt x="2347" y="1045"/>
                    <a:pt x="2436" y="964"/>
                  </a:cubicBezTo>
                  <a:cubicBezTo>
                    <a:pt x="2735" y="688"/>
                    <a:pt x="2582" y="159"/>
                    <a:pt x="2196" y="60"/>
                  </a:cubicBezTo>
                  <a:cubicBezTo>
                    <a:pt x="2083" y="30"/>
                    <a:pt x="1966" y="12"/>
                    <a:pt x="1849" y="3"/>
                  </a:cubicBezTo>
                  <a:cubicBezTo>
                    <a:pt x="1832" y="1"/>
                    <a:pt x="1815" y="1"/>
                    <a:pt x="179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221550" y="7734075"/>
              <a:ext cx="43900" cy="34425"/>
            </a:xfrm>
            <a:custGeom>
              <a:avLst/>
              <a:gdLst/>
              <a:ahLst/>
              <a:cxnLst/>
              <a:rect l="l" t="t" r="r" b="b"/>
              <a:pathLst>
                <a:path w="1756" h="1377" extrusionOk="0">
                  <a:moveTo>
                    <a:pt x="1117" y="1"/>
                  </a:moveTo>
                  <a:cubicBezTo>
                    <a:pt x="1055" y="1"/>
                    <a:pt x="994" y="12"/>
                    <a:pt x="936" y="35"/>
                  </a:cubicBezTo>
                  <a:cubicBezTo>
                    <a:pt x="873" y="61"/>
                    <a:pt x="810" y="86"/>
                    <a:pt x="747" y="112"/>
                  </a:cubicBezTo>
                  <a:cubicBezTo>
                    <a:pt x="604" y="173"/>
                    <a:pt x="447" y="250"/>
                    <a:pt x="338" y="363"/>
                  </a:cubicBezTo>
                  <a:cubicBezTo>
                    <a:pt x="257" y="449"/>
                    <a:pt x="157" y="548"/>
                    <a:pt x="111" y="654"/>
                  </a:cubicBezTo>
                  <a:cubicBezTo>
                    <a:pt x="96" y="692"/>
                    <a:pt x="79" y="729"/>
                    <a:pt x="64" y="766"/>
                  </a:cubicBezTo>
                  <a:cubicBezTo>
                    <a:pt x="25" y="853"/>
                    <a:pt x="1" y="922"/>
                    <a:pt x="14" y="1021"/>
                  </a:cubicBezTo>
                  <a:cubicBezTo>
                    <a:pt x="22" y="1090"/>
                    <a:pt x="50" y="1154"/>
                    <a:pt x="94" y="1206"/>
                  </a:cubicBezTo>
                  <a:cubicBezTo>
                    <a:pt x="182" y="1314"/>
                    <a:pt x="303" y="1338"/>
                    <a:pt x="429" y="1358"/>
                  </a:cubicBezTo>
                  <a:lnTo>
                    <a:pt x="563" y="1377"/>
                  </a:lnTo>
                  <a:cubicBezTo>
                    <a:pt x="616" y="1374"/>
                    <a:pt x="669" y="1368"/>
                    <a:pt x="721" y="1357"/>
                  </a:cubicBezTo>
                  <a:lnTo>
                    <a:pt x="778" y="1349"/>
                  </a:lnTo>
                  <a:cubicBezTo>
                    <a:pt x="824" y="1343"/>
                    <a:pt x="870" y="1338"/>
                    <a:pt x="914" y="1329"/>
                  </a:cubicBezTo>
                  <a:cubicBezTo>
                    <a:pt x="997" y="1312"/>
                    <a:pt x="1077" y="1268"/>
                    <a:pt x="1151" y="1228"/>
                  </a:cubicBezTo>
                  <a:cubicBezTo>
                    <a:pt x="1192" y="1206"/>
                    <a:pt x="1234" y="1186"/>
                    <a:pt x="1274" y="1160"/>
                  </a:cubicBezTo>
                  <a:cubicBezTo>
                    <a:pt x="1313" y="1136"/>
                    <a:pt x="1350" y="1108"/>
                    <a:pt x="1389" y="1081"/>
                  </a:cubicBezTo>
                  <a:cubicBezTo>
                    <a:pt x="1456" y="1038"/>
                    <a:pt x="1518" y="984"/>
                    <a:pt x="1568" y="921"/>
                  </a:cubicBezTo>
                  <a:cubicBezTo>
                    <a:pt x="1599" y="879"/>
                    <a:pt x="1625" y="835"/>
                    <a:pt x="1647" y="786"/>
                  </a:cubicBezTo>
                  <a:cubicBezTo>
                    <a:pt x="1650" y="781"/>
                    <a:pt x="1654" y="776"/>
                    <a:pt x="1657" y="772"/>
                  </a:cubicBezTo>
                  <a:cubicBezTo>
                    <a:pt x="1685" y="721"/>
                    <a:pt x="1705" y="667"/>
                    <a:pt x="1714" y="611"/>
                  </a:cubicBezTo>
                  <a:cubicBezTo>
                    <a:pt x="1725" y="589"/>
                    <a:pt x="1733" y="566"/>
                    <a:pt x="1737" y="543"/>
                  </a:cubicBezTo>
                  <a:cubicBezTo>
                    <a:pt x="1750" y="452"/>
                    <a:pt x="1756" y="379"/>
                    <a:pt x="1719" y="291"/>
                  </a:cubicBezTo>
                  <a:cubicBezTo>
                    <a:pt x="1688" y="219"/>
                    <a:pt x="1633" y="144"/>
                    <a:pt x="1561" y="107"/>
                  </a:cubicBezTo>
                  <a:cubicBezTo>
                    <a:pt x="1518" y="86"/>
                    <a:pt x="1473" y="70"/>
                    <a:pt x="1427" y="61"/>
                  </a:cubicBezTo>
                  <a:cubicBezTo>
                    <a:pt x="1373" y="38"/>
                    <a:pt x="1316" y="26"/>
                    <a:pt x="1260" y="21"/>
                  </a:cubicBezTo>
                  <a:cubicBezTo>
                    <a:pt x="1213" y="8"/>
                    <a:pt x="1165" y="1"/>
                    <a:pt x="11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265225" y="7674375"/>
              <a:ext cx="42425" cy="32050"/>
            </a:xfrm>
            <a:custGeom>
              <a:avLst/>
              <a:gdLst/>
              <a:ahLst/>
              <a:cxnLst/>
              <a:rect l="l" t="t" r="r" b="b"/>
              <a:pathLst>
                <a:path w="1697" h="1282" extrusionOk="0">
                  <a:moveTo>
                    <a:pt x="1083" y="0"/>
                  </a:moveTo>
                  <a:cubicBezTo>
                    <a:pt x="1026" y="0"/>
                    <a:pt x="970" y="8"/>
                    <a:pt x="916" y="23"/>
                  </a:cubicBezTo>
                  <a:cubicBezTo>
                    <a:pt x="881" y="34"/>
                    <a:pt x="845" y="47"/>
                    <a:pt x="810" y="57"/>
                  </a:cubicBezTo>
                  <a:cubicBezTo>
                    <a:pt x="730" y="80"/>
                    <a:pt x="650" y="100"/>
                    <a:pt x="580" y="147"/>
                  </a:cubicBezTo>
                  <a:cubicBezTo>
                    <a:pt x="546" y="170"/>
                    <a:pt x="514" y="196"/>
                    <a:pt x="480" y="218"/>
                  </a:cubicBezTo>
                  <a:cubicBezTo>
                    <a:pt x="388" y="279"/>
                    <a:pt x="302" y="347"/>
                    <a:pt x="222" y="422"/>
                  </a:cubicBezTo>
                  <a:cubicBezTo>
                    <a:pt x="198" y="447"/>
                    <a:pt x="171" y="468"/>
                    <a:pt x="145" y="491"/>
                  </a:cubicBezTo>
                  <a:cubicBezTo>
                    <a:pt x="65" y="560"/>
                    <a:pt x="15" y="657"/>
                    <a:pt x="4" y="761"/>
                  </a:cubicBezTo>
                  <a:cubicBezTo>
                    <a:pt x="3" y="771"/>
                    <a:pt x="4" y="778"/>
                    <a:pt x="3" y="786"/>
                  </a:cubicBezTo>
                  <a:cubicBezTo>
                    <a:pt x="1" y="796"/>
                    <a:pt x="1" y="806"/>
                    <a:pt x="1" y="816"/>
                  </a:cubicBezTo>
                  <a:lnTo>
                    <a:pt x="1" y="816"/>
                  </a:lnTo>
                  <a:cubicBezTo>
                    <a:pt x="1" y="816"/>
                    <a:pt x="1" y="815"/>
                    <a:pt x="1" y="815"/>
                  </a:cubicBezTo>
                  <a:cubicBezTo>
                    <a:pt x="1" y="817"/>
                    <a:pt x="1" y="817"/>
                    <a:pt x="1" y="818"/>
                  </a:cubicBezTo>
                  <a:cubicBezTo>
                    <a:pt x="1" y="817"/>
                    <a:pt x="1" y="817"/>
                    <a:pt x="1" y="816"/>
                  </a:cubicBezTo>
                  <a:lnTo>
                    <a:pt x="1" y="816"/>
                  </a:lnTo>
                  <a:cubicBezTo>
                    <a:pt x="1" y="846"/>
                    <a:pt x="6" y="877"/>
                    <a:pt x="15" y="906"/>
                  </a:cubicBezTo>
                  <a:cubicBezTo>
                    <a:pt x="13" y="904"/>
                    <a:pt x="12" y="903"/>
                    <a:pt x="12" y="900"/>
                  </a:cubicBezTo>
                  <a:lnTo>
                    <a:pt x="12" y="900"/>
                  </a:lnTo>
                  <a:cubicBezTo>
                    <a:pt x="12" y="904"/>
                    <a:pt x="12" y="909"/>
                    <a:pt x="13" y="912"/>
                  </a:cubicBezTo>
                  <a:cubicBezTo>
                    <a:pt x="39" y="1056"/>
                    <a:pt x="171" y="1155"/>
                    <a:pt x="300" y="1199"/>
                  </a:cubicBezTo>
                  <a:cubicBezTo>
                    <a:pt x="363" y="1221"/>
                    <a:pt x="426" y="1241"/>
                    <a:pt x="492" y="1257"/>
                  </a:cubicBezTo>
                  <a:cubicBezTo>
                    <a:pt x="560" y="1274"/>
                    <a:pt x="629" y="1282"/>
                    <a:pt x="699" y="1282"/>
                  </a:cubicBezTo>
                  <a:cubicBezTo>
                    <a:pt x="741" y="1282"/>
                    <a:pt x="784" y="1279"/>
                    <a:pt x="826" y="1273"/>
                  </a:cubicBezTo>
                  <a:cubicBezTo>
                    <a:pt x="905" y="1267"/>
                    <a:pt x="984" y="1254"/>
                    <a:pt x="1062" y="1239"/>
                  </a:cubicBezTo>
                  <a:cubicBezTo>
                    <a:pt x="1148" y="1219"/>
                    <a:pt x="1220" y="1171"/>
                    <a:pt x="1292" y="1122"/>
                  </a:cubicBezTo>
                  <a:cubicBezTo>
                    <a:pt x="1357" y="1081"/>
                    <a:pt x="1418" y="1035"/>
                    <a:pt x="1475" y="984"/>
                  </a:cubicBezTo>
                  <a:cubicBezTo>
                    <a:pt x="1546" y="917"/>
                    <a:pt x="1615" y="812"/>
                    <a:pt x="1635" y="718"/>
                  </a:cubicBezTo>
                  <a:cubicBezTo>
                    <a:pt x="1638" y="709"/>
                    <a:pt x="1636" y="700"/>
                    <a:pt x="1638" y="691"/>
                  </a:cubicBezTo>
                  <a:cubicBezTo>
                    <a:pt x="1696" y="551"/>
                    <a:pt x="1685" y="393"/>
                    <a:pt x="1612" y="261"/>
                  </a:cubicBezTo>
                  <a:cubicBezTo>
                    <a:pt x="1543" y="143"/>
                    <a:pt x="1397" y="37"/>
                    <a:pt x="1252" y="26"/>
                  </a:cubicBezTo>
                  <a:cubicBezTo>
                    <a:pt x="1246" y="24"/>
                    <a:pt x="1243" y="21"/>
                    <a:pt x="1237" y="20"/>
                  </a:cubicBezTo>
                  <a:cubicBezTo>
                    <a:pt x="1186" y="7"/>
                    <a:pt x="1134" y="0"/>
                    <a:pt x="108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303900" y="7316825"/>
              <a:ext cx="250" cy="75"/>
            </a:xfrm>
            <a:custGeom>
              <a:avLst/>
              <a:gdLst/>
              <a:ahLst/>
              <a:cxnLst/>
              <a:rect l="l" t="t" r="r" b="b"/>
              <a:pathLst>
                <a:path w="10" h="3" extrusionOk="0">
                  <a:moveTo>
                    <a:pt x="0" y="0"/>
                  </a:moveTo>
                  <a:cubicBezTo>
                    <a:pt x="3" y="2"/>
                    <a:pt x="6" y="2"/>
                    <a:pt x="9" y="2"/>
                  </a:cubicBezTo>
                  <a:lnTo>
                    <a:pt x="0"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303825" y="7316825"/>
              <a:ext cx="200" cy="25"/>
            </a:xfrm>
            <a:custGeom>
              <a:avLst/>
              <a:gdLst/>
              <a:ahLst/>
              <a:cxnLst/>
              <a:rect l="l" t="t" r="r" b="b"/>
              <a:pathLst>
                <a:path w="8" h="1" extrusionOk="0">
                  <a:moveTo>
                    <a:pt x="0" y="0"/>
                  </a:moveTo>
                  <a:lnTo>
                    <a:pt x="3" y="0"/>
                  </a:lnTo>
                  <a:lnTo>
                    <a:pt x="8"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279475" y="7316800"/>
              <a:ext cx="33675" cy="35425"/>
            </a:xfrm>
            <a:custGeom>
              <a:avLst/>
              <a:gdLst/>
              <a:ahLst/>
              <a:cxnLst/>
              <a:rect l="l" t="t" r="r" b="b"/>
              <a:pathLst>
                <a:path w="1347" h="1417" extrusionOk="0">
                  <a:moveTo>
                    <a:pt x="1016" y="0"/>
                  </a:moveTo>
                  <a:cubicBezTo>
                    <a:pt x="1006" y="0"/>
                    <a:pt x="996" y="1"/>
                    <a:pt x="986" y="1"/>
                  </a:cubicBezTo>
                  <a:lnTo>
                    <a:pt x="995" y="3"/>
                  </a:lnTo>
                  <a:lnTo>
                    <a:pt x="995" y="3"/>
                  </a:lnTo>
                  <a:cubicBezTo>
                    <a:pt x="994" y="3"/>
                    <a:pt x="993" y="3"/>
                    <a:pt x="993" y="3"/>
                  </a:cubicBezTo>
                  <a:cubicBezTo>
                    <a:pt x="987" y="3"/>
                    <a:pt x="982" y="3"/>
                    <a:pt x="977" y="3"/>
                  </a:cubicBezTo>
                  <a:cubicBezTo>
                    <a:pt x="969" y="3"/>
                    <a:pt x="962" y="3"/>
                    <a:pt x="954" y="4"/>
                  </a:cubicBezTo>
                  <a:lnTo>
                    <a:pt x="954" y="4"/>
                  </a:lnTo>
                  <a:lnTo>
                    <a:pt x="971" y="1"/>
                  </a:lnTo>
                  <a:cubicBezTo>
                    <a:pt x="948" y="1"/>
                    <a:pt x="925" y="5"/>
                    <a:pt x="902" y="11"/>
                  </a:cubicBezTo>
                  <a:lnTo>
                    <a:pt x="891" y="12"/>
                  </a:lnTo>
                  <a:lnTo>
                    <a:pt x="899" y="12"/>
                  </a:lnTo>
                  <a:cubicBezTo>
                    <a:pt x="814" y="31"/>
                    <a:pt x="738" y="78"/>
                    <a:pt x="656" y="126"/>
                  </a:cubicBezTo>
                  <a:cubicBezTo>
                    <a:pt x="627" y="143"/>
                    <a:pt x="596" y="158"/>
                    <a:pt x="567" y="177"/>
                  </a:cubicBezTo>
                  <a:cubicBezTo>
                    <a:pt x="501" y="216"/>
                    <a:pt x="458" y="267"/>
                    <a:pt x="411" y="324"/>
                  </a:cubicBezTo>
                  <a:cubicBezTo>
                    <a:pt x="340" y="408"/>
                    <a:pt x="260" y="485"/>
                    <a:pt x="205" y="582"/>
                  </a:cubicBezTo>
                  <a:cubicBezTo>
                    <a:pt x="186" y="613"/>
                    <a:pt x="166" y="645"/>
                    <a:pt x="146" y="676"/>
                  </a:cubicBezTo>
                  <a:cubicBezTo>
                    <a:pt x="114" y="728"/>
                    <a:pt x="91" y="786"/>
                    <a:pt x="80" y="846"/>
                  </a:cubicBezTo>
                  <a:cubicBezTo>
                    <a:pt x="64" y="877"/>
                    <a:pt x="50" y="907"/>
                    <a:pt x="37" y="938"/>
                  </a:cubicBezTo>
                  <a:cubicBezTo>
                    <a:pt x="1" y="1052"/>
                    <a:pt x="36" y="1176"/>
                    <a:pt x="105" y="1267"/>
                  </a:cubicBezTo>
                  <a:cubicBezTo>
                    <a:pt x="166" y="1346"/>
                    <a:pt x="270" y="1417"/>
                    <a:pt x="376" y="1417"/>
                  </a:cubicBezTo>
                  <a:cubicBezTo>
                    <a:pt x="385" y="1417"/>
                    <a:pt x="393" y="1417"/>
                    <a:pt x="401" y="1416"/>
                  </a:cubicBezTo>
                  <a:cubicBezTo>
                    <a:pt x="451" y="1413"/>
                    <a:pt x="498" y="1405"/>
                    <a:pt x="546" y="1391"/>
                  </a:cubicBezTo>
                  <a:cubicBezTo>
                    <a:pt x="552" y="1390"/>
                    <a:pt x="558" y="1388"/>
                    <a:pt x="564" y="1385"/>
                  </a:cubicBezTo>
                  <a:cubicBezTo>
                    <a:pt x="679" y="1374"/>
                    <a:pt x="782" y="1317"/>
                    <a:pt x="877" y="1253"/>
                  </a:cubicBezTo>
                  <a:cubicBezTo>
                    <a:pt x="942" y="1215"/>
                    <a:pt x="1000" y="1167"/>
                    <a:pt x="1049" y="1110"/>
                  </a:cubicBezTo>
                  <a:cubicBezTo>
                    <a:pt x="1100" y="1050"/>
                    <a:pt x="1146" y="989"/>
                    <a:pt x="1194" y="926"/>
                  </a:cubicBezTo>
                  <a:cubicBezTo>
                    <a:pt x="1240" y="864"/>
                    <a:pt x="1281" y="808"/>
                    <a:pt x="1297" y="728"/>
                  </a:cubicBezTo>
                  <a:cubicBezTo>
                    <a:pt x="1310" y="659"/>
                    <a:pt x="1318" y="586"/>
                    <a:pt x="1327" y="517"/>
                  </a:cubicBezTo>
                  <a:cubicBezTo>
                    <a:pt x="1342" y="390"/>
                    <a:pt x="1346" y="256"/>
                    <a:pt x="1266" y="150"/>
                  </a:cubicBezTo>
                  <a:lnTo>
                    <a:pt x="1266" y="150"/>
                  </a:lnTo>
                  <a:cubicBezTo>
                    <a:pt x="1265" y="146"/>
                    <a:pt x="1263" y="143"/>
                    <a:pt x="1261" y="140"/>
                  </a:cubicBezTo>
                  <a:cubicBezTo>
                    <a:pt x="1231" y="84"/>
                    <a:pt x="1181" y="43"/>
                    <a:pt x="1123" y="21"/>
                  </a:cubicBezTo>
                  <a:cubicBezTo>
                    <a:pt x="1089" y="7"/>
                    <a:pt x="1052" y="0"/>
                    <a:pt x="1016"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344400" y="7278625"/>
              <a:ext cx="31675" cy="33925"/>
            </a:xfrm>
            <a:custGeom>
              <a:avLst/>
              <a:gdLst/>
              <a:ahLst/>
              <a:cxnLst/>
              <a:rect l="l" t="t" r="r" b="b"/>
              <a:pathLst>
                <a:path w="1267" h="1357" extrusionOk="0">
                  <a:moveTo>
                    <a:pt x="714" y="0"/>
                  </a:moveTo>
                  <a:cubicBezTo>
                    <a:pt x="628" y="0"/>
                    <a:pt x="528" y="34"/>
                    <a:pt x="456" y="77"/>
                  </a:cubicBezTo>
                  <a:cubicBezTo>
                    <a:pt x="404" y="111"/>
                    <a:pt x="355" y="151"/>
                    <a:pt x="313" y="197"/>
                  </a:cubicBezTo>
                  <a:cubicBezTo>
                    <a:pt x="270" y="243"/>
                    <a:pt x="229" y="288"/>
                    <a:pt x="191" y="338"/>
                  </a:cubicBezTo>
                  <a:cubicBezTo>
                    <a:pt x="171" y="358"/>
                    <a:pt x="152" y="383"/>
                    <a:pt x="138" y="409"/>
                  </a:cubicBezTo>
                  <a:lnTo>
                    <a:pt x="81" y="544"/>
                  </a:lnTo>
                  <a:cubicBezTo>
                    <a:pt x="78" y="553"/>
                    <a:pt x="75" y="563"/>
                    <a:pt x="72" y="572"/>
                  </a:cubicBezTo>
                  <a:lnTo>
                    <a:pt x="52" y="633"/>
                  </a:lnTo>
                  <a:cubicBezTo>
                    <a:pt x="0" y="791"/>
                    <a:pt x="19" y="963"/>
                    <a:pt x="103" y="1108"/>
                  </a:cubicBezTo>
                  <a:cubicBezTo>
                    <a:pt x="137" y="1163"/>
                    <a:pt x="180" y="1211"/>
                    <a:pt x="232" y="1251"/>
                  </a:cubicBezTo>
                  <a:cubicBezTo>
                    <a:pt x="301" y="1303"/>
                    <a:pt x="381" y="1337"/>
                    <a:pt x="467" y="1347"/>
                  </a:cubicBezTo>
                  <a:cubicBezTo>
                    <a:pt x="493" y="1352"/>
                    <a:pt x="521" y="1355"/>
                    <a:pt x="548" y="1357"/>
                  </a:cubicBezTo>
                  <a:cubicBezTo>
                    <a:pt x="597" y="1355"/>
                    <a:pt x="648" y="1349"/>
                    <a:pt x="697" y="1337"/>
                  </a:cubicBezTo>
                  <a:lnTo>
                    <a:pt x="825" y="1283"/>
                  </a:lnTo>
                  <a:cubicBezTo>
                    <a:pt x="849" y="1272"/>
                    <a:pt x="872" y="1255"/>
                    <a:pt x="891" y="1235"/>
                  </a:cubicBezTo>
                  <a:cubicBezTo>
                    <a:pt x="915" y="1218"/>
                    <a:pt x="938" y="1198"/>
                    <a:pt x="960" y="1178"/>
                  </a:cubicBezTo>
                  <a:lnTo>
                    <a:pt x="1004" y="1131"/>
                  </a:lnTo>
                  <a:cubicBezTo>
                    <a:pt x="1052" y="1085"/>
                    <a:pt x="1093" y="1034"/>
                    <a:pt x="1127" y="977"/>
                  </a:cubicBezTo>
                  <a:cubicBezTo>
                    <a:pt x="1156" y="920"/>
                    <a:pt x="1181" y="862"/>
                    <a:pt x="1199" y="801"/>
                  </a:cubicBezTo>
                  <a:cubicBezTo>
                    <a:pt x="1218" y="759"/>
                    <a:pt x="1232" y="716"/>
                    <a:pt x="1241" y="673"/>
                  </a:cubicBezTo>
                  <a:cubicBezTo>
                    <a:pt x="1267" y="581"/>
                    <a:pt x="1267" y="483"/>
                    <a:pt x="1241" y="391"/>
                  </a:cubicBezTo>
                  <a:cubicBezTo>
                    <a:pt x="1224" y="331"/>
                    <a:pt x="1195" y="274"/>
                    <a:pt x="1156" y="223"/>
                  </a:cubicBezTo>
                  <a:cubicBezTo>
                    <a:pt x="1124" y="154"/>
                    <a:pt x="1080" y="90"/>
                    <a:pt x="1010" y="53"/>
                  </a:cubicBezTo>
                  <a:lnTo>
                    <a:pt x="921" y="15"/>
                  </a:lnTo>
                  <a:cubicBezTo>
                    <a:pt x="890" y="7"/>
                    <a:pt x="858" y="4"/>
                    <a:pt x="826" y="4"/>
                  </a:cubicBezTo>
                  <a:cubicBezTo>
                    <a:pt x="810" y="4"/>
                    <a:pt x="793" y="5"/>
                    <a:pt x="777" y="7"/>
                  </a:cubicBezTo>
                  <a:lnTo>
                    <a:pt x="729" y="1"/>
                  </a:lnTo>
                  <a:cubicBezTo>
                    <a:pt x="724" y="0"/>
                    <a:pt x="719" y="0"/>
                    <a:pt x="71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349450" y="7040175"/>
              <a:ext cx="30100" cy="49250"/>
            </a:xfrm>
            <a:custGeom>
              <a:avLst/>
              <a:gdLst/>
              <a:ahLst/>
              <a:cxnLst/>
              <a:rect l="l" t="t" r="r" b="b"/>
              <a:pathLst>
                <a:path w="1204" h="1970" extrusionOk="0">
                  <a:moveTo>
                    <a:pt x="404" y="0"/>
                  </a:moveTo>
                  <a:cubicBezTo>
                    <a:pt x="338" y="0"/>
                    <a:pt x="275" y="16"/>
                    <a:pt x="223" y="51"/>
                  </a:cubicBezTo>
                  <a:cubicBezTo>
                    <a:pt x="99" y="139"/>
                    <a:pt x="38" y="243"/>
                    <a:pt x="21" y="396"/>
                  </a:cubicBezTo>
                  <a:cubicBezTo>
                    <a:pt x="16" y="449"/>
                    <a:pt x="15" y="502"/>
                    <a:pt x="10" y="555"/>
                  </a:cubicBezTo>
                  <a:cubicBezTo>
                    <a:pt x="1" y="664"/>
                    <a:pt x="1" y="776"/>
                    <a:pt x="10" y="885"/>
                  </a:cubicBezTo>
                  <a:cubicBezTo>
                    <a:pt x="19" y="977"/>
                    <a:pt x="39" y="1067"/>
                    <a:pt x="70" y="1153"/>
                  </a:cubicBezTo>
                  <a:lnTo>
                    <a:pt x="125" y="1307"/>
                  </a:lnTo>
                  <a:cubicBezTo>
                    <a:pt x="153" y="1391"/>
                    <a:pt x="187" y="1473"/>
                    <a:pt x="227" y="1551"/>
                  </a:cubicBezTo>
                  <a:cubicBezTo>
                    <a:pt x="253" y="1605"/>
                    <a:pt x="286" y="1653"/>
                    <a:pt x="328" y="1695"/>
                  </a:cubicBezTo>
                  <a:lnTo>
                    <a:pt x="386" y="1740"/>
                  </a:lnTo>
                  <a:cubicBezTo>
                    <a:pt x="411" y="1774"/>
                    <a:pt x="438" y="1803"/>
                    <a:pt x="471" y="1829"/>
                  </a:cubicBezTo>
                  <a:cubicBezTo>
                    <a:pt x="501" y="1851"/>
                    <a:pt x="534" y="1867"/>
                    <a:pt x="569" y="1881"/>
                  </a:cubicBezTo>
                  <a:cubicBezTo>
                    <a:pt x="601" y="1898"/>
                    <a:pt x="630" y="1918"/>
                    <a:pt x="661" y="1937"/>
                  </a:cubicBezTo>
                  <a:cubicBezTo>
                    <a:pt x="699" y="1958"/>
                    <a:pt x="742" y="1969"/>
                    <a:pt x="786" y="1969"/>
                  </a:cubicBezTo>
                  <a:cubicBezTo>
                    <a:pt x="874" y="1969"/>
                    <a:pt x="963" y="1926"/>
                    <a:pt x="1007" y="1846"/>
                  </a:cubicBezTo>
                  <a:cubicBezTo>
                    <a:pt x="1017" y="1826"/>
                    <a:pt x="1028" y="1805"/>
                    <a:pt x="1037" y="1785"/>
                  </a:cubicBezTo>
                  <a:cubicBezTo>
                    <a:pt x="1042" y="1774"/>
                    <a:pt x="1040" y="1774"/>
                    <a:pt x="1040" y="1771"/>
                  </a:cubicBezTo>
                  <a:cubicBezTo>
                    <a:pt x="1094" y="1702"/>
                    <a:pt x="1129" y="1619"/>
                    <a:pt x="1140" y="1531"/>
                  </a:cubicBezTo>
                  <a:cubicBezTo>
                    <a:pt x="1203" y="1370"/>
                    <a:pt x="1177" y="1190"/>
                    <a:pt x="1139" y="1012"/>
                  </a:cubicBezTo>
                  <a:cubicBezTo>
                    <a:pt x="1128" y="958"/>
                    <a:pt x="1116" y="905"/>
                    <a:pt x="1105" y="851"/>
                  </a:cubicBezTo>
                  <a:cubicBezTo>
                    <a:pt x="1085" y="757"/>
                    <a:pt x="1053" y="668"/>
                    <a:pt x="1010" y="582"/>
                  </a:cubicBezTo>
                  <a:cubicBezTo>
                    <a:pt x="957" y="484"/>
                    <a:pt x="898" y="390"/>
                    <a:pt x="831" y="301"/>
                  </a:cubicBezTo>
                  <a:cubicBezTo>
                    <a:pt x="787" y="240"/>
                    <a:pt x="747" y="174"/>
                    <a:pt x="696" y="119"/>
                  </a:cubicBezTo>
                  <a:cubicBezTo>
                    <a:pt x="628" y="45"/>
                    <a:pt x="514" y="0"/>
                    <a:pt x="40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404300" y="7097275"/>
              <a:ext cx="27325" cy="44875"/>
            </a:xfrm>
            <a:custGeom>
              <a:avLst/>
              <a:gdLst/>
              <a:ahLst/>
              <a:cxnLst/>
              <a:rect l="l" t="t" r="r" b="b"/>
              <a:pathLst>
                <a:path w="1093" h="1795" extrusionOk="0">
                  <a:moveTo>
                    <a:pt x="256" y="1"/>
                  </a:moveTo>
                  <a:cubicBezTo>
                    <a:pt x="168" y="1"/>
                    <a:pt x="77" y="71"/>
                    <a:pt x="59" y="153"/>
                  </a:cubicBezTo>
                  <a:cubicBezTo>
                    <a:pt x="41" y="233"/>
                    <a:pt x="30" y="316"/>
                    <a:pt x="24" y="397"/>
                  </a:cubicBezTo>
                  <a:cubicBezTo>
                    <a:pt x="7" y="448"/>
                    <a:pt x="1" y="502"/>
                    <a:pt x="4" y="554"/>
                  </a:cubicBezTo>
                  <a:cubicBezTo>
                    <a:pt x="6" y="591"/>
                    <a:pt x="10" y="629"/>
                    <a:pt x="13" y="666"/>
                  </a:cubicBezTo>
                  <a:cubicBezTo>
                    <a:pt x="18" y="780"/>
                    <a:pt x="36" y="892"/>
                    <a:pt x="65" y="1001"/>
                  </a:cubicBezTo>
                  <a:cubicBezTo>
                    <a:pt x="92" y="1093"/>
                    <a:pt x="110" y="1182"/>
                    <a:pt x="147" y="1269"/>
                  </a:cubicBezTo>
                  <a:cubicBezTo>
                    <a:pt x="184" y="1358"/>
                    <a:pt x="228" y="1448"/>
                    <a:pt x="270" y="1537"/>
                  </a:cubicBezTo>
                  <a:cubicBezTo>
                    <a:pt x="300" y="1606"/>
                    <a:pt x="371" y="1667"/>
                    <a:pt x="451" y="1707"/>
                  </a:cubicBezTo>
                  <a:cubicBezTo>
                    <a:pt x="468" y="1727"/>
                    <a:pt x="489" y="1744"/>
                    <a:pt x="514" y="1756"/>
                  </a:cubicBezTo>
                  <a:cubicBezTo>
                    <a:pt x="567" y="1782"/>
                    <a:pt x="621" y="1794"/>
                    <a:pt x="673" y="1794"/>
                  </a:cubicBezTo>
                  <a:cubicBezTo>
                    <a:pt x="752" y="1794"/>
                    <a:pt x="828" y="1765"/>
                    <a:pt x="896" y="1705"/>
                  </a:cubicBezTo>
                  <a:cubicBezTo>
                    <a:pt x="925" y="1679"/>
                    <a:pt x="948" y="1647"/>
                    <a:pt x="965" y="1610"/>
                  </a:cubicBezTo>
                  <a:cubicBezTo>
                    <a:pt x="973" y="1601"/>
                    <a:pt x="984" y="1590"/>
                    <a:pt x="991" y="1581"/>
                  </a:cubicBezTo>
                  <a:cubicBezTo>
                    <a:pt x="1053" y="1501"/>
                    <a:pt x="1077" y="1418"/>
                    <a:pt x="1085" y="1315"/>
                  </a:cubicBezTo>
                  <a:cubicBezTo>
                    <a:pt x="1091" y="1237"/>
                    <a:pt x="1093" y="1159"/>
                    <a:pt x="1090" y="1081"/>
                  </a:cubicBezTo>
                  <a:cubicBezTo>
                    <a:pt x="1083" y="958"/>
                    <a:pt x="1047" y="844"/>
                    <a:pt x="1008" y="729"/>
                  </a:cubicBezTo>
                  <a:cubicBezTo>
                    <a:pt x="985" y="661"/>
                    <a:pt x="962" y="582"/>
                    <a:pt x="924" y="523"/>
                  </a:cubicBezTo>
                  <a:cubicBezTo>
                    <a:pt x="893" y="477"/>
                    <a:pt x="858" y="434"/>
                    <a:pt x="824" y="391"/>
                  </a:cubicBezTo>
                  <a:cubicBezTo>
                    <a:pt x="749" y="294"/>
                    <a:pt x="686" y="211"/>
                    <a:pt x="586" y="158"/>
                  </a:cubicBezTo>
                  <a:cubicBezTo>
                    <a:pt x="552" y="125"/>
                    <a:pt x="514" y="99"/>
                    <a:pt x="472" y="78"/>
                  </a:cubicBezTo>
                  <a:cubicBezTo>
                    <a:pt x="419" y="53"/>
                    <a:pt x="363" y="32"/>
                    <a:pt x="310" y="10"/>
                  </a:cubicBezTo>
                  <a:cubicBezTo>
                    <a:pt x="292" y="4"/>
                    <a:pt x="274" y="1"/>
                    <a:pt x="25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691300" y="7056725"/>
              <a:ext cx="21400" cy="43875"/>
            </a:xfrm>
            <a:custGeom>
              <a:avLst/>
              <a:gdLst/>
              <a:ahLst/>
              <a:cxnLst/>
              <a:rect l="l" t="t" r="r" b="b"/>
              <a:pathLst>
                <a:path w="856" h="1755" extrusionOk="0">
                  <a:moveTo>
                    <a:pt x="461" y="121"/>
                  </a:moveTo>
                  <a:cubicBezTo>
                    <a:pt x="461" y="121"/>
                    <a:pt x="462" y="122"/>
                    <a:pt x="462" y="122"/>
                  </a:cubicBezTo>
                  <a:lnTo>
                    <a:pt x="462" y="122"/>
                  </a:lnTo>
                  <a:cubicBezTo>
                    <a:pt x="462" y="122"/>
                    <a:pt x="461" y="122"/>
                    <a:pt x="461" y="121"/>
                  </a:cubicBezTo>
                  <a:close/>
                  <a:moveTo>
                    <a:pt x="292" y="1"/>
                  </a:moveTo>
                  <a:cubicBezTo>
                    <a:pt x="200" y="1"/>
                    <a:pt x="108" y="82"/>
                    <a:pt x="103" y="180"/>
                  </a:cubicBezTo>
                  <a:cubicBezTo>
                    <a:pt x="103" y="195"/>
                    <a:pt x="102" y="210"/>
                    <a:pt x="100" y="226"/>
                  </a:cubicBezTo>
                  <a:cubicBezTo>
                    <a:pt x="86" y="247"/>
                    <a:pt x="78" y="272"/>
                    <a:pt x="74" y="298"/>
                  </a:cubicBezTo>
                  <a:cubicBezTo>
                    <a:pt x="72" y="312"/>
                    <a:pt x="69" y="327"/>
                    <a:pt x="68" y="341"/>
                  </a:cubicBezTo>
                  <a:lnTo>
                    <a:pt x="68" y="341"/>
                  </a:lnTo>
                  <a:cubicBezTo>
                    <a:pt x="43" y="388"/>
                    <a:pt x="31" y="439"/>
                    <a:pt x="29" y="491"/>
                  </a:cubicBezTo>
                  <a:cubicBezTo>
                    <a:pt x="28" y="508"/>
                    <a:pt x="26" y="525"/>
                    <a:pt x="25" y="541"/>
                  </a:cubicBezTo>
                  <a:cubicBezTo>
                    <a:pt x="23" y="554"/>
                    <a:pt x="22" y="567"/>
                    <a:pt x="20" y="579"/>
                  </a:cubicBezTo>
                  <a:cubicBezTo>
                    <a:pt x="6" y="648"/>
                    <a:pt x="0" y="717"/>
                    <a:pt x="2" y="786"/>
                  </a:cubicBezTo>
                  <a:cubicBezTo>
                    <a:pt x="6" y="845"/>
                    <a:pt x="9" y="901"/>
                    <a:pt x="9" y="960"/>
                  </a:cubicBezTo>
                  <a:cubicBezTo>
                    <a:pt x="12" y="1069"/>
                    <a:pt x="23" y="1176"/>
                    <a:pt x="32" y="1284"/>
                  </a:cubicBezTo>
                  <a:cubicBezTo>
                    <a:pt x="48" y="1467"/>
                    <a:pt x="137" y="1688"/>
                    <a:pt x="324" y="1744"/>
                  </a:cubicBezTo>
                  <a:cubicBezTo>
                    <a:pt x="350" y="1751"/>
                    <a:pt x="376" y="1755"/>
                    <a:pt x="402" y="1755"/>
                  </a:cubicBezTo>
                  <a:cubicBezTo>
                    <a:pt x="428" y="1755"/>
                    <a:pt x="454" y="1751"/>
                    <a:pt x="479" y="1744"/>
                  </a:cubicBezTo>
                  <a:cubicBezTo>
                    <a:pt x="587" y="1714"/>
                    <a:pt x="651" y="1638"/>
                    <a:pt x="713" y="1548"/>
                  </a:cubicBezTo>
                  <a:cubicBezTo>
                    <a:pt x="806" y="1410"/>
                    <a:pt x="823" y="1250"/>
                    <a:pt x="843" y="1087"/>
                  </a:cubicBezTo>
                  <a:cubicBezTo>
                    <a:pt x="855" y="980"/>
                    <a:pt x="840" y="869"/>
                    <a:pt x="826" y="763"/>
                  </a:cubicBezTo>
                  <a:cubicBezTo>
                    <a:pt x="819" y="683"/>
                    <a:pt x="799" y="604"/>
                    <a:pt x="766" y="530"/>
                  </a:cubicBezTo>
                  <a:cubicBezTo>
                    <a:pt x="753" y="502"/>
                    <a:pt x="740" y="475"/>
                    <a:pt x="728" y="447"/>
                  </a:cubicBezTo>
                  <a:cubicBezTo>
                    <a:pt x="706" y="404"/>
                    <a:pt x="687" y="361"/>
                    <a:pt x="662" y="323"/>
                  </a:cubicBezTo>
                  <a:cubicBezTo>
                    <a:pt x="633" y="272"/>
                    <a:pt x="591" y="229"/>
                    <a:pt x="541" y="200"/>
                  </a:cubicBezTo>
                  <a:cubicBezTo>
                    <a:pt x="531" y="194"/>
                    <a:pt x="526" y="191"/>
                    <a:pt x="526" y="191"/>
                  </a:cubicBezTo>
                  <a:lnTo>
                    <a:pt x="526" y="191"/>
                  </a:lnTo>
                  <a:cubicBezTo>
                    <a:pt x="526" y="191"/>
                    <a:pt x="532" y="194"/>
                    <a:pt x="544" y="200"/>
                  </a:cubicBezTo>
                  <a:cubicBezTo>
                    <a:pt x="554" y="205"/>
                    <a:pt x="560" y="209"/>
                    <a:pt x="561" y="209"/>
                  </a:cubicBezTo>
                  <a:cubicBezTo>
                    <a:pt x="563" y="209"/>
                    <a:pt x="558" y="204"/>
                    <a:pt x="548" y="194"/>
                  </a:cubicBezTo>
                  <a:cubicBezTo>
                    <a:pt x="539" y="183"/>
                    <a:pt x="530" y="171"/>
                    <a:pt x="521" y="160"/>
                  </a:cubicBezTo>
                  <a:cubicBezTo>
                    <a:pt x="503" y="144"/>
                    <a:pt x="484" y="132"/>
                    <a:pt x="464" y="123"/>
                  </a:cubicBezTo>
                  <a:lnTo>
                    <a:pt x="464" y="123"/>
                  </a:lnTo>
                  <a:cubicBezTo>
                    <a:pt x="464" y="107"/>
                    <a:pt x="418" y="68"/>
                    <a:pt x="407" y="55"/>
                  </a:cubicBezTo>
                  <a:cubicBezTo>
                    <a:pt x="374" y="17"/>
                    <a:pt x="333" y="1"/>
                    <a:pt x="29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723050" y="7143850"/>
              <a:ext cx="24800" cy="41150"/>
            </a:xfrm>
            <a:custGeom>
              <a:avLst/>
              <a:gdLst/>
              <a:ahLst/>
              <a:cxnLst/>
              <a:rect l="l" t="t" r="r" b="b"/>
              <a:pathLst>
                <a:path w="992" h="1646" extrusionOk="0">
                  <a:moveTo>
                    <a:pt x="181" y="0"/>
                  </a:moveTo>
                  <a:cubicBezTo>
                    <a:pt x="144" y="0"/>
                    <a:pt x="106" y="16"/>
                    <a:pt x="81" y="41"/>
                  </a:cubicBezTo>
                  <a:cubicBezTo>
                    <a:pt x="37" y="85"/>
                    <a:pt x="37" y="147"/>
                    <a:pt x="61" y="202"/>
                  </a:cubicBezTo>
                  <a:cubicBezTo>
                    <a:pt x="68" y="219"/>
                    <a:pt x="74" y="237"/>
                    <a:pt x="80" y="254"/>
                  </a:cubicBezTo>
                  <a:cubicBezTo>
                    <a:pt x="78" y="266"/>
                    <a:pt x="77" y="277"/>
                    <a:pt x="77" y="288"/>
                  </a:cubicBezTo>
                  <a:lnTo>
                    <a:pt x="77" y="305"/>
                  </a:lnTo>
                  <a:cubicBezTo>
                    <a:pt x="60" y="372"/>
                    <a:pt x="63" y="443"/>
                    <a:pt x="63" y="517"/>
                  </a:cubicBezTo>
                  <a:cubicBezTo>
                    <a:pt x="55" y="555"/>
                    <a:pt x="46" y="593"/>
                    <a:pt x="40" y="633"/>
                  </a:cubicBezTo>
                  <a:cubicBezTo>
                    <a:pt x="34" y="679"/>
                    <a:pt x="31" y="724"/>
                    <a:pt x="26" y="770"/>
                  </a:cubicBezTo>
                  <a:cubicBezTo>
                    <a:pt x="14" y="836"/>
                    <a:pt x="0" y="904"/>
                    <a:pt x="8" y="971"/>
                  </a:cubicBezTo>
                  <a:cubicBezTo>
                    <a:pt x="12" y="1020"/>
                    <a:pt x="15" y="1071"/>
                    <a:pt x="15" y="1122"/>
                  </a:cubicBezTo>
                  <a:cubicBezTo>
                    <a:pt x="18" y="1215"/>
                    <a:pt x="46" y="1306"/>
                    <a:pt x="97" y="1384"/>
                  </a:cubicBezTo>
                  <a:cubicBezTo>
                    <a:pt x="152" y="1522"/>
                    <a:pt x="278" y="1621"/>
                    <a:pt x="425" y="1642"/>
                  </a:cubicBezTo>
                  <a:cubicBezTo>
                    <a:pt x="444" y="1645"/>
                    <a:pt x="462" y="1646"/>
                    <a:pt x="481" y="1646"/>
                  </a:cubicBezTo>
                  <a:cubicBezTo>
                    <a:pt x="624" y="1646"/>
                    <a:pt x="768" y="1573"/>
                    <a:pt x="838" y="1444"/>
                  </a:cubicBezTo>
                  <a:cubicBezTo>
                    <a:pt x="841" y="1439"/>
                    <a:pt x="845" y="1435"/>
                    <a:pt x="846" y="1430"/>
                  </a:cubicBezTo>
                  <a:cubicBezTo>
                    <a:pt x="852" y="1422"/>
                    <a:pt x="861" y="1419"/>
                    <a:pt x="868" y="1412"/>
                  </a:cubicBezTo>
                  <a:cubicBezTo>
                    <a:pt x="937" y="1321"/>
                    <a:pt x="955" y="1237"/>
                    <a:pt x="969" y="1122"/>
                  </a:cubicBezTo>
                  <a:cubicBezTo>
                    <a:pt x="983" y="1013"/>
                    <a:pt x="992" y="890"/>
                    <a:pt x="955" y="785"/>
                  </a:cubicBezTo>
                  <a:cubicBezTo>
                    <a:pt x="920" y="684"/>
                    <a:pt x="877" y="587"/>
                    <a:pt x="825" y="494"/>
                  </a:cubicBezTo>
                  <a:cubicBezTo>
                    <a:pt x="772" y="401"/>
                    <a:pt x="697" y="349"/>
                    <a:pt x="630" y="274"/>
                  </a:cubicBezTo>
                  <a:cubicBezTo>
                    <a:pt x="568" y="206"/>
                    <a:pt x="499" y="150"/>
                    <a:pt x="419" y="123"/>
                  </a:cubicBezTo>
                  <a:cubicBezTo>
                    <a:pt x="410" y="119"/>
                    <a:pt x="401" y="113"/>
                    <a:pt x="392" y="108"/>
                  </a:cubicBezTo>
                  <a:cubicBezTo>
                    <a:pt x="372" y="97"/>
                    <a:pt x="350" y="87"/>
                    <a:pt x="329" y="80"/>
                  </a:cubicBezTo>
                  <a:lnTo>
                    <a:pt x="321" y="79"/>
                  </a:lnTo>
                  <a:cubicBezTo>
                    <a:pt x="295" y="59"/>
                    <a:pt x="270" y="37"/>
                    <a:pt x="244" y="19"/>
                  </a:cubicBezTo>
                  <a:cubicBezTo>
                    <a:pt x="226" y="6"/>
                    <a:pt x="203" y="0"/>
                    <a:pt x="18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740800" y="7057950"/>
              <a:ext cx="29700" cy="49950"/>
            </a:xfrm>
            <a:custGeom>
              <a:avLst/>
              <a:gdLst/>
              <a:ahLst/>
              <a:cxnLst/>
              <a:rect l="l" t="t" r="r" b="b"/>
              <a:pathLst>
                <a:path w="1188" h="1998" extrusionOk="0">
                  <a:moveTo>
                    <a:pt x="507" y="1"/>
                  </a:moveTo>
                  <a:cubicBezTo>
                    <a:pt x="438" y="1"/>
                    <a:pt x="369" y="24"/>
                    <a:pt x="317" y="68"/>
                  </a:cubicBezTo>
                  <a:lnTo>
                    <a:pt x="317" y="68"/>
                  </a:lnTo>
                  <a:cubicBezTo>
                    <a:pt x="318" y="66"/>
                    <a:pt x="319" y="65"/>
                    <a:pt x="319" y="65"/>
                  </a:cubicBezTo>
                  <a:lnTo>
                    <a:pt x="319" y="65"/>
                  </a:lnTo>
                  <a:cubicBezTo>
                    <a:pt x="317" y="65"/>
                    <a:pt x="304" y="76"/>
                    <a:pt x="277" y="97"/>
                  </a:cubicBezTo>
                  <a:cubicBezTo>
                    <a:pt x="234" y="125"/>
                    <a:pt x="201" y="163"/>
                    <a:pt x="176" y="209"/>
                  </a:cubicBezTo>
                  <a:cubicBezTo>
                    <a:pt x="151" y="255"/>
                    <a:pt x="131" y="304"/>
                    <a:pt x="113" y="353"/>
                  </a:cubicBezTo>
                  <a:cubicBezTo>
                    <a:pt x="96" y="395"/>
                    <a:pt x="79" y="438"/>
                    <a:pt x="62" y="481"/>
                  </a:cubicBezTo>
                  <a:cubicBezTo>
                    <a:pt x="7" y="614"/>
                    <a:pt x="2" y="774"/>
                    <a:pt x="2" y="918"/>
                  </a:cubicBezTo>
                  <a:cubicBezTo>
                    <a:pt x="1" y="1064"/>
                    <a:pt x="41" y="1221"/>
                    <a:pt x="70" y="1362"/>
                  </a:cubicBezTo>
                  <a:cubicBezTo>
                    <a:pt x="107" y="1533"/>
                    <a:pt x="213" y="1732"/>
                    <a:pt x="368" y="1835"/>
                  </a:cubicBezTo>
                  <a:cubicBezTo>
                    <a:pt x="391" y="1861"/>
                    <a:pt x="419" y="1886"/>
                    <a:pt x="449" y="1904"/>
                  </a:cubicBezTo>
                  <a:lnTo>
                    <a:pt x="518" y="1933"/>
                  </a:lnTo>
                  <a:cubicBezTo>
                    <a:pt x="521" y="1936"/>
                    <a:pt x="557" y="1963"/>
                    <a:pt x="558" y="1964"/>
                  </a:cubicBezTo>
                  <a:cubicBezTo>
                    <a:pt x="590" y="1987"/>
                    <a:pt x="634" y="1998"/>
                    <a:pt x="678" y="1998"/>
                  </a:cubicBezTo>
                  <a:cubicBezTo>
                    <a:pt x="747" y="1998"/>
                    <a:pt x="819" y="1972"/>
                    <a:pt x="858" y="1926"/>
                  </a:cubicBezTo>
                  <a:cubicBezTo>
                    <a:pt x="868" y="1915"/>
                    <a:pt x="878" y="1903"/>
                    <a:pt x="885" y="1890"/>
                  </a:cubicBezTo>
                  <a:cubicBezTo>
                    <a:pt x="901" y="1880"/>
                    <a:pt x="921" y="1863"/>
                    <a:pt x="951" y="1840"/>
                  </a:cubicBezTo>
                  <a:cubicBezTo>
                    <a:pt x="970" y="1817"/>
                    <a:pt x="987" y="1792"/>
                    <a:pt x="999" y="1766"/>
                  </a:cubicBezTo>
                  <a:cubicBezTo>
                    <a:pt x="1133" y="1631"/>
                    <a:pt x="1188" y="1405"/>
                    <a:pt x="1185" y="1226"/>
                  </a:cubicBezTo>
                  <a:cubicBezTo>
                    <a:pt x="1183" y="1078"/>
                    <a:pt x="1176" y="906"/>
                    <a:pt x="1140" y="765"/>
                  </a:cubicBezTo>
                  <a:cubicBezTo>
                    <a:pt x="1105" y="631"/>
                    <a:pt x="1063" y="482"/>
                    <a:pt x="984" y="372"/>
                  </a:cubicBezTo>
                  <a:cubicBezTo>
                    <a:pt x="954" y="332"/>
                    <a:pt x="925" y="292"/>
                    <a:pt x="895" y="251"/>
                  </a:cubicBezTo>
                  <a:cubicBezTo>
                    <a:pt x="867" y="208"/>
                    <a:pt x="835" y="166"/>
                    <a:pt x="799" y="128"/>
                  </a:cubicBezTo>
                  <a:lnTo>
                    <a:pt x="718" y="66"/>
                  </a:lnTo>
                  <a:cubicBezTo>
                    <a:pt x="655" y="38"/>
                    <a:pt x="622" y="23"/>
                    <a:pt x="620" y="23"/>
                  </a:cubicBezTo>
                  <a:lnTo>
                    <a:pt x="620" y="23"/>
                  </a:lnTo>
                  <a:cubicBezTo>
                    <a:pt x="620" y="23"/>
                    <a:pt x="620" y="23"/>
                    <a:pt x="620" y="23"/>
                  </a:cubicBezTo>
                  <a:lnTo>
                    <a:pt x="620" y="23"/>
                  </a:lnTo>
                  <a:cubicBezTo>
                    <a:pt x="585" y="8"/>
                    <a:pt x="546" y="1"/>
                    <a:pt x="5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514025" y="7312475"/>
              <a:ext cx="62450" cy="41500"/>
            </a:xfrm>
            <a:custGeom>
              <a:avLst/>
              <a:gdLst/>
              <a:ahLst/>
              <a:cxnLst/>
              <a:rect l="l" t="t" r="r" b="b"/>
              <a:pathLst>
                <a:path w="2498" h="1660" extrusionOk="0">
                  <a:moveTo>
                    <a:pt x="1719" y="1"/>
                  </a:moveTo>
                  <a:cubicBezTo>
                    <a:pt x="1642" y="1"/>
                    <a:pt x="1553" y="21"/>
                    <a:pt x="1470" y="35"/>
                  </a:cubicBezTo>
                  <a:lnTo>
                    <a:pt x="1461" y="36"/>
                  </a:lnTo>
                  <a:cubicBezTo>
                    <a:pt x="1454" y="36"/>
                    <a:pt x="1447" y="38"/>
                    <a:pt x="1442" y="39"/>
                  </a:cubicBezTo>
                  <a:lnTo>
                    <a:pt x="1445" y="39"/>
                  </a:lnTo>
                  <a:lnTo>
                    <a:pt x="1445" y="39"/>
                  </a:lnTo>
                  <a:cubicBezTo>
                    <a:pt x="1396" y="45"/>
                    <a:pt x="1349" y="57"/>
                    <a:pt x="1302" y="72"/>
                  </a:cubicBezTo>
                  <a:cubicBezTo>
                    <a:pt x="1246" y="90"/>
                    <a:pt x="1190" y="105"/>
                    <a:pt x="1134" y="122"/>
                  </a:cubicBezTo>
                  <a:cubicBezTo>
                    <a:pt x="1031" y="156"/>
                    <a:pt x="931" y="198"/>
                    <a:pt x="834" y="250"/>
                  </a:cubicBezTo>
                  <a:cubicBezTo>
                    <a:pt x="763" y="290"/>
                    <a:pt x="697" y="337"/>
                    <a:pt x="636" y="391"/>
                  </a:cubicBezTo>
                  <a:cubicBezTo>
                    <a:pt x="433" y="538"/>
                    <a:pt x="208" y="677"/>
                    <a:pt x="74" y="892"/>
                  </a:cubicBezTo>
                  <a:cubicBezTo>
                    <a:pt x="20" y="979"/>
                    <a:pt x="0" y="1117"/>
                    <a:pt x="33" y="1216"/>
                  </a:cubicBezTo>
                  <a:cubicBezTo>
                    <a:pt x="68" y="1328"/>
                    <a:pt x="134" y="1397"/>
                    <a:pt x="226" y="1467"/>
                  </a:cubicBezTo>
                  <a:cubicBezTo>
                    <a:pt x="300" y="1524"/>
                    <a:pt x="423" y="1556"/>
                    <a:pt x="513" y="1589"/>
                  </a:cubicBezTo>
                  <a:cubicBezTo>
                    <a:pt x="628" y="1629"/>
                    <a:pt x="756" y="1633"/>
                    <a:pt x="879" y="1644"/>
                  </a:cubicBezTo>
                  <a:cubicBezTo>
                    <a:pt x="960" y="1652"/>
                    <a:pt x="1043" y="1658"/>
                    <a:pt x="1124" y="1659"/>
                  </a:cubicBezTo>
                  <a:cubicBezTo>
                    <a:pt x="1132" y="1659"/>
                    <a:pt x="1140" y="1660"/>
                    <a:pt x="1148" y="1660"/>
                  </a:cubicBezTo>
                  <a:cubicBezTo>
                    <a:pt x="1340" y="1660"/>
                    <a:pt x="1518" y="1605"/>
                    <a:pt x="1691" y="1524"/>
                  </a:cubicBezTo>
                  <a:cubicBezTo>
                    <a:pt x="1926" y="1414"/>
                    <a:pt x="2179" y="1266"/>
                    <a:pt x="2314" y="1036"/>
                  </a:cubicBezTo>
                  <a:cubicBezTo>
                    <a:pt x="2497" y="720"/>
                    <a:pt x="2417" y="307"/>
                    <a:pt x="2098" y="110"/>
                  </a:cubicBezTo>
                  <a:cubicBezTo>
                    <a:pt x="1983" y="41"/>
                    <a:pt x="1852" y="3"/>
                    <a:pt x="171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569750" y="7332050"/>
              <a:ext cx="46950" cy="35825"/>
            </a:xfrm>
            <a:custGeom>
              <a:avLst/>
              <a:gdLst/>
              <a:ahLst/>
              <a:cxnLst/>
              <a:rect l="l" t="t" r="r" b="b"/>
              <a:pathLst>
                <a:path w="1878" h="1433" extrusionOk="0">
                  <a:moveTo>
                    <a:pt x="408" y="552"/>
                  </a:moveTo>
                  <a:cubicBezTo>
                    <a:pt x="407" y="554"/>
                    <a:pt x="406" y="555"/>
                    <a:pt x="404" y="557"/>
                  </a:cubicBezTo>
                  <a:lnTo>
                    <a:pt x="404" y="557"/>
                  </a:lnTo>
                  <a:cubicBezTo>
                    <a:pt x="406" y="555"/>
                    <a:pt x="407" y="554"/>
                    <a:pt x="408" y="552"/>
                  </a:cubicBezTo>
                  <a:close/>
                  <a:moveTo>
                    <a:pt x="1321" y="1"/>
                  </a:moveTo>
                  <a:cubicBezTo>
                    <a:pt x="1203" y="1"/>
                    <a:pt x="1029" y="67"/>
                    <a:pt x="941" y="121"/>
                  </a:cubicBezTo>
                  <a:cubicBezTo>
                    <a:pt x="885" y="155"/>
                    <a:pt x="830" y="190"/>
                    <a:pt x="772" y="222"/>
                  </a:cubicBezTo>
                  <a:cubicBezTo>
                    <a:pt x="580" y="327"/>
                    <a:pt x="457" y="488"/>
                    <a:pt x="328" y="657"/>
                  </a:cubicBezTo>
                  <a:cubicBezTo>
                    <a:pt x="353" y="623"/>
                    <a:pt x="378" y="590"/>
                    <a:pt x="404" y="557"/>
                  </a:cubicBezTo>
                  <a:lnTo>
                    <a:pt x="404" y="557"/>
                  </a:lnTo>
                  <a:cubicBezTo>
                    <a:pt x="345" y="632"/>
                    <a:pt x="278" y="707"/>
                    <a:pt x="230" y="790"/>
                  </a:cubicBezTo>
                  <a:lnTo>
                    <a:pt x="220" y="800"/>
                  </a:lnTo>
                  <a:cubicBezTo>
                    <a:pt x="181" y="844"/>
                    <a:pt x="150" y="896"/>
                    <a:pt x="131" y="953"/>
                  </a:cubicBezTo>
                  <a:cubicBezTo>
                    <a:pt x="119" y="973"/>
                    <a:pt x="107" y="991"/>
                    <a:pt x="98" y="1013"/>
                  </a:cubicBezTo>
                  <a:lnTo>
                    <a:pt x="87" y="1024"/>
                  </a:lnTo>
                  <a:cubicBezTo>
                    <a:pt x="1" y="1104"/>
                    <a:pt x="41" y="1262"/>
                    <a:pt x="156" y="1289"/>
                  </a:cubicBezTo>
                  <a:lnTo>
                    <a:pt x="177" y="1294"/>
                  </a:lnTo>
                  <a:cubicBezTo>
                    <a:pt x="199" y="1308"/>
                    <a:pt x="224" y="1319"/>
                    <a:pt x="248" y="1328"/>
                  </a:cubicBezTo>
                  <a:cubicBezTo>
                    <a:pt x="316" y="1377"/>
                    <a:pt x="397" y="1395"/>
                    <a:pt x="481" y="1404"/>
                  </a:cubicBezTo>
                  <a:cubicBezTo>
                    <a:pt x="555" y="1426"/>
                    <a:pt x="633" y="1432"/>
                    <a:pt x="709" y="1432"/>
                  </a:cubicBezTo>
                  <a:cubicBezTo>
                    <a:pt x="733" y="1432"/>
                    <a:pt x="757" y="1432"/>
                    <a:pt x="781" y="1431"/>
                  </a:cubicBezTo>
                  <a:cubicBezTo>
                    <a:pt x="910" y="1429"/>
                    <a:pt x="1037" y="1404"/>
                    <a:pt x="1159" y="1363"/>
                  </a:cubicBezTo>
                  <a:cubicBezTo>
                    <a:pt x="1222" y="1342"/>
                    <a:pt x="1283" y="1314"/>
                    <a:pt x="1341" y="1282"/>
                  </a:cubicBezTo>
                  <a:cubicBezTo>
                    <a:pt x="1386" y="1256"/>
                    <a:pt x="1449" y="1200"/>
                    <a:pt x="1496" y="1160"/>
                  </a:cubicBezTo>
                  <a:cubicBezTo>
                    <a:pt x="1530" y="1133"/>
                    <a:pt x="1564" y="1105"/>
                    <a:pt x="1596" y="1076"/>
                  </a:cubicBezTo>
                  <a:cubicBezTo>
                    <a:pt x="1753" y="936"/>
                    <a:pt x="1870" y="740"/>
                    <a:pt x="1874" y="525"/>
                  </a:cubicBezTo>
                  <a:cubicBezTo>
                    <a:pt x="1877" y="397"/>
                    <a:pt x="1816" y="241"/>
                    <a:pt x="1722" y="155"/>
                  </a:cubicBezTo>
                  <a:lnTo>
                    <a:pt x="1616" y="73"/>
                  </a:lnTo>
                  <a:cubicBezTo>
                    <a:pt x="1539" y="27"/>
                    <a:pt x="1451" y="3"/>
                    <a:pt x="1360" y="3"/>
                  </a:cubicBezTo>
                  <a:cubicBezTo>
                    <a:pt x="1358" y="3"/>
                    <a:pt x="1355" y="3"/>
                    <a:pt x="1352" y="3"/>
                  </a:cubicBezTo>
                  <a:cubicBezTo>
                    <a:pt x="1342" y="1"/>
                    <a:pt x="1332" y="1"/>
                    <a:pt x="1321"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612125" y="7269975"/>
              <a:ext cx="37825" cy="32550"/>
            </a:xfrm>
            <a:custGeom>
              <a:avLst/>
              <a:gdLst/>
              <a:ahLst/>
              <a:cxnLst/>
              <a:rect l="l" t="t" r="r" b="b"/>
              <a:pathLst>
                <a:path w="1513" h="1302" extrusionOk="0">
                  <a:moveTo>
                    <a:pt x="1106" y="82"/>
                  </a:moveTo>
                  <a:cubicBezTo>
                    <a:pt x="1104" y="82"/>
                    <a:pt x="1103" y="83"/>
                    <a:pt x="1101" y="83"/>
                  </a:cubicBezTo>
                  <a:lnTo>
                    <a:pt x="1101" y="83"/>
                  </a:lnTo>
                  <a:cubicBezTo>
                    <a:pt x="1103" y="83"/>
                    <a:pt x="1104" y="82"/>
                    <a:pt x="1106" y="82"/>
                  </a:cubicBezTo>
                  <a:close/>
                  <a:moveTo>
                    <a:pt x="1101" y="83"/>
                  </a:moveTo>
                  <a:cubicBezTo>
                    <a:pt x="1091" y="86"/>
                    <a:pt x="1079" y="88"/>
                    <a:pt x="1082" y="88"/>
                  </a:cubicBezTo>
                  <a:cubicBezTo>
                    <a:pt x="1083" y="88"/>
                    <a:pt x="1086" y="88"/>
                    <a:pt x="1093" y="87"/>
                  </a:cubicBezTo>
                  <a:cubicBezTo>
                    <a:pt x="1095" y="86"/>
                    <a:pt x="1098" y="84"/>
                    <a:pt x="1101" y="83"/>
                  </a:cubicBezTo>
                  <a:close/>
                  <a:moveTo>
                    <a:pt x="1338" y="1"/>
                  </a:moveTo>
                  <a:cubicBezTo>
                    <a:pt x="1323" y="1"/>
                    <a:pt x="1307" y="3"/>
                    <a:pt x="1291" y="7"/>
                  </a:cubicBezTo>
                  <a:cubicBezTo>
                    <a:pt x="1228" y="27"/>
                    <a:pt x="1168" y="52"/>
                    <a:pt x="1108" y="81"/>
                  </a:cubicBezTo>
                  <a:cubicBezTo>
                    <a:pt x="1107" y="81"/>
                    <a:pt x="1107" y="82"/>
                    <a:pt x="1106" y="82"/>
                  </a:cubicBezTo>
                  <a:lnTo>
                    <a:pt x="1106" y="82"/>
                  </a:lnTo>
                  <a:cubicBezTo>
                    <a:pt x="1110" y="81"/>
                    <a:pt x="1114" y="80"/>
                    <a:pt x="1118" y="80"/>
                  </a:cubicBezTo>
                  <a:cubicBezTo>
                    <a:pt x="1121" y="80"/>
                    <a:pt x="1124" y="81"/>
                    <a:pt x="1127" y="81"/>
                  </a:cubicBezTo>
                  <a:lnTo>
                    <a:pt x="1139" y="81"/>
                  </a:lnTo>
                  <a:cubicBezTo>
                    <a:pt x="1117" y="86"/>
                    <a:pt x="1096" y="89"/>
                    <a:pt x="1074" y="89"/>
                  </a:cubicBezTo>
                  <a:cubicBezTo>
                    <a:pt x="1027" y="93"/>
                    <a:pt x="979" y="109"/>
                    <a:pt x="938" y="132"/>
                  </a:cubicBezTo>
                  <a:cubicBezTo>
                    <a:pt x="887" y="155"/>
                    <a:pt x="836" y="176"/>
                    <a:pt x="787" y="201"/>
                  </a:cubicBezTo>
                  <a:cubicBezTo>
                    <a:pt x="712" y="239"/>
                    <a:pt x="646" y="307"/>
                    <a:pt x="578" y="361"/>
                  </a:cubicBezTo>
                  <a:cubicBezTo>
                    <a:pt x="525" y="399"/>
                    <a:pt x="475" y="443"/>
                    <a:pt x="433" y="491"/>
                  </a:cubicBezTo>
                  <a:cubicBezTo>
                    <a:pt x="374" y="560"/>
                    <a:pt x="294" y="629"/>
                    <a:pt x="250" y="708"/>
                  </a:cubicBezTo>
                  <a:cubicBezTo>
                    <a:pt x="219" y="761"/>
                    <a:pt x="198" y="821"/>
                    <a:pt x="170" y="876"/>
                  </a:cubicBezTo>
                  <a:cubicBezTo>
                    <a:pt x="156" y="906"/>
                    <a:pt x="142" y="935"/>
                    <a:pt x="128" y="964"/>
                  </a:cubicBezTo>
                  <a:cubicBezTo>
                    <a:pt x="107" y="1002"/>
                    <a:pt x="96" y="1045"/>
                    <a:pt x="95" y="1090"/>
                  </a:cubicBezTo>
                  <a:cubicBezTo>
                    <a:pt x="84" y="1102"/>
                    <a:pt x="72" y="1114"/>
                    <a:pt x="59" y="1127"/>
                  </a:cubicBezTo>
                  <a:cubicBezTo>
                    <a:pt x="1" y="1187"/>
                    <a:pt x="46" y="1302"/>
                    <a:pt x="126" y="1302"/>
                  </a:cubicBezTo>
                  <a:cubicBezTo>
                    <a:pt x="137" y="1302"/>
                    <a:pt x="148" y="1300"/>
                    <a:pt x="159" y="1296"/>
                  </a:cubicBezTo>
                  <a:cubicBezTo>
                    <a:pt x="178" y="1289"/>
                    <a:pt x="198" y="1282"/>
                    <a:pt x="216" y="1274"/>
                  </a:cubicBezTo>
                  <a:cubicBezTo>
                    <a:pt x="247" y="1285"/>
                    <a:pt x="278" y="1289"/>
                    <a:pt x="309" y="1289"/>
                  </a:cubicBezTo>
                  <a:cubicBezTo>
                    <a:pt x="352" y="1289"/>
                    <a:pt x="396" y="1281"/>
                    <a:pt x="445" y="1274"/>
                  </a:cubicBezTo>
                  <a:cubicBezTo>
                    <a:pt x="508" y="1266"/>
                    <a:pt x="569" y="1259"/>
                    <a:pt x="632" y="1246"/>
                  </a:cubicBezTo>
                  <a:cubicBezTo>
                    <a:pt x="715" y="1230"/>
                    <a:pt x="792" y="1179"/>
                    <a:pt x="866" y="1136"/>
                  </a:cubicBezTo>
                  <a:cubicBezTo>
                    <a:pt x="948" y="1093"/>
                    <a:pt x="1025" y="1038"/>
                    <a:pt x="1093" y="972"/>
                  </a:cubicBezTo>
                  <a:cubicBezTo>
                    <a:pt x="1137" y="927"/>
                    <a:pt x="1183" y="883"/>
                    <a:pt x="1225" y="835"/>
                  </a:cubicBezTo>
                  <a:cubicBezTo>
                    <a:pt x="1283" y="769"/>
                    <a:pt x="1329" y="694"/>
                    <a:pt x="1366" y="614"/>
                  </a:cubicBezTo>
                  <a:cubicBezTo>
                    <a:pt x="1401" y="546"/>
                    <a:pt x="1423" y="474"/>
                    <a:pt x="1431" y="399"/>
                  </a:cubicBezTo>
                  <a:cubicBezTo>
                    <a:pt x="1432" y="399"/>
                    <a:pt x="1435" y="397"/>
                    <a:pt x="1441" y="380"/>
                  </a:cubicBezTo>
                  <a:cubicBezTo>
                    <a:pt x="1464" y="325"/>
                    <a:pt x="1481" y="268"/>
                    <a:pt x="1495" y="208"/>
                  </a:cubicBezTo>
                  <a:cubicBezTo>
                    <a:pt x="1513" y="106"/>
                    <a:pt x="1443" y="1"/>
                    <a:pt x="133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373100" y="7980125"/>
              <a:ext cx="22650" cy="38050"/>
            </a:xfrm>
            <a:custGeom>
              <a:avLst/>
              <a:gdLst/>
              <a:ahLst/>
              <a:cxnLst/>
              <a:rect l="l" t="t" r="r" b="b"/>
              <a:pathLst>
                <a:path w="906" h="1522" extrusionOk="0">
                  <a:moveTo>
                    <a:pt x="452" y="1"/>
                  </a:moveTo>
                  <a:cubicBezTo>
                    <a:pt x="394" y="1"/>
                    <a:pt x="336" y="22"/>
                    <a:pt x="291" y="64"/>
                  </a:cubicBezTo>
                  <a:cubicBezTo>
                    <a:pt x="257" y="81"/>
                    <a:pt x="226" y="103"/>
                    <a:pt x="200" y="129"/>
                  </a:cubicBezTo>
                  <a:cubicBezTo>
                    <a:pt x="148" y="180"/>
                    <a:pt x="125" y="239"/>
                    <a:pt x="100" y="305"/>
                  </a:cubicBezTo>
                  <a:cubicBezTo>
                    <a:pt x="88" y="339"/>
                    <a:pt x="76" y="373"/>
                    <a:pt x="62" y="407"/>
                  </a:cubicBezTo>
                  <a:cubicBezTo>
                    <a:pt x="48" y="441"/>
                    <a:pt x="37" y="476"/>
                    <a:pt x="31" y="511"/>
                  </a:cubicBezTo>
                  <a:cubicBezTo>
                    <a:pt x="21" y="582"/>
                    <a:pt x="2" y="657"/>
                    <a:pt x="2" y="729"/>
                  </a:cubicBezTo>
                  <a:cubicBezTo>
                    <a:pt x="1" y="801"/>
                    <a:pt x="11" y="880"/>
                    <a:pt x="16" y="955"/>
                  </a:cubicBezTo>
                  <a:cubicBezTo>
                    <a:pt x="22" y="1061"/>
                    <a:pt x="31" y="1156"/>
                    <a:pt x="82" y="1253"/>
                  </a:cubicBezTo>
                  <a:cubicBezTo>
                    <a:pt x="111" y="1305"/>
                    <a:pt x="150" y="1351"/>
                    <a:pt x="197" y="1390"/>
                  </a:cubicBezTo>
                  <a:cubicBezTo>
                    <a:pt x="260" y="1469"/>
                    <a:pt x="345" y="1522"/>
                    <a:pt x="454" y="1522"/>
                  </a:cubicBezTo>
                  <a:cubicBezTo>
                    <a:pt x="561" y="1522"/>
                    <a:pt x="646" y="1469"/>
                    <a:pt x="708" y="1390"/>
                  </a:cubicBezTo>
                  <a:cubicBezTo>
                    <a:pt x="756" y="1353"/>
                    <a:pt x="796" y="1307"/>
                    <a:pt x="824" y="1253"/>
                  </a:cubicBezTo>
                  <a:cubicBezTo>
                    <a:pt x="871" y="1161"/>
                    <a:pt x="882" y="1067"/>
                    <a:pt x="890" y="966"/>
                  </a:cubicBezTo>
                  <a:cubicBezTo>
                    <a:pt x="894" y="887"/>
                    <a:pt x="905" y="808"/>
                    <a:pt x="904" y="731"/>
                  </a:cubicBezTo>
                  <a:cubicBezTo>
                    <a:pt x="902" y="660"/>
                    <a:pt x="884" y="590"/>
                    <a:pt x="874" y="520"/>
                  </a:cubicBezTo>
                  <a:cubicBezTo>
                    <a:pt x="868" y="485"/>
                    <a:pt x="859" y="450"/>
                    <a:pt x="845" y="416"/>
                  </a:cubicBezTo>
                  <a:cubicBezTo>
                    <a:pt x="831" y="379"/>
                    <a:pt x="818" y="342"/>
                    <a:pt x="805" y="305"/>
                  </a:cubicBezTo>
                  <a:cubicBezTo>
                    <a:pt x="781" y="239"/>
                    <a:pt x="759" y="176"/>
                    <a:pt x="705" y="129"/>
                  </a:cubicBezTo>
                  <a:cubicBezTo>
                    <a:pt x="679" y="104"/>
                    <a:pt x="649" y="83"/>
                    <a:pt x="616" y="67"/>
                  </a:cubicBezTo>
                  <a:cubicBezTo>
                    <a:pt x="570" y="23"/>
                    <a:pt x="511" y="1"/>
                    <a:pt x="45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396100" y="8035800"/>
              <a:ext cx="26650" cy="46900"/>
            </a:xfrm>
            <a:custGeom>
              <a:avLst/>
              <a:gdLst/>
              <a:ahLst/>
              <a:cxnLst/>
              <a:rect l="l" t="t" r="r" b="b"/>
              <a:pathLst>
                <a:path w="1066" h="1876" extrusionOk="0">
                  <a:moveTo>
                    <a:pt x="443" y="0"/>
                  </a:moveTo>
                  <a:cubicBezTo>
                    <a:pt x="387" y="0"/>
                    <a:pt x="332" y="49"/>
                    <a:pt x="347" y="118"/>
                  </a:cubicBezTo>
                  <a:cubicBezTo>
                    <a:pt x="355" y="157"/>
                    <a:pt x="360" y="199"/>
                    <a:pt x="361" y="239"/>
                  </a:cubicBezTo>
                  <a:cubicBezTo>
                    <a:pt x="355" y="253"/>
                    <a:pt x="349" y="267"/>
                    <a:pt x="344" y="282"/>
                  </a:cubicBezTo>
                  <a:cubicBezTo>
                    <a:pt x="321" y="316"/>
                    <a:pt x="303" y="353"/>
                    <a:pt x="291" y="392"/>
                  </a:cubicBezTo>
                  <a:lnTo>
                    <a:pt x="283" y="414"/>
                  </a:lnTo>
                  <a:cubicBezTo>
                    <a:pt x="281" y="421"/>
                    <a:pt x="280" y="425"/>
                    <a:pt x="280" y="425"/>
                  </a:cubicBezTo>
                  <a:cubicBezTo>
                    <a:pt x="279" y="425"/>
                    <a:pt x="281" y="419"/>
                    <a:pt x="284" y="408"/>
                  </a:cubicBezTo>
                  <a:cubicBezTo>
                    <a:pt x="288" y="397"/>
                    <a:pt x="290" y="391"/>
                    <a:pt x="290" y="391"/>
                  </a:cubicBezTo>
                  <a:lnTo>
                    <a:pt x="290" y="391"/>
                  </a:lnTo>
                  <a:cubicBezTo>
                    <a:pt x="289" y="391"/>
                    <a:pt x="287" y="396"/>
                    <a:pt x="281" y="408"/>
                  </a:cubicBezTo>
                  <a:lnTo>
                    <a:pt x="246" y="488"/>
                  </a:lnTo>
                  <a:cubicBezTo>
                    <a:pt x="225" y="555"/>
                    <a:pt x="206" y="621"/>
                    <a:pt x="182" y="689"/>
                  </a:cubicBezTo>
                  <a:lnTo>
                    <a:pt x="179" y="695"/>
                  </a:lnTo>
                  <a:cubicBezTo>
                    <a:pt x="149" y="756"/>
                    <a:pt x="123" y="821"/>
                    <a:pt x="102" y="887"/>
                  </a:cubicBezTo>
                  <a:cubicBezTo>
                    <a:pt x="80" y="964"/>
                    <a:pt x="66" y="1043"/>
                    <a:pt x="59" y="1123"/>
                  </a:cubicBezTo>
                  <a:cubicBezTo>
                    <a:pt x="51" y="1168"/>
                    <a:pt x="43" y="1212"/>
                    <a:pt x="34" y="1258"/>
                  </a:cubicBezTo>
                  <a:cubicBezTo>
                    <a:pt x="0" y="1427"/>
                    <a:pt x="25" y="1612"/>
                    <a:pt x="157" y="1736"/>
                  </a:cubicBezTo>
                  <a:cubicBezTo>
                    <a:pt x="194" y="1785"/>
                    <a:pt x="243" y="1823"/>
                    <a:pt x="300" y="1848"/>
                  </a:cubicBezTo>
                  <a:cubicBezTo>
                    <a:pt x="342" y="1867"/>
                    <a:pt x="388" y="1876"/>
                    <a:pt x="434" y="1876"/>
                  </a:cubicBezTo>
                  <a:cubicBezTo>
                    <a:pt x="452" y="1876"/>
                    <a:pt x="471" y="1874"/>
                    <a:pt x="490" y="1871"/>
                  </a:cubicBezTo>
                  <a:cubicBezTo>
                    <a:pt x="645" y="1866"/>
                    <a:pt x="822" y="1773"/>
                    <a:pt x="893" y="1633"/>
                  </a:cubicBezTo>
                  <a:cubicBezTo>
                    <a:pt x="929" y="1558"/>
                    <a:pt x="962" y="1481"/>
                    <a:pt x="989" y="1403"/>
                  </a:cubicBezTo>
                  <a:cubicBezTo>
                    <a:pt x="1035" y="1277"/>
                    <a:pt x="1066" y="1151"/>
                    <a:pt x="1057" y="1014"/>
                  </a:cubicBezTo>
                  <a:cubicBezTo>
                    <a:pt x="1048" y="888"/>
                    <a:pt x="1018" y="764"/>
                    <a:pt x="968" y="647"/>
                  </a:cubicBezTo>
                  <a:cubicBezTo>
                    <a:pt x="919" y="529"/>
                    <a:pt x="876" y="426"/>
                    <a:pt x="796" y="340"/>
                  </a:cubicBezTo>
                  <a:cubicBezTo>
                    <a:pt x="776" y="314"/>
                    <a:pt x="759" y="290"/>
                    <a:pt x="737" y="265"/>
                  </a:cubicBezTo>
                  <a:cubicBezTo>
                    <a:pt x="714" y="240"/>
                    <a:pt x="687" y="219"/>
                    <a:pt x="656" y="205"/>
                  </a:cubicBezTo>
                  <a:cubicBezTo>
                    <a:pt x="631" y="184"/>
                    <a:pt x="605" y="164"/>
                    <a:pt x="588" y="147"/>
                  </a:cubicBezTo>
                  <a:cubicBezTo>
                    <a:pt x="570" y="127"/>
                    <a:pt x="542" y="73"/>
                    <a:pt x="521" y="44"/>
                  </a:cubicBezTo>
                  <a:cubicBezTo>
                    <a:pt x="501" y="13"/>
                    <a:pt x="472" y="0"/>
                    <a:pt x="44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569675" y="7873075"/>
              <a:ext cx="42725" cy="41250"/>
            </a:xfrm>
            <a:custGeom>
              <a:avLst/>
              <a:gdLst/>
              <a:ahLst/>
              <a:cxnLst/>
              <a:rect l="l" t="t" r="r" b="b"/>
              <a:pathLst>
                <a:path w="1709" h="1650" extrusionOk="0">
                  <a:moveTo>
                    <a:pt x="1165" y="0"/>
                  </a:moveTo>
                  <a:cubicBezTo>
                    <a:pt x="1079" y="0"/>
                    <a:pt x="992" y="16"/>
                    <a:pt x="913" y="46"/>
                  </a:cubicBezTo>
                  <a:cubicBezTo>
                    <a:pt x="765" y="101"/>
                    <a:pt x="738" y="118"/>
                    <a:pt x="618" y="214"/>
                  </a:cubicBezTo>
                  <a:cubicBezTo>
                    <a:pt x="601" y="230"/>
                    <a:pt x="583" y="244"/>
                    <a:pt x="566" y="259"/>
                  </a:cubicBezTo>
                  <a:lnTo>
                    <a:pt x="461" y="345"/>
                  </a:lnTo>
                  <a:cubicBezTo>
                    <a:pt x="423" y="377"/>
                    <a:pt x="385" y="406"/>
                    <a:pt x="348" y="440"/>
                  </a:cubicBezTo>
                  <a:cubicBezTo>
                    <a:pt x="282" y="503"/>
                    <a:pt x="233" y="589"/>
                    <a:pt x="184" y="667"/>
                  </a:cubicBezTo>
                  <a:lnTo>
                    <a:pt x="114" y="778"/>
                  </a:lnTo>
                  <a:cubicBezTo>
                    <a:pt x="41" y="890"/>
                    <a:pt x="7" y="1022"/>
                    <a:pt x="16" y="1156"/>
                  </a:cubicBezTo>
                  <a:cubicBezTo>
                    <a:pt x="1" y="1289"/>
                    <a:pt x="47" y="1424"/>
                    <a:pt x="141" y="1521"/>
                  </a:cubicBezTo>
                  <a:cubicBezTo>
                    <a:pt x="224" y="1602"/>
                    <a:pt x="335" y="1647"/>
                    <a:pt x="451" y="1647"/>
                  </a:cubicBezTo>
                  <a:cubicBezTo>
                    <a:pt x="463" y="1647"/>
                    <a:pt x="475" y="1647"/>
                    <a:pt x="488" y="1646"/>
                  </a:cubicBezTo>
                  <a:cubicBezTo>
                    <a:pt x="510" y="1649"/>
                    <a:pt x="533" y="1650"/>
                    <a:pt x="556" y="1650"/>
                  </a:cubicBezTo>
                  <a:cubicBezTo>
                    <a:pt x="672" y="1650"/>
                    <a:pt x="787" y="1613"/>
                    <a:pt x="890" y="1555"/>
                  </a:cubicBezTo>
                  <a:lnTo>
                    <a:pt x="1005" y="1489"/>
                  </a:lnTo>
                  <a:cubicBezTo>
                    <a:pt x="1085" y="1446"/>
                    <a:pt x="1160" y="1395"/>
                    <a:pt x="1228" y="1337"/>
                  </a:cubicBezTo>
                  <a:cubicBezTo>
                    <a:pt x="1264" y="1303"/>
                    <a:pt x="1295" y="1265"/>
                    <a:pt x="1329" y="1229"/>
                  </a:cubicBezTo>
                  <a:cubicBezTo>
                    <a:pt x="1418" y="1131"/>
                    <a:pt x="1532" y="1028"/>
                    <a:pt x="1587" y="908"/>
                  </a:cubicBezTo>
                  <a:cubicBezTo>
                    <a:pt x="1624" y="829"/>
                    <a:pt x="1662" y="752"/>
                    <a:pt x="1676" y="666"/>
                  </a:cubicBezTo>
                  <a:cubicBezTo>
                    <a:pt x="1691" y="563"/>
                    <a:pt x="1708" y="471"/>
                    <a:pt x="1676" y="368"/>
                  </a:cubicBezTo>
                  <a:cubicBezTo>
                    <a:pt x="1651" y="287"/>
                    <a:pt x="1608" y="210"/>
                    <a:pt x="1550" y="147"/>
                  </a:cubicBezTo>
                  <a:cubicBezTo>
                    <a:pt x="1447" y="44"/>
                    <a:pt x="1307" y="0"/>
                    <a:pt x="116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633225" y="7872900"/>
              <a:ext cx="36025" cy="33875"/>
            </a:xfrm>
            <a:custGeom>
              <a:avLst/>
              <a:gdLst/>
              <a:ahLst/>
              <a:cxnLst/>
              <a:rect l="l" t="t" r="r" b="b"/>
              <a:pathLst>
                <a:path w="1441" h="1355" extrusionOk="0">
                  <a:moveTo>
                    <a:pt x="1220" y="0"/>
                  </a:moveTo>
                  <a:cubicBezTo>
                    <a:pt x="1176" y="0"/>
                    <a:pt x="1131" y="11"/>
                    <a:pt x="1087" y="23"/>
                  </a:cubicBezTo>
                  <a:cubicBezTo>
                    <a:pt x="1080" y="23"/>
                    <a:pt x="1073" y="23"/>
                    <a:pt x="1065" y="23"/>
                  </a:cubicBezTo>
                  <a:cubicBezTo>
                    <a:pt x="970" y="23"/>
                    <a:pt x="873" y="59"/>
                    <a:pt x="789" y="108"/>
                  </a:cubicBezTo>
                  <a:cubicBezTo>
                    <a:pt x="736" y="143"/>
                    <a:pt x="685" y="182"/>
                    <a:pt x="639" y="226"/>
                  </a:cubicBezTo>
                  <a:cubicBezTo>
                    <a:pt x="534" y="300"/>
                    <a:pt x="422" y="369"/>
                    <a:pt x="342" y="466"/>
                  </a:cubicBezTo>
                  <a:cubicBezTo>
                    <a:pt x="307" y="509"/>
                    <a:pt x="270" y="550"/>
                    <a:pt x="233" y="591"/>
                  </a:cubicBezTo>
                  <a:cubicBezTo>
                    <a:pt x="195" y="634"/>
                    <a:pt x="152" y="676"/>
                    <a:pt x="123" y="725"/>
                  </a:cubicBezTo>
                  <a:cubicBezTo>
                    <a:pt x="114" y="747"/>
                    <a:pt x="106" y="768"/>
                    <a:pt x="100" y="790"/>
                  </a:cubicBezTo>
                  <a:cubicBezTo>
                    <a:pt x="86" y="817"/>
                    <a:pt x="72" y="845"/>
                    <a:pt x="57" y="872"/>
                  </a:cubicBezTo>
                  <a:cubicBezTo>
                    <a:pt x="0" y="972"/>
                    <a:pt x="0" y="1095"/>
                    <a:pt x="57" y="1195"/>
                  </a:cubicBezTo>
                  <a:cubicBezTo>
                    <a:pt x="104" y="1276"/>
                    <a:pt x="209" y="1355"/>
                    <a:pt x="310" y="1355"/>
                  </a:cubicBezTo>
                  <a:cubicBezTo>
                    <a:pt x="317" y="1355"/>
                    <a:pt x="325" y="1354"/>
                    <a:pt x="333" y="1353"/>
                  </a:cubicBezTo>
                  <a:cubicBezTo>
                    <a:pt x="367" y="1348"/>
                    <a:pt x="401" y="1344"/>
                    <a:pt x="435" y="1339"/>
                  </a:cubicBezTo>
                  <a:lnTo>
                    <a:pt x="447" y="1341"/>
                  </a:lnTo>
                  <a:lnTo>
                    <a:pt x="444" y="1339"/>
                  </a:lnTo>
                  <a:cubicBezTo>
                    <a:pt x="536" y="1339"/>
                    <a:pt x="625" y="1316"/>
                    <a:pt x="706" y="1273"/>
                  </a:cubicBezTo>
                  <a:cubicBezTo>
                    <a:pt x="745" y="1253"/>
                    <a:pt x="783" y="1233"/>
                    <a:pt x="821" y="1213"/>
                  </a:cubicBezTo>
                  <a:cubicBezTo>
                    <a:pt x="923" y="1158"/>
                    <a:pt x="1018" y="1097"/>
                    <a:pt x="1093" y="1008"/>
                  </a:cubicBezTo>
                  <a:cubicBezTo>
                    <a:pt x="1167" y="922"/>
                    <a:pt x="1236" y="833"/>
                    <a:pt x="1304" y="744"/>
                  </a:cubicBezTo>
                  <a:cubicBezTo>
                    <a:pt x="1345" y="687"/>
                    <a:pt x="1379" y="627"/>
                    <a:pt x="1403" y="561"/>
                  </a:cubicBezTo>
                  <a:cubicBezTo>
                    <a:pt x="1433" y="487"/>
                    <a:pt x="1440" y="406"/>
                    <a:pt x="1423" y="327"/>
                  </a:cubicBezTo>
                  <a:cubicBezTo>
                    <a:pt x="1437" y="231"/>
                    <a:pt x="1439" y="134"/>
                    <a:pt x="1365" y="59"/>
                  </a:cubicBezTo>
                  <a:cubicBezTo>
                    <a:pt x="1322" y="15"/>
                    <a:pt x="1272" y="0"/>
                    <a:pt x="122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791550" y="7729675"/>
              <a:ext cx="30625" cy="21575"/>
            </a:xfrm>
            <a:custGeom>
              <a:avLst/>
              <a:gdLst/>
              <a:ahLst/>
              <a:cxnLst/>
              <a:rect l="l" t="t" r="r" b="b"/>
              <a:pathLst>
                <a:path w="1225" h="863" extrusionOk="0">
                  <a:moveTo>
                    <a:pt x="125" y="0"/>
                  </a:moveTo>
                  <a:cubicBezTo>
                    <a:pt x="58" y="0"/>
                    <a:pt x="1" y="73"/>
                    <a:pt x="21" y="139"/>
                  </a:cubicBezTo>
                  <a:cubicBezTo>
                    <a:pt x="32" y="176"/>
                    <a:pt x="45" y="212"/>
                    <a:pt x="61" y="248"/>
                  </a:cubicBezTo>
                  <a:cubicBezTo>
                    <a:pt x="61" y="300"/>
                    <a:pt x="75" y="349"/>
                    <a:pt x="99" y="394"/>
                  </a:cubicBezTo>
                  <a:cubicBezTo>
                    <a:pt x="111" y="421"/>
                    <a:pt x="125" y="449"/>
                    <a:pt x="142" y="475"/>
                  </a:cubicBezTo>
                  <a:cubicBezTo>
                    <a:pt x="187" y="549"/>
                    <a:pt x="257" y="609"/>
                    <a:pt x="323" y="661"/>
                  </a:cubicBezTo>
                  <a:cubicBezTo>
                    <a:pt x="382" y="707"/>
                    <a:pt x="429" y="748"/>
                    <a:pt x="495" y="776"/>
                  </a:cubicBezTo>
                  <a:cubicBezTo>
                    <a:pt x="537" y="794"/>
                    <a:pt x="580" y="810"/>
                    <a:pt x="623" y="823"/>
                  </a:cubicBezTo>
                  <a:cubicBezTo>
                    <a:pt x="655" y="834"/>
                    <a:pt x="687" y="843"/>
                    <a:pt x="719" y="851"/>
                  </a:cubicBezTo>
                  <a:cubicBezTo>
                    <a:pt x="750" y="858"/>
                    <a:pt x="780" y="862"/>
                    <a:pt x="811" y="862"/>
                  </a:cubicBezTo>
                  <a:cubicBezTo>
                    <a:pt x="864" y="862"/>
                    <a:pt x="916" y="851"/>
                    <a:pt x="965" y="830"/>
                  </a:cubicBezTo>
                  <a:cubicBezTo>
                    <a:pt x="1014" y="825"/>
                    <a:pt x="1060" y="807"/>
                    <a:pt x="1100" y="777"/>
                  </a:cubicBezTo>
                  <a:cubicBezTo>
                    <a:pt x="1146" y="744"/>
                    <a:pt x="1180" y="695"/>
                    <a:pt x="1195" y="639"/>
                  </a:cubicBezTo>
                  <a:cubicBezTo>
                    <a:pt x="1225" y="523"/>
                    <a:pt x="1175" y="400"/>
                    <a:pt x="1073" y="337"/>
                  </a:cubicBezTo>
                  <a:cubicBezTo>
                    <a:pt x="1065" y="324"/>
                    <a:pt x="1057" y="312"/>
                    <a:pt x="1048" y="301"/>
                  </a:cubicBezTo>
                  <a:cubicBezTo>
                    <a:pt x="1011" y="269"/>
                    <a:pt x="970" y="243"/>
                    <a:pt x="924" y="226"/>
                  </a:cubicBezTo>
                  <a:cubicBezTo>
                    <a:pt x="856" y="197"/>
                    <a:pt x="789" y="156"/>
                    <a:pt x="718" y="133"/>
                  </a:cubicBezTo>
                  <a:cubicBezTo>
                    <a:pt x="670" y="117"/>
                    <a:pt x="621" y="108"/>
                    <a:pt x="575" y="93"/>
                  </a:cubicBezTo>
                  <a:cubicBezTo>
                    <a:pt x="531" y="74"/>
                    <a:pt x="485" y="60"/>
                    <a:pt x="437" y="50"/>
                  </a:cubicBezTo>
                  <a:cubicBezTo>
                    <a:pt x="384" y="42"/>
                    <a:pt x="330" y="30"/>
                    <a:pt x="278" y="30"/>
                  </a:cubicBezTo>
                  <a:cubicBezTo>
                    <a:pt x="268" y="30"/>
                    <a:pt x="258" y="30"/>
                    <a:pt x="248" y="31"/>
                  </a:cubicBezTo>
                  <a:cubicBezTo>
                    <a:pt x="216" y="24"/>
                    <a:pt x="185" y="16"/>
                    <a:pt x="154" y="5"/>
                  </a:cubicBezTo>
                  <a:cubicBezTo>
                    <a:pt x="144" y="2"/>
                    <a:pt x="135" y="0"/>
                    <a:pt x="12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829875" y="7788625"/>
              <a:ext cx="35175" cy="24850"/>
            </a:xfrm>
            <a:custGeom>
              <a:avLst/>
              <a:gdLst/>
              <a:ahLst/>
              <a:cxnLst/>
              <a:rect l="l" t="t" r="r" b="b"/>
              <a:pathLst>
                <a:path w="1407" h="994" extrusionOk="0">
                  <a:moveTo>
                    <a:pt x="548" y="1"/>
                  </a:moveTo>
                  <a:cubicBezTo>
                    <a:pt x="484" y="1"/>
                    <a:pt x="422" y="8"/>
                    <a:pt x="360" y="29"/>
                  </a:cubicBezTo>
                  <a:lnTo>
                    <a:pt x="283" y="56"/>
                  </a:lnTo>
                  <a:cubicBezTo>
                    <a:pt x="231" y="73"/>
                    <a:pt x="183" y="102"/>
                    <a:pt x="143" y="139"/>
                  </a:cubicBezTo>
                  <a:cubicBezTo>
                    <a:pt x="56" y="185"/>
                    <a:pt x="0" y="293"/>
                    <a:pt x="51" y="386"/>
                  </a:cubicBezTo>
                  <a:cubicBezTo>
                    <a:pt x="62" y="455"/>
                    <a:pt x="100" y="512"/>
                    <a:pt x="138" y="571"/>
                  </a:cubicBezTo>
                  <a:cubicBezTo>
                    <a:pt x="168" y="615"/>
                    <a:pt x="200" y="658"/>
                    <a:pt x="235" y="697"/>
                  </a:cubicBezTo>
                  <a:cubicBezTo>
                    <a:pt x="275" y="738"/>
                    <a:pt x="333" y="772"/>
                    <a:pt x="383" y="804"/>
                  </a:cubicBezTo>
                  <a:cubicBezTo>
                    <a:pt x="461" y="856"/>
                    <a:pt x="533" y="910"/>
                    <a:pt x="628" y="935"/>
                  </a:cubicBezTo>
                  <a:cubicBezTo>
                    <a:pt x="688" y="950"/>
                    <a:pt x="750" y="964"/>
                    <a:pt x="809" y="978"/>
                  </a:cubicBezTo>
                  <a:cubicBezTo>
                    <a:pt x="849" y="988"/>
                    <a:pt x="889" y="994"/>
                    <a:pt x="929" y="994"/>
                  </a:cubicBezTo>
                  <a:cubicBezTo>
                    <a:pt x="1047" y="994"/>
                    <a:pt x="1162" y="947"/>
                    <a:pt x="1249" y="861"/>
                  </a:cubicBezTo>
                  <a:cubicBezTo>
                    <a:pt x="1255" y="853"/>
                    <a:pt x="1261" y="845"/>
                    <a:pt x="1269" y="839"/>
                  </a:cubicBezTo>
                  <a:cubicBezTo>
                    <a:pt x="1308" y="806"/>
                    <a:pt x="1341" y="763"/>
                    <a:pt x="1362" y="713"/>
                  </a:cubicBezTo>
                  <a:cubicBezTo>
                    <a:pt x="1390" y="649"/>
                    <a:pt x="1407" y="558"/>
                    <a:pt x="1379" y="491"/>
                  </a:cubicBezTo>
                  <a:cubicBezTo>
                    <a:pt x="1378" y="485"/>
                    <a:pt x="1374" y="480"/>
                    <a:pt x="1373" y="475"/>
                  </a:cubicBezTo>
                  <a:cubicBezTo>
                    <a:pt x="1365" y="419"/>
                    <a:pt x="1347" y="363"/>
                    <a:pt x="1319" y="314"/>
                  </a:cubicBezTo>
                  <a:cubicBezTo>
                    <a:pt x="1281" y="247"/>
                    <a:pt x="1224" y="191"/>
                    <a:pt x="1158" y="151"/>
                  </a:cubicBezTo>
                  <a:lnTo>
                    <a:pt x="989" y="78"/>
                  </a:lnTo>
                  <a:cubicBezTo>
                    <a:pt x="943" y="59"/>
                    <a:pt x="900" y="32"/>
                    <a:pt x="851" y="26"/>
                  </a:cubicBezTo>
                  <a:cubicBezTo>
                    <a:pt x="802" y="16"/>
                    <a:pt x="751" y="10"/>
                    <a:pt x="702" y="7"/>
                  </a:cubicBezTo>
                  <a:lnTo>
                    <a:pt x="608" y="3"/>
                  </a:lnTo>
                  <a:cubicBezTo>
                    <a:pt x="588" y="1"/>
                    <a:pt x="568" y="1"/>
                    <a:pt x="54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750675" y="7993750"/>
              <a:ext cx="38225" cy="38325"/>
            </a:xfrm>
            <a:custGeom>
              <a:avLst/>
              <a:gdLst/>
              <a:ahLst/>
              <a:cxnLst/>
              <a:rect l="l" t="t" r="r" b="b"/>
              <a:pathLst>
                <a:path w="1529" h="1533" extrusionOk="0">
                  <a:moveTo>
                    <a:pt x="371" y="0"/>
                  </a:moveTo>
                  <a:cubicBezTo>
                    <a:pt x="171" y="0"/>
                    <a:pt x="13" y="164"/>
                    <a:pt x="8" y="361"/>
                  </a:cubicBezTo>
                  <a:cubicBezTo>
                    <a:pt x="5" y="465"/>
                    <a:pt x="1" y="567"/>
                    <a:pt x="42" y="665"/>
                  </a:cubicBezTo>
                  <a:lnTo>
                    <a:pt x="120" y="857"/>
                  </a:lnTo>
                  <a:cubicBezTo>
                    <a:pt x="179" y="1000"/>
                    <a:pt x="180" y="1023"/>
                    <a:pt x="285" y="1138"/>
                  </a:cubicBezTo>
                  <a:cubicBezTo>
                    <a:pt x="298" y="1153"/>
                    <a:pt x="312" y="1168"/>
                    <a:pt x="328" y="1184"/>
                  </a:cubicBezTo>
                  <a:cubicBezTo>
                    <a:pt x="354" y="1213"/>
                    <a:pt x="381" y="1241"/>
                    <a:pt x="407" y="1270"/>
                  </a:cubicBezTo>
                  <a:lnTo>
                    <a:pt x="450" y="1316"/>
                  </a:lnTo>
                  <a:cubicBezTo>
                    <a:pt x="538" y="1410"/>
                    <a:pt x="622" y="1445"/>
                    <a:pt x="738" y="1492"/>
                  </a:cubicBezTo>
                  <a:cubicBezTo>
                    <a:pt x="799" y="1517"/>
                    <a:pt x="865" y="1529"/>
                    <a:pt x="931" y="1529"/>
                  </a:cubicBezTo>
                  <a:cubicBezTo>
                    <a:pt x="942" y="1529"/>
                    <a:pt x="953" y="1528"/>
                    <a:pt x="965" y="1528"/>
                  </a:cubicBezTo>
                  <a:cubicBezTo>
                    <a:pt x="987" y="1531"/>
                    <a:pt x="1010" y="1532"/>
                    <a:pt x="1032" y="1532"/>
                  </a:cubicBezTo>
                  <a:cubicBezTo>
                    <a:pt x="1109" y="1532"/>
                    <a:pt x="1185" y="1514"/>
                    <a:pt x="1254" y="1479"/>
                  </a:cubicBezTo>
                  <a:cubicBezTo>
                    <a:pt x="1350" y="1443"/>
                    <a:pt x="1429" y="1368"/>
                    <a:pt x="1465" y="1271"/>
                  </a:cubicBezTo>
                  <a:cubicBezTo>
                    <a:pt x="1510" y="1190"/>
                    <a:pt x="1528" y="1096"/>
                    <a:pt x="1519" y="1004"/>
                  </a:cubicBezTo>
                  <a:cubicBezTo>
                    <a:pt x="1528" y="915"/>
                    <a:pt x="1518" y="826"/>
                    <a:pt x="1487" y="742"/>
                  </a:cubicBezTo>
                  <a:cubicBezTo>
                    <a:pt x="1442" y="623"/>
                    <a:pt x="1409" y="553"/>
                    <a:pt x="1318" y="461"/>
                  </a:cubicBezTo>
                  <a:cubicBezTo>
                    <a:pt x="1301" y="444"/>
                    <a:pt x="1283" y="427"/>
                    <a:pt x="1266" y="410"/>
                  </a:cubicBezTo>
                  <a:lnTo>
                    <a:pt x="1189" y="335"/>
                  </a:lnTo>
                  <a:cubicBezTo>
                    <a:pt x="1128" y="275"/>
                    <a:pt x="1062" y="210"/>
                    <a:pt x="985" y="174"/>
                  </a:cubicBezTo>
                  <a:cubicBezTo>
                    <a:pt x="916" y="140"/>
                    <a:pt x="845" y="112"/>
                    <a:pt x="776" y="81"/>
                  </a:cubicBezTo>
                  <a:lnTo>
                    <a:pt x="744" y="68"/>
                  </a:lnTo>
                  <a:cubicBezTo>
                    <a:pt x="690" y="32"/>
                    <a:pt x="627" y="12"/>
                    <a:pt x="561" y="9"/>
                  </a:cubicBezTo>
                  <a:cubicBezTo>
                    <a:pt x="527" y="3"/>
                    <a:pt x="493" y="0"/>
                    <a:pt x="45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762450" y="8081475"/>
              <a:ext cx="41875" cy="35675"/>
            </a:xfrm>
            <a:custGeom>
              <a:avLst/>
              <a:gdLst/>
              <a:ahLst/>
              <a:cxnLst/>
              <a:rect l="l" t="t" r="r" b="b"/>
              <a:pathLst>
                <a:path w="1675" h="1427" extrusionOk="0">
                  <a:moveTo>
                    <a:pt x="166" y="432"/>
                  </a:moveTo>
                  <a:cubicBezTo>
                    <a:pt x="166" y="432"/>
                    <a:pt x="172" y="446"/>
                    <a:pt x="184" y="474"/>
                  </a:cubicBezTo>
                  <a:cubicBezTo>
                    <a:pt x="184" y="476"/>
                    <a:pt x="185" y="479"/>
                    <a:pt x="186" y="481"/>
                  </a:cubicBezTo>
                  <a:lnTo>
                    <a:pt x="186" y="481"/>
                  </a:lnTo>
                  <a:cubicBezTo>
                    <a:pt x="173" y="449"/>
                    <a:pt x="166" y="432"/>
                    <a:pt x="166" y="432"/>
                  </a:cubicBezTo>
                  <a:close/>
                  <a:moveTo>
                    <a:pt x="530" y="1"/>
                  </a:moveTo>
                  <a:cubicBezTo>
                    <a:pt x="479" y="1"/>
                    <a:pt x="428" y="6"/>
                    <a:pt x="379" y="18"/>
                  </a:cubicBezTo>
                  <a:cubicBezTo>
                    <a:pt x="294" y="38"/>
                    <a:pt x="181" y="61"/>
                    <a:pt x="112" y="122"/>
                  </a:cubicBezTo>
                  <a:lnTo>
                    <a:pt x="93" y="121"/>
                  </a:lnTo>
                  <a:cubicBezTo>
                    <a:pt x="90" y="121"/>
                    <a:pt x="88" y="121"/>
                    <a:pt x="85" y="121"/>
                  </a:cubicBezTo>
                  <a:cubicBezTo>
                    <a:pt x="2" y="121"/>
                    <a:pt x="0" y="237"/>
                    <a:pt x="69" y="268"/>
                  </a:cubicBezTo>
                  <a:cubicBezTo>
                    <a:pt x="84" y="319"/>
                    <a:pt x="119" y="362"/>
                    <a:pt x="147" y="410"/>
                  </a:cubicBezTo>
                  <a:cubicBezTo>
                    <a:pt x="162" y="435"/>
                    <a:pt x="173" y="463"/>
                    <a:pt x="188" y="486"/>
                  </a:cubicBezTo>
                  <a:lnTo>
                    <a:pt x="188" y="486"/>
                  </a:lnTo>
                  <a:cubicBezTo>
                    <a:pt x="202" y="521"/>
                    <a:pt x="223" y="553"/>
                    <a:pt x="250" y="579"/>
                  </a:cubicBezTo>
                  <a:lnTo>
                    <a:pt x="250" y="579"/>
                  </a:lnTo>
                  <a:cubicBezTo>
                    <a:pt x="283" y="626"/>
                    <a:pt x="313" y="675"/>
                    <a:pt x="340" y="724"/>
                  </a:cubicBezTo>
                  <a:cubicBezTo>
                    <a:pt x="376" y="786"/>
                    <a:pt x="416" y="844"/>
                    <a:pt x="462" y="898"/>
                  </a:cubicBezTo>
                  <a:cubicBezTo>
                    <a:pt x="517" y="975"/>
                    <a:pt x="566" y="1068"/>
                    <a:pt x="632" y="1131"/>
                  </a:cubicBezTo>
                  <a:cubicBezTo>
                    <a:pt x="680" y="1177"/>
                    <a:pt x="729" y="1219"/>
                    <a:pt x="775" y="1266"/>
                  </a:cubicBezTo>
                  <a:cubicBezTo>
                    <a:pt x="874" y="1365"/>
                    <a:pt x="1009" y="1422"/>
                    <a:pt x="1149" y="1422"/>
                  </a:cubicBezTo>
                  <a:cubicBezTo>
                    <a:pt x="1153" y="1422"/>
                    <a:pt x="1157" y="1421"/>
                    <a:pt x="1160" y="1421"/>
                  </a:cubicBezTo>
                  <a:cubicBezTo>
                    <a:pt x="1182" y="1425"/>
                    <a:pt x="1204" y="1427"/>
                    <a:pt x="1226" y="1427"/>
                  </a:cubicBezTo>
                  <a:cubicBezTo>
                    <a:pt x="1299" y="1427"/>
                    <a:pt x="1371" y="1407"/>
                    <a:pt x="1435" y="1371"/>
                  </a:cubicBezTo>
                  <a:cubicBezTo>
                    <a:pt x="1547" y="1305"/>
                    <a:pt x="1622" y="1191"/>
                    <a:pt x="1642" y="1064"/>
                  </a:cubicBezTo>
                  <a:cubicBezTo>
                    <a:pt x="1662" y="1008"/>
                    <a:pt x="1673" y="952"/>
                    <a:pt x="1675" y="893"/>
                  </a:cubicBezTo>
                  <a:cubicBezTo>
                    <a:pt x="1675" y="800"/>
                    <a:pt x="1650" y="707"/>
                    <a:pt x="1602" y="628"/>
                  </a:cubicBezTo>
                  <a:cubicBezTo>
                    <a:pt x="1576" y="580"/>
                    <a:pt x="1549" y="535"/>
                    <a:pt x="1520" y="491"/>
                  </a:cubicBezTo>
                  <a:cubicBezTo>
                    <a:pt x="1500" y="460"/>
                    <a:pt x="1478" y="434"/>
                    <a:pt x="1457" y="405"/>
                  </a:cubicBezTo>
                  <a:cubicBezTo>
                    <a:pt x="1407" y="342"/>
                    <a:pt x="1351" y="301"/>
                    <a:pt x="1288" y="253"/>
                  </a:cubicBezTo>
                  <a:cubicBezTo>
                    <a:pt x="1266" y="238"/>
                    <a:pt x="1245" y="222"/>
                    <a:pt x="1223" y="208"/>
                  </a:cubicBezTo>
                  <a:cubicBezTo>
                    <a:pt x="1103" y="127"/>
                    <a:pt x="976" y="59"/>
                    <a:pt x="832" y="35"/>
                  </a:cubicBezTo>
                  <a:cubicBezTo>
                    <a:pt x="736" y="20"/>
                    <a:pt x="632" y="1"/>
                    <a:pt x="5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830750" y="7478475"/>
              <a:ext cx="29775" cy="47400"/>
            </a:xfrm>
            <a:custGeom>
              <a:avLst/>
              <a:gdLst/>
              <a:ahLst/>
              <a:cxnLst/>
              <a:rect l="l" t="t" r="r" b="b"/>
              <a:pathLst>
                <a:path w="1191" h="1896" extrusionOk="0">
                  <a:moveTo>
                    <a:pt x="1124" y="0"/>
                  </a:moveTo>
                  <a:cubicBezTo>
                    <a:pt x="1117" y="0"/>
                    <a:pt x="1110" y="2"/>
                    <a:pt x="1103" y="6"/>
                  </a:cubicBezTo>
                  <a:cubicBezTo>
                    <a:pt x="1065" y="33"/>
                    <a:pt x="1019" y="43"/>
                    <a:pt x="982" y="71"/>
                  </a:cubicBezTo>
                  <a:cubicBezTo>
                    <a:pt x="951" y="99"/>
                    <a:pt x="923" y="126"/>
                    <a:pt x="896" y="155"/>
                  </a:cubicBezTo>
                  <a:lnTo>
                    <a:pt x="745" y="304"/>
                  </a:lnTo>
                  <a:cubicBezTo>
                    <a:pt x="630" y="420"/>
                    <a:pt x="536" y="555"/>
                    <a:pt x="438" y="684"/>
                  </a:cubicBezTo>
                  <a:lnTo>
                    <a:pt x="294" y="874"/>
                  </a:lnTo>
                  <a:cubicBezTo>
                    <a:pt x="252" y="934"/>
                    <a:pt x="217" y="1000"/>
                    <a:pt x="189" y="1068"/>
                  </a:cubicBezTo>
                  <a:lnTo>
                    <a:pt x="97" y="1270"/>
                  </a:lnTo>
                  <a:cubicBezTo>
                    <a:pt x="73" y="1324"/>
                    <a:pt x="40" y="1382"/>
                    <a:pt x="24" y="1439"/>
                  </a:cubicBezTo>
                  <a:cubicBezTo>
                    <a:pt x="1" y="1519"/>
                    <a:pt x="10" y="1590"/>
                    <a:pt x="21" y="1671"/>
                  </a:cubicBezTo>
                  <a:cubicBezTo>
                    <a:pt x="43" y="1824"/>
                    <a:pt x="186" y="1896"/>
                    <a:pt x="325" y="1896"/>
                  </a:cubicBezTo>
                  <a:cubicBezTo>
                    <a:pt x="382" y="1896"/>
                    <a:pt x="439" y="1884"/>
                    <a:pt x="486" y="1860"/>
                  </a:cubicBezTo>
                  <a:cubicBezTo>
                    <a:pt x="650" y="1777"/>
                    <a:pt x="738" y="1557"/>
                    <a:pt x="828" y="1405"/>
                  </a:cubicBezTo>
                  <a:cubicBezTo>
                    <a:pt x="914" y="1258"/>
                    <a:pt x="960" y="1103"/>
                    <a:pt x="1011" y="943"/>
                  </a:cubicBezTo>
                  <a:cubicBezTo>
                    <a:pt x="1055" y="805"/>
                    <a:pt x="1105" y="668"/>
                    <a:pt x="1128" y="525"/>
                  </a:cubicBezTo>
                  <a:lnTo>
                    <a:pt x="1163" y="312"/>
                  </a:lnTo>
                  <a:cubicBezTo>
                    <a:pt x="1171" y="271"/>
                    <a:pt x="1178" y="229"/>
                    <a:pt x="1184" y="189"/>
                  </a:cubicBezTo>
                  <a:cubicBezTo>
                    <a:pt x="1191" y="139"/>
                    <a:pt x="1171" y="96"/>
                    <a:pt x="1169" y="45"/>
                  </a:cubicBezTo>
                  <a:cubicBezTo>
                    <a:pt x="1169" y="20"/>
                    <a:pt x="1147" y="0"/>
                    <a:pt x="112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887775" y="7464675"/>
              <a:ext cx="22550" cy="27675"/>
            </a:xfrm>
            <a:custGeom>
              <a:avLst/>
              <a:gdLst/>
              <a:ahLst/>
              <a:cxnLst/>
              <a:rect l="l" t="t" r="r" b="b"/>
              <a:pathLst>
                <a:path w="902" h="1107" extrusionOk="0">
                  <a:moveTo>
                    <a:pt x="627" y="0"/>
                  </a:moveTo>
                  <a:cubicBezTo>
                    <a:pt x="616" y="0"/>
                    <a:pt x="604" y="1"/>
                    <a:pt x="592" y="3"/>
                  </a:cubicBezTo>
                  <a:cubicBezTo>
                    <a:pt x="539" y="10"/>
                    <a:pt x="477" y="33"/>
                    <a:pt x="440" y="75"/>
                  </a:cubicBezTo>
                  <a:cubicBezTo>
                    <a:pt x="413" y="110"/>
                    <a:pt x="384" y="142"/>
                    <a:pt x="351" y="173"/>
                  </a:cubicBezTo>
                  <a:cubicBezTo>
                    <a:pt x="298" y="227"/>
                    <a:pt x="242" y="271"/>
                    <a:pt x="205" y="339"/>
                  </a:cubicBezTo>
                  <a:cubicBezTo>
                    <a:pt x="182" y="382"/>
                    <a:pt x="159" y="426"/>
                    <a:pt x="135" y="468"/>
                  </a:cubicBezTo>
                  <a:cubicBezTo>
                    <a:pt x="115" y="499"/>
                    <a:pt x="98" y="531"/>
                    <a:pt x="83" y="565"/>
                  </a:cubicBezTo>
                  <a:cubicBezTo>
                    <a:pt x="64" y="612"/>
                    <a:pt x="55" y="663"/>
                    <a:pt x="57" y="714"/>
                  </a:cubicBezTo>
                  <a:cubicBezTo>
                    <a:pt x="1" y="926"/>
                    <a:pt x="167" y="1106"/>
                    <a:pt x="358" y="1106"/>
                  </a:cubicBezTo>
                  <a:cubicBezTo>
                    <a:pt x="409" y="1106"/>
                    <a:pt x="462" y="1094"/>
                    <a:pt x="513" y="1065"/>
                  </a:cubicBezTo>
                  <a:lnTo>
                    <a:pt x="523" y="1058"/>
                  </a:lnTo>
                  <a:cubicBezTo>
                    <a:pt x="566" y="1044"/>
                    <a:pt x="606" y="1022"/>
                    <a:pt x="643" y="996"/>
                  </a:cubicBezTo>
                  <a:cubicBezTo>
                    <a:pt x="692" y="953"/>
                    <a:pt x="735" y="902"/>
                    <a:pt x="767" y="846"/>
                  </a:cubicBezTo>
                  <a:cubicBezTo>
                    <a:pt x="794" y="801"/>
                    <a:pt x="820" y="757"/>
                    <a:pt x="841" y="711"/>
                  </a:cubicBezTo>
                  <a:cubicBezTo>
                    <a:pt x="878" y="640"/>
                    <a:pt x="900" y="562"/>
                    <a:pt x="901" y="480"/>
                  </a:cubicBezTo>
                  <a:lnTo>
                    <a:pt x="901" y="413"/>
                  </a:lnTo>
                  <a:cubicBezTo>
                    <a:pt x="900" y="362"/>
                    <a:pt x="896" y="311"/>
                    <a:pt x="890" y="262"/>
                  </a:cubicBezTo>
                  <a:cubicBezTo>
                    <a:pt x="889" y="216"/>
                    <a:pt x="876" y="170"/>
                    <a:pt x="855" y="129"/>
                  </a:cubicBezTo>
                  <a:cubicBezTo>
                    <a:pt x="826" y="79"/>
                    <a:pt x="781" y="43"/>
                    <a:pt x="729" y="21"/>
                  </a:cubicBezTo>
                  <a:cubicBezTo>
                    <a:pt x="697" y="7"/>
                    <a:pt x="662" y="0"/>
                    <a:pt x="62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1025400" y="7620750"/>
              <a:ext cx="40950" cy="36475"/>
            </a:xfrm>
            <a:custGeom>
              <a:avLst/>
              <a:gdLst/>
              <a:ahLst/>
              <a:cxnLst/>
              <a:rect l="l" t="t" r="r" b="b"/>
              <a:pathLst>
                <a:path w="1638" h="1459" extrusionOk="0">
                  <a:moveTo>
                    <a:pt x="249" y="1"/>
                  </a:moveTo>
                  <a:cubicBezTo>
                    <a:pt x="229" y="1"/>
                    <a:pt x="208" y="3"/>
                    <a:pt x="187" y="7"/>
                  </a:cubicBezTo>
                  <a:cubicBezTo>
                    <a:pt x="182" y="7"/>
                    <a:pt x="178" y="7"/>
                    <a:pt x="173" y="7"/>
                  </a:cubicBezTo>
                  <a:cubicBezTo>
                    <a:pt x="83" y="7"/>
                    <a:pt x="1" y="79"/>
                    <a:pt x="30" y="178"/>
                  </a:cubicBezTo>
                  <a:lnTo>
                    <a:pt x="35" y="196"/>
                  </a:lnTo>
                  <a:cubicBezTo>
                    <a:pt x="32" y="242"/>
                    <a:pt x="39" y="288"/>
                    <a:pt x="58" y="331"/>
                  </a:cubicBezTo>
                  <a:cubicBezTo>
                    <a:pt x="69" y="359"/>
                    <a:pt x="81" y="387"/>
                    <a:pt x="93" y="414"/>
                  </a:cubicBezTo>
                  <a:cubicBezTo>
                    <a:pt x="116" y="468"/>
                    <a:pt x="138" y="525"/>
                    <a:pt x="164" y="577"/>
                  </a:cubicBezTo>
                  <a:cubicBezTo>
                    <a:pt x="201" y="649"/>
                    <a:pt x="267" y="715"/>
                    <a:pt x="317" y="778"/>
                  </a:cubicBezTo>
                  <a:cubicBezTo>
                    <a:pt x="354" y="824"/>
                    <a:pt x="391" y="869"/>
                    <a:pt x="428" y="915"/>
                  </a:cubicBezTo>
                  <a:cubicBezTo>
                    <a:pt x="462" y="963"/>
                    <a:pt x="498" y="1009"/>
                    <a:pt x="538" y="1052"/>
                  </a:cubicBezTo>
                  <a:cubicBezTo>
                    <a:pt x="581" y="1095"/>
                    <a:pt x="637" y="1130"/>
                    <a:pt x="684" y="1168"/>
                  </a:cubicBezTo>
                  <a:cubicBezTo>
                    <a:pt x="753" y="1224"/>
                    <a:pt x="822" y="1290"/>
                    <a:pt x="896" y="1334"/>
                  </a:cubicBezTo>
                  <a:cubicBezTo>
                    <a:pt x="944" y="1365"/>
                    <a:pt x="996" y="1388"/>
                    <a:pt x="1050" y="1406"/>
                  </a:cubicBezTo>
                  <a:cubicBezTo>
                    <a:pt x="1067" y="1409"/>
                    <a:pt x="1082" y="1411"/>
                    <a:pt x="1099" y="1411"/>
                  </a:cubicBezTo>
                  <a:cubicBezTo>
                    <a:pt x="1102" y="1414"/>
                    <a:pt x="1106" y="1416"/>
                    <a:pt x="1111" y="1417"/>
                  </a:cubicBezTo>
                  <a:cubicBezTo>
                    <a:pt x="1167" y="1443"/>
                    <a:pt x="1228" y="1458"/>
                    <a:pt x="1289" y="1458"/>
                  </a:cubicBezTo>
                  <a:cubicBezTo>
                    <a:pt x="1370" y="1458"/>
                    <a:pt x="1449" y="1431"/>
                    <a:pt x="1509" y="1366"/>
                  </a:cubicBezTo>
                  <a:cubicBezTo>
                    <a:pt x="1607" y="1260"/>
                    <a:pt x="1638" y="1098"/>
                    <a:pt x="1561" y="969"/>
                  </a:cubicBezTo>
                  <a:cubicBezTo>
                    <a:pt x="1552" y="955"/>
                    <a:pt x="1543" y="941"/>
                    <a:pt x="1533" y="927"/>
                  </a:cubicBezTo>
                  <a:cubicBezTo>
                    <a:pt x="1492" y="780"/>
                    <a:pt x="1371" y="663"/>
                    <a:pt x="1263" y="556"/>
                  </a:cubicBezTo>
                  <a:cubicBezTo>
                    <a:pt x="1225" y="517"/>
                    <a:pt x="1188" y="477"/>
                    <a:pt x="1148" y="440"/>
                  </a:cubicBezTo>
                  <a:cubicBezTo>
                    <a:pt x="1082" y="381"/>
                    <a:pt x="1002" y="335"/>
                    <a:pt x="925" y="287"/>
                  </a:cubicBezTo>
                  <a:cubicBezTo>
                    <a:pt x="812" y="216"/>
                    <a:pt x="697" y="129"/>
                    <a:pt x="571" y="83"/>
                  </a:cubicBezTo>
                  <a:cubicBezTo>
                    <a:pt x="518" y="63"/>
                    <a:pt x="465" y="49"/>
                    <a:pt x="411" y="32"/>
                  </a:cubicBezTo>
                  <a:cubicBezTo>
                    <a:pt x="354" y="15"/>
                    <a:pt x="303" y="1"/>
                    <a:pt x="24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a:off x="1077025" y="7711500"/>
              <a:ext cx="33025" cy="30850"/>
            </a:xfrm>
            <a:custGeom>
              <a:avLst/>
              <a:gdLst/>
              <a:ahLst/>
              <a:cxnLst/>
              <a:rect l="l" t="t" r="r" b="b"/>
              <a:pathLst>
                <a:path w="1321" h="1234" extrusionOk="0">
                  <a:moveTo>
                    <a:pt x="225" y="1"/>
                  </a:moveTo>
                  <a:cubicBezTo>
                    <a:pt x="204" y="1"/>
                    <a:pt x="184" y="3"/>
                    <a:pt x="162" y="9"/>
                  </a:cubicBezTo>
                  <a:lnTo>
                    <a:pt x="142" y="7"/>
                  </a:lnTo>
                  <a:cubicBezTo>
                    <a:pt x="138" y="7"/>
                    <a:pt x="134" y="7"/>
                    <a:pt x="129" y="7"/>
                  </a:cubicBezTo>
                  <a:cubicBezTo>
                    <a:pt x="50" y="7"/>
                    <a:pt x="0" y="100"/>
                    <a:pt x="15" y="170"/>
                  </a:cubicBezTo>
                  <a:cubicBezTo>
                    <a:pt x="10" y="185"/>
                    <a:pt x="7" y="199"/>
                    <a:pt x="7" y="215"/>
                  </a:cubicBezTo>
                  <a:cubicBezTo>
                    <a:pt x="7" y="265"/>
                    <a:pt x="23" y="298"/>
                    <a:pt x="43" y="344"/>
                  </a:cubicBezTo>
                  <a:cubicBezTo>
                    <a:pt x="46" y="353"/>
                    <a:pt x="50" y="362"/>
                    <a:pt x="55" y="373"/>
                  </a:cubicBezTo>
                  <a:cubicBezTo>
                    <a:pt x="55" y="390"/>
                    <a:pt x="58" y="407"/>
                    <a:pt x="61" y="422"/>
                  </a:cubicBezTo>
                  <a:cubicBezTo>
                    <a:pt x="67" y="442"/>
                    <a:pt x="76" y="460"/>
                    <a:pt x="84" y="480"/>
                  </a:cubicBezTo>
                  <a:cubicBezTo>
                    <a:pt x="107" y="543"/>
                    <a:pt x="138" y="600"/>
                    <a:pt x="176" y="654"/>
                  </a:cubicBezTo>
                  <a:lnTo>
                    <a:pt x="262" y="767"/>
                  </a:lnTo>
                  <a:cubicBezTo>
                    <a:pt x="304" y="824"/>
                    <a:pt x="345" y="890"/>
                    <a:pt x="393" y="941"/>
                  </a:cubicBezTo>
                  <a:cubicBezTo>
                    <a:pt x="474" y="1025"/>
                    <a:pt x="592" y="1088"/>
                    <a:pt x="691" y="1153"/>
                  </a:cubicBezTo>
                  <a:cubicBezTo>
                    <a:pt x="706" y="1162"/>
                    <a:pt x="720" y="1174"/>
                    <a:pt x="735" y="1184"/>
                  </a:cubicBezTo>
                  <a:cubicBezTo>
                    <a:pt x="799" y="1220"/>
                    <a:pt x="861" y="1233"/>
                    <a:pt x="927" y="1233"/>
                  </a:cubicBezTo>
                  <a:cubicBezTo>
                    <a:pt x="965" y="1233"/>
                    <a:pt x="1004" y="1229"/>
                    <a:pt x="1045" y="1222"/>
                  </a:cubicBezTo>
                  <a:cubicBezTo>
                    <a:pt x="1071" y="1217"/>
                    <a:pt x="1097" y="1213"/>
                    <a:pt x="1125" y="1208"/>
                  </a:cubicBezTo>
                  <a:cubicBezTo>
                    <a:pt x="1240" y="1187"/>
                    <a:pt x="1306" y="1065"/>
                    <a:pt x="1312" y="959"/>
                  </a:cubicBezTo>
                  <a:cubicBezTo>
                    <a:pt x="1316" y="927"/>
                    <a:pt x="1320" y="893"/>
                    <a:pt x="1320" y="860"/>
                  </a:cubicBezTo>
                  <a:cubicBezTo>
                    <a:pt x="1320" y="787"/>
                    <a:pt x="1302" y="715"/>
                    <a:pt x="1265" y="652"/>
                  </a:cubicBezTo>
                  <a:cubicBezTo>
                    <a:pt x="1237" y="609"/>
                    <a:pt x="1205" y="568"/>
                    <a:pt x="1170" y="531"/>
                  </a:cubicBezTo>
                  <a:cubicBezTo>
                    <a:pt x="1093" y="437"/>
                    <a:pt x="1022" y="339"/>
                    <a:pt x="919" y="271"/>
                  </a:cubicBezTo>
                  <a:cubicBezTo>
                    <a:pt x="846" y="224"/>
                    <a:pt x="769" y="181"/>
                    <a:pt x="692" y="136"/>
                  </a:cubicBezTo>
                  <a:cubicBezTo>
                    <a:pt x="595" y="80"/>
                    <a:pt x="480" y="30"/>
                    <a:pt x="365" y="27"/>
                  </a:cubicBezTo>
                  <a:cubicBezTo>
                    <a:pt x="318" y="13"/>
                    <a:pt x="272" y="1"/>
                    <a:pt x="22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3"/>
            <p:cNvSpPr/>
            <p:nvPr/>
          </p:nvSpPr>
          <p:spPr>
            <a:xfrm>
              <a:off x="852750" y="7912475"/>
              <a:ext cx="44125" cy="43875"/>
            </a:xfrm>
            <a:custGeom>
              <a:avLst/>
              <a:gdLst/>
              <a:ahLst/>
              <a:cxnLst/>
              <a:rect l="l" t="t" r="r" b="b"/>
              <a:pathLst>
                <a:path w="1765" h="1755" extrusionOk="0">
                  <a:moveTo>
                    <a:pt x="1377" y="0"/>
                  </a:moveTo>
                  <a:cubicBezTo>
                    <a:pt x="1376" y="0"/>
                    <a:pt x="1376" y="0"/>
                    <a:pt x="1375" y="0"/>
                  </a:cubicBezTo>
                  <a:lnTo>
                    <a:pt x="1250" y="0"/>
                  </a:lnTo>
                  <a:cubicBezTo>
                    <a:pt x="1146" y="2"/>
                    <a:pt x="1043" y="30"/>
                    <a:pt x="951" y="79"/>
                  </a:cubicBezTo>
                  <a:cubicBezTo>
                    <a:pt x="928" y="93"/>
                    <a:pt x="905" y="106"/>
                    <a:pt x="882" y="119"/>
                  </a:cubicBezTo>
                  <a:lnTo>
                    <a:pt x="733" y="203"/>
                  </a:lnTo>
                  <a:cubicBezTo>
                    <a:pt x="642" y="257"/>
                    <a:pt x="561" y="323"/>
                    <a:pt x="492" y="401"/>
                  </a:cubicBezTo>
                  <a:cubicBezTo>
                    <a:pt x="386" y="516"/>
                    <a:pt x="263" y="630"/>
                    <a:pt x="180" y="762"/>
                  </a:cubicBezTo>
                  <a:cubicBezTo>
                    <a:pt x="80" y="920"/>
                    <a:pt x="5" y="1123"/>
                    <a:pt x="26" y="1315"/>
                  </a:cubicBezTo>
                  <a:cubicBezTo>
                    <a:pt x="1" y="1549"/>
                    <a:pt x="183" y="1755"/>
                    <a:pt x="413" y="1755"/>
                  </a:cubicBezTo>
                  <a:cubicBezTo>
                    <a:pt x="431" y="1755"/>
                    <a:pt x="449" y="1753"/>
                    <a:pt x="467" y="1751"/>
                  </a:cubicBezTo>
                  <a:cubicBezTo>
                    <a:pt x="484" y="1752"/>
                    <a:pt x="502" y="1753"/>
                    <a:pt x="519" y="1753"/>
                  </a:cubicBezTo>
                  <a:cubicBezTo>
                    <a:pt x="690" y="1753"/>
                    <a:pt x="862" y="1687"/>
                    <a:pt x="1002" y="1597"/>
                  </a:cubicBezTo>
                  <a:cubicBezTo>
                    <a:pt x="1138" y="1510"/>
                    <a:pt x="1250" y="1387"/>
                    <a:pt x="1368" y="1276"/>
                  </a:cubicBezTo>
                  <a:cubicBezTo>
                    <a:pt x="1441" y="1207"/>
                    <a:pt x="1511" y="1132"/>
                    <a:pt x="1560" y="1043"/>
                  </a:cubicBezTo>
                  <a:lnTo>
                    <a:pt x="1642" y="893"/>
                  </a:lnTo>
                  <a:cubicBezTo>
                    <a:pt x="1656" y="869"/>
                    <a:pt x="1668" y="846"/>
                    <a:pt x="1680" y="822"/>
                  </a:cubicBezTo>
                  <a:cubicBezTo>
                    <a:pt x="1731" y="730"/>
                    <a:pt x="1760" y="625"/>
                    <a:pt x="1763" y="519"/>
                  </a:cubicBezTo>
                  <a:cubicBezTo>
                    <a:pt x="1765" y="476"/>
                    <a:pt x="1763" y="432"/>
                    <a:pt x="1763" y="387"/>
                  </a:cubicBezTo>
                  <a:cubicBezTo>
                    <a:pt x="1762" y="179"/>
                    <a:pt x="1588" y="0"/>
                    <a:pt x="13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p:nvPr/>
          </p:nvSpPr>
          <p:spPr>
            <a:xfrm>
              <a:off x="908025" y="7918650"/>
              <a:ext cx="27650" cy="27550"/>
            </a:xfrm>
            <a:custGeom>
              <a:avLst/>
              <a:gdLst/>
              <a:ahLst/>
              <a:cxnLst/>
              <a:rect l="l" t="t" r="r" b="b"/>
              <a:pathLst>
                <a:path w="1106" h="1102" extrusionOk="0">
                  <a:moveTo>
                    <a:pt x="683" y="1"/>
                  </a:moveTo>
                  <a:cubicBezTo>
                    <a:pt x="605" y="1"/>
                    <a:pt x="528" y="27"/>
                    <a:pt x="450" y="53"/>
                  </a:cubicBezTo>
                  <a:cubicBezTo>
                    <a:pt x="407" y="65"/>
                    <a:pt x="366" y="84"/>
                    <a:pt x="328" y="103"/>
                  </a:cubicBezTo>
                  <a:cubicBezTo>
                    <a:pt x="252" y="148"/>
                    <a:pt x="191" y="209"/>
                    <a:pt x="148" y="285"/>
                  </a:cubicBezTo>
                  <a:cubicBezTo>
                    <a:pt x="142" y="291"/>
                    <a:pt x="137" y="298"/>
                    <a:pt x="133" y="306"/>
                  </a:cubicBezTo>
                  <a:lnTo>
                    <a:pt x="70" y="403"/>
                  </a:lnTo>
                  <a:cubicBezTo>
                    <a:pt x="53" y="440"/>
                    <a:pt x="37" y="477"/>
                    <a:pt x="22" y="513"/>
                  </a:cubicBezTo>
                  <a:cubicBezTo>
                    <a:pt x="4" y="573"/>
                    <a:pt x="0" y="638"/>
                    <a:pt x="14" y="699"/>
                  </a:cubicBezTo>
                  <a:cubicBezTo>
                    <a:pt x="14" y="739"/>
                    <a:pt x="25" y="781"/>
                    <a:pt x="45" y="816"/>
                  </a:cubicBezTo>
                  <a:cubicBezTo>
                    <a:pt x="63" y="873"/>
                    <a:pt x="97" y="925"/>
                    <a:pt x="142" y="965"/>
                  </a:cubicBezTo>
                  <a:lnTo>
                    <a:pt x="235" y="1039"/>
                  </a:lnTo>
                  <a:lnTo>
                    <a:pt x="346" y="1085"/>
                  </a:lnTo>
                  <a:cubicBezTo>
                    <a:pt x="380" y="1096"/>
                    <a:pt x="416" y="1101"/>
                    <a:pt x="451" y="1101"/>
                  </a:cubicBezTo>
                  <a:cubicBezTo>
                    <a:pt x="478" y="1101"/>
                    <a:pt x="505" y="1098"/>
                    <a:pt x="532" y="1092"/>
                  </a:cubicBezTo>
                  <a:cubicBezTo>
                    <a:pt x="593" y="1091"/>
                    <a:pt x="653" y="1071"/>
                    <a:pt x="704" y="1039"/>
                  </a:cubicBezTo>
                  <a:lnTo>
                    <a:pt x="788" y="994"/>
                  </a:lnTo>
                  <a:lnTo>
                    <a:pt x="830" y="973"/>
                  </a:lnTo>
                  <a:cubicBezTo>
                    <a:pt x="868" y="951"/>
                    <a:pt x="905" y="925"/>
                    <a:pt x="934" y="893"/>
                  </a:cubicBezTo>
                  <a:cubicBezTo>
                    <a:pt x="960" y="857"/>
                    <a:pt x="986" y="824"/>
                    <a:pt x="1014" y="790"/>
                  </a:cubicBezTo>
                  <a:cubicBezTo>
                    <a:pt x="1017" y="782"/>
                    <a:pt x="1020" y="774"/>
                    <a:pt x="1025" y="765"/>
                  </a:cubicBezTo>
                  <a:cubicBezTo>
                    <a:pt x="1046" y="718"/>
                    <a:pt x="1074" y="670"/>
                    <a:pt x="1086" y="619"/>
                  </a:cubicBezTo>
                  <a:cubicBezTo>
                    <a:pt x="1091" y="578"/>
                    <a:pt x="1097" y="535"/>
                    <a:pt x="1103" y="494"/>
                  </a:cubicBezTo>
                  <a:cubicBezTo>
                    <a:pt x="1106" y="431"/>
                    <a:pt x="1091" y="368"/>
                    <a:pt x="1061" y="311"/>
                  </a:cubicBezTo>
                  <a:cubicBezTo>
                    <a:pt x="1038" y="257"/>
                    <a:pt x="1049" y="271"/>
                    <a:pt x="1035" y="251"/>
                  </a:cubicBezTo>
                  <a:cubicBezTo>
                    <a:pt x="1014" y="222"/>
                    <a:pt x="989" y="191"/>
                    <a:pt x="968" y="163"/>
                  </a:cubicBezTo>
                  <a:cubicBezTo>
                    <a:pt x="871" y="39"/>
                    <a:pt x="777" y="1"/>
                    <a:pt x="68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1023650" y="8057975"/>
              <a:ext cx="60325" cy="50175"/>
            </a:xfrm>
            <a:custGeom>
              <a:avLst/>
              <a:gdLst/>
              <a:ahLst/>
              <a:cxnLst/>
              <a:rect l="l" t="t" r="r" b="b"/>
              <a:pathLst>
                <a:path w="2413" h="2007" extrusionOk="0">
                  <a:moveTo>
                    <a:pt x="879" y="1"/>
                  </a:moveTo>
                  <a:cubicBezTo>
                    <a:pt x="800" y="1"/>
                    <a:pt x="722" y="16"/>
                    <a:pt x="642" y="29"/>
                  </a:cubicBezTo>
                  <a:cubicBezTo>
                    <a:pt x="605" y="34"/>
                    <a:pt x="568" y="41"/>
                    <a:pt x="532" y="51"/>
                  </a:cubicBezTo>
                  <a:cubicBezTo>
                    <a:pt x="192" y="160"/>
                    <a:pt x="0" y="493"/>
                    <a:pt x="83" y="841"/>
                  </a:cubicBezTo>
                  <a:cubicBezTo>
                    <a:pt x="94" y="878"/>
                    <a:pt x="106" y="913"/>
                    <a:pt x="122" y="947"/>
                  </a:cubicBezTo>
                  <a:cubicBezTo>
                    <a:pt x="149" y="1018"/>
                    <a:pt x="172" y="1092"/>
                    <a:pt x="211" y="1158"/>
                  </a:cubicBezTo>
                  <a:cubicBezTo>
                    <a:pt x="249" y="1224"/>
                    <a:pt x="304" y="1284"/>
                    <a:pt x="353" y="1345"/>
                  </a:cubicBezTo>
                  <a:cubicBezTo>
                    <a:pt x="384" y="1386"/>
                    <a:pt x="415" y="1428"/>
                    <a:pt x="449" y="1468"/>
                  </a:cubicBezTo>
                  <a:cubicBezTo>
                    <a:pt x="519" y="1552"/>
                    <a:pt x="622" y="1614"/>
                    <a:pt x="711" y="1680"/>
                  </a:cubicBezTo>
                  <a:cubicBezTo>
                    <a:pt x="750" y="1709"/>
                    <a:pt x="790" y="1740"/>
                    <a:pt x="829" y="1767"/>
                  </a:cubicBezTo>
                  <a:cubicBezTo>
                    <a:pt x="871" y="1792"/>
                    <a:pt x="915" y="1813"/>
                    <a:pt x="960" y="1830"/>
                  </a:cubicBezTo>
                  <a:lnTo>
                    <a:pt x="1095" y="1888"/>
                  </a:lnTo>
                  <a:cubicBezTo>
                    <a:pt x="1192" y="1950"/>
                    <a:pt x="1302" y="1985"/>
                    <a:pt x="1418" y="1990"/>
                  </a:cubicBezTo>
                  <a:cubicBezTo>
                    <a:pt x="1465" y="2001"/>
                    <a:pt x="1514" y="2006"/>
                    <a:pt x="1563" y="2006"/>
                  </a:cubicBezTo>
                  <a:cubicBezTo>
                    <a:pt x="1631" y="2006"/>
                    <a:pt x="1698" y="1996"/>
                    <a:pt x="1763" y="1974"/>
                  </a:cubicBezTo>
                  <a:cubicBezTo>
                    <a:pt x="1834" y="1956"/>
                    <a:pt x="1903" y="1927"/>
                    <a:pt x="1967" y="1888"/>
                  </a:cubicBezTo>
                  <a:cubicBezTo>
                    <a:pt x="1987" y="1879"/>
                    <a:pt x="2010" y="1873"/>
                    <a:pt x="2032" y="1862"/>
                  </a:cubicBezTo>
                  <a:cubicBezTo>
                    <a:pt x="2144" y="1795"/>
                    <a:pt x="2237" y="1701"/>
                    <a:pt x="2304" y="1589"/>
                  </a:cubicBezTo>
                  <a:cubicBezTo>
                    <a:pt x="2379" y="1459"/>
                    <a:pt x="2413" y="1308"/>
                    <a:pt x="2399" y="1158"/>
                  </a:cubicBezTo>
                  <a:cubicBezTo>
                    <a:pt x="2399" y="1075"/>
                    <a:pt x="2388" y="992"/>
                    <a:pt x="2368" y="910"/>
                  </a:cubicBezTo>
                  <a:cubicBezTo>
                    <a:pt x="2299" y="697"/>
                    <a:pt x="2158" y="514"/>
                    <a:pt x="1969" y="393"/>
                  </a:cubicBezTo>
                  <a:cubicBezTo>
                    <a:pt x="1933" y="367"/>
                    <a:pt x="1898" y="341"/>
                    <a:pt x="1861" y="315"/>
                  </a:cubicBezTo>
                  <a:cubicBezTo>
                    <a:pt x="1751" y="233"/>
                    <a:pt x="1686" y="209"/>
                    <a:pt x="1540" y="147"/>
                  </a:cubicBezTo>
                  <a:lnTo>
                    <a:pt x="1408" y="92"/>
                  </a:lnTo>
                  <a:cubicBezTo>
                    <a:pt x="1287" y="41"/>
                    <a:pt x="1229" y="38"/>
                    <a:pt x="1072" y="20"/>
                  </a:cubicBezTo>
                  <a:cubicBezTo>
                    <a:pt x="1029" y="14"/>
                    <a:pt x="988" y="9"/>
                    <a:pt x="945" y="4"/>
                  </a:cubicBezTo>
                  <a:cubicBezTo>
                    <a:pt x="923" y="2"/>
                    <a:pt x="901" y="1"/>
                    <a:pt x="87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1081925" y="8017250"/>
              <a:ext cx="48800" cy="38450"/>
            </a:xfrm>
            <a:custGeom>
              <a:avLst/>
              <a:gdLst/>
              <a:ahLst/>
              <a:cxnLst/>
              <a:rect l="l" t="t" r="r" b="b"/>
              <a:pathLst>
                <a:path w="1952" h="1538" extrusionOk="0">
                  <a:moveTo>
                    <a:pt x="673" y="1"/>
                  </a:moveTo>
                  <a:cubicBezTo>
                    <a:pt x="606" y="1"/>
                    <a:pt x="535" y="21"/>
                    <a:pt x="468" y="47"/>
                  </a:cubicBezTo>
                  <a:cubicBezTo>
                    <a:pt x="444" y="53"/>
                    <a:pt x="419" y="60"/>
                    <a:pt x="396" y="66"/>
                  </a:cubicBezTo>
                  <a:cubicBezTo>
                    <a:pt x="361" y="67"/>
                    <a:pt x="326" y="69"/>
                    <a:pt x="292" y="73"/>
                  </a:cubicBezTo>
                  <a:cubicBezTo>
                    <a:pt x="180" y="93"/>
                    <a:pt x="91" y="193"/>
                    <a:pt x="48" y="291"/>
                  </a:cubicBezTo>
                  <a:cubicBezTo>
                    <a:pt x="0" y="407"/>
                    <a:pt x="14" y="514"/>
                    <a:pt x="68" y="625"/>
                  </a:cubicBezTo>
                  <a:cubicBezTo>
                    <a:pt x="77" y="642"/>
                    <a:pt x="88" y="657"/>
                    <a:pt x="98" y="672"/>
                  </a:cubicBezTo>
                  <a:cubicBezTo>
                    <a:pt x="102" y="680"/>
                    <a:pt x="105" y="691"/>
                    <a:pt x="109" y="698"/>
                  </a:cubicBezTo>
                  <a:cubicBezTo>
                    <a:pt x="137" y="810"/>
                    <a:pt x="192" y="913"/>
                    <a:pt x="269" y="999"/>
                  </a:cubicBezTo>
                  <a:cubicBezTo>
                    <a:pt x="295" y="1030"/>
                    <a:pt x="324" y="1061"/>
                    <a:pt x="352" y="1090"/>
                  </a:cubicBezTo>
                  <a:lnTo>
                    <a:pt x="425" y="1173"/>
                  </a:lnTo>
                  <a:cubicBezTo>
                    <a:pt x="492" y="1240"/>
                    <a:pt x="564" y="1299"/>
                    <a:pt x="644" y="1348"/>
                  </a:cubicBezTo>
                  <a:cubicBezTo>
                    <a:pt x="751" y="1422"/>
                    <a:pt x="878" y="1458"/>
                    <a:pt x="1001" y="1500"/>
                  </a:cubicBezTo>
                  <a:cubicBezTo>
                    <a:pt x="1080" y="1526"/>
                    <a:pt x="1155" y="1538"/>
                    <a:pt x="1232" y="1538"/>
                  </a:cubicBezTo>
                  <a:cubicBezTo>
                    <a:pt x="1297" y="1538"/>
                    <a:pt x="1363" y="1529"/>
                    <a:pt x="1431" y="1515"/>
                  </a:cubicBezTo>
                  <a:cubicBezTo>
                    <a:pt x="1462" y="1509"/>
                    <a:pt x="1493" y="1503"/>
                    <a:pt x="1523" y="1495"/>
                  </a:cubicBezTo>
                  <a:cubicBezTo>
                    <a:pt x="1697" y="1458"/>
                    <a:pt x="1832" y="1317"/>
                    <a:pt x="1898" y="1161"/>
                  </a:cubicBezTo>
                  <a:cubicBezTo>
                    <a:pt x="1935" y="1093"/>
                    <a:pt x="1952" y="1015"/>
                    <a:pt x="1949" y="938"/>
                  </a:cubicBezTo>
                  <a:cubicBezTo>
                    <a:pt x="1949" y="835"/>
                    <a:pt x="1921" y="735"/>
                    <a:pt x="1870" y="646"/>
                  </a:cubicBezTo>
                  <a:cubicBezTo>
                    <a:pt x="1857" y="615"/>
                    <a:pt x="1844" y="585"/>
                    <a:pt x="1830" y="556"/>
                  </a:cubicBezTo>
                  <a:cubicBezTo>
                    <a:pt x="1769" y="427"/>
                    <a:pt x="1649" y="341"/>
                    <a:pt x="1537" y="259"/>
                  </a:cubicBezTo>
                  <a:lnTo>
                    <a:pt x="1442" y="192"/>
                  </a:lnTo>
                  <a:cubicBezTo>
                    <a:pt x="1364" y="135"/>
                    <a:pt x="1272" y="106"/>
                    <a:pt x="1181" y="72"/>
                  </a:cubicBezTo>
                  <a:cubicBezTo>
                    <a:pt x="1064" y="29"/>
                    <a:pt x="932" y="29"/>
                    <a:pt x="808" y="15"/>
                  </a:cubicBezTo>
                  <a:cubicBezTo>
                    <a:pt x="769" y="10"/>
                    <a:pt x="731" y="4"/>
                    <a:pt x="693" y="1"/>
                  </a:cubicBezTo>
                  <a:cubicBezTo>
                    <a:pt x="686" y="1"/>
                    <a:pt x="679" y="1"/>
                    <a:pt x="67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13"/>
          <p:cNvSpPr txBox="1">
            <a:spLocks noGrp="1"/>
          </p:cNvSpPr>
          <p:nvPr>
            <p:ph type="title"/>
          </p:nvPr>
        </p:nvSpPr>
        <p:spPr>
          <a:xfrm>
            <a:off x="871150" y="1229204"/>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0" name="Google Shape;480;p13"/>
          <p:cNvSpPr txBox="1">
            <a:spLocks noGrp="1"/>
          </p:cNvSpPr>
          <p:nvPr>
            <p:ph type="subTitle" idx="1"/>
          </p:nvPr>
        </p:nvSpPr>
        <p:spPr>
          <a:xfrm>
            <a:off x="871149" y="1751204"/>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81" name="Google Shape;481;p13"/>
          <p:cNvSpPr txBox="1">
            <a:spLocks noGrp="1"/>
          </p:cNvSpPr>
          <p:nvPr>
            <p:ph type="title" idx="2"/>
          </p:nvPr>
        </p:nvSpPr>
        <p:spPr>
          <a:xfrm>
            <a:off x="3128049" y="1229204"/>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2" name="Google Shape;482;p13"/>
          <p:cNvSpPr txBox="1">
            <a:spLocks noGrp="1"/>
          </p:cNvSpPr>
          <p:nvPr>
            <p:ph type="subTitle" idx="3"/>
          </p:nvPr>
        </p:nvSpPr>
        <p:spPr>
          <a:xfrm>
            <a:off x="3128049" y="1751204"/>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83" name="Google Shape;483;p13"/>
          <p:cNvSpPr txBox="1">
            <a:spLocks noGrp="1"/>
          </p:cNvSpPr>
          <p:nvPr>
            <p:ph type="title" idx="4"/>
          </p:nvPr>
        </p:nvSpPr>
        <p:spPr>
          <a:xfrm>
            <a:off x="5384948" y="1229204"/>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4" name="Google Shape;484;p13"/>
          <p:cNvSpPr txBox="1">
            <a:spLocks noGrp="1"/>
          </p:cNvSpPr>
          <p:nvPr>
            <p:ph type="subTitle" idx="5"/>
          </p:nvPr>
        </p:nvSpPr>
        <p:spPr>
          <a:xfrm>
            <a:off x="5384948" y="1751204"/>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85" name="Google Shape;485;p13"/>
          <p:cNvSpPr txBox="1">
            <a:spLocks noGrp="1"/>
          </p:cNvSpPr>
          <p:nvPr>
            <p:ph type="title" idx="6" hasCustomPrompt="1"/>
          </p:nvPr>
        </p:nvSpPr>
        <p:spPr>
          <a:xfrm>
            <a:off x="871150" y="732704"/>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86" name="Google Shape;486;p13"/>
          <p:cNvSpPr txBox="1">
            <a:spLocks noGrp="1"/>
          </p:cNvSpPr>
          <p:nvPr>
            <p:ph type="title" idx="7" hasCustomPrompt="1"/>
          </p:nvPr>
        </p:nvSpPr>
        <p:spPr>
          <a:xfrm>
            <a:off x="3128050" y="732704"/>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87" name="Google Shape;487;p13"/>
          <p:cNvSpPr txBox="1">
            <a:spLocks noGrp="1"/>
          </p:cNvSpPr>
          <p:nvPr>
            <p:ph type="title" idx="8" hasCustomPrompt="1"/>
          </p:nvPr>
        </p:nvSpPr>
        <p:spPr>
          <a:xfrm>
            <a:off x="5384950" y="732704"/>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88" name="Google Shape;488;p13"/>
          <p:cNvSpPr txBox="1">
            <a:spLocks noGrp="1"/>
          </p:cNvSpPr>
          <p:nvPr>
            <p:ph type="title" idx="9"/>
          </p:nvPr>
        </p:nvSpPr>
        <p:spPr>
          <a:xfrm>
            <a:off x="871150" y="3223929"/>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89" name="Google Shape;489;p13"/>
          <p:cNvSpPr txBox="1">
            <a:spLocks noGrp="1"/>
          </p:cNvSpPr>
          <p:nvPr>
            <p:ph type="subTitle" idx="13"/>
          </p:nvPr>
        </p:nvSpPr>
        <p:spPr>
          <a:xfrm>
            <a:off x="871150" y="3745929"/>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90" name="Google Shape;490;p13"/>
          <p:cNvSpPr txBox="1">
            <a:spLocks noGrp="1"/>
          </p:cNvSpPr>
          <p:nvPr>
            <p:ph type="title" idx="14"/>
          </p:nvPr>
        </p:nvSpPr>
        <p:spPr>
          <a:xfrm>
            <a:off x="3128049" y="3223929"/>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91" name="Google Shape;491;p13"/>
          <p:cNvSpPr txBox="1">
            <a:spLocks noGrp="1"/>
          </p:cNvSpPr>
          <p:nvPr>
            <p:ph type="subTitle" idx="15"/>
          </p:nvPr>
        </p:nvSpPr>
        <p:spPr>
          <a:xfrm>
            <a:off x="3128049" y="3745929"/>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92" name="Google Shape;492;p13"/>
          <p:cNvSpPr txBox="1">
            <a:spLocks noGrp="1"/>
          </p:cNvSpPr>
          <p:nvPr>
            <p:ph type="title" idx="16"/>
          </p:nvPr>
        </p:nvSpPr>
        <p:spPr>
          <a:xfrm>
            <a:off x="5384948" y="3223929"/>
            <a:ext cx="1956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93" name="Google Shape;493;p13"/>
          <p:cNvSpPr txBox="1">
            <a:spLocks noGrp="1"/>
          </p:cNvSpPr>
          <p:nvPr>
            <p:ph type="subTitle" idx="17"/>
          </p:nvPr>
        </p:nvSpPr>
        <p:spPr>
          <a:xfrm>
            <a:off x="5384948" y="3745929"/>
            <a:ext cx="19566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94" name="Google Shape;494;p13"/>
          <p:cNvSpPr txBox="1">
            <a:spLocks noGrp="1"/>
          </p:cNvSpPr>
          <p:nvPr>
            <p:ph type="title" idx="18" hasCustomPrompt="1"/>
          </p:nvPr>
        </p:nvSpPr>
        <p:spPr>
          <a:xfrm>
            <a:off x="871150" y="2727429"/>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95" name="Google Shape;495;p13"/>
          <p:cNvSpPr txBox="1">
            <a:spLocks noGrp="1"/>
          </p:cNvSpPr>
          <p:nvPr>
            <p:ph type="title" idx="19" hasCustomPrompt="1"/>
          </p:nvPr>
        </p:nvSpPr>
        <p:spPr>
          <a:xfrm>
            <a:off x="3128049" y="2727429"/>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
        <p:nvSpPr>
          <p:cNvPr id="496" name="Google Shape;496;p13"/>
          <p:cNvSpPr txBox="1">
            <a:spLocks noGrp="1"/>
          </p:cNvSpPr>
          <p:nvPr>
            <p:ph type="title" idx="20" hasCustomPrompt="1"/>
          </p:nvPr>
        </p:nvSpPr>
        <p:spPr>
          <a:xfrm>
            <a:off x="5384948" y="2727429"/>
            <a:ext cx="1311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000">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SECTION_HEADER_1">
    <p:spTree>
      <p:nvGrpSpPr>
        <p:cNvPr id="1" name="Shape 586"/>
        <p:cNvGrpSpPr/>
        <p:nvPr/>
      </p:nvGrpSpPr>
      <p:grpSpPr>
        <a:xfrm>
          <a:off x="0" y="0"/>
          <a:ext cx="0" cy="0"/>
          <a:chOff x="0" y="0"/>
          <a:chExt cx="0" cy="0"/>
        </a:xfrm>
      </p:grpSpPr>
      <p:sp>
        <p:nvSpPr>
          <p:cNvPr id="587" name="Google Shape;587;p15"/>
          <p:cNvSpPr/>
          <p:nvPr/>
        </p:nvSpPr>
        <p:spPr>
          <a:xfrm rot="2899140">
            <a:off x="-378343" y="889664"/>
            <a:ext cx="3939574" cy="5398078"/>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5"/>
          <p:cNvSpPr/>
          <p:nvPr/>
        </p:nvSpPr>
        <p:spPr>
          <a:xfrm rot="-2700000">
            <a:off x="-318262" y="-935051"/>
            <a:ext cx="9780597" cy="6411282"/>
          </a:xfrm>
          <a:custGeom>
            <a:avLst/>
            <a:gdLst/>
            <a:ahLst/>
            <a:cxnLst/>
            <a:rect l="l" t="t" r="r" b="b"/>
            <a:pathLst>
              <a:path w="44489" h="29163" extrusionOk="0">
                <a:moveTo>
                  <a:pt x="15430" y="0"/>
                </a:moveTo>
                <a:cubicBezTo>
                  <a:pt x="9906" y="0"/>
                  <a:pt x="4387" y="3454"/>
                  <a:pt x="1803" y="8453"/>
                </a:cubicBezTo>
                <a:cubicBezTo>
                  <a:pt x="645" y="10703"/>
                  <a:pt x="1" y="13358"/>
                  <a:pt x="798" y="15762"/>
                </a:cubicBezTo>
                <a:cubicBezTo>
                  <a:pt x="1891" y="19083"/>
                  <a:pt x="5431" y="21017"/>
                  <a:pt x="8883" y="21596"/>
                </a:cubicBezTo>
                <a:cubicBezTo>
                  <a:pt x="14914" y="22623"/>
                  <a:pt x="21294" y="20809"/>
                  <a:pt x="26724" y="24480"/>
                </a:cubicBezTo>
                <a:cubicBezTo>
                  <a:pt x="29916" y="26636"/>
                  <a:pt x="33253" y="29163"/>
                  <a:pt x="37049" y="29163"/>
                </a:cubicBezTo>
                <a:cubicBezTo>
                  <a:pt x="38256" y="29163"/>
                  <a:pt x="39509" y="28907"/>
                  <a:pt x="40818" y="28304"/>
                </a:cubicBezTo>
                <a:cubicBezTo>
                  <a:pt x="42796" y="27386"/>
                  <a:pt x="44391" y="25431"/>
                  <a:pt x="44434" y="23246"/>
                </a:cubicBezTo>
                <a:cubicBezTo>
                  <a:pt x="44489" y="21148"/>
                  <a:pt x="43167" y="19236"/>
                  <a:pt x="41561" y="17892"/>
                </a:cubicBezTo>
                <a:cubicBezTo>
                  <a:pt x="39955" y="16548"/>
                  <a:pt x="38032" y="15631"/>
                  <a:pt x="36306" y="14451"/>
                </a:cubicBezTo>
                <a:cubicBezTo>
                  <a:pt x="30155" y="10244"/>
                  <a:pt x="26211" y="2695"/>
                  <a:pt x="19076" y="532"/>
                </a:cubicBezTo>
                <a:cubicBezTo>
                  <a:pt x="17882" y="170"/>
                  <a:pt x="16656" y="0"/>
                  <a:pt x="15430" y="0"/>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txBox="1">
            <a:spLocks noGrp="1"/>
          </p:cNvSpPr>
          <p:nvPr>
            <p:ph type="title"/>
          </p:nvPr>
        </p:nvSpPr>
        <p:spPr>
          <a:xfrm>
            <a:off x="4465728" y="2424600"/>
            <a:ext cx="2090100" cy="531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0" name="Google Shape;590;p15"/>
          <p:cNvSpPr txBox="1">
            <a:spLocks noGrp="1"/>
          </p:cNvSpPr>
          <p:nvPr>
            <p:ph type="subTitle" idx="1"/>
          </p:nvPr>
        </p:nvSpPr>
        <p:spPr>
          <a:xfrm>
            <a:off x="4465725" y="1007250"/>
            <a:ext cx="3684900" cy="137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
  <p:cSld name="SECTION_HEADER_2">
    <p:spTree>
      <p:nvGrpSpPr>
        <p:cNvPr id="1" name="Shape 591"/>
        <p:cNvGrpSpPr/>
        <p:nvPr/>
      </p:nvGrpSpPr>
      <p:grpSpPr>
        <a:xfrm>
          <a:off x="0" y="0"/>
          <a:ext cx="0" cy="0"/>
          <a:chOff x="0" y="0"/>
          <a:chExt cx="0" cy="0"/>
        </a:xfrm>
      </p:grpSpPr>
      <p:grpSp>
        <p:nvGrpSpPr>
          <p:cNvPr id="592" name="Google Shape;592;p16"/>
          <p:cNvGrpSpPr/>
          <p:nvPr/>
        </p:nvGrpSpPr>
        <p:grpSpPr>
          <a:xfrm rot="9280668">
            <a:off x="1612537" y="-393164"/>
            <a:ext cx="8926151" cy="7645782"/>
            <a:chOff x="-2893286" y="-1251218"/>
            <a:chExt cx="8926319" cy="7645925"/>
          </a:xfrm>
        </p:grpSpPr>
        <p:sp>
          <p:nvSpPr>
            <p:cNvPr id="593" name="Google Shape;593;p16"/>
            <p:cNvSpPr/>
            <p:nvPr/>
          </p:nvSpPr>
          <p:spPr>
            <a:xfrm rot="7511453">
              <a:off x="-1399990" y="-542283"/>
              <a:ext cx="4963847" cy="6228056"/>
            </a:xfrm>
            <a:custGeom>
              <a:avLst/>
              <a:gdLst/>
              <a:ahLst/>
              <a:cxnLst/>
              <a:rect l="l" t="t" r="r" b="b"/>
              <a:pathLst>
                <a:path w="43768" h="56166" extrusionOk="0">
                  <a:moveTo>
                    <a:pt x="24054" y="0"/>
                  </a:moveTo>
                  <a:cubicBezTo>
                    <a:pt x="22092" y="0"/>
                    <a:pt x="20084" y="480"/>
                    <a:pt x="18082" y="1557"/>
                  </a:cubicBezTo>
                  <a:cubicBezTo>
                    <a:pt x="16673" y="2311"/>
                    <a:pt x="15329" y="3250"/>
                    <a:pt x="14411" y="4561"/>
                  </a:cubicBezTo>
                  <a:cubicBezTo>
                    <a:pt x="12925" y="6670"/>
                    <a:pt x="12739" y="9434"/>
                    <a:pt x="12991" y="12002"/>
                  </a:cubicBezTo>
                  <a:cubicBezTo>
                    <a:pt x="13253" y="14580"/>
                    <a:pt x="13908" y="17115"/>
                    <a:pt x="13887" y="19693"/>
                  </a:cubicBezTo>
                  <a:cubicBezTo>
                    <a:pt x="13843" y="23047"/>
                    <a:pt x="12685" y="26303"/>
                    <a:pt x="10598" y="28925"/>
                  </a:cubicBezTo>
                  <a:cubicBezTo>
                    <a:pt x="9025" y="30881"/>
                    <a:pt x="6971" y="32410"/>
                    <a:pt x="5452" y="34410"/>
                  </a:cubicBezTo>
                  <a:cubicBezTo>
                    <a:pt x="0" y="41555"/>
                    <a:pt x="2917" y="51945"/>
                    <a:pt x="11297" y="55212"/>
                  </a:cubicBezTo>
                  <a:cubicBezTo>
                    <a:pt x="12979" y="55866"/>
                    <a:pt x="14767" y="56166"/>
                    <a:pt x="16565" y="56166"/>
                  </a:cubicBezTo>
                  <a:cubicBezTo>
                    <a:pt x="18820" y="56166"/>
                    <a:pt x="21092" y="55695"/>
                    <a:pt x="23195" y="54862"/>
                  </a:cubicBezTo>
                  <a:cubicBezTo>
                    <a:pt x="26975" y="53365"/>
                    <a:pt x="30231" y="50765"/>
                    <a:pt x="32995" y="47793"/>
                  </a:cubicBezTo>
                  <a:cubicBezTo>
                    <a:pt x="37289" y="43172"/>
                    <a:pt x="40490" y="37644"/>
                    <a:pt x="42358" y="31613"/>
                  </a:cubicBezTo>
                  <a:cubicBezTo>
                    <a:pt x="43199" y="28849"/>
                    <a:pt x="43768" y="25975"/>
                    <a:pt x="43713" y="23091"/>
                  </a:cubicBezTo>
                  <a:cubicBezTo>
                    <a:pt x="43520" y="13399"/>
                    <a:pt x="34421" y="0"/>
                    <a:pt x="24054" y="0"/>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102350" y="-489975"/>
              <a:ext cx="6135383" cy="3597514"/>
            </a:xfrm>
            <a:custGeom>
              <a:avLst/>
              <a:gdLst/>
              <a:ahLst/>
              <a:cxnLst/>
              <a:rect l="l" t="t" r="r" b="b"/>
              <a:pathLst>
                <a:path w="38799" h="22750" extrusionOk="0">
                  <a:moveTo>
                    <a:pt x="21596" y="1"/>
                  </a:moveTo>
                  <a:cubicBezTo>
                    <a:pt x="18432" y="1"/>
                    <a:pt x="15293" y="432"/>
                    <a:pt x="12143" y="432"/>
                  </a:cubicBezTo>
                  <a:cubicBezTo>
                    <a:pt x="11346" y="432"/>
                    <a:pt x="10548" y="404"/>
                    <a:pt x="9748" y="335"/>
                  </a:cubicBezTo>
                  <a:cubicBezTo>
                    <a:pt x="9073" y="277"/>
                    <a:pt x="8246" y="226"/>
                    <a:pt x="7363" y="226"/>
                  </a:cubicBezTo>
                  <a:cubicBezTo>
                    <a:pt x="4074" y="226"/>
                    <a:pt x="1" y="939"/>
                    <a:pt x="35" y="4694"/>
                  </a:cubicBezTo>
                  <a:cubicBezTo>
                    <a:pt x="46" y="6224"/>
                    <a:pt x="1128" y="7524"/>
                    <a:pt x="2133" y="8671"/>
                  </a:cubicBezTo>
                  <a:lnTo>
                    <a:pt x="8524" y="15915"/>
                  </a:lnTo>
                  <a:cubicBezTo>
                    <a:pt x="11015" y="18733"/>
                    <a:pt x="13758" y="21716"/>
                    <a:pt x="17429" y="22525"/>
                  </a:cubicBezTo>
                  <a:cubicBezTo>
                    <a:pt x="18129" y="22680"/>
                    <a:pt x="18838" y="22750"/>
                    <a:pt x="19549" y="22750"/>
                  </a:cubicBezTo>
                  <a:cubicBezTo>
                    <a:pt x="21332" y="22750"/>
                    <a:pt x="23124" y="22311"/>
                    <a:pt x="24803" y="21694"/>
                  </a:cubicBezTo>
                  <a:cubicBezTo>
                    <a:pt x="29643" y="19913"/>
                    <a:pt x="33839" y="16712"/>
                    <a:pt x="36821" y="12506"/>
                  </a:cubicBezTo>
                  <a:cubicBezTo>
                    <a:pt x="37881" y="11020"/>
                    <a:pt x="38799" y="9228"/>
                    <a:pt x="38395" y="7458"/>
                  </a:cubicBezTo>
                  <a:cubicBezTo>
                    <a:pt x="38067" y="6049"/>
                    <a:pt x="36963" y="4967"/>
                    <a:pt x="35794" y="4104"/>
                  </a:cubicBezTo>
                  <a:cubicBezTo>
                    <a:pt x="32233" y="1482"/>
                    <a:pt x="27775" y="313"/>
                    <a:pt x="23361" y="51"/>
                  </a:cubicBezTo>
                  <a:cubicBezTo>
                    <a:pt x="22772" y="16"/>
                    <a:pt x="22183" y="1"/>
                    <a:pt x="21596" y="1"/>
                  </a:cubicBezTo>
                  <a:close/>
                </a:path>
              </a:pathLst>
            </a:custGeom>
            <a:solidFill>
              <a:srgbClr val="FFCFC0">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16"/>
          <p:cNvSpPr/>
          <p:nvPr/>
        </p:nvSpPr>
        <p:spPr>
          <a:xfrm rot="7885320">
            <a:off x="-1472820" y="-215119"/>
            <a:ext cx="3172491" cy="3684937"/>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16"/>
          <p:cNvGrpSpPr/>
          <p:nvPr/>
        </p:nvGrpSpPr>
        <p:grpSpPr>
          <a:xfrm rot="-2286277" flipH="1">
            <a:off x="-294973" y="2302326"/>
            <a:ext cx="776184" cy="1542786"/>
            <a:chOff x="-1030075" y="6795175"/>
            <a:chExt cx="720925" cy="1432950"/>
          </a:xfrm>
        </p:grpSpPr>
        <p:sp>
          <p:nvSpPr>
            <p:cNvPr id="597" name="Google Shape;597;p16"/>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6"/>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16"/>
          <p:cNvGrpSpPr/>
          <p:nvPr/>
        </p:nvGrpSpPr>
        <p:grpSpPr>
          <a:xfrm rot="-1759300" flipH="1">
            <a:off x="-88092" y="1036213"/>
            <a:ext cx="1145528" cy="1832975"/>
            <a:chOff x="-3040600" y="6663225"/>
            <a:chExt cx="952750" cy="1524225"/>
          </a:xfrm>
        </p:grpSpPr>
        <p:sp>
          <p:nvSpPr>
            <p:cNvPr id="602" name="Google Shape;602;p16"/>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6"/>
          <p:cNvGrpSpPr/>
          <p:nvPr/>
        </p:nvGrpSpPr>
        <p:grpSpPr>
          <a:xfrm rot="-8592401">
            <a:off x="-579617" y="3731074"/>
            <a:ext cx="2287316" cy="2017449"/>
            <a:chOff x="-359250" y="6984550"/>
            <a:chExt cx="1679675" cy="1481500"/>
          </a:xfrm>
        </p:grpSpPr>
        <p:sp>
          <p:nvSpPr>
            <p:cNvPr id="605" name="Google Shape;605;p16"/>
            <p:cNvSpPr/>
            <p:nvPr/>
          </p:nvSpPr>
          <p:spPr>
            <a:xfrm>
              <a:off x="-359250" y="6984550"/>
              <a:ext cx="1679675" cy="1481500"/>
            </a:xfrm>
            <a:custGeom>
              <a:avLst/>
              <a:gdLst/>
              <a:ahLst/>
              <a:cxnLst/>
              <a:rect l="l" t="t" r="r" b="b"/>
              <a:pathLst>
                <a:path w="67187" h="59260" extrusionOk="0">
                  <a:moveTo>
                    <a:pt x="43380" y="0"/>
                  </a:moveTo>
                  <a:cubicBezTo>
                    <a:pt x="42692" y="0"/>
                    <a:pt x="42007" y="286"/>
                    <a:pt x="41482" y="877"/>
                  </a:cubicBezTo>
                  <a:cubicBezTo>
                    <a:pt x="40190" y="2330"/>
                    <a:pt x="40497" y="4344"/>
                    <a:pt x="41032" y="6050"/>
                  </a:cubicBezTo>
                  <a:cubicBezTo>
                    <a:pt x="41322" y="6978"/>
                    <a:pt x="41634" y="7917"/>
                    <a:pt x="42074" y="8786"/>
                  </a:cubicBezTo>
                  <a:cubicBezTo>
                    <a:pt x="42170" y="8977"/>
                    <a:pt x="42282" y="9176"/>
                    <a:pt x="42405" y="9373"/>
                  </a:cubicBezTo>
                  <a:cubicBezTo>
                    <a:pt x="40623" y="8836"/>
                    <a:pt x="38761" y="8568"/>
                    <a:pt x="36906" y="8482"/>
                  </a:cubicBezTo>
                  <a:cubicBezTo>
                    <a:pt x="36445" y="8460"/>
                    <a:pt x="35984" y="8450"/>
                    <a:pt x="35523" y="8450"/>
                  </a:cubicBezTo>
                  <a:cubicBezTo>
                    <a:pt x="35178" y="8450"/>
                    <a:pt x="34833" y="8456"/>
                    <a:pt x="34488" y="8467"/>
                  </a:cubicBezTo>
                  <a:cubicBezTo>
                    <a:pt x="34339" y="7662"/>
                    <a:pt x="34078" y="6862"/>
                    <a:pt x="33876" y="6075"/>
                  </a:cubicBezTo>
                  <a:cubicBezTo>
                    <a:pt x="33688" y="5339"/>
                    <a:pt x="33516" y="4595"/>
                    <a:pt x="33244" y="3885"/>
                  </a:cubicBezTo>
                  <a:cubicBezTo>
                    <a:pt x="32746" y="2583"/>
                    <a:pt x="31860" y="1376"/>
                    <a:pt x="30439" y="1034"/>
                  </a:cubicBezTo>
                  <a:cubicBezTo>
                    <a:pt x="30218" y="981"/>
                    <a:pt x="29998" y="955"/>
                    <a:pt x="29782" y="955"/>
                  </a:cubicBezTo>
                  <a:cubicBezTo>
                    <a:pt x="28675" y="955"/>
                    <a:pt x="27684" y="1630"/>
                    <a:pt x="27371" y="2775"/>
                  </a:cubicBezTo>
                  <a:cubicBezTo>
                    <a:pt x="26962" y="4269"/>
                    <a:pt x="27776" y="5671"/>
                    <a:pt x="28872" y="6634"/>
                  </a:cubicBezTo>
                  <a:cubicBezTo>
                    <a:pt x="29545" y="7225"/>
                    <a:pt x="30317" y="7725"/>
                    <a:pt x="31102" y="8155"/>
                  </a:cubicBezTo>
                  <a:cubicBezTo>
                    <a:pt x="31430" y="8333"/>
                    <a:pt x="31770" y="8489"/>
                    <a:pt x="32117" y="8621"/>
                  </a:cubicBezTo>
                  <a:cubicBezTo>
                    <a:pt x="29473" y="8879"/>
                    <a:pt x="26847" y="9404"/>
                    <a:pt x="24280" y="10033"/>
                  </a:cubicBezTo>
                  <a:cubicBezTo>
                    <a:pt x="23242" y="10288"/>
                    <a:pt x="22205" y="10578"/>
                    <a:pt x="21183" y="10910"/>
                  </a:cubicBezTo>
                  <a:cubicBezTo>
                    <a:pt x="21084" y="10828"/>
                    <a:pt x="20962" y="10780"/>
                    <a:pt x="20839" y="10780"/>
                  </a:cubicBezTo>
                  <a:cubicBezTo>
                    <a:pt x="20771" y="10780"/>
                    <a:pt x="20704" y="10795"/>
                    <a:pt x="20639" y="10826"/>
                  </a:cubicBezTo>
                  <a:cubicBezTo>
                    <a:pt x="19970" y="10076"/>
                    <a:pt x="18600" y="9938"/>
                    <a:pt x="17663" y="9818"/>
                  </a:cubicBezTo>
                  <a:cubicBezTo>
                    <a:pt x="16582" y="9675"/>
                    <a:pt x="15494" y="9594"/>
                    <a:pt x="14402" y="9571"/>
                  </a:cubicBezTo>
                  <a:cubicBezTo>
                    <a:pt x="14286" y="9569"/>
                    <a:pt x="14169" y="9568"/>
                    <a:pt x="14051" y="9568"/>
                  </a:cubicBezTo>
                  <a:cubicBezTo>
                    <a:pt x="12124" y="9568"/>
                    <a:pt x="9937" y="9875"/>
                    <a:pt x="8515" y="11269"/>
                  </a:cubicBezTo>
                  <a:cubicBezTo>
                    <a:pt x="7847" y="11926"/>
                    <a:pt x="7371" y="12865"/>
                    <a:pt x="7594" y="13817"/>
                  </a:cubicBezTo>
                  <a:cubicBezTo>
                    <a:pt x="7807" y="14730"/>
                    <a:pt x="8590" y="15303"/>
                    <a:pt x="9423" y="15619"/>
                  </a:cubicBezTo>
                  <a:cubicBezTo>
                    <a:pt x="10335" y="15965"/>
                    <a:pt x="11365" y="16046"/>
                    <a:pt x="12332" y="16054"/>
                  </a:cubicBezTo>
                  <a:cubicBezTo>
                    <a:pt x="12360" y="16054"/>
                    <a:pt x="12388" y="16054"/>
                    <a:pt x="12416" y="16054"/>
                  </a:cubicBezTo>
                  <a:cubicBezTo>
                    <a:pt x="13521" y="16054"/>
                    <a:pt x="14622" y="15905"/>
                    <a:pt x="15689" y="15615"/>
                  </a:cubicBezTo>
                  <a:cubicBezTo>
                    <a:pt x="17803" y="15034"/>
                    <a:pt x="20249" y="13821"/>
                    <a:pt x="21255" y="11754"/>
                  </a:cubicBezTo>
                  <a:cubicBezTo>
                    <a:pt x="22995" y="11321"/>
                    <a:pt x="24737" y="10898"/>
                    <a:pt x="26494" y="10540"/>
                  </a:cubicBezTo>
                  <a:lnTo>
                    <a:pt x="26494" y="10540"/>
                  </a:lnTo>
                  <a:cubicBezTo>
                    <a:pt x="26334" y="10684"/>
                    <a:pt x="26181" y="10830"/>
                    <a:pt x="26038" y="10976"/>
                  </a:cubicBezTo>
                  <a:cubicBezTo>
                    <a:pt x="25112" y="11920"/>
                    <a:pt x="24137" y="13159"/>
                    <a:pt x="24208" y="14557"/>
                  </a:cubicBezTo>
                  <a:cubicBezTo>
                    <a:pt x="24275" y="15875"/>
                    <a:pt x="25224" y="16926"/>
                    <a:pt x="26532" y="16926"/>
                  </a:cubicBezTo>
                  <a:cubicBezTo>
                    <a:pt x="26632" y="16926"/>
                    <a:pt x="26733" y="16920"/>
                    <a:pt x="26836" y="16908"/>
                  </a:cubicBezTo>
                  <a:cubicBezTo>
                    <a:pt x="28320" y="16726"/>
                    <a:pt x="29250" y="15484"/>
                    <a:pt x="29947" y="14277"/>
                  </a:cubicBezTo>
                  <a:cubicBezTo>
                    <a:pt x="30747" y="12895"/>
                    <a:pt x="31274" y="11308"/>
                    <a:pt x="31596" y="9746"/>
                  </a:cubicBezTo>
                  <a:cubicBezTo>
                    <a:pt x="32821" y="9621"/>
                    <a:pt x="34058" y="9546"/>
                    <a:pt x="35292" y="9546"/>
                  </a:cubicBezTo>
                  <a:cubicBezTo>
                    <a:pt x="36758" y="9546"/>
                    <a:pt x="38221" y="9652"/>
                    <a:pt x="39659" y="9904"/>
                  </a:cubicBezTo>
                  <a:cubicBezTo>
                    <a:pt x="39475" y="9956"/>
                    <a:pt x="39297" y="10013"/>
                    <a:pt x="39128" y="10069"/>
                  </a:cubicBezTo>
                  <a:cubicBezTo>
                    <a:pt x="38349" y="10325"/>
                    <a:pt x="37603" y="10670"/>
                    <a:pt x="36904" y="11096"/>
                  </a:cubicBezTo>
                  <a:cubicBezTo>
                    <a:pt x="36201" y="11524"/>
                    <a:pt x="35553" y="12034"/>
                    <a:pt x="34970" y="12614"/>
                  </a:cubicBezTo>
                  <a:cubicBezTo>
                    <a:pt x="34372" y="13209"/>
                    <a:pt x="33792" y="13916"/>
                    <a:pt x="33638" y="14770"/>
                  </a:cubicBezTo>
                  <a:cubicBezTo>
                    <a:pt x="33502" y="15542"/>
                    <a:pt x="33708" y="16364"/>
                    <a:pt x="34333" y="16872"/>
                  </a:cubicBezTo>
                  <a:cubicBezTo>
                    <a:pt x="34751" y="17211"/>
                    <a:pt x="35267" y="17337"/>
                    <a:pt x="35789" y="17337"/>
                  </a:cubicBezTo>
                  <a:cubicBezTo>
                    <a:pt x="35996" y="17337"/>
                    <a:pt x="36203" y="17318"/>
                    <a:pt x="36405" y="17284"/>
                  </a:cubicBezTo>
                  <a:cubicBezTo>
                    <a:pt x="37918" y="17030"/>
                    <a:pt x="39318" y="15937"/>
                    <a:pt x="40286" y="14792"/>
                  </a:cubicBezTo>
                  <a:cubicBezTo>
                    <a:pt x="41322" y="13563"/>
                    <a:pt x="42011" y="12120"/>
                    <a:pt x="42289" y="10551"/>
                  </a:cubicBezTo>
                  <a:cubicBezTo>
                    <a:pt x="43040" y="10790"/>
                    <a:pt x="43773" y="11088"/>
                    <a:pt x="44479" y="11438"/>
                  </a:cubicBezTo>
                  <a:cubicBezTo>
                    <a:pt x="44960" y="11679"/>
                    <a:pt x="45428" y="11945"/>
                    <a:pt x="45879" y="12235"/>
                  </a:cubicBezTo>
                  <a:cubicBezTo>
                    <a:pt x="46292" y="12501"/>
                    <a:pt x="46675" y="12815"/>
                    <a:pt x="47095" y="13066"/>
                  </a:cubicBezTo>
                  <a:cubicBezTo>
                    <a:pt x="46579" y="13807"/>
                    <a:pt x="46074" y="14555"/>
                    <a:pt x="45575" y="15298"/>
                  </a:cubicBezTo>
                  <a:cubicBezTo>
                    <a:pt x="42530" y="19828"/>
                    <a:pt x="39545" y="24499"/>
                    <a:pt x="36009" y="28668"/>
                  </a:cubicBezTo>
                  <a:cubicBezTo>
                    <a:pt x="32002" y="26323"/>
                    <a:pt x="27395" y="25026"/>
                    <a:pt x="22740" y="24763"/>
                  </a:cubicBezTo>
                  <a:cubicBezTo>
                    <a:pt x="22382" y="23000"/>
                    <a:pt x="21723" y="21313"/>
                    <a:pt x="20793" y="19773"/>
                  </a:cubicBezTo>
                  <a:cubicBezTo>
                    <a:pt x="19944" y="18368"/>
                    <a:pt x="18778" y="16759"/>
                    <a:pt x="16980" y="16671"/>
                  </a:cubicBezTo>
                  <a:cubicBezTo>
                    <a:pt x="16938" y="16669"/>
                    <a:pt x="16897" y="16668"/>
                    <a:pt x="16856" y="16668"/>
                  </a:cubicBezTo>
                  <a:cubicBezTo>
                    <a:pt x="15348" y="16668"/>
                    <a:pt x="14371" y="18026"/>
                    <a:pt x="14353" y="19459"/>
                  </a:cubicBezTo>
                  <a:cubicBezTo>
                    <a:pt x="14335" y="21125"/>
                    <a:pt x="15591" y="22357"/>
                    <a:pt x="16914" y="23169"/>
                  </a:cubicBezTo>
                  <a:cubicBezTo>
                    <a:pt x="17819" y="23725"/>
                    <a:pt x="18794" y="24175"/>
                    <a:pt x="19772" y="24583"/>
                  </a:cubicBezTo>
                  <a:cubicBezTo>
                    <a:pt x="19890" y="24632"/>
                    <a:pt x="20008" y="24679"/>
                    <a:pt x="20126" y="24726"/>
                  </a:cubicBezTo>
                  <a:cubicBezTo>
                    <a:pt x="18516" y="24768"/>
                    <a:pt x="16911" y="24937"/>
                    <a:pt x="15328" y="25231"/>
                  </a:cubicBezTo>
                  <a:cubicBezTo>
                    <a:pt x="14892" y="25313"/>
                    <a:pt x="14459" y="25409"/>
                    <a:pt x="14029" y="25515"/>
                  </a:cubicBezTo>
                  <a:cubicBezTo>
                    <a:pt x="13717" y="25178"/>
                    <a:pt x="13201" y="25029"/>
                    <a:pt x="12768" y="24917"/>
                  </a:cubicBezTo>
                  <a:cubicBezTo>
                    <a:pt x="12143" y="24757"/>
                    <a:pt x="11508" y="24639"/>
                    <a:pt x="10867" y="24562"/>
                  </a:cubicBezTo>
                  <a:cubicBezTo>
                    <a:pt x="10325" y="24494"/>
                    <a:pt x="9782" y="24462"/>
                    <a:pt x="9238" y="24462"/>
                  </a:cubicBezTo>
                  <a:cubicBezTo>
                    <a:pt x="8490" y="24462"/>
                    <a:pt x="7742" y="24523"/>
                    <a:pt x="6998" y="24634"/>
                  </a:cubicBezTo>
                  <a:cubicBezTo>
                    <a:pt x="4727" y="24973"/>
                    <a:pt x="1816" y="25841"/>
                    <a:pt x="663" y="28027"/>
                  </a:cubicBezTo>
                  <a:cubicBezTo>
                    <a:pt x="116" y="29062"/>
                    <a:pt x="1" y="30314"/>
                    <a:pt x="583" y="31359"/>
                  </a:cubicBezTo>
                  <a:cubicBezTo>
                    <a:pt x="1142" y="32362"/>
                    <a:pt x="2221" y="33007"/>
                    <a:pt x="3327" y="33223"/>
                  </a:cubicBezTo>
                  <a:cubicBezTo>
                    <a:pt x="3804" y="33317"/>
                    <a:pt x="4293" y="33360"/>
                    <a:pt x="4785" y="33360"/>
                  </a:cubicBezTo>
                  <a:cubicBezTo>
                    <a:pt x="6625" y="33360"/>
                    <a:pt x="8516" y="32757"/>
                    <a:pt x="10087" y="31908"/>
                  </a:cubicBezTo>
                  <a:cubicBezTo>
                    <a:pt x="12254" y="30738"/>
                    <a:pt x="14061" y="28827"/>
                    <a:pt x="15022" y="26552"/>
                  </a:cubicBezTo>
                  <a:cubicBezTo>
                    <a:pt x="15062" y="26455"/>
                    <a:pt x="15087" y="26351"/>
                    <a:pt x="15093" y="26245"/>
                  </a:cubicBezTo>
                  <a:cubicBezTo>
                    <a:pt x="16888" y="25901"/>
                    <a:pt x="18707" y="25729"/>
                    <a:pt x="20526" y="25729"/>
                  </a:cubicBezTo>
                  <a:cubicBezTo>
                    <a:pt x="22581" y="25729"/>
                    <a:pt x="24635" y="25948"/>
                    <a:pt x="26654" y="26388"/>
                  </a:cubicBezTo>
                  <a:cubicBezTo>
                    <a:pt x="25775" y="26500"/>
                    <a:pt x="24899" y="26649"/>
                    <a:pt x="24040" y="26870"/>
                  </a:cubicBezTo>
                  <a:cubicBezTo>
                    <a:pt x="22188" y="27346"/>
                    <a:pt x="20100" y="28173"/>
                    <a:pt x="18783" y="29620"/>
                  </a:cubicBezTo>
                  <a:cubicBezTo>
                    <a:pt x="18144" y="30321"/>
                    <a:pt x="17759" y="31307"/>
                    <a:pt x="18116" y="32238"/>
                  </a:cubicBezTo>
                  <a:cubicBezTo>
                    <a:pt x="18483" y="33191"/>
                    <a:pt x="19474" y="33534"/>
                    <a:pt x="20424" y="33534"/>
                  </a:cubicBezTo>
                  <a:cubicBezTo>
                    <a:pt x="20426" y="33534"/>
                    <a:pt x="20428" y="33534"/>
                    <a:pt x="20430" y="33534"/>
                  </a:cubicBezTo>
                  <a:cubicBezTo>
                    <a:pt x="22231" y="33534"/>
                    <a:pt x="24160" y="32852"/>
                    <a:pt x="25659" y="31878"/>
                  </a:cubicBezTo>
                  <a:cubicBezTo>
                    <a:pt x="27392" y="30750"/>
                    <a:pt x="28863" y="29147"/>
                    <a:pt x="29683" y="27237"/>
                  </a:cubicBezTo>
                  <a:cubicBezTo>
                    <a:pt x="29843" y="27292"/>
                    <a:pt x="30004" y="27341"/>
                    <a:pt x="30164" y="27398"/>
                  </a:cubicBezTo>
                  <a:cubicBezTo>
                    <a:pt x="31874" y="28020"/>
                    <a:pt x="33526" y="28794"/>
                    <a:pt x="35099" y="29710"/>
                  </a:cubicBezTo>
                  <a:cubicBezTo>
                    <a:pt x="33129" y="31921"/>
                    <a:pt x="30985" y="33971"/>
                    <a:pt x="28562" y="35751"/>
                  </a:cubicBezTo>
                  <a:cubicBezTo>
                    <a:pt x="27259" y="36707"/>
                    <a:pt x="25887" y="37607"/>
                    <a:pt x="24459" y="38410"/>
                  </a:cubicBezTo>
                  <a:cubicBezTo>
                    <a:pt x="23199" y="37553"/>
                    <a:pt x="21467" y="37357"/>
                    <a:pt x="19990" y="37220"/>
                  </a:cubicBezTo>
                  <a:cubicBezTo>
                    <a:pt x="19481" y="37173"/>
                    <a:pt x="18971" y="37151"/>
                    <a:pt x="18461" y="37151"/>
                  </a:cubicBezTo>
                  <a:cubicBezTo>
                    <a:pt x="17357" y="37151"/>
                    <a:pt x="16255" y="37254"/>
                    <a:pt x="15162" y="37423"/>
                  </a:cubicBezTo>
                  <a:cubicBezTo>
                    <a:pt x="13571" y="37669"/>
                    <a:pt x="12008" y="38086"/>
                    <a:pt x="10497" y="38642"/>
                  </a:cubicBezTo>
                  <a:cubicBezTo>
                    <a:pt x="9016" y="39187"/>
                    <a:pt x="7419" y="39820"/>
                    <a:pt x="6339" y="41024"/>
                  </a:cubicBezTo>
                  <a:cubicBezTo>
                    <a:pt x="5367" y="42108"/>
                    <a:pt x="4804" y="43674"/>
                    <a:pt x="5341" y="45096"/>
                  </a:cubicBezTo>
                  <a:cubicBezTo>
                    <a:pt x="5845" y="46435"/>
                    <a:pt x="7030" y="47301"/>
                    <a:pt x="8319" y="47817"/>
                  </a:cubicBezTo>
                  <a:cubicBezTo>
                    <a:pt x="9427" y="48261"/>
                    <a:pt x="10616" y="48459"/>
                    <a:pt x="11815" y="48459"/>
                  </a:cubicBezTo>
                  <a:cubicBezTo>
                    <a:pt x="13695" y="48459"/>
                    <a:pt x="15597" y="47972"/>
                    <a:pt x="17247" y="47184"/>
                  </a:cubicBezTo>
                  <a:cubicBezTo>
                    <a:pt x="18761" y="46461"/>
                    <a:pt x="20175" y="45412"/>
                    <a:pt x="21324" y="44188"/>
                  </a:cubicBezTo>
                  <a:cubicBezTo>
                    <a:pt x="22436" y="43001"/>
                    <a:pt x="23543" y="41570"/>
                    <a:pt x="24139" y="40041"/>
                  </a:cubicBezTo>
                  <a:cubicBezTo>
                    <a:pt x="25382" y="39550"/>
                    <a:pt x="26588" y="38966"/>
                    <a:pt x="27742" y="38295"/>
                  </a:cubicBezTo>
                  <a:cubicBezTo>
                    <a:pt x="28352" y="37942"/>
                    <a:pt x="28946" y="37563"/>
                    <a:pt x="29528" y="37167"/>
                  </a:cubicBezTo>
                  <a:lnTo>
                    <a:pt x="29528" y="37167"/>
                  </a:lnTo>
                  <a:cubicBezTo>
                    <a:pt x="29057" y="37894"/>
                    <a:pt x="28671" y="38677"/>
                    <a:pt x="28353" y="39482"/>
                  </a:cubicBezTo>
                  <a:cubicBezTo>
                    <a:pt x="27685" y="41163"/>
                    <a:pt x="27335" y="43058"/>
                    <a:pt x="27776" y="44841"/>
                  </a:cubicBezTo>
                  <a:cubicBezTo>
                    <a:pt x="27976" y="45650"/>
                    <a:pt x="28338" y="46522"/>
                    <a:pt x="29021" y="47038"/>
                  </a:cubicBezTo>
                  <a:cubicBezTo>
                    <a:pt x="29360" y="47293"/>
                    <a:pt x="29757" y="47414"/>
                    <a:pt x="30158" y="47414"/>
                  </a:cubicBezTo>
                  <a:cubicBezTo>
                    <a:pt x="30550" y="47414"/>
                    <a:pt x="30945" y="47298"/>
                    <a:pt x="31292" y="47080"/>
                  </a:cubicBezTo>
                  <a:cubicBezTo>
                    <a:pt x="32960" y="46028"/>
                    <a:pt x="32736" y="43698"/>
                    <a:pt x="32720" y="41997"/>
                  </a:cubicBezTo>
                  <a:cubicBezTo>
                    <a:pt x="32710" y="40846"/>
                    <a:pt x="32651" y="39702"/>
                    <a:pt x="32533" y="38558"/>
                  </a:cubicBezTo>
                  <a:cubicBezTo>
                    <a:pt x="32421" y="37492"/>
                    <a:pt x="32309" y="36350"/>
                    <a:pt x="31997" y="35310"/>
                  </a:cubicBezTo>
                  <a:cubicBezTo>
                    <a:pt x="33987" y="33672"/>
                    <a:pt x="35811" y="31818"/>
                    <a:pt x="37488" y="29881"/>
                  </a:cubicBezTo>
                  <a:cubicBezTo>
                    <a:pt x="39602" y="27436"/>
                    <a:pt x="41514" y="24827"/>
                    <a:pt x="43360" y="22174"/>
                  </a:cubicBezTo>
                  <a:lnTo>
                    <a:pt x="43360" y="22174"/>
                  </a:lnTo>
                  <a:cubicBezTo>
                    <a:pt x="43358" y="22203"/>
                    <a:pt x="43357" y="22233"/>
                    <a:pt x="43353" y="22260"/>
                  </a:cubicBezTo>
                  <a:lnTo>
                    <a:pt x="43218" y="24040"/>
                  </a:lnTo>
                  <a:cubicBezTo>
                    <a:pt x="43132" y="25171"/>
                    <a:pt x="43040" y="26305"/>
                    <a:pt x="42967" y="27436"/>
                  </a:cubicBezTo>
                  <a:cubicBezTo>
                    <a:pt x="42851" y="29187"/>
                    <a:pt x="42745" y="30939"/>
                    <a:pt x="42621" y="32689"/>
                  </a:cubicBezTo>
                  <a:cubicBezTo>
                    <a:pt x="42580" y="32687"/>
                    <a:pt x="42539" y="32686"/>
                    <a:pt x="42497" y="32686"/>
                  </a:cubicBezTo>
                  <a:cubicBezTo>
                    <a:pt x="42394" y="32686"/>
                    <a:pt x="42291" y="32692"/>
                    <a:pt x="42188" y="32703"/>
                  </a:cubicBezTo>
                  <a:cubicBezTo>
                    <a:pt x="41826" y="32738"/>
                    <a:pt x="41466" y="32809"/>
                    <a:pt x="41116" y="32915"/>
                  </a:cubicBezTo>
                  <a:cubicBezTo>
                    <a:pt x="40419" y="33130"/>
                    <a:pt x="39753" y="33431"/>
                    <a:pt x="39132" y="33812"/>
                  </a:cubicBezTo>
                  <a:cubicBezTo>
                    <a:pt x="37921" y="34555"/>
                    <a:pt x="36889" y="35599"/>
                    <a:pt x="36187" y="36838"/>
                  </a:cubicBezTo>
                  <a:cubicBezTo>
                    <a:pt x="35793" y="37537"/>
                    <a:pt x="35429" y="38347"/>
                    <a:pt x="35493" y="39167"/>
                  </a:cubicBezTo>
                  <a:cubicBezTo>
                    <a:pt x="35550" y="39921"/>
                    <a:pt x="35972" y="40646"/>
                    <a:pt x="36700" y="40922"/>
                  </a:cubicBezTo>
                  <a:cubicBezTo>
                    <a:pt x="36925" y="41008"/>
                    <a:pt x="37148" y="41046"/>
                    <a:pt x="37367" y="41046"/>
                  </a:cubicBezTo>
                  <a:cubicBezTo>
                    <a:pt x="38647" y="41046"/>
                    <a:pt x="39806" y="39737"/>
                    <a:pt x="40577" y="38871"/>
                  </a:cubicBezTo>
                  <a:cubicBezTo>
                    <a:pt x="41191" y="38181"/>
                    <a:pt x="41752" y="37446"/>
                    <a:pt x="42254" y="36674"/>
                  </a:cubicBezTo>
                  <a:lnTo>
                    <a:pt x="42254" y="36674"/>
                  </a:lnTo>
                  <a:cubicBezTo>
                    <a:pt x="41861" y="39788"/>
                    <a:pt x="41129" y="42852"/>
                    <a:pt x="39529" y="45592"/>
                  </a:cubicBezTo>
                  <a:cubicBezTo>
                    <a:pt x="39257" y="45558"/>
                    <a:pt x="39015" y="45525"/>
                    <a:pt x="38765" y="45525"/>
                  </a:cubicBezTo>
                  <a:cubicBezTo>
                    <a:pt x="38610" y="45525"/>
                    <a:pt x="38452" y="45538"/>
                    <a:pt x="38282" y="45570"/>
                  </a:cubicBezTo>
                  <a:cubicBezTo>
                    <a:pt x="37807" y="45664"/>
                    <a:pt x="37339" y="45791"/>
                    <a:pt x="36883" y="45956"/>
                  </a:cubicBezTo>
                  <a:cubicBezTo>
                    <a:pt x="36025" y="46257"/>
                    <a:pt x="35208" y="46665"/>
                    <a:pt x="34452" y="47173"/>
                  </a:cubicBezTo>
                  <a:cubicBezTo>
                    <a:pt x="33064" y="48113"/>
                    <a:pt x="31618" y="49467"/>
                    <a:pt x="31372" y="51210"/>
                  </a:cubicBezTo>
                  <a:cubicBezTo>
                    <a:pt x="31144" y="52812"/>
                    <a:pt x="32224" y="54523"/>
                    <a:pt x="33941" y="54523"/>
                  </a:cubicBezTo>
                  <a:cubicBezTo>
                    <a:pt x="33958" y="54523"/>
                    <a:pt x="33976" y="54522"/>
                    <a:pt x="33993" y="54522"/>
                  </a:cubicBezTo>
                  <a:cubicBezTo>
                    <a:pt x="35728" y="54488"/>
                    <a:pt x="37428" y="53347"/>
                    <a:pt x="38514" y="52064"/>
                  </a:cubicBezTo>
                  <a:cubicBezTo>
                    <a:pt x="39931" y="50387"/>
                    <a:pt x="40636" y="48200"/>
                    <a:pt x="40778" y="46032"/>
                  </a:cubicBezTo>
                  <a:cubicBezTo>
                    <a:pt x="40782" y="45979"/>
                    <a:pt x="40777" y="45925"/>
                    <a:pt x="40766" y="45873"/>
                  </a:cubicBezTo>
                  <a:cubicBezTo>
                    <a:pt x="41439" y="44747"/>
                    <a:pt x="41972" y="43537"/>
                    <a:pt x="42394" y="42295"/>
                  </a:cubicBezTo>
                  <a:cubicBezTo>
                    <a:pt x="42497" y="42550"/>
                    <a:pt x="42604" y="42802"/>
                    <a:pt x="42736" y="43041"/>
                  </a:cubicBezTo>
                  <a:cubicBezTo>
                    <a:pt x="43086" y="43669"/>
                    <a:pt x="43493" y="44263"/>
                    <a:pt x="43954" y="44816"/>
                  </a:cubicBezTo>
                  <a:cubicBezTo>
                    <a:pt x="44712" y="45733"/>
                    <a:pt x="45712" y="46602"/>
                    <a:pt x="46926" y="46602"/>
                  </a:cubicBezTo>
                  <a:cubicBezTo>
                    <a:pt x="47101" y="46602"/>
                    <a:pt x="47280" y="46584"/>
                    <a:pt x="47464" y="46545"/>
                  </a:cubicBezTo>
                  <a:cubicBezTo>
                    <a:pt x="48818" y="46263"/>
                    <a:pt x="49333" y="44888"/>
                    <a:pt x="49119" y="43645"/>
                  </a:cubicBezTo>
                  <a:cubicBezTo>
                    <a:pt x="48901" y="42375"/>
                    <a:pt x="47955" y="41318"/>
                    <a:pt x="46913" y="40627"/>
                  </a:cubicBezTo>
                  <a:cubicBezTo>
                    <a:pt x="45844" y="39921"/>
                    <a:pt x="44508" y="39519"/>
                    <a:pt x="43206" y="39344"/>
                  </a:cubicBezTo>
                  <a:cubicBezTo>
                    <a:pt x="43803" y="36580"/>
                    <a:pt x="44031" y="33724"/>
                    <a:pt x="44247" y="30899"/>
                  </a:cubicBezTo>
                  <a:cubicBezTo>
                    <a:pt x="44424" y="31157"/>
                    <a:pt x="44614" y="31405"/>
                    <a:pt x="44817" y="31643"/>
                  </a:cubicBezTo>
                  <a:cubicBezTo>
                    <a:pt x="45284" y="32201"/>
                    <a:pt x="45827" y="32708"/>
                    <a:pt x="46386" y="33171"/>
                  </a:cubicBezTo>
                  <a:cubicBezTo>
                    <a:pt x="47178" y="33828"/>
                    <a:pt x="48217" y="34534"/>
                    <a:pt x="49269" y="34534"/>
                  </a:cubicBezTo>
                  <a:cubicBezTo>
                    <a:pt x="49640" y="34534"/>
                    <a:pt x="50012" y="34446"/>
                    <a:pt x="50375" y="34238"/>
                  </a:cubicBezTo>
                  <a:cubicBezTo>
                    <a:pt x="51401" y="33652"/>
                    <a:pt x="51697" y="32278"/>
                    <a:pt x="51404" y="31203"/>
                  </a:cubicBezTo>
                  <a:cubicBezTo>
                    <a:pt x="51049" y="29898"/>
                    <a:pt x="49842" y="29091"/>
                    <a:pt x="48639" y="28649"/>
                  </a:cubicBezTo>
                  <a:cubicBezTo>
                    <a:pt x="47852" y="28362"/>
                    <a:pt x="47011" y="28193"/>
                    <a:pt x="46179" y="28121"/>
                  </a:cubicBezTo>
                  <a:cubicBezTo>
                    <a:pt x="45944" y="28101"/>
                    <a:pt x="45676" y="28082"/>
                    <a:pt x="45399" y="28082"/>
                  </a:cubicBezTo>
                  <a:cubicBezTo>
                    <a:pt x="45086" y="28082"/>
                    <a:pt x="44761" y="28106"/>
                    <a:pt x="44462" y="28178"/>
                  </a:cubicBezTo>
                  <a:cubicBezTo>
                    <a:pt x="44563" y="26960"/>
                    <a:pt x="44660" y="25743"/>
                    <a:pt x="44751" y="24525"/>
                  </a:cubicBezTo>
                  <a:cubicBezTo>
                    <a:pt x="44798" y="23879"/>
                    <a:pt x="44846" y="23231"/>
                    <a:pt x="44895" y="22584"/>
                  </a:cubicBezTo>
                  <a:cubicBezTo>
                    <a:pt x="44947" y="21875"/>
                    <a:pt x="45061" y="21159"/>
                    <a:pt x="44932" y="20458"/>
                  </a:cubicBezTo>
                  <a:cubicBezTo>
                    <a:pt x="44912" y="20335"/>
                    <a:pt x="44855" y="20221"/>
                    <a:pt x="44769" y="20130"/>
                  </a:cubicBezTo>
                  <a:cubicBezTo>
                    <a:pt x="45081" y="19673"/>
                    <a:pt x="45394" y="19214"/>
                    <a:pt x="45704" y="18755"/>
                  </a:cubicBezTo>
                  <a:cubicBezTo>
                    <a:pt x="47614" y="15946"/>
                    <a:pt x="49486" y="13057"/>
                    <a:pt x="51706" y="10474"/>
                  </a:cubicBezTo>
                  <a:lnTo>
                    <a:pt x="51706" y="10474"/>
                  </a:lnTo>
                  <a:cubicBezTo>
                    <a:pt x="51705" y="11325"/>
                    <a:pt x="51791" y="12187"/>
                    <a:pt x="51845" y="13000"/>
                  </a:cubicBezTo>
                  <a:cubicBezTo>
                    <a:pt x="51897" y="13771"/>
                    <a:pt x="51958" y="14540"/>
                    <a:pt x="52021" y="15309"/>
                  </a:cubicBezTo>
                  <a:cubicBezTo>
                    <a:pt x="51975" y="15326"/>
                    <a:pt x="51932" y="15351"/>
                    <a:pt x="51895" y="15383"/>
                  </a:cubicBezTo>
                  <a:lnTo>
                    <a:pt x="51832" y="15441"/>
                  </a:lnTo>
                  <a:cubicBezTo>
                    <a:pt x="51806" y="15464"/>
                    <a:pt x="51783" y="15492"/>
                    <a:pt x="51766" y="15524"/>
                  </a:cubicBezTo>
                  <a:lnTo>
                    <a:pt x="51677" y="15601"/>
                  </a:lnTo>
                  <a:cubicBezTo>
                    <a:pt x="51672" y="15601"/>
                    <a:pt x="51666" y="15601"/>
                    <a:pt x="51661" y="15601"/>
                  </a:cubicBezTo>
                  <a:cubicBezTo>
                    <a:pt x="51231" y="15601"/>
                    <a:pt x="50662" y="16061"/>
                    <a:pt x="50395" y="16247"/>
                  </a:cubicBezTo>
                  <a:cubicBezTo>
                    <a:pt x="48711" y="17413"/>
                    <a:pt x="47502" y="19146"/>
                    <a:pt x="46991" y="21130"/>
                  </a:cubicBezTo>
                  <a:cubicBezTo>
                    <a:pt x="46760" y="22035"/>
                    <a:pt x="46479" y="24019"/>
                    <a:pt x="47833" y="24019"/>
                  </a:cubicBezTo>
                  <a:cubicBezTo>
                    <a:pt x="47920" y="24019"/>
                    <a:pt x="48014" y="24011"/>
                    <a:pt x="48115" y="23994"/>
                  </a:cubicBezTo>
                  <a:cubicBezTo>
                    <a:pt x="49460" y="23763"/>
                    <a:pt x="50360" y="22337"/>
                    <a:pt x="50939" y="21230"/>
                  </a:cubicBezTo>
                  <a:cubicBezTo>
                    <a:pt x="51358" y="20428"/>
                    <a:pt x="51754" y="19608"/>
                    <a:pt x="52123" y="18782"/>
                  </a:cubicBezTo>
                  <a:cubicBezTo>
                    <a:pt x="52178" y="18659"/>
                    <a:pt x="52235" y="18535"/>
                    <a:pt x="52293" y="18408"/>
                  </a:cubicBezTo>
                  <a:cubicBezTo>
                    <a:pt x="52548" y="21167"/>
                    <a:pt x="52823" y="23926"/>
                    <a:pt x="53013" y="26690"/>
                  </a:cubicBezTo>
                  <a:cubicBezTo>
                    <a:pt x="53197" y="29342"/>
                    <a:pt x="53303" y="32033"/>
                    <a:pt x="53217" y="34716"/>
                  </a:cubicBezTo>
                  <a:cubicBezTo>
                    <a:pt x="52823" y="34737"/>
                    <a:pt x="52417" y="34889"/>
                    <a:pt x="52063" y="35017"/>
                  </a:cubicBezTo>
                  <a:cubicBezTo>
                    <a:pt x="51524" y="35209"/>
                    <a:pt x="51006" y="35454"/>
                    <a:pt x="50516" y="35749"/>
                  </a:cubicBezTo>
                  <a:cubicBezTo>
                    <a:pt x="49578" y="36320"/>
                    <a:pt x="48571" y="37090"/>
                    <a:pt x="47974" y="38028"/>
                  </a:cubicBezTo>
                  <a:cubicBezTo>
                    <a:pt x="47685" y="38479"/>
                    <a:pt x="47590" y="39024"/>
                    <a:pt x="47825" y="39519"/>
                  </a:cubicBezTo>
                  <a:cubicBezTo>
                    <a:pt x="48037" y="39969"/>
                    <a:pt x="48467" y="40287"/>
                    <a:pt x="48932" y="40436"/>
                  </a:cubicBezTo>
                  <a:cubicBezTo>
                    <a:pt x="49127" y="40498"/>
                    <a:pt x="49321" y="40526"/>
                    <a:pt x="49513" y="40526"/>
                  </a:cubicBezTo>
                  <a:cubicBezTo>
                    <a:pt x="50413" y="40526"/>
                    <a:pt x="51264" y="39908"/>
                    <a:pt x="51904" y="39322"/>
                  </a:cubicBezTo>
                  <a:cubicBezTo>
                    <a:pt x="52330" y="38932"/>
                    <a:pt x="52709" y="38489"/>
                    <a:pt x="53008" y="38003"/>
                  </a:cubicBezTo>
                  <a:lnTo>
                    <a:pt x="53008" y="38003"/>
                  </a:lnTo>
                  <a:cubicBezTo>
                    <a:pt x="52833" y="39774"/>
                    <a:pt x="52554" y="41532"/>
                    <a:pt x="52133" y="43259"/>
                  </a:cubicBezTo>
                  <a:cubicBezTo>
                    <a:pt x="51823" y="44529"/>
                    <a:pt x="51439" y="45779"/>
                    <a:pt x="50985" y="47003"/>
                  </a:cubicBezTo>
                  <a:cubicBezTo>
                    <a:pt x="50819" y="47070"/>
                    <a:pt x="50658" y="47150"/>
                    <a:pt x="50503" y="47239"/>
                  </a:cubicBezTo>
                  <a:cubicBezTo>
                    <a:pt x="50045" y="47509"/>
                    <a:pt x="49607" y="47809"/>
                    <a:pt x="49193" y="48137"/>
                  </a:cubicBezTo>
                  <a:cubicBezTo>
                    <a:pt x="48348" y="48807"/>
                    <a:pt x="47590" y="49578"/>
                    <a:pt x="46959" y="50450"/>
                  </a:cubicBezTo>
                  <a:cubicBezTo>
                    <a:pt x="45747" y="52125"/>
                    <a:pt x="44993" y="54325"/>
                    <a:pt x="45386" y="56398"/>
                  </a:cubicBezTo>
                  <a:cubicBezTo>
                    <a:pt x="45557" y="57297"/>
                    <a:pt x="45998" y="58178"/>
                    <a:pt x="46748" y="58725"/>
                  </a:cubicBezTo>
                  <a:cubicBezTo>
                    <a:pt x="47258" y="59095"/>
                    <a:pt x="47867" y="59259"/>
                    <a:pt x="48483" y="59259"/>
                  </a:cubicBezTo>
                  <a:cubicBezTo>
                    <a:pt x="48823" y="59259"/>
                    <a:pt x="49166" y="59209"/>
                    <a:pt x="49495" y="59116"/>
                  </a:cubicBezTo>
                  <a:cubicBezTo>
                    <a:pt x="51541" y="58537"/>
                    <a:pt x="52899" y="56612"/>
                    <a:pt x="53446" y="54649"/>
                  </a:cubicBezTo>
                  <a:cubicBezTo>
                    <a:pt x="53792" y="53407"/>
                    <a:pt x="53816" y="52116"/>
                    <a:pt x="53656" y="50841"/>
                  </a:cubicBezTo>
                  <a:cubicBezTo>
                    <a:pt x="53574" y="50174"/>
                    <a:pt x="53449" y="49512"/>
                    <a:pt x="53289" y="48858"/>
                  </a:cubicBezTo>
                  <a:cubicBezTo>
                    <a:pt x="53130" y="48210"/>
                    <a:pt x="52990" y="47450"/>
                    <a:pt x="52485" y="46980"/>
                  </a:cubicBezTo>
                  <a:cubicBezTo>
                    <a:pt x="52466" y="46964"/>
                    <a:pt x="52448" y="46951"/>
                    <a:pt x="52428" y="46940"/>
                  </a:cubicBezTo>
                  <a:cubicBezTo>
                    <a:pt x="52658" y="46215"/>
                    <a:pt x="52864" y="45483"/>
                    <a:pt x="53044" y="44744"/>
                  </a:cubicBezTo>
                  <a:cubicBezTo>
                    <a:pt x="53311" y="43642"/>
                    <a:pt x="53531" y="42528"/>
                    <a:pt x="53710" y="41409"/>
                  </a:cubicBezTo>
                  <a:cubicBezTo>
                    <a:pt x="53735" y="41420"/>
                    <a:pt x="53758" y="41429"/>
                    <a:pt x="53782" y="41435"/>
                  </a:cubicBezTo>
                  <a:cubicBezTo>
                    <a:pt x="53752" y="41943"/>
                    <a:pt x="53888" y="42467"/>
                    <a:pt x="54040" y="42946"/>
                  </a:cubicBezTo>
                  <a:cubicBezTo>
                    <a:pt x="54265" y="43648"/>
                    <a:pt x="54621" y="44300"/>
                    <a:pt x="55088" y="44868"/>
                  </a:cubicBezTo>
                  <a:cubicBezTo>
                    <a:pt x="55809" y="45751"/>
                    <a:pt x="56933" y="46350"/>
                    <a:pt x="58077" y="46350"/>
                  </a:cubicBezTo>
                  <a:cubicBezTo>
                    <a:pt x="58279" y="46350"/>
                    <a:pt x="58482" y="46331"/>
                    <a:pt x="58684" y="46292"/>
                  </a:cubicBezTo>
                  <a:cubicBezTo>
                    <a:pt x="59973" y="46040"/>
                    <a:pt x="61148" y="44793"/>
                    <a:pt x="61002" y="43427"/>
                  </a:cubicBezTo>
                  <a:cubicBezTo>
                    <a:pt x="60853" y="42020"/>
                    <a:pt x="59646" y="41062"/>
                    <a:pt x="58421" y="40551"/>
                  </a:cubicBezTo>
                  <a:cubicBezTo>
                    <a:pt x="57682" y="40245"/>
                    <a:pt x="56896" y="40075"/>
                    <a:pt x="56098" y="40046"/>
                  </a:cubicBezTo>
                  <a:cubicBezTo>
                    <a:pt x="56045" y="40044"/>
                    <a:pt x="55992" y="40043"/>
                    <a:pt x="55940" y="40043"/>
                  </a:cubicBezTo>
                  <a:cubicBezTo>
                    <a:pt x="55220" y="40043"/>
                    <a:pt x="54533" y="40224"/>
                    <a:pt x="53853" y="40462"/>
                  </a:cubicBezTo>
                  <a:cubicBezTo>
                    <a:pt x="54028" y="39201"/>
                    <a:pt x="54154" y="37934"/>
                    <a:pt x="54231" y="36661"/>
                  </a:cubicBezTo>
                  <a:cubicBezTo>
                    <a:pt x="54420" y="33526"/>
                    <a:pt x="54317" y="30394"/>
                    <a:pt x="54083" y="27267"/>
                  </a:cubicBezTo>
                  <a:lnTo>
                    <a:pt x="54083" y="27267"/>
                  </a:lnTo>
                  <a:cubicBezTo>
                    <a:pt x="54208" y="27473"/>
                    <a:pt x="54341" y="27673"/>
                    <a:pt x="54467" y="27862"/>
                  </a:cubicBezTo>
                  <a:cubicBezTo>
                    <a:pt x="54888" y="28496"/>
                    <a:pt x="55373" y="29082"/>
                    <a:pt x="55914" y="29615"/>
                  </a:cubicBezTo>
                  <a:cubicBezTo>
                    <a:pt x="56944" y="30622"/>
                    <a:pt x="58398" y="31751"/>
                    <a:pt x="59892" y="31825"/>
                  </a:cubicBezTo>
                  <a:cubicBezTo>
                    <a:pt x="59933" y="31827"/>
                    <a:pt x="59975" y="31828"/>
                    <a:pt x="60016" y="31828"/>
                  </a:cubicBezTo>
                  <a:cubicBezTo>
                    <a:pt x="60659" y="31828"/>
                    <a:pt x="61324" y="31572"/>
                    <a:pt x="61745" y="31077"/>
                  </a:cubicBezTo>
                  <a:cubicBezTo>
                    <a:pt x="62260" y="30472"/>
                    <a:pt x="62255" y="29635"/>
                    <a:pt x="62114" y="28893"/>
                  </a:cubicBezTo>
                  <a:cubicBezTo>
                    <a:pt x="61818" y="27340"/>
                    <a:pt x="60694" y="26044"/>
                    <a:pt x="59344" y="25277"/>
                  </a:cubicBezTo>
                  <a:cubicBezTo>
                    <a:pt x="58544" y="24821"/>
                    <a:pt x="57655" y="24520"/>
                    <a:pt x="56750" y="24355"/>
                  </a:cubicBezTo>
                  <a:cubicBezTo>
                    <a:pt x="56258" y="24262"/>
                    <a:pt x="55757" y="24201"/>
                    <a:pt x="55256" y="24193"/>
                  </a:cubicBezTo>
                  <a:cubicBezTo>
                    <a:pt x="55149" y="24192"/>
                    <a:pt x="55040" y="24190"/>
                    <a:pt x="54930" y="24190"/>
                  </a:cubicBezTo>
                  <a:cubicBezTo>
                    <a:pt x="54555" y="24190"/>
                    <a:pt x="54173" y="24213"/>
                    <a:pt x="53835" y="24365"/>
                  </a:cubicBezTo>
                  <a:cubicBezTo>
                    <a:pt x="53658" y="22537"/>
                    <a:pt x="53452" y="20712"/>
                    <a:pt x="53250" y="18891"/>
                  </a:cubicBezTo>
                  <a:cubicBezTo>
                    <a:pt x="53153" y="18027"/>
                    <a:pt x="53059" y="17162"/>
                    <a:pt x="52967" y="16298"/>
                  </a:cubicBezTo>
                  <a:cubicBezTo>
                    <a:pt x="52973" y="16226"/>
                    <a:pt x="52981" y="16154"/>
                    <a:pt x="52979" y="16083"/>
                  </a:cubicBezTo>
                  <a:cubicBezTo>
                    <a:pt x="52979" y="16026"/>
                    <a:pt x="52962" y="15971"/>
                    <a:pt x="52930" y="15923"/>
                  </a:cubicBezTo>
                  <a:cubicBezTo>
                    <a:pt x="52852" y="15162"/>
                    <a:pt x="52774" y="14400"/>
                    <a:pt x="52706" y="13637"/>
                  </a:cubicBezTo>
                  <a:cubicBezTo>
                    <a:pt x="52629" y="12788"/>
                    <a:pt x="52557" y="11937"/>
                    <a:pt x="52482" y="11087"/>
                  </a:cubicBezTo>
                  <a:cubicBezTo>
                    <a:pt x="52443" y="10641"/>
                    <a:pt x="52410" y="10191"/>
                    <a:pt x="52347" y="9749"/>
                  </a:cubicBezTo>
                  <a:cubicBezTo>
                    <a:pt x="52820" y="9229"/>
                    <a:pt x="53306" y="8720"/>
                    <a:pt x="53815" y="8232"/>
                  </a:cubicBezTo>
                  <a:cubicBezTo>
                    <a:pt x="55521" y="6597"/>
                    <a:pt x="57455" y="5175"/>
                    <a:pt x="59639" y="4261"/>
                  </a:cubicBezTo>
                  <a:cubicBezTo>
                    <a:pt x="60729" y="3807"/>
                    <a:pt x="61882" y="3487"/>
                    <a:pt x="63044" y="3276"/>
                  </a:cubicBezTo>
                  <a:cubicBezTo>
                    <a:pt x="63617" y="3170"/>
                    <a:pt x="64191" y="3097"/>
                    <a:pt x="64766" y="3008"/>
                  </a:cubicBezTo>
                  <a:cubicBezTo>
                    <a:pt x="65362" y="2917"/>
                    <a:pt x="65901" y="2733"/>
                    <a:pt x="66503" y="2733"/>
                  </a:cubicBezTo>
                  <a:cubicBezTo>
                    <a:pt x="66519" y="2733"/>
                    <a:pt x="66536" y="2733"/>
                    <a:pt x="66553" y="2734"/>
                  </a:cubicBezTo>
                  <a:cubicBezTo>
                    <a:pt x="66557" y="2734"/>
                    <a:pt x="66561" y="2734"/>
                    <a:pt x="66565" y="2734"/>
                  </a:cubicBezTo>
                  <a:cubicBezTo>
                    <a:pt x="67096" y="2734"/>
                    <a:pt x="67186" y="1949"/>
                    <a:pt x="66679" y="1800"/>
                  </a:cubicBezTo>
                  <a:cubicBezTo>
                    <a:pt x="66430" y="1728"/>
                    <a:pt x="66178" y="1673"/>
                    <a:pt x="65939" y="1574"/>
                  </a:cubicBezTo>
                  <a:cubicBezTo>
                    <a:pt x="65676" y="1465"/>
                    <a:pt x="65432" y="1353"/>
                    <a:pt x="65153" y="1292"/>
                  </a:cubicBezTo>
                  <a:cubicBezTo>
                    <a:pt x="64693" y="1190"/>
                    <a:pt x="64223" y="1158"/>
                    <a:pt x="63754" y="1158"/>
                  </a:cubicBezTo>
                  <a:cubicBezTo>
                    <a:pt x="63648" y="1158"/>
                    <a:pt x="63542" y="1160"/>
                    <a:pt x="63436" y="1163"/>
                  </a:cubicBezTo>
                  <a:cubicBezTo>
                    <a:pt x="62303" y="1193"/>
                    <a:pt x="61165" y="1455"/>
                    <a:pt x="60096" y="1809"/>
                  </a:cubicBezTo>
                  <a:cubicBezTo>
                    <a:pt x="57947" y="2523"/>
                    <a:pt x="55980" y="3643"/>
                    <a:pt x="54203" y="5037"/>
                  </a:cubicBezTo>
                  <a:cubicBezTo>
                    <a:pt x="51665" y="7028"/>
                    <a:pt x="49615" y="9531"/>
                    <a:pt x="47740" y="12152"/>
                  </a:cubicBezTo>
                  <a:cubicBezTo>
                    <a:pt x="47115" y="11501"/>
                    <a:pt x="46217" y="11013"/>
                    <a:pt x="45431" y="10601"/>
                  </a:cubicBezTo>
                  <a:cubicBezTo>
                    <a:pt x="45661" y="10193"/>
                    <a:pt x="45736" y="9583"/>
                    <a:pt x="45806" y="9219"/>
                  </a:cubicBezTo>
                  <a:cubicBezTo>
                    <a:pt x="45994" y="8211"/>
                    <a:pt x="46142" y="7194"/>
                    <a:pt x="46246" y="6171"/>
                  </a:cubicBezTo>
                  <a:cubicBezTo>
                    <a:pt x="46427" y="4423"/>
                    <a:pt x="46650" y="2347"/>
                    <a:pt x="45382" y="929"/>
                  </a:cubicBezTo>
                  <a:cubicBezTo>
                    <a:pt x="44834" y="318"/>
                    <a:pt x="44106" y="0"/>
                    <a:pt x="433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a:off x="-313025" y="7663700"/>
              <a:ext cx="96950" cy="61350"/>
            </a:xfrm>
            <a:custGeom>
              <a:avLst/>
              <a:gdLst/>
              <a:ahLst/>
              <a:cxnLst/>
              <a:rect l="l" t="t" r="r" b="b"/>
              <a:pathLst>
                <a:path w="3878" h="2454" extrusionOk="0">
                  <a:moveTo>
                    <a:pt x="3077" y="0"/>
                  </a:moveTo>
                  <a:cubicBezTo>
                    <a:pt x="3064" y="0"/>
                    <a:pt x="3052" y="1"/>
                    <a:pt x="3039" y="2"/>
                  </a:cubicBezTo>
                  <a:cubicBezTo>
                    <a:pt x="2861" y="12"/>
                    <a:pt x="2672" y="26"/>
                    <a:pt x="2499" y="77"/>
                  </a:cubicBezTo>
                  <a:cubicBezTo>
                    <a:pt x="2394" y="107"/>
                    <a:pt x="2290" y="155"/>
                    <a:pt x="2187" y="195"/>
                  </a:cubicBezTo>
                  <a:cubicBezTo>
                    <a:pt x="1908" y="302"/>
                    <a:pt x="1642" y="445"/>
                    <a:pt x="1375" y="579"/>
                  </a:cubicBezTo>
                  <a:cubicBezTo>
                    <a:pt x="1158" y="688"/>
                    <a:pt x="959" y="818"/>
                    <a:pt x="755" y="949"/>
                  </a:cubicBezTo>
                  <a:cubicBezTo>
                    <a:pt x="630" y="1029"/>
                    <a:pt x="480" y="1107"/>
                    <a:pt x="374" y="1213"/>
                  </a:cubicBezTo>
                  <a:cubicBezTo>
                    <a:pt x="297" y="1314"/>
                    <a:pt x="258" y="1364"/>
                    <a:pt x="258" y="1364"/>
                  </a:cubicBezTo>
                  <a:cubicBezTo>
                    <a:pt x="257" y="1364"/>
                    <a:pt x="274" y="1341"/>
                    <a:pt x="309" y="1294"/>
                  </a:cubicBezTo>
                  <a:lnTo>
                    <a:pt x="309" y="1294"/>
                  </a:lnTo>
                  <a:lnTo>
                    <a:pt x="272" y="1331"/>
                  </a:lnTo>
                  <a:cubicBezTo>
                    <a:pt x="177" y="1430"/>
                    <a:pt x="108" y="1551"/>
                    <a:pt x="71" y="1683"/>
                  </a:cubicBezTo>
                  <a:cubicBezTo>
                    <a:pt x="1" y="1912"/>
                    <a:pt x="113" y="2234"/>
                    <a:pt x="338" y="2340"/>
                  </a:cubicBezTo>
                  <a:cubicBezTo>
                    <a:pt x="435" y="2391"/>
                    <a:pt x="540" y="2423"/>
                    <a:pt x="647" y="2437"/>
                  </a:cubicBezTo>
                  <a:cubicBezTo>
                    <a:pt x="679" y="2444"/>
                    <a:pt x="712" y="2448"/>
                    <a:pt x="744" y="2448"/>
                  </a:cubicBezTo>
                  <a:cubicBezTo>
                    <a:pt x="758" y="2448"/>
                    <a:pt x="771" y="2447"/>
                    <a:pt x="785" y="2446"/>
                  </a:cubicBezTo>
                  <a:cubicBezTo>
                    <a:pt x="714" y="2433"/>
                    <a:pt x="683" y="2426"/>
                    <a:pt x="692" y="2426"/>
                  </a:cubicBezTo>
                  <a:cubicBezTo>
                    <a:pt x="702" y="2426"/>
                    <a:pt x="767" y="2435"/>
                    <a:pt x="888" y="2454"/>
                  </a:cubicBezTo>
                  <a:cubicBezTo>
                    <a:pt x="1045" y="2448"/>
                    <a:pt x="1198" y="2398"/>
                    <a:pt x="1349" y="2358"/>
                  </a:cubicBezTo>
                  <a:cubicBezTo>
                    <a:pt x="1582" y="2299"/>
                    <a:pt x="1812" y="2242"/>
                    <a:pt x="2040" y="2157"/>
                  </a:cubicBezTo>
                  <a:cubicBezTo>
                    <a:pt x="2319" y="2053"/>
                    <a:pt x="2606" y="1956"/>
                    <a:pt x="2875" y="1827"/>
                  </a:cubicBezTo>
                  <a:cubicBezTo>
                    <a:pt x="3145" y="1698"/>
                    <a:pt x="3377" y="1554"/>
                    <a:pt x="3595" y="1345"/>
                  </a:cubicBezTo>
                  <a:cubicBezTo>
                    <a:pt x="3824" y="1126"/>
                    <a:pt x="3878" y="768"/>
                    <a:pt x="3758" y="485"/>
                  </a:cubicBezTo>
                  <a:cubicBezTo>
                    <a:pt x="3647" y="223"/>
                    <a:pt x="3373" y="0"/>
                    <a:pt x="30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205625" y="7732775"/>
              <a:ext cx="68975" cy="40775"/>
            </a:xfrm>
            <a:custGeom>
              <a:avLst/>
              <a:gdLst/>
              <a:ahLst/>
              <a:cxnLst/>
              <a:rect l="l" t="t" r="r" b="b"/>
              <a:pathLst>
                <a:path w="2759" h="1631" extrusionOk="0">
                  <a:moveTo>
                    <a:pt x="1709" y="0"/>
                  </a:moveTo>
                  <a:cubicBezTo>
                    <a:pt x="1563" y="0"/>
                    <a:pt x="1416" y="34"/>
                    <a:pt x="1275" y="68"/>
                  </a:cubicBezTo>
                  <a:cubicBezTo>
                    <a:pt x="1091" y="111"/>
                    <a:pt x="916" y="182"/>
                    <a:pt x="755" y="279"/>
                  </a:cubicBezTo>
                  <a:cubicBezTo>
                    <a:pt x="603" y="371"/>
                    <a:pt x="455" y="466"/>
                    <a:pt x="340" y="604"/>
                  </a:cubicBezTo>
                  <a:cubicBezTo>
                    <a:pt x="282" y="673"/>
                    <a:pt x="217" y="742"/>
                    <a:pt x="174" y="822"/>
                  </a:cubicBezTo>
                  <a:cubicBezTo>
                    <a:pt x="136" y="895"/>
                    <a:pt x="107" y="982"/>
                    <a:pt x="78" y="1060"/>
                  </a:cubicBezTo>
                  <a:cubicBezTo>
                    <a:pt x="1" y="1266"/>
                    <a:pt x="165" y="1476"/>
                    <a:pt x="351" y="1539"/>
                  </a:cubicBezTo>
                  <a:cubicBezTo>
                    <a:pt x="405" y="1559"/>
                    <a:pt x="458" y="1582"/>
                    <a:pt x="514" y="1596"/>
                  </a:cubicBezTo>
                  <a:cubicBezTo>
                    <a:pt x="610" y="1619"/>
                    <a:pt x="716" y="1618"/>
                    <a:pt x="815" y="1627"/>
                  </a:cubicBezTo>
                  <a:cubicBezTo>
                    <a:pt x="839" y="1629"/>
                    <a:pt x="863" y="1630"/>
                    <a:pt x="887" y="1630"/>
                  </a:cubicBezTo>
                  <a:cubicBezTo>
                    <a:pt x="1026" y="1630"/>
                    <a:pt x="1168" y="1597"/>
                    <a:pt x="1306" y="1575"/>
                  </a:cubicBezTo>
                  <a:cubicBezTo>
                    <a:pt x="1380" y="1569"/>
                    <a:pt x="1452" y="1553"/>
                    <a:pt x="1524" y="1533"/>
                  </a:cubicBezTo>
                  <a:cubicBezTo>
                    <a:pt x="1582" y="1513"/>
                    <a:pt x="1641" y="1490"/>
                    <a:pt x="1701" y="1469"/>
                  </a:cubicBezTo>
                  <a:cubicBezTo>
                    <a:pt x="1863" y="1413"/>
                    <a:pt x="2028" y="1361"/>
                    <a:pt x="2164" y="1258"/>
                  </a:cubicBezTo>
                  <a:cubicBezTo>
                    <a:pt x="2278" y="1209"/>
                    <a:pt x="2344" y="1162"/>
                    <a:pt x="2451" y="1074"/>
                  </a:cubicBezTo>
                  <a:cubicBezTo>
                    <a:pt x="2484" y="1048"/>
                    <a:pt x="2519" y="1023"/>
                    <a:pt x="2550" y="996"/>
                  </a:cubicBezTo>
                  <a:cubicBezTo>
                    <a:pt x="2611" y="936"/>
                    <a:pt x="2656" y="859"/>
                    <a:pt x="2677" y="776"/>
                  </a:cubicBezTo>
                  <a:cubicBezTo>
                    <a:pt x="2677" y="775"/>
                    <a:pt x="2679" y="773"/>
                    <a:pt x="2680" y="772"/>
                  </a:cubicBezTo>
                  <a:cubicBezTo>
                    <a:pt x="2759" y="617"/>
                    <a:pt x="2745" y="435"/>
                    <a:pt x="2620" y="308"/>
                  </a:cubicBezTo>
                  <a:cubicBezTo>
                    <a:pt x="2616" y="303"/>
                    <a:pt x="2610" y="300"/>
                    <a:pt x="2605" y="296"/>
                  </a:cubicBezTo>
                  <a:cubicBezTo>
                    <a:pt x="2457" y="88"/>
                    <a:pt x="2160" y="14"/>
                    <a:pt x="1908" y="14"/>
                  </a:cubicBezTo>
                  <a:cubicBezTo>
                    <a:pt x="1893" y="14"/>
                    <a:pt x="1878" y="14"/>
                    <a:pt x="1863" y="15"/>
                  </a:cubicBezTo>
                  <a:cubicBezTo>
                    <a:pt x="1812" y="5"/>
                    <a:pt x="1761" y="0"/>
                    <a:pt x="170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6"/>
            <p:cNvSpPr/>
            <p:nvPr/>
          </p:nvSpPr>
          <p:spPr>
            <a:xfrm>
              <a:off x="-157050" y="7634775"/>
              <a:ext cx="69375" cy="43200"/>
            </a:xfrm>
            <a:custGeom>
              <a:avLst/>
              <a:gdLst/>
              <a:ahLst/>
              <a:cxnLst/>
              <a:rect l="l" t="t" r="r" b="b"/>
              <a:pathLst>
                <a:path w="2775" h="1728" extrusionOk="0">
                  <a:moveTo>
                    <a:pt x="1730" y="1"/>
                  </a:moveTo>
                  <a:cubicBezTo>
                    <a:pt x="1715" y="1"/>
                    <a:pt x="1700" y="1"/>
                    <a:pt x="1685" y="2"/>
                  </a:cubicBezTo>
                  <a:cubicBezTo>
                    <a:pt x="1551" y="15"/>
                    <a:pt x="1417" y="33"/>
                    <a:pt x="1285" y="59"/>
                  </a:cubicBezTo>
                  <a:cubicBezTo>
                    <a:pt x="1092" y="93"/>
                    <a:pt x="912" y="193"/>
                    <a:pt x="731" y="270"/>
                  </a:cubicBezTo>
                  <a:cubicBezTo>
                    <a:pt x="642" y="308"/>
                    <a:pt x="570" y="339"/>
                    <a:pt x="492" y="398"/>
                  </a:cubicBezTo>
                  <a:cubicBezTo>
                    <a:pt x="422" y="455"/>
                    <a:pt x="356" y="517"/>
                    <a:pt x="295" y="583"/>
                  </a:cubicBezTo>
                  <a:cubicBezTo>
                    <a:pt x="232" y="649"/>
                    <a:pt x="165" y="715"/>
                    <a:pt x="114" y="795"/>
                  </a:cubicBezTo>
                  <a:cubicBezTo>
                    <a:pt x="26" y="930"/>
                    <a:pt x="0" y="1182"/>
                    <a:pt x="92" y="1315"/>
                  </a:cubicBezTo>
                  <a:cubicBezTo>
                    <a:pt x="186" y="1449"/>
                    <a:pt x="287" y="1536"/>
                    <a:pt x="439" y="1596"/>
                  </a:cubicBezTo>
                  <a:cubicBezTo>
                    <a:pt x="496" y="1618"/>
                    <a:pt x="553" y="1638"/>
                    <a:pt x="610" y="1658"/>
                  </a:cubicBezTo>
                  <a:cubicBezTo>
                    <a:pt x="754" y="1710"/>
                    <a:pt x="894" y="1728"/>
                    <a:pt x="1041" y="1728"/>
                  </a:cubicBezTo>
                  <a:cubicBezTo>
                    <a:pt x="1076" y="1728"/>
                    <a:pt x="1110" y="1727"/>
                    <a:pt x="1146" y="1725"/>
                  </a:cubicBezTo>
                  <a:cubicBezTo>
                    <a:pt x="1331" y="1716"/>
                    <a:pt x="1523" y="1713"/>
                    <a:pt x="1705" y="1659"/>
                  </a:cubicBezTo>
                  <a:cubicBezTo>
                    <a:pt x="1869" y="1613"/>
                    <a:pt x="2044" y="1553"/>
                    <a:pt x="2191" y="1458"/>
                  </a:cubicBezTo>
                  <a:cubicBezTo>
                    <a:pt x="2236" y="1443"/>
                    <a:pt x="2279" y="1421"/>
                    <a:pt x="2320" y="1397"/>
                  </a:cubicBezTo>
                  <a:cubicBezTo>
                    <a:pt x="2428" y="1329"/>
                    <a:pt x="2518" y="1238"/>
                    <a:pt x="2587" y="1131"/>
                  </a:cubicBezTo>
                  <a:cubicBezTo>
                    <a:pt x="2589" y="1128"/>
                    <a:pt x="2589" y="1125"/>
                    <a:pt x="2591" y="1122"/>
                  </a:cubicBezTo>
                  <a:cubicBezTo>
                    <a:pt x="2660" y="1051"/>
                    <a:pt x="2712" y="967"/>
                    <a:pt x="2744" y="874"/>
                  </a:cubicBezTo>
                  <a:cubicBezTo>
                    <a:pt x="2759" y="828"/>
                    <a:pt x="2773" y="700"/>
                    <a:pt x="2771" y="700"/>
                  </a:cubicBezTo>
                  <a:lnTo>
                    <a:pt x="2771" y="700"/>
                  </a:lnTo>
                  <a:cubicBezTo>
                    <a:pt x="2770" y="700"/>
                    <a:pt x="2767" y="714"/>
                    <a:pt x="2763" y="749"/>
                  </a:cubicBezTo>
                  <a:cubicBezTo>
                    <a:pt x="2757" y="780"/>
                    <a:pt x="2754" y="796"/>
                    <a:pt x="2753" y="796"/>
                  </a:cubicBezTo>
                  <a:cubicBezTo>
                    <a:pt x="2753" y="796"/>
                    <a:pt x="2755" y="776"/>
                    <a:pt x="2761" y="735"/>
                  </a:cubicBezTo>
                  <a:cubicBezTo>
                    <a:pt x="2775" y="672"/>
                    <a:pt x="2772" y="609"/>
                    <a:pt x="2753" y="549"/>
                  </a:cubicBezTo>
                  <a:cubicBezTo>
                    <a:pt x="2726" y="466"/>
                    <a:pt x="2673" y="415"/>
                    <a:pt x="2634" y="343"/>
                  </a:cubicBezTo>
                  <a:lnTo>
                    <a:pt x="2634" y="343"/>
                  </a:lnTo>
                  <a:cubicBezTo>
                    <a:pt x="2669" y="384"/>
                    <a:pt x="2687" y="405"/>
                    <a:pt x="2688" y="405"/>
                  </a:cubicBezTo>
                  <a:cubicBezTo>
                    <a:pt x="2689" y="405"/>
                    <a:pt x="2674" y="386"/>
                    <a:pt x="2643" y="346"/>
                  </a:cubicBezTo>
                  <a:cubicBezTo>
                    <a:pt x="2626" y="323"/>
                    <a:pt x="2607" y="300"/>
                    <a:pt x="2591" y="279"/>
                  </a:cubicBezTo>
                  <a:cubicBezTo>
                    <a:pt x="2509" y="190"/>
                    <a:pt x="2409" y="148"/>
                    <a:pt x="2305" y="114"/>
                  </a:cubicBezTo>
                  <a:cubicBezTo>
                    <a:pt x="2224" y="68"/>
                    <a:pt x="2135" y="38"/>
                    <a:pt x="2042" y="25"/>
                  </a:cubicBezTo>
                  <a:cubicBezTo>
                    <a:pt x="2005" y="21"/>
                    <a:pt x="1968" y="18"/>
                    <a:pt x="1931" y="18"/>
                  </a:cubicBezTo>
                  <a:cubicBezTo>
                    <a:pt x="1917" y="18"/>
                    <a:pt x="1903" y="18"/>
                    <a:pt x="1889" y="19"/>
                  </a:cubicBezTo>
                  <a:cubicBezTo>
                    <a:pt x="1837" y="7"/>
                    <a:pt x="1784" y="1"/>
                    <a:pt x="17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6"/>
            <p:cNvSpPr/>
            <p:nvPr/>
          </p:nvSpPr>
          <p:spPr>
            <a:xfrm>
              <a:off x="-147375" y="8055500"/>
              <a:ext cx="400" cy="75"/>
            </a:xfrm>
            <a:custGeom>
              <a:avLst/>
              <a:gdLst/>
              <a:ahLst/>
              <a:cxnLst/>
              <a:rect l="l" t="t" r="r" b="b"/>
              <a:pathLst>
                <a:path w="16" h="3" extrusionOk="0">
                  <a:moveTo>
                    <a:pt x="9" y="1"/>
                  </a:moveTo>
                  <a:lnTo>
                    <a:pt x="0" y="2"/>
                  </a:lnTo>
                  <a:lnTo>
                    <a:pt x="16"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147000" y="8055325"/>
              <a:ext cx="1400" cy="200"/>
            </a:xfrm>
            <a:custGeom>
              <a:avLst/>
              <a:gdLst/>
              <a:ahLst/>
              <a:cxnLst/>
              <a:rect l="l" t="t" r="r" b="b"/>
              <a:pathLst>
                <a:path w="56" h="8" extrusionOk="0">
                  <a:moveTo>
                    <a:pt x="54" y="1"/>
                  </a:moveTo>
                  <a:cubicBezTo>
                    <a:pt x="52" y="1"/>
                    <a:pt x="34" y="3"/>
                    <a:pt x="1" y="8"/>
                  </a:cubicBezTo>
                  <a:lnTo>
                    <a:pt x="10" y="8"/>
                  </a:lnTo>
                  <a:cubicBezTo>
                    <a:pt x="41" y="3"/>
                    <a:pt x="56" y="1"/>
                    <a:pt x="5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169675" y="8009225"/>
              <a:ext cx="82050" cy="46875"/>
            </a:xfrm>
            <a:custGeom>
              <a:avLst/>
              <a:gdLst/>
              <a:ahLst/>
              <a:cxnLst/>
              <a:rect l="l" t="t" r="r" b="b"/>
              <a:pathLst>
                <a:path w="3282" h="1875" extrusionOk="0">
                  <a:moveTo>
                    <a:pt x="2380" y="1"/>
                  </a:moveTo>
                  <a:cubicBezTo>
                    <a:pt x="2240" y="1"/>
                    <a:pt x="2104" y="25"/>
                    <a:pt x="1956" y="47"/>
                  </a:cubicBezTo>
                  <a:cubicBezTo>
                    <a:pt x="1672" y="89"/>
                    <a:pt x="1396" y="219"/>
                    <a:pt x="1139" y="342"/>
                  </a:cubicBezTo>
                  <a:cubicBezTo>
                    <a:pt x="903" y="454"/>
                    <a:pt x="657" y="646"/>
                    <a:pt x="461" y="815"/>
                  </a:cubicBezTo>
                  <a:cubicBezTo>
                    <a:pt x="264" y="982"/>
                    <a:pt x="58" y="1233"/>
                    <a:pt x="54" y="1501"/>
                  </a:cubicBezTo>
                  <a:cubicBezTo>
                    <a:pt x="0" y="1611"/>
                    <a:pt x="78" y="1739"/>
                    <a:pt x="194" y="1759"/>
                  </a:cubicBezTo>
                  <a:cubicBezTo>
                    <a:pt x="301" y="1829"/>
                    <a:pt x="410" y="1859"/>
                    <a:pt x="554" y="1865"/>
                  </a:cubicBezTo>
                  <a:cubicBezTo>
                    <a:pt x="610" y="1868"/>
                    <a:pt x="666" y="1875"/>
                    <a:pt x="722" y="1875"/>
                  </a:cubicBezTo>
                  <a:cubicBezTo>
                    <a:pt x="782" y="1870"/>
                    <a:pt x="841" y="1864"/>
                    <a:pt x="900" y="1853"/>
                  </a:cubicBezTo>
                  <a:cubicBezTo>
                    <a:pt x="1161" y="1816"/>
                    <a:pt x="1436" y="1776"/>
                    <a:pt x="1691" y="1712"/>
                  </a:cubicBezTo>
                  <a:cubicBezTo>
                    <a:pt x="1965" y="1644"/>
                    <a:pt x="2237" y="1558"/>
                    <a:pt x="2492" y="1437"/>
                  </a:cubicBezTo>
                  <a:cubicBezTo>
                    <a:pt x="2647" y="1362"/>
                    <a:pt x="2782" y="1303"/>
                    <a:pt x="2913" y="1182"/>
                  </a:cubicBezTo>
                  <a:cubicBezTo>
                    <a:pt x="2982" y="1119"/>
                    <a:pt x="3042" y="1047"/>
                    <a:pt x="3089" y="967"/>
                  </a:cubicBezTo>
                  <a:cubicBezTo>
                    <a:pt x="3105" y="935"/>
                    <a:pt x="3117" y="909"/>
                    <a:pt x="3126" y="886"/>
                  </a:cubicBezTo>
                  <a:cubicBezTo>
                    <a:pt x="3134" y="875"/>
                    <a:pt x="3146" y="866"/>
                    <a:pt x="3151" y="852"/>
                  </a:cubicBezTo>
                  <a:cubicBezTo>
                    <a:pt x="3281" y="614"/>
                    <a:pt x="3200" y="350"/>
                    <a:pt x="2980" y="201"/>
                  </a:cubicBezTo>
                  <a:cubicBezTo>
                    <a:pt x="2974" y="196"/>
                    <a:pt x="2964" y="195"/>
                    <a:pt x="2956" y="190"/>
                  </a:cubicBezTo>
                  <a:cubicBezTo>
                    <a:pt x="2936" y="173"/>
                    <a:pt x="2910" y="153"/>
                    <a:pt x="2870" y="126"/>
                  </a:cubicBezTo>
                  <a:cubicBezTo>
                    <a:pt x="2788" y="80"/>
                    <a:pt x="2699" y="46"/>
                    <a:pt x="2609" y="26"/>
                  </a:cubicBezTo>
                  <a:cubicBezTo>
                    <a:pt x="2530" y="8"/>
                    <a:pt x="2454" y="1"/>
                    <a:pt x="238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37175" y="8088875"/>
              <a:ext cx="90775" cy="48800"/>
            </a:xfrm>
            <a:custGeom>
              <a:avLst/>
              <a:gdLst/>
              <a:ahLst/>
              <a:cxnLst/>
              <a:rect l="l" t="t" r="r" b="b"/>
              <a:pathLst>
                <a:path w="3631" h="1952" extrusionOk="0">
                  <a:moveTo>
                    <a:pt x="2429" y="0"/>
                  </a:moveTo>
                  <a:cubicBezTo>
                    <a:pt x="2038" y="0"/>
                    <a:pt x="1639" y="124"/>
                    <a:pt x="1281" y="264"/>
                  </a:cubicBezTo>
                  <a:cubicBezTo>
                    <a:pt x="1069" y="348"/>
                    <a:pt x="839" y="450"/>
                    <a:pt x="650" y="583"/>
                  </a:cubicBezTo>
                  <a:cubicBezTo>
                    <a:pt x="541" y="662"/>
                    <a:pt x="438" y="748"/>
                    <a:pt x="343" y="843"/>
                  </a:cubicBezTo>
                  <a:cubicBezTo>
                    <a:pt x="289" y="890"/>
                    <a:pt x="243" y="946"/>
                    <a:pt x="205" y="1007"/>
                  </a:cubicBezTo>
                  <a:cubicBezTo>
                    <a:pt x="196" y="1021"/>
                    <a:pt x="152" y="1104"/>
                    <a:pt x="157" y="1104"/>
                  </a:cubicBezTo>
                  <a:cubicBezTo>
                    <a:pt x="157" y="1104"/>
                    <a:pt x="158" y="1103"/>
                    <a:pt x="160" y="1101"/>
                  </a:cubicBezTo>
                  <a:lnTo>
                    <a:pt x="160" y="1101"/>
                  </a:lnTo>
                  <a:cubicBezTo>
                    <a:pt x="31" y="1264"/>
                    <a:pt x="1" y="1558"/>
                    <a:pt x="232" y="1664"/>
                  </a:cubicBezTo>
                  <a:cubicBezTo>
                    <a:pt x="298" y="1695"/>
                    <a:pt x="344" y="1735"/>
                    <a:pt x="406" y="1772"/>
                  </a:cubicBezTo>
                  <a:cubicBezTo>
                    <a:pt x="484" y="1821"/>
                    <a:pt x="590" y="1846"/>
                    <a:pt x="679" y="1875"/>
                  </a:cubicBezTo>
                  <a:cubicBezTo>
                    <a:pt x="854" y="1930"/>
                    <a:pt x="1051" y="1951"/>
                    <a:pt x="1237" y="1951"/>
                  </a:cubicBezTo>
                  <a:cubicBezTo>
                    <a:pt x="1585" y="1948"/>
                    <a:pt x="1932" y="1913"/>
                    <a:pt x="2273" y="1846"/>
                  </a:cubicBezTo>
                  <a:cubicBezTo>
                    <a:pt x="2408" y="1819"/>
                    <a:pt x="2546" y="1766"/>
                    <a:pt x="2675" y="1718"/>
                  </a:cubicBezTo>
                  <a:cubicBezTo>
                    <a:pt x="2766" y="1689"/>
                    <a:pt x="2852" y="1649"/>
                    <a:pt x="2933" y="1603"/>
                  </a:cubicBezTo>
                  <a:cubicBezTo>
                    <a:pt x="3048" y="1510"/>
                    <a:pt x="3107" y="1464"/>
                    <a:pt x="3111" y="1464"/>
                  </a:cubicBezTo>
                  <a:lnTo>
                    <a:pt x="3111" y="1464"/>
                  </a:lnTo>
                  <a:cubicBezTo>
                    <a:pt x="3114" y="1464"/>
                    <a:pt x="3085" y="1491"/>
                    <a:pt x="3024" y="1545"/>
                  </a:cubicBezTo>
                  <a:cubicBezTo>
                    <a:pt x="3058" y="1532"/>
                    <a:pt x="3088" y="1514"/>
                    <a:pt x="3116" y="1489"/>
                  </a:cubicBezTo>
                  <a:cubicBezTo>
                    <a:pt x="3227" y="1423"/>
                    <a:pt x="3320" y="1331"/>
                    <a:pt x="3388" y="1221"/>
                  </a:cubicBezTo>
                  <a:cubicBezTo>
                    <a:pt x="3437" y="1164"/>
                    <a:pt x="3503" y="1089"/>
                    <a:pt x="3504" y="1085"/>
                  </a:cubicBezTo>
                  <a:cubicBezTo>
                    <a:pt x="3586" y="946"/>
                    <a:pt x="3630" y="740"/>
                    <a:pt x="3586" y="580"/>
                  </a:cubicBezTo>
                  <a:cubicBezTo>
                    <a:pt x="3518" y="336"/>
                    <a:pt x="3322" y="209"/>
                    <a:pt x="3107" y="124"/>
                  </a:cubicBezTo>
                  <a:cubicBezTo>
                    <a:pt x="3042" y="84"/>
                    <a:pt x="2973" y="57"/>
                    <a:pt x="2901" y="37"/>
                  </a:cubicBezTo>
                  <a:cubicBezTo>
                    <a:pt x="2786" y="6"/>
                    <a:pt x="2669" y="5"/>
                    <a:pt x="2551" y="5"/>
                  </a:cubicBezTo>
                  <a:lnTo>
                    <a:pt x="2554" y="5"/>
                  </a:lnTo>
                  <a:cubicBezTo>
                    <a:pt x="2512" y="2"/>
                    <a:pt x="2471" y="0"/>
                    <a:pt x="2429"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6"/>
            <p:cNvSpPr/>
            <p:nvPr/>
          </p:nvSpPr>
          <p:spPr>
            <a:xfrm>
              <a:off x="14575" y="7961250"/>
              <a:ext cx="70800" cy="50250"/>
            </a:xfrm>
            <a:custGeom>
              <a:avLst/>
              <a:gdLst/>
              <a:ahLst/>
              <a:cxnLst/>
              <a:rect l="l" t="t" r="r" b="b"/>
              <a:pathLst>
                <a:path w="2832" h="2010" extrusionOk="0">
                  <a:moveTo>
                    <a:pt x="1703" y="1"/>
                  </a:moveTo>
                  <a:cubicBezTo>
                    <a:pt x="1627" y="1"/>
                    <a:pt x="1517" y="26"/>
                    <a:pt x="1433" y="42"/>
                  </a:cubicBezTo>
                  <a:cubicBezTo>
                    <a:pt x="1368" y="53"/>
                    <a:pt x="1305" y="65"/>
                    <a:pt x="1243" y="82"/>
                  </a:cubicBezTo>
                  <a:cubicBezTo>
                    <a:pt x="1064" y="130"/>
                    <a:pt x="882" y="225"/>
                    <a:pt x="717" y="316"/>
                  </a:cubicBezTo>
                  <a:cubicBezTo>
                    <a:pt x="553" y="408"/>
                    <a:pt x="410" y="531"/>
                    <a:pt x="294" y="680"/>
                  </a:cubicBezTo>
                  <a:cubicBezTo>
                    <a:pt x="185" y="813"/>
                    <a:pt x="88" y="921"/>
                    <a:pt x="43" y="1093"/>
                  </a:cubicBezTo>
                  <a:cubicBezTo>
                    <a:pt x="0" y="1243"/>
                    <a:pt x="5" y="1403"/>
                    <a:pt x="54" y="1550"/>
                  </a:cubicBezTo>
                  <a:cubicBezTo>
                    <a:pt x="96" y="1708"/>
                    <a:pt x="209" y="1860"/>
                    <a:pt x="363" y="1913"/>
                  </a:cubicBezTo>
                  <a:cubicBezTo>
                    <a:pt x="424" y="1948"/>
                    <a:pt x="490" y="1974"/>
                    <a:pt x="559" y="1988"/>
                  </a:cubicBezTo>
                  <a:cubicBezTo>
                    <a:pt x="633" y="2002"/>
                    <a:pt x="697" y="2009"/>
                    <a:pt x="760" y="2009"/>
                  </a:cubicBezTo>
                  <a:cubicBezTo>
                    <a:pt x="831" y="2009"/>
                    <a:pt x="900" y="2000"/>
                    <a:pt x="981" y="1979"/>
                  </a:cubicBezTo>
                  <a:cubicBezTo>
                    <a:pt x="1017" y="1969"/>
                    <a:pt x="1051" y="1959"/>
                    <a:pt x="1086" y="1950"/>
                  </a:cubicBezTo>
                  <a:cubicBezTo>
                    <a:pt x="1180" y="1926"/>
                    <a:pt x="1262" y="1908"/>
                    <a:pt x="1353" y="1870"/>
                  </a:cubicBezTo>
                  <a:cubicBezTo>
                    <a:pt x="1428" y="1839"/>
                    <a:pt x="1502" y="1805"/>
                    <a:pt x="1576" y="1771"/>
                  </a:cubicBezTo>
                  <a:cubicBezTo>
                    <a:pt x="1732" y="1707"/>
                    <a:pt x="1889" y="1642"/>
                    <a:pt x="2046" y="1576"/>
                  </a:cubicBezTo>
                  <a:lnTo>
                    <a:pt x="2046" y="1576"/>
                  </a:lnTo>
                  <a:lnTo>
                    <a:pt x="1846" y="1661"/>
                  </a:lnTo>
                  <a:cubicBezTo>
                    <a:pt x="1909" y="1635"/>
                    <a:pt x="1972" y="1610"/>
                    <a:pt x="2035" y="1584"/>
                  </a:cubicBezTo>
                  <a:cubicBezTo>
                    <a:pt x="2112" y="1552"/>
                    <a:pt x="2181" y="1509"/>
                    <a:pt x="2244" y="1457"/>
                  </a:cubicBezTo>
                  <a:cubicBezTo>
                    <a:pt x="2288" y="1437"/>
                    <a:pt x="2330" y="1412"/>
                    <a:pt x="2368" y="1384"/>
                  </a:cubicBezTo>
                  <a:cubicBezTo>
                    <a:pt x="2391" y="1366"/>
                    <a:pt x="2413" y="1345"/>
                    <a:pt x="2433" y="1323"/>
                  </a:cubicBezTo>
                  <a:cubicBezTo>
                    <a:pt x="2489" y="1292"/>
                    <a:pt x="2542" y="1254"/>
                    <a:pt x="2586" y="1208"/>
                  </a:cubicBezTo>
                  <a:cubicBezTo>
                    <a:pt x="2624" y="1168"/>
                    <a:pt x="2655" y="1123"/>
                    <a:pt x="2683" y="1076"/>
                  </a:cubicBezTo>
                  <a:cubicBezTo>
                    <a:pt x="2792" y="967"/>
                    <a:pt x="2832" y="812"/>
                    <a:pt x="2812" y="664"/>
                  </a:cubicBezTo>
                  <a:cubicBezTo>
                    <a:pt x="2795" y="531"/>
                    <a:pt x="2733" y="436"/>
                    <a:pt x="2641" y="354"/>
                  </a:cubicBezTo>
                  <a:cubicBezTo>
                    <a:pt x="2592" y="287"/>
                    <a:pt x="2528" y="228"/>
                    <a:pt x="2456" y="187"/>
                  </a:cubicBezTo>
                  <a:cubicBezTo>
                    <a:pt x="2397" y="158"/>
                    <a:pt x="2336" y="135"/>
                    <a:pt x="2274" y="116"/>
                  </a:cubicBezTo>
                  <a:cubicBezTo>
                    <a:pt x="2153" y="56"/>
                    <a:pt x="2020" y="25"/>
                    <a:pt x="1885" y="25"/>
                  </a:cubicBezTo>
                  <a:cubicBezTo>
                    <a:pt x="1879" y="25"/>
                    <a:pt x="1872" y="25"/>
                    <a:pt x="1866" y="26"/>
                  </a:cubicBezTo>
                  <a:cubicBezTo>
                    <a:pt x="1817" y="13"/>
                    <a:pt x="1766" y="6"/>
                    <a:pt x="1715" y="1"/>
                  </a:cubicBezTo>
                  <a:cubicBezTo>
                    <a:pt x="1711" y="1"/>
                    <a:pt x="1707" y="1"/>
                    <a:pt x="170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6"/>
            <p:cNvSpPr/>
            <p:nvPr/>
          </p:nvSpPr>
          <p:spPr>
            <a:xfrm>
              <a:off x="107500" y="8027100"/>
              <a:ext cx="50325" cy="39950"/>
            </a:xfrm>
            <a:custGeom>
              <a:avLst/>
              <a:gdLst/>
              <a:ahLst/>
              <a:cxnLst/>
              <a:rect l="l" t="t" r="r" b="b"/>
              <a:pathLst>
                <a:path w="2013" h="1598" extrusionOk="0">
                  <a:moveTo>
                    <a:pt x="1217" y="1"/>
                  </a:moveTo>
                  <a:cubicBezTo>
                    <a:pt x="1182" y="1"/>
                    <a:pt x="1146" y="3"/>
                    <a:pt x="1111" y="8"/>
                  </a:cubicBezTo>
                  <a:lnTo>
                    <a:pt x="1017" y="20"/>
                  </a:lnTo>
                  <a:lnTo>
                    <a:pt x="785" y="51"/>
                  </a:lnTo>
                  <a:cubicBezTo>
                    <a:pt x="712" y="72"/>
                    <a:pt x="641" y="102"/>
                    <a:pt x="575" y="137"/>
                  </a:cubicBezTo>
                  <a:cubicBezTo>
                    <a:pt x="463" y="188"/>
                    <a:pt x="383" y="229"/>
                    <a:pt x="286" y="320"/>
                  </a:cubicBezTo>
                  <a:cubicBezTo>
                    <a:pt x="216" y="384"/>
                    <a:pt x="136" y="458"/>
                    <a:pt x="94" y="545"/>
                  </a:cubicBezTo>
                  <a:lnTo>
                    <a:pt x="31" y="697"/>
                  </a:lnTo>
                  <a:cubicBezTo>
                    <a:pt x="4" y="780"/>
                    <a:pt x="1" y="868"/>
                    <a:pt x="19" y="952"/>
                  </a:cubicBezTo>
                  <a:cubicBezTo>
                    <a:pt x="38" y="1091"/>
                    <a:pt x="99" y="1218"/>
                    <a:pt x="194" y="1318"/>
                  </a:cubicBezTo>
                  <a:cubicBezTo>
                    <a:pt x="268" y="1398"/>
                    <a:pt x="345" y="1436"/>
                    <a:pt x="437" y="1477"/>
                  </a:cubicBezTo>
                  <a:cubicBezTo>
                    <a:pt x="609" y="1557"/>
                    <a:pt x="662" y="1565"/>
                    <a:pt x="856" y="1586"/>
                  </a:cubicBezTo>
                  <a:cubicBezTo>
                    <a:pt x="887" y="1590"/>
                    <a:pt x="917" y="1594"/>
                    <a:pt x="948" y="1596"/>
                  </a:cubicBezTo>
                  <a:cubicBezTo>
                    <a:pt x="962" y="1597"/>
                    <a:pt x="977" y="1597"/>
                    <a:pt x="991" y="1597"/>
                  </a:cubicBezTo>
                  <a:cubicBezTo>
                    <a:pt x="1101" y="1597"/>
                    <a:pt x="1212" y="1568"/>
                    <a:pt x="1320" y="1548"/>
                  </a:cubicBezTo>
                  <a:cubicBezTo>
                    <a:pt x="1493" y="1514"/>
                    <a:pt x="1667" y="1444"/>
                    <a:pt x="1783" y="1302"/>
                  </a:cubicBezTo>
                  <a:cubicBezTo>
                    <a:pt x="1876" y="1210"/>
                    <a:pt x="1943" y="1095"/>
                    <a:pt x="1977" y="969"/>
                  </a:cubicBezTo>
                  <a:cubicBezTo>
                    <a:pt x="2009" y="872"/>
                    <a:pt x="2012" y="768"/>
                    <a:pt x="1991" y="670"/>
                  </a:cubicBezTo>
                  <a:cubicBezTo>
                    <a:pt x="1986" y="570"/>
                    <a:pt x="1955" y="473"/>
                    <a:pt x="1900" y="389"/>
                  </a:cubicBezTo>
                  <a:cubicBezTo>
                    <a:pt x="1836" y="277"/>
                    <a:pt x="1742" y="185"/>
                    <a:pt x="1630" y="119"/>
                  </a:cubicBezTo>
                  <a:cubicBezTo>
                    <a:pt x="1505" y="41"/>
                    <a:pt x="1362" y="1"/>
                    <a:pt x="12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474050" y="8204725"/>
              <a:ext cx="51475" cy="53525"/>
            </a:xfrm>
            <a:custGeom>
              <a:avLst/>
              <a:gdLst/>
              <a:ahLst/>
              <a:cxnLst/>
              <a:rect l="l" t="t" r="r" b="b"/>
              <a:pathLst>
                <a:path w="2059" h="2141" extrusionOk="0">
                  <a:moveTo>
                    <a:pt x="1423" y="1"/>
                  </a:moveTo>
                  <a:cubicBezTo>
                    <a:pt x="1331" y="1"/>
                    <a:pt x="1239" y="21"/>
                    <a:pt x="1151" y="48"/>
                  </a:cubicBezTo>
                  <a:cubicBezTo>
                    <a:pt x="1045" y="80"/>
                    <a:pt x="922" y="118"/>
                    <a:pt x="829" y="172"/>
                  </a:cubicBezTo>
                  <a:cubicBezTo>
                    <a:pt x="735" y="227"/>
                    <a:pt x="634" y="321"/>
                    <a:pt x="548" y="395"/>
                  </a:cubicBezTo>
                  <a:cubicBezTo>
                    <a:pt x="455" y="473"/>
                    <a:pt x="389" y="574"/>
                    <a:pt x="319" y="669"/>
                  </a:cubicBezTo>
                  <a:cubicBezTo>
                    <a:pt x="280" y="720"/>
                    <a:pt x="244" y="772"/>
                    <a:pt x="211" y="828"/>
                  </a:cubicBezTo>
                  <a:cubicBezTo>
                    <a:pt x="158" y="921"/>
                    <a:pt x="124" y="1038"/>
                    <a:pt x="93" y="1144"/>
                  </a:cubicBezTo>
                  <a:cubicBezTo>
                    <a:pt x="52" y="1288"/>
                    <a:pt x="1" y="1454"/>
                    <a:pt x="12" y="1609"/>
                  </a:cubicBezTo>
                  <a:cubicBezTo>
                    <a:pt x="13" y="1644"/>
                    <a:pt x="12" y="1680"/>
                    <a:pt x="10" y="1714"/>
                  </a:cubicBezTo>
                  <a:cubicBezTo>
                    <a:pt x="3" y="1966"/>
                    <a:pt x="221" y="2141"/>
                    <a:pt x="448" y="2141"/>
                  </a:cubicBezTo>
                  <a:cubicBezTo>
                    <a:pt x="519" y="2141"/>
                    <a:pt x="592" y="2123"/>
                    <a:pt x="658" y="2085"/>
                  </a:cubicBezTo>
                  <a:cubicBezTo>
                    <a:pt x="680" y="2073"/>
                    <a:pt x="703" y="2061"/>
                    <a:pt x="726" y="2047"/>
                  </a:cubicBezTo>
                  <a:cubicBezTo>
                    <a:pt x="756" y="2038"/>
                    <a:pt x="786" y="2025"/>
                    <a:pt x="815" y="2011"/>
                  </a:cubicBezTo>
                  <a:cubicBezTo>
                    <a:pt x="842" y="1995"/>
                    <a:pt x="868" y="1975"/>
                    <a:pt x="896" y="1958"/>
                  </a:cubicBezTo>
                  <a:cubicBezTo>
                    <a:pt x="950" y="1922"/>
                    <a:pt x="1005" y="1890"/>
                    <a:pt x="1060" y="1859"/>
                  </a:cubicBezTo>
                  <a:cubicBezTo>
                    <a:pt x="1160" y="1806"/>
                    <a:pt x="1255" y="1743"/>
                    <a:pt x="1343" y="1671"/>
                  </a:cubicBezTo>
                  <a:cubicBezTo>
                    <a:pt x="1400" y="1623"/>
                    <a:pt x="1455" y="1577"/>
                    <a:pt x="1513" y="1531"/>
                  </a:cubicBezTo>
                  <a:lnTo>
                    <a:pt x="1513" y="1531"/>
                  </a:lnTo>
                  <a:lnTo>
                    <a:pt x="1380" y="1633"/>
                  </a:lnTo>
                  <a:lnTo>
                    <a:pt x="1380" y="1633"/>
                  </a:lnTo>
                  <a:cubicBezTo>
                    <a:pt x="1545" y="1506"/>
                    <a:pt x="1735" y="1351"/>
                    <a:pt x="1842" y="1168"/>
                  </a:cubicBezTo>
                  <a:cubicBezTo>
                    <a:pt x="1945" y="996"/>
                    <a:pt x="2058" y="821"/>
                    <a:pt x="2049" y="613"/>
                  </a:cubicBezTo>
                  <a:cubicBezTo>
                    <a:pt x="2046" y="481"/>
                    <a:pt x="2002" y="353"/>
                    <a:pt x="1920" y="249"/>
                  </a:cubicBezTo>
                  <a:cubicBezTo>
                    <a:pt x="1836" y="138"/>
                    <a:pt x="1738" y="80"/>
                    <a:pt x="1607" y="32"/>
                  </a:cubicBezTo>
                  <a:cubicBezTo>
                    <a:pt x="1547" y="10"/>
                    <a:pt x="1485" y="1"/>
                    <a:pt x="142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565625" y="8244250"/>
              <a:ext cx="850" cy="100"/>
            </a:xfrm>
            <a:custGeom>
              <a:avLst/>
              <a:gdLst/>
              <a:ahLst/>
              <a:cxnLst/>
              <a:rect l="l" t="t" r="r" b="b"/>
              <a:pathLst>
                <a:path w="34" h="4" extrusionOk="0">
                  <a:moveTo>
                    <a:pt x="0" y="0"/>
                  </a:moveTo>
                  <a:lnTo>
                    <a:pt x="9" y="1"/>
                  </a:lnTo>
                  <a:lnTo>
                    <a:pt x="9" y="1"/>
                  </a:lnTo>
                  <a:cubicBezTo>
                    <a:pt x="6" y="1"/>
                    <a:pt x="3" y="0"/>
                    <a:pt x="0" y="0"/>
                  </a:cubicBezTo>
                  <a:close/>
                  <a:moveTo>
                    <a:pt x="9" y="1"/>
                  </a:moveTo>
                  <a:cubicBezTo>
                    <a:pt x="15" y="2"/>
                    <a:pt x="20" y="4"/>
                    <a:pt x="26" y="4"/>
                  </a:cubicBezTo>
                  <a:lnTo>
                    <a:pt x="34" y="4"/>
                  </a:lnTo>
                  <a:lnTo>
                    <a:pt x="9" y="1"/>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566500" y="8244375"/>
              <a:ext cx="2475" cy="325"/>
            </a:xfrm>
            <a:custGeom>
              <a:avLst/>
              <a:gdLst/>
              <a:ahLst/>
              <a:cxnLst/>
              <a:rect l="l" t="t" r="r" b="b"/>
              <a:pathLst>
                <a:path w="99" h="13" extrusionOk="0">
                  <a:moveTo>
                    <a:pt x="0" y="0"/>
                  </a:moveTo>
                  <a:lnTo>
                    <a:pt x="99" y="12"/>
                  </a:lnTo>
                  <a:cubicBezTo>
                    <a:pt x="86" y="11"/>
                    <a:pt x="76" y="8"/>
                    <a:pt x="65" y="6"/>
                  </a:cubicBezTo>
                  <a:cubicBezTo>
                    <a:pt x="42" y="2"/>
                    <a:pt x="22" y="2"/>
                    <a:pt x="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530150" y="8244250"/>
              <a:ext cx="48225" cy="39900"/>
            </a:xfrm>
            <a:custGeom>
              <a:avLst/>
              <a:gdLst/>
              <a:ahLst/>
              <a:cxnLst/>
              <a:rect l="l" t="t" r="r" b="b"/>
              <a:pathLst>
                <a:path w="1929" h="1596" extrusionOk="0">
                  <a:moveTo>
                    <a:pt x="205" y="890"/>
                  </a:moveTo>
                  <a:lnTo>
                    <a:pt x="203" y="893"/>
                  </a:lnTo>
                  <a:cubicBezTo>
                    <a:pt x="204" y="892"/>
                    <a:pt x="204" y="891"/>
                    <a:pt x="205" y="890"/>
                  </a:cubicBezTo>
                  <a:close/>
                  <a:moveTo>
                    <a:pt x="1361" y="0"/>
                  </a:moveTo>
                  <a:cubicBezTo>
                    <a:pt x="1304" y="0"/>
                    <a:pt x="1247" y="6"/>
                    <a:pt x="1190" y="17"/>
                  </a:cubicBezTo>
                  <a:cubicBezTo>
                    <a:pt x="1103" y="34"/>
                    <a:pt x="1020" y="65"/>
                    <a:pt x="943" y="110"/>
                  </a:cubicBezTo>
                  <a:cubicBezTo>
                    <a:pt x="823" y="182"/>
                    <a:pt x="694" y="263"/>
                    <a:pt x="599" y="361"/>
                  </a:cubicBezTo>
                  <a:cubicBezTo>
                    <a:pt x="446" y="520"/>
                    <a:pt x="339" y="715"/>
                    <a:pt x="205" y="890"/>
                  </a:cubicBezTo>
                  <a:lnTo>
                    <a:pt x="205" y="890"/>
                  </a:lnTo>
                  <a:lnTo>
                    <a:pt x="270" y="806"/>
                  </a:lnTo>
                  <a:lnTo>
                    <a:pt x="270" y="806"/>
                  </a:lnTo>
                  <a:cubicBezTo>
                    <a:pt x="210" y="884"/>
                    <a:pt x="166" y="954"/>
                    <a:pt x="146" y="1049"/>
                  </a:cubicBezTo>
                  <a:cubicBezTo>
                    <a:pt x="131" y="1078"/>
                    <a:pt x="118" y="1111"/>
                    <a:pt x="109" y="1143"/>
                  </a:cubicBezTo>
                  <a:cubicBezTo>
                    <a:pt x="106" y="1157"/>
                    <a:pt x="103" y="1172"/>
                    <a:pt x="102" y="1186"/>
                  </a:cubicBezTo>
                  <a:cubicBezTo>
                    <a:pt x="99" y="1189"/>
                    <a:pt x="99" y="1187"/>
                    <a:pt x="95" y="1192"/>
                  </a:cubicBezTo>
                  <a:cubicBezTo>
                    <a:pt x="0" y="1332"/>
                    <a:pt x="123" y="1495"/>
                    <a:pt x="266" y="1514"/>
                  </a:cubicBezTo>
                  <a:lnTo>
                    <a:pt x="271" y="1516"/>
                  </a:lnTo>
                  <a:cubicBezTo>
                    <a:pt x="314" y="1534"/>
                    <a:pt x="358" y="1547"/>
                    <a:pt x="403" y="1554"/>
                  </a:cubicBezTo>
                  <a:cubicBezTo>
                    <a:pt x="423" y="1565"/>
                    <a:pt x="442" y="1574"/>
                    <a:pt x="462" y="1580"/>
                  </a:cubicBezTo>
                  <a:cubicBezTo>
                    <a:pt x="501" y="1591"/>
                    <a:pt x="536" y="1595"/>
                    <a:pt x="571" y="1595"/>
                  </a:cubicBezTo>
                  <a:cubicBezTo>
                    <a:pt x="626" y="1595"/>
                    <a:pt x="680" y="1585"/>
                    <a:pt x="739" y="1576"/>
                  </a:cubicBezTo>
                  <a:cubicBezTo>
                    <a:pt x="793" y="1567"/>
                    <a:pt x="848" y="1556"/>
                    <a:pt x="902" y="1547"/>
                  </a:cubicBezTo>
                  <a:cubicBezTo>
                    <a:pt x="1049" y="1516"/>
                    <a:pt x="1190" y="1485"/>
                    <a:pt x="1325" y="1412"/>
                  </a:cubicBezTo>
                  <a:cubicBezTo>
                    <a:pt x="1459" y="1336"/>
                    <a:pt x="1580" y="1238"/>
                    <a:pt x="1682" y="1121"/>
                  </a:cubicBezTo>
                  <a:cubicBezTo>
                    <a:pt x="1781" y="1009"/>
                    <a:pt x="1818" y="948"/>
                    <a:pt x="1872" y="810"/>
                  </a:cubicBezTo>
                  <a:cubicBezTo>
                    <a:pt x="1878" y="791"/>
                    <a:pt x="1886" y="774"/>
                    <a:pt x="1892" y="756"/>
                  </a:cubicBezTo>
                  <a:cubicBezTo>
                    <a:pt x="1917" y="690"/>
                    <a:pt x="1929" y="621"/>
                    <a:pt x="1929" y="550"/>
                  </a:cubicBezTo>
                  <a:cubicBezTo>
                    <a:pt x="1929" y="489"/>
                    <a:pt x="1913" y="433"/>
                    <a:pt x="1904" y="374"/>
                  </a:cubicBezTo>
                  <a:cubicBezTo>
                    <a:pt x="1900" y="351"/>
                    <a:pt x="1892" y="329"/>
                    <a:pt x="1884" y="308"/>
                  </a:cubicBezTo>
                  <a:cubicBezTo>
                    <a:pt x="1880" y="223"/>
                    <a:pt x="1854" y="143"/>
                    <a:pt x="1780" y="86"/>
                  </a:cubicBezTo>
                  <a:cubicBezTo>
                    <a:pt x="1733" y="51"/>
                    <a:pt x="1676" y="32"/>
                    <a:pt x="1618" y="32"/>
                  </a:cubicBezTo>
                  <a:cubicBezTo>
                    <a:pt x="1612" y="32"/>
                    <a:pt x="1605" y="32"/>
                    <a:pt x="1599" y="33"/>
                  </a:cubicBezTo>
                  <a:cubicBezTo>
                    <a:pt x="1522" y="11"/>
                    <a:pt x="1442" y="0"/>
                    <a:pt x="136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a:off x="554400" y="8152850"/>
              <a:ext cx="36800" cy="43475"/>
            </a:xfrm>
            <a:custGeom>
              <a:avLst/>
              <a:gdLst/>
              <a:ahLst/>
              <a:cxnLst/>
              <a:rect l="l" t="t" r="r" b="b"/>
              <a:pathLst>
                <a:path w="1472" h="1739" extrusionOk="0">
                  <a:moveTo>
                    <a:pt x="972" y="0"/>
                  </a:moveTo>
                  <a:cubicBezTo>
                    <a:pt x="911" y="0"/>
                    <a:pt x="851" y="11"/>
                    <a:pt x="791" y="36"/>
                  </a:cubicBezTo>
                  <a:cubicBezTo>
                    <a:pt x="659" y="88"/>
                    <a:pt x="546" y="131"/>
                    <a:pt x="448" y="239"/>
                  </a:cubicBezTo>
                  <a:cubicBezTo>
                    <a:pt x="411" y="280"/>
                    <a:pt x="375" y="321"/>
                    <a:pt x="340" y="363"/>
                  </a:cubicBezTo>
                  <a:cubicBezTo>
                    <a:pt x="322" y="384"/>
                    <a:pt x="305" y="406"/>
                    <a:pt x="286" y="427"/>
                  </a:cubicBezTo>
                  <a:cubicBezTo>
                    <a:pt x="251" y="472"/>
                    <a:pt x="216" y="518"/>
                    <a:pt x="180" y="564"/>
                  </a:cubicBezTo>
                  <a:cubicBezTo>
                    <a:pt x="157" y="613"/>
                    <a:pt x="136" y="664"/>
                    <a:pt x="117" y="716"/>
                  </a:cubicBezTo>
                  <a:cubicBezTo>
                    <a:pt x="67" y="847"/>
                    <a:pt x="7" y="986"/>
                    <a:pt x="2" y="1129"/>
                  </a:cubicBezTo>
                  <a:cubicBezTo>
                    <a:pt x="1" y="1252"/>
                    <a:pt x="21" y="1373"/>
                    <a:pt x="59" y="1491"/>
                  </a:cubicBezTo>
                  <a:cubicBezTo>
                    <a:pt x="98" y="1625"/>
                    <a:pt x="234" y="1739"/>
                    <a:pt x="377" y="1739"/>
                  </a:cubicBezTo>
                  <a:cubicBezTo>
                    <a:pt x="407" y="1739"/>
                    <a:pt x="436" y="1734"/>
                    <a:pt x="466" y="1723"/>
                  </a:cubicBezTo>
                  <a:cubicBezTo>
                    <a:pt x="573" y="1685"/>
                    <a:pt x="679" y="1651"/>
                    <a:pt x="778" y="1591"/>
                  </a:cubicBezTo>
                  <a:cubicBezTo>
                    <a:pt x="900" y="1519"/>
                    <a:pt x="993" y="1404"/>
                    <a:pt x="1095" y="1307"/>
                  </a:cubicBezTo>
                  <a:cubicBezTo>
                    <a:pt x="1201" y="1207"/>
                    <a:pt x="1266" y="1066"/>
                    <a:pt x="1344" y="945"/>
                  </a:cubicBezTo>
                  <a:cubicBezTo>
                    <a:pt x="1395" y="867"/>
                    <a:pt x="1427" y="779"/>
                    <a:pt x="1442" y="688"/>
                  </a:cubicBezTo>
                  <a:cubicBezTo>
                    <a:pt x="1453" y="627"/>
                    <a:pt x="1470" y="559"/>
                    <a:pt x="1470" y="500"/>
                  </a:cubicBezTo>
                  <a:cubicBezTo>
                    <a:pt x="1472" y="401"/>
                    <a:pt x="1442" y="306"/>
                    <a:pt x="1390" y="226"/>
                  </a:cubicBezTo>
                  <a:cubicBezTo>
                    <a:pt x="1352" y="156"/>
                    <a:pt x="1292" y="99"/>
                    <a:pt x="1218" y="67"/>
                  </a:cubicBezTo>
                  <a:lnTo>
                    <a:pt x="1218" y="67"/>
                  </a:lnTo>
                  <a:lnTo>
                    <a:pt x="1241" y="73"/>
                  </a:lnTo>
                  <a:cubicBezTo>
                    <a:pt x="1156" y="26"/>
                    <a:pt x="1064" y="0"/>
                    <a:pt x="9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810025" y="8324150"/>
              <a:ext cx="41875" cy="66925"/>
            </a:xfrm>
            <a:custGeom>
              <a:avLst/>
              <a:gdLst/>
              <a:ahLst/>
              <a:cxnLst/>
              <a:rect l="l" t="t" r="r" b="b"/>
              <a:pathLst>
                <a:path w="1675" h="2677" extrusionOk="0">
                  <a:moveTo>
                    <a:pt x="1204" y="12"/>
                  </a:moveTo>
                  <a:cubicBezTo>
                    <a:pt x="1204" y="12"/>
                    <a:pt x="1204" y="12"/>
                    <a:pt x="1203" y="12"/>
                  </a:cubicBezTo>
                  <a:lnTo>
                    <a:pt x="1203" y="12"/>
                  </a:lnTo>
                  <a:cubicBezTo>
                    <a:pt x="1204" y="12"/>
                    <a:pt x="1204" y="12"/>
                    <a:pt x="1204" y="12"/>
                  </a:cubicBezTo>
                  <a:close/>
                  <a:moveTo>
                    <a:pt x="1385" y="0"/>
                  </a:moveTo>
                  <a:cubicBezTo>
                    <a:pt x="1336" y="0"/>
                    <a:pt x="1217" y="13"/>
                    <a:pt x="1205" y="13"/>
                  </a:cubicBezTo>
                  <a:cubicBezTo>
                    <a:pt x="1204" y="13"/>
                    <a:pt x="1203" y="12"/>
                    <a:pt x="1203" y="12"/>
                  </a:cubicBezTo>
                  <a:lnTo>
                    <a:pt x="1203" y="12"/>
                  </a:lnTo>
                  <a:cubicBezTo>
                    <a:pt x="1150" y="29"/>
                    <a:pt x="1101" y="55"/>
                    <a:pt x="1058" y="89"/>
                  </a:cubicBezTo>
                  <a:cubicBezTo>
                    <a:pt x="969" y="152"/>
                    <a:pt x="873" y="215"/>
                    <a:pt x="794" y="290"/>
                  </a:cubicBezTo>
                  <a:cubicBezTo>
                    <a:pt x="645" y="434"/>
                    <a:pt x="484" y="620"/>
                    <a:pt x="377" y="795"/>
                  </a:cubicBezTo>
                  <a:cubicBezTo>
                    <a:pt x="331" y="872"/>
                    <a:pt x="292" y="956"/>
                    <a:pt x="252" y="1036"/>
                  </a:cubicBezTo>
                  <a:cubicBezTo>
                    <a:pt x="198" y="1148"/>
                    <a:pt x="129" y="1274"/>
                    <a:pt x="99" y="1394"/>
                  </a:cubicBezTo>
                  <a:cubicBezTo>
                    <a:pt x="46" y="1589"/>
                    <a:pt x="0" y="1822"/>
                    <a:pt x="46" y="2027"/>
                  </a:cubicBezTo>
                  <a:cubicBezTo>
                    <a:pt x="45" y="2054"/>
                    <a:pt x="43" y="2083"/>
                    <a:pt x="46" y="2111"/>
                  </a:cubicBezTo>
                  <a:cubicBezTo>
                    <a:pt x="53" y="2220"/>
                    <a:pt x="88" y="2311"/>
                    <a:pt x="132" y="2409"/>
                  </a:cubicBezTo>
                  <a:cubicBezTo>
                    <a:pt x="183" y="2515"/>
                    <a:pt x="241" y="2633"/>
                    <a:pt x="366" y="2668"/>
                  </a:cubicBezTo>
                  <a:cubicBezTo>
                    <a:pt x="387" y="2674"/>
                    <a:pt x="408" y="2677"/>
                    <a:pt x="428" y="2677"/>
                  </a:cubicBezTo>
                  <a:cubicBezTo>
                    <a:pt x="543" y="2677"/>
                    <a:pt x="636" y="2592"/>
                    <a:pt x="724" y="2521"/>
                  </a:cubicBezTo>
                  <a:cubicBezTo>
                    <a:pt x="785" y="2475"/>
                    <a:pt x="840" y="2420"/>
                    <a:pt x="886" y="2357"/>
                  </a:cubicBezTo>
                  <a:cubicBezTo>
                    <a:pt x="900" y="2337"/>
                    <a:pt x="912" y="2314"/>
                    <a:pt x="925" y="2292"/>
                  </a:cubicBezTo>
                  <a:cubicBezTo>
                    <a:pt x="1049" y="2169"/>
                    <a:pt x="1131" y="1990"/>
                    <a:pt x="1206" y="1839"/>
                  </a:cubicBezTo>
                  <a:cubicBezTo>
                    <a:pt x="1263" y="1723"/>
                    <a:pt x="1298" y="1597"/>
                    <a:pt x="1342" y="1475"/>
                  </a:cubicBezTo>
                  <a:cubicBezTo>
                    <a:pt x="1356" y="1439"/>
                    <a:pt x="1370" y="1402"/>
                    <a:pt x="1384" y="1366"/>
                  </a:cubicBezTo>
                  <a:cubicBezTo>
                    <a:pt x="1393" y="1345"/>
                    <a:pt x="1402" y="1323"/>
                    <a:pt x="1412" y="1300"/>
                  </a:cubicBezTo>
                  <a:cubicBezTo>
                    <a:pt x="1413" y="1297"/>
                    <a:pt x="1413" y="1296"/>
                    <a:pt x="1415" y="1293"/>
                  </a:cubicBezTo>
                  <a:cubicBezTo>
                    <a:pt x="1487" y="1122"/>
                    <a:pt x="1536" y="929"/>
                    <a:pt x="1588" y="752"/>
                  </a:cubicBezTo>
                  <a:cubicBezTo>
                    <a:pt x="1611" y="669"/>
                    <a:pt x="1626" y="582"/>
                    <a:pt x="1645" y="497"/>
                  </a:cubicBezTo>
                  <a:cubicBezTo>
                    <a:pt x="1660" y="417"/>
                    <a:pt x="1674" y="348"/>
                    <a:pt x="1653" y="267"/>
                  </a:cubicBezTo>
                  <a:cubicBezTo>
                    <a:pt x="1642" y="227"/>
                    <a:pt x="1625" y="190"/>
                    <a:pt x="1605" y="155"/>
                  </a:cubicBezTo>
                  <a:cubicBezTo>
                    <a:pt x="1596" y="72"/>
                    <a:pt x="1520" y="3"/>
                    <a:pt x="1438" y="3"/>
                  </a:cubicBezTo>
                  <a:cubicBezTo>
                    <a:pt x="1424" y="3"/>
                    <a:pt x="1409" y="5"/>
                    <a:pt x="1394" y="10"/>
                  </a:cubicBezTo>
                  <a:lnTo>
                    <a:pt x="1394" y="10"/>
                  </a:lnTo>
                  <a:cubicBezTo>
                    <a:pt x="1416" y="3"/>
                    <a:pt x="1408" y="0"/>
                    <a:pt x="138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883025" y="8228575"/>
              <a:ext cx="32325" cy="44375"/>
            </a:xfrm>
            <a:custGeom>
              <a:avLst/>
              <a:gdLst/>
              <a:ahLst/>
              <a:cxnLst/>
              <a:rect l="l" t="t" r="r" b="b"/>
              <a:pathLst>
                <a:path w="1293" h="1775" extrusionOk="0">
                  <a:moveTo>
                    <a:pt x="796" y="1"/>
                  </a:moveTo>
                  <a:cubicBezTo>
                    <a:pt x="716" y="1"/>
                    <a:pt x="641" y="21"/>
                    <a:pt x="563" y="58"/>
                  </a:cubicBezTo>
                  <a:cubicBezTo>
                    <a:pt x="486" y="93"/>
                    <a:pt x="420" y="145"/>
                    <a:pt x="369" y="211"/>
                  </a:cubicBezTo>
                  <a:cubicBezTo>
                    <a:pt x="334" y="256"/>
                    <a:pt x="305" y="302"/>
                    <a:pt x="276" y="350"/>
                  </a:cubicBezTo>
                  <a:cubicBezTo>
                    <a:pt x="220" y="437"/>
                    <a:pt x="164" y="522"/>
                    <a:pt x="124" y="617"/>
                  </a:cubicBezTo>
                  <a:cubicBezTo>
                    <a:pt x="85" y="710"/>
                    <a:pt x="59" y="809"/>
                    <a:pt x="42" y="908"/>
                  </a:cubicBezTo>
                  <a:cubicBezTo>
                    <a:pt x="1" y="1119"/>
                    <a:pt x="16" y="1335"/>
                    <a:pt x="138" y="1509"/>
                  </a:cubicBezTo>
                  <a:cubicBezTo>
                    <a:pt x="179" y="1589"/>
                    <a:pt x="245" y="1647"/>
                    <a:pt x="319" y="1698"/>
                  </a:cubicBezTo>
                  <a:cubicBezTo>
                    <a:pt x="323" y="1701"/>
                    <a:pt x="326" y="1704"/>
                    <a:pt x="331" y="1707"/>
                  </a:cubicBezTo>
                  <a:cubicBezTo>
                    <a:pt x="336" y="1710"/>
                    <a:pt x="343" y="1718"/>
                    <a:pt x="351" y="1721"/>
                  </a:cubicBezTo>
                  <a:lnTo>
                    <a:pt x="340" y="1712"/>
                  </a:lnTo>
                  <a:lnTo>
                    <a:pt x="340" y="1712"/>
                  </a:lnTo>
                  <a:cubicBezTo>
                    <a:pt x="399" y="1750"/>
                    <a:pt x="466" y="1771"/>
                    <a:pt x="536" y="1771"/>
                  </a:cubicBezTo>
                  <a:cubicBezTo>
                    <a:pt x="544" y="1771"/>
                    <a:pt x="551" y="1770"/>
                    <a:pt x="558" y="1770"/>
                  </a:cubicBezTo>
                  <a:lnTo>
                    <a:pt x="558" y="1770"/>
                  </a:lnTo>
                  <a:lnTo>
                    <a:pt x="544" y="1774"/>
                  </a:lnTo>
                  <a:lnTo>
                    <a:pt x="544" y="1774"/>
                  </a:lnTo>
                  <a:lnTo>
                    <a:pt x="571" y="1771"/>
                  </a:lnTo>
                  <a:cubicBezTo>
                    <a:pt x="577" y="1771"/>
                    <a:pt x="583" y="1770"/>
                    <a:pt x="587" y="1770"/>
                  </a:cubicBezTo>
                  <a:cubicBezTo>
                    <a:pt x="678" y="1761"/>
                    <a:pt x="769" y="1744"/>
                    <a:pt x="844" y="1690"/>
                  </a:cubicBezTo>
                  <a:cubicBezTo>
                    <a:pt x="1024" y="1601"/>
                    <a:pt x="1143" y="1435"/>
                    <a:pt x="1206" y="1243"/>
                  </a:cubicBezTo>
                  <a:cubicBezTo>
                    <a:pt x="1246" y="1122"/>
                    <a:pt x="1285" y="1007"/>
                    <a:pt x="1292" y="878"/>
                  </a:cubicBezTo>
                  <a:cubicBezTo>
                    <a:pt x="1292" y="806"/>
                    <a:pt x="1289" y="733"/>
                    <a:pt x="1283" y="661"/>
                  </a:cubicBezTo>
                  <a:cubicBezTo>
                    <a:pt x="1280" y="623"/>
                    <a:pt x="1278" y="584"/>
                    <a:pt x="1277" y="546"/>
                  </a:cubicBezTo>
                  <a:cubicBezTo>
                    <a:pt x="1274" y="469"/>
                    <a:pt x="1260" y="396"/>
                    <a:pt x="1231" y="325"/>
                  </a:cubicBezTo>
                  <a:cubicBezTo>
                    <a:pt x="1212" y="279"/>
                    <a:pt x="1188" y="242"/>
                    <a:pt x="1161" y="205"/>
                  </a:cubicBezTo>
                  <a:lnTo>
                    <a:pt x="1161" y="205"/>
                  </a:lnTo>
                  <a:cubicBezTo>
                    <a:pt x="1172" y="220"/>
                    <a:pt x="1184" y="234"/>
                    <a:pt x="1195" y="248"/>
                  </a:cubicBezTo>
                  <a:lnTo>
                    <a:pt x="1172" y="218"/>
                  </a:lnTo>
                  <a:cubicBezTo>
                    <a:pt x="1106" y="125"/>
                    <a:pt x="1022" y="39"/>
                    <a:pt x="907" y="13"/>
                  </a:cubicBezTo>
                  <a:cubicBezTo>
                    <a:pt x="869" y="5"/>
                    <a:pt x="832" y="1"/>
                    <a:pt x="79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6"/>
            <p:cNvSpPr/>
            <p:nvPr/>
          </p:nvSpPr>
          <p:spPr>
            <a:xfrm>
              <a:off x="899650" y="8332025"/>
              <a:ext cx="39825" cy="58000"/>
            </a:xfrm>
            <a:custGeom>
              <a:avLst/>
              <a:gdLst/>
              <a:ahLst/>
              <a:cxnLst/>
              <a:rect l="l" t="t" r="r" b="b"/>
              <a:pathLst>
                <a:path w="1593" h="2320" extrusionOk="0">
                  <a:moveTo>
                    <a:pt x="1115" y="1"/>
                  </a:moveTo>
                  <a:cubicBezTo>
                    <a:pt x="978" y="1"/>
                    <a:pt x="874" y="56"/>
                    <a:pt x="764" y="145"/>
                  </a:cubicBezTo>
                  <a:cubicBezTo>
                    <a:pt x="729" y="172"/>
                    <a:pt x="695" y="199"/>
                    <a:pt x="661" y="227"/>
                  </a:cubicBezTo>
                  <a:cubicBezTo>
                    <a:pt x="589" y="285"/>
                    <a:pt x="524" y="353"/>
                    <a:pt x="469" y="428"/>
                  </a:cubicBezTo>
                  <a:cubicBezTo>
                    <a:pt x="423" y="485"/>
                    <a:pt x="378" y="543"/>
                    <a:pt x="334" y="600"/>
                  </a:cubicBezTo>
                  <a:cubicBezTo>
                    <a:pt x="260" y="697"/>
                    <a:pt x="222" y="801"/>
                    <a:pt x="177" y="913"/>
                  </a:cubicBezTo>
                  <a:cubicBezTo>
                    <a:pt x="139" y="1011"/>
                    <a:pt x="96" y="1108"/>
                    <a:pt x="64" y="1208"/>
                  </a:cubicBezTo>
                  <a:cubicBezTo>
                    <a:pt x="22" y="1346"/>
                    <a:pt x="2" y="1487"/>
                    <a:pt x="2" y="1630"/>
                  </a:cubicBezTo>
                  <a:cubicBezTo>
                    <a:pt x="1" y="1736"/>
                    <a:pt x="22" y="1842"/>
                    <a:pt x="65" y="1937"/>
                  </a:cubicBezTo>
                  <a:cubicBezTo>
                    <a:pt x="70" y="1973"/>
                    <a:pt x="81" y="2005"/>
                    <a:pt x="96" y="2036"/>
                  </a:cubicBezTo>
                  <a:cubicBezTo>
                    <a:pt x="147" y="2158"/>
                    <a:pt x="249" y="2264"/>
                    <a:pt x="380" y="2303"/>
                  </a:cubicBezTo>
                  <a:cubicBezTo>
                    <a:pt x="425" y="2314"/>
                    <a:pt x="471" y="2320"/>
                    <a:pt x="517" y="2320"/>
                  </a:cubicBezTo>
                  <a:cubicBezTo>
                    <a:pt x="603" y="2318"/>
                    <a:pt x="687" y="2294"/>
                    <a:pt x="761" y="2249"/>
                  </a:cubicBezTo>
                  <a:cubicBezTo>
                    <a:pt x="762" y="2248"/>
                    <a:pt x="764" y="2246"/>
                    <a:pt x="767" y="2244"/>
                  </a:cubicBezTo>
                  <a:lnTo>
                    <a:pt x="767" y="2244"/>
                  </a:lnTo>
                  <a:cubicBezTo>
                    <a:pt x="750" y="2251"/>
                    <a:pt x="733" y="2254"/>
                    <a:pt x="716" y="2257"/>
                  </a:cubicBezTo>
                  <a:lnTo>
                    <a:pt x="701" y="2259"/>
                  </a:lnTo>
                  <a:lnTo>
                    <a:pt x="701" y="2259"/>
                  </a:lnTo>
                  <a:cubicBezTo>
                    <a:pt x="844" y="2227"/>
                    <a:pt x="960" y="2155"/>
                    <a:pt x="1065" y="2037"/>
                  </a:cubicBezTo>
                  <a:cubicBezTo>
                    <a:pt x="1139" y="1954"/>
                    <a:pt x="1217" y="1871"/>
                    <a:pt x="1272" y="1775"/>
                  </a:cubicBezTo>
                  <a:cubicBezTo>
                    <a:pt x="1309" y="1707"/>
                    <a:pt x="1341" y="1639"/>
                    <a:pt x="1370" y="1569"/>
                  </a:cubicBezTo>
                  <a:cubicBezTo>
                    <a:pt x="1418" y="1461"/>
                    <a:pt x="1487" y="1339"/>
                    <a:pt x="1518" y="1228"/>
                  </a:cubicBezTo>
                  <a:cubicBezTo>
                    <a:pt x="1548" y="1117"/>
                    <a:pt x="1556" y="998"/>
                    <a:pt x="1570" y="882"/>
                  </a:cubicBezTo>
                  <a:cubicBezTo>
                    <a:pt x="1581" y="806"/>
                    <a:pt x="1593" y="734"/>
                    <a:pt x="1585" y="655"/>
                  </a:cubicBezTo>
                  <a:cubicBezTo>
                    <a:pt x="1579" y="591"/>
                    <a:pt x="1573" y="526"/>
                    <a:pt x="1565" y="460"/>
                  </a:cubicBezTo>
                  <a:cubicBezTo>
                    <a:pt x="1552" y="334"/>
                    <a:pt x="1519" y="227"/>
                    <a:pt x="1430" y="135"/>
                  </a:cubicBezTo>
                  <a:cubicBezTo>
                    <a:pt x="1360" y="56"/>
                    <a:pt x="1261" y="10"/>
                    <a:pt x="1157" y="3"/>
                  </a:cubicBezTo>
                  <a:cubicBezTo>
                    <a:pt x="1143" y="2"/>
                    <a:pt x="1129" y="1"/>
                    <a:pt x="111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109100" y="7327000"/>
              <a:ext cx="62925" cy="32650"/>
            </a:xfrm>
            <a:custGeom>
              <a:avLst/>
              <a:gdLst/>
              <a:ahLst/>
              <a:cxnLst/>
              <a:rect l="l" t="t" r="r" b="b"/>
              <a:pathLst>
                <a:path w="2517" h="1306" extrusionOk="0">
                  <a:moveTo>
                    <a:pt x="1148" y="0"/>
                  </a:moveTo>
                  <a:cubicBezTo>
                    <a:pt x="966" y="0"/>
                    <a:pt x="769" y="18"/>
                    <a:pt x="600" y="74"/>
                  </a:cubicBezTo>
                  <a:cubicBezTo>
                    <a:pt x="482" y="112"/>
                    <a:pt x="355" y="147"/>
                    <a:pt x="265" y="236"/>
                  </a:cubicBezTo>
                  <a:lnTo>
                    <a:pt x="265" y="236"/>
                  </a:lnTo>
                  <a:cubicBezTo>
                    <a:pt x="294" y="207"/>
                    <a:pt x="301" y="198"/>
                    <a:pt x="298" y="198"/>
                  </a:cubicBezTo>
                  <a:lnTo>
                    <a:pt x="298" y="198"/>
                  </a:lnTo>
                  <a:cubicBezTo>
                    <a:pt x="294" y="198"/>
                    <a:pt x="266" y="218"/>
                    <a:pt x="247" y="229"/>
                  </a:cubicBezTo>
                  <a:cubicBezTo>
                    <a:pt x="198" y="257"/>
                    <a:pt x="154" y="294"/>
                    <a:pt x="115" y="335"/>
                  </a:cubicBezTo>
                  <a:cubicBezTo>
                    <a:pt x="29" y="435"/>
                    <a:pt x="0" y="573"/>
                    <a:pt x="69" y="691"/>
                  </a:cubicBezTo>
                  <a:cubicBezTo>
                    <a:pt x="120" y="776"/>
                    <a:pt x="190" y="834"/>
                    <a:pt x="266" y="889"/>
                  </a:cubicBezTo>
                  <a:cubicBezTo>
                    <a:pt x="517" y="1141"/>
                    <a:pt x="912" y="1210"/>
                    <a:pt x="1253" y="1267"/>
                  </a:cubicBezTo>
                  <a:cubicBezTo>
                    <a:pt x="1376" y="1288"/>
                    <a:pt x="1516" y="1305"/>
                    <a:pt x="1653" y="1305"/>
                  </a:cubicBezTo>
                  <a:cubicBezTo>
                    <a:pt x="1773" y="1305"/>
                    <a:pt x="1891" y="1292"/>
                    <a:pt x="1998" y="1256"/>
                  </a:cubicBezTo>
                  <a:cubicBezTo>
                    <a:pt x="2167" y="1200"/>
                    <a:pt x="2320" y="1127"/>
                    <a:pt x="2417" y="969"/>
                  </a:cubicBezTo>
                  <a:cubicBezTo>
                    <a:pt x="2492" y="846"/>
                    <a:pt x="2517" y="717"/>
                    <a:pt x="2477" y="576"/>
                  </a:cubicBezTo>
                  <a:cubicBezTo>
                    <a:pt x="2394" y="280"/>
                    <a:pt x="2097" y="123"/>
                    <a:pt x="1818" y="62"/>
                  </a:cubicBezTo>
                  <a:cubicBezTo>
                    <a:pt x="1611" y="17"/>
                    <a:pt x="1407" y="5"/>
                    <a:pt x="1195" y="0"/>
                  </a:cubicBezTo>
                  <a:cubicBezTo>
                    <a:pt x="1179" y="0"/>
                    <a:pt x="1164" y="0"/>
                    <a:pt x="114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6"/>
            <p:cNvSpPr/>
            <p:nvPr/>
          </p:nvSpPr>
          <p:spPr>
            <a:xfrm>
              <a:off x="-58825" y="7263800"/>
              <a:ext cx="57675" cy="27875"/>
            </a:xfrm>
            <a:custGeom>
              <a:avLst/>
              <a:gdLst/>
              <a:ahLst/>
              <a:cxnLst/>
              <a:rect l="l" t="t" r="r" b="b"/>
              <a:pathLst>
                <a:path w="2307" h="1115" extrusionOk="0">
                  <a:moveTo>
                    <a:pt x="1107" y="1"/>
                  </a:moveTo>
                  <a:cubicBezTo>
                    <a:pt x="931" y="1"/>
                    <a:pt x="745" y="53"/>
                    <a:pt x="576" y="99"/>
                  </a:cubicBezTo>
                  <a:cubicBezTo>
                    <a:pt x="414" y="145"/>
                    <a:pt x="240" y="233"/>
                    <a:pt x="131" y="366"/>
                  </a:cubicBezTo>
                  <a:cubicBezTo>
                    <a:pt x="68" y="423"/>
                    <a:pt x="1" y="508"/>
                    <a:pt x="28" y="586"/>
                  </a:cubicBezTo>
                  <a:cubicBezTo>
                    <a:pt x="45" y="635"/>
                    <a:pt x="71" y="680"/>
                    <a:pt x="105" y="718"/>
                  </a:cubicBezTo>
                  <a:cubicBezTo>
                    <a:pt x="211" y="870"/>
                    <a:pt x="401" y="968"/>
                    <a:pt x="576" y="1014"/>
                  </a:cubicBezTo>
                  <a:cubicBezTo>
                    <a:pt x="747" y="1061"/>
                    <a:pt x="932" y="1114"/>
                    <a:pt x="1107" y="1114"/>
                  </a:cubicBezTo>
                  <a:cubicBezTo>
                    <a:pt x="1112" y="1114"/>
                    <a:pt x="1117" y="1114"/>
                    <a:pt x="1121" y="1114"/>
                  </a:cubicBezTo>
                  <a:cubicBezTo>
                    <a:pt x="1309" y="1114"/>
                    <a:pt x="1496" y="1100"/>
                    <a:pt x="1682" y="1076"/>
                  </a:cubicBezTo>
                  <a:cubicBezTo>
                    <a:pt x="1782" y="1060"/>
                    <a:pt x="1868" y="1024"/>
                    <a:pt x="1960" y="984"/>
                  </a:cubicBezTo>
                  <a:cubicBezTo>
                    <a:pt x="2060" y="941"/>
                    <a:pt x="2126" y="878"/>
                    <a:pt x="2189" y="798"/>
                  </a:cubicBezTo>
                  <a:cubicBezTo>
                    <a:pt x="2256" y="735"/>
                    <a:pt x="2307" y="658"/>
                    <a:pt x="2307" y="558"/>
                  </a:cubicBezTo>
                  <a:cubicBezTo>
                    <a:pt x="2307" y="460"/>
                    <a:pt x="2258" y="385"/>
                    <a:pt x="2192" y="322"/>
                  </a:cubicBezTo>
                  <a:cubicBezTo>
                    <a:pt x="2133" y="245"/>
                    <a:pt x="2070" y="179"/>
                    <a:pt x="1975" y="138"/>
                  </a:cubicBezTo>
                  <a:cubicBezTo>
                    <a:pt x="1878" y="96"/>
                    <a:pt x="1786" y="56"/>
                    <a:pt x="1682" y="39"/>
                  </a:cubicBezTo>
                  <a:cubicBezTo>
                    <a:pt x="1498" y="10"/>
                    <a:pt x="1307" y="4"/>
                    <a:pt x="1121" y="1"/>
                  </a:cubicBezTo>
                  <a:cubicBezTo>
                    <a:pt x="1116" y="1"/>
                    <a:pt x="1112" y="1"/>
                    <a:pt x="11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6"/>
            <p:cNvSpPr/>
            <p:nvPr/>
          </p:nvSpPr>
          <p:spPr>
            <a:xfrm>
              <a:off x="39175" y="7313425"/>
              <a:ext cx="51775" cy="25575"/>
            </a:xfrm>
            <a:custGeom>
              <a:avLst/>
              <a:gdLst/>
              <a:ahLst/>
              <a:cxnLst/>
              <a:rect l="l" t="t" r="r" b="b"/>
              <a:pathLst>
                <a:path w="2071" h="1023" extrusionOk="0">
                  <a:moveTo>
                    <a:pt x="1172" y="0"/>
                  </a:moveTo>
                  <a:cubicBezTo>
                    <a:pt x="1144" y="0"/>
                    <a:pt x="1116" y="1"/>
                    <a:pt x="1088" y="3"/>
                  </a:cubicBezTo>
                  <a:cubicBezTo>
                    <a:pt x="985" y="8"/>
                    <a:pt x="876" y="4"/>
                    <a:pt x="778" y="32"/>
                  </a:cubicBezTo>
                  <a:cubicBezTo>
                    <a:pt x="632" y="72"/>
                    <a:pt x="489" y="124"/>
                    <a:pt x="352" y="192"/>
                  </a:cubicBezTo>
                  <a:cubicBezTo>
                    <a:pt x="232" y="252"/>
                    <a:pt x="103" y="316"/>
                    <a:pt x="56" y="447"/>
                  </a:cubicBezTo>
                  <a:cubicBezTo>
                    <a:pt x="1" y="473"/>
                    <a:pt x="1" y="551"/>
                    <a:pt x="56" y="577"/>
                  </a:cubicBezTo>
                  <a:cubicBezTo>
                    <a:pt x="103" y="708"/>
                    <a:pt x="232" y="772"/>
                    <a:pt x="352" y="832"/>
                  </a:cubicBezTo>
                  <a:cubicBezTo>
                    <a:pt x="489" y="900"/>
                    <a:pt x="630" y="952"/>
                    <a:pt x="778" y="990"/>
                  </a:cubicBezTo>
                  <a:cubicBezTo>
                    <a:pt x="876" y="1018"/>
                    <a:pt x="985" y="1016"/>
                    <a:pt x="1086" y="1019"/>
                  </a:cubicBezTo>
                  <a:cubicBezTo>
                    <a:pt x="1117" y="1022"/>
                    <a:pt x="1149" y="1023"/>
                    <a:pt x="1180" y="1023"/>
                  </a:cubicBezTo>
                  <a:cubicBezTo>
                    <a:pt x="1248" y="1023"/>
                    <a:pt x="1316" y="1017"/>
                    <a:pt x="1384" y="1006"/>
                  </a:cubicBezTo>
                  <a:cubicBezTo>
                    <a:pt x="1444" y="996"/>
                    <a:pt x="1508" y="989"/>
                    <a:pt x="1567" y="973"/>
                  </a:cubicBezTo>
                  <a:cubicBezTo>
                    <a:pt x="1651" y="950"/>
                    <a:pt x="1693" y="913"/>
                    <a:pt x="1746" y="874"/>
                  </a:cubicBezTo>
                  <a:cubicBezTo>
                    <a:pt x="1774" y="864"/>
                    <a:pt x="1799" y="854"/>
                    <a:pt x="1823" y="838"/>
                  </a:cubicBezTo>
                  <a:cubicBezTo>
                    <a:pt x="2070" y="698"/>
                    <a:pt x="2070" y="325"/>
                    <a:pt x="1825" y="184"/>
                  </a:cubicBezTo>
                  <a:cubicBezTo>
                    <a:pt x="1809" y="175"/>
                    <a:pt x="1792" y="166"/>
                    <a:pt x="1776" y="158"/>
                  </a:cubicBezTo>
                  <a:cubicBezTo>
                    <a:pt x="1761" y="150"/>
                    <a:pt x="1753" y="146"/>
                    <a:pt x="1752" y="146"/>
                  </a:cubicBezTo>
                  <a:lnTo>
                    <a:pt x="1752" y="146"/>
                  </a:lnTo>
                  <a:cubicBezTo>
                    <a:pt x="1751" y="146"/>
                    <a:pt x="1752" y="147"/>
                    <a:pt x="1754" y="149"/>
                  </a:cubicBezTo>
                  <a:lnTo>
                    <a:pt x="1754" y="149"/>
                  </a:lnTo>
                  <a:cubicBezTo>
                    <a:pt x="1741" y="138"/>
                    <a:pt x="1725" y="126"/>
                    <a:pt x="1706" y="112"/>
                  </a:cubicBezTo>
                  <a:cubicBezTo>
                    <a:pt x="1680" y="97"/>
                    <a:pt x="1653" y="84"/>
                    <a:pt x="1625" y="75"/>
                  </a:cubicBezTo>
                  <a:cubicBezTo>
                    <a:pt x="1548" y="43"/>
                    <a:pt x="1467" y="31"/>
                    <a:pt x="1384" y="17"/>
                  </a:cubicBezTo>
                  <a:cubicBezTo>
                    <a:pt x="1314" y="6"/>
                    <a:pt x="1243" y="0"/>
                    <a:pt x="117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77150" y="7451825"/>
              <a:ext cx="40200" cy="51200"/>
            </a:xfrm>
            <a:custGeom>
              <a:avLst/>
              <a:gdLst/>
              <a:ahLst/>
              <a:cxnLst/>
              <a:rect l="l" t="t" r="r" b="b"/>
              <a:pathLst>
                <a:path w="1608" h="2048" extrusionOk="0">
                  <a:moveTo>
                    <a:pt x="233" y="929"/>
                  </a:moveTo>
                  <a:lnTo>
                    <a:pt x="233" y="929"/>
                  </a:lnTo>
                  <a:cubicBezTo>
                    <a:pt x="233" y="929"/>
                    <a:pt x="238" y="940"/>
                    <a:pt x="253" y="971"/>
                  </a:cubicBezTo>
                  <a:lnTo>
                    <a:pt x="253" y="971"/>
                  </a:lnTo>
                  <a:cubicBezTo>
                    <a:pt x="243" y="950"/>
                    <a:pt x="233" y="929"/>
                    <a:pt x="233" y="929"/>
                  </a:cubicBezTo>
                  <a:close/>
                  <a:moveTo>
                    <a:pt x="204" y="1"/>
                  </a:moveTo>
                  <a:cubicBezTo>
                    <a:pt x="165" y="1"/>
                    <a:pt x="126" y="12"/>
                    <a:pt x="91" y="41"/>
                  </a:cubicBezTo>
                  <a:cubicBezTo>
                    <a:pt x="28" y="90"/>
                    <a:pt x="0" y="171"/>
                    <a:pt x="20" y="248"/>
                  </a:cubicBezTo>
                  <a:cubicBezTo>
                    <a:pt x="28" y="271"/>
                    <a:pt x="32" y="294"/>
                    <a:pt x="40" y="317"/>
                  </a:cubicBezTo>
                  <a:cubicBezTo>
                    <a:pt x="43" y="380"/>
                    <a:pt x="55" y="443"/>
                    <a:pt x="75" y="503"/>
                  </a:cubicBezTo>
                  <a:cubicBezTo>
                    <a:pt x="100" y="597"/>
                    <a:pt x="132" y="689"/>
                    <a:pt x="169" y="778"/>
                  </a:cubicBezTo>
                  <a:cubicBezTo>
                    <a:pt x="201" y="847"/>
                    <a:pt x="229" y="920"/>
                    <a:pt x="263" y="990"/>
                  </a:cubicBezTo>
                  <a:cubicBezTo>
                    <a:pt x="259" y="983"/>
                    <a:pt x="256" y="976"/>
                    <a:pt x="253" y="971"/>
                  </a:cubicBezTo>
                  <a:lnTo>
                    <a:pt x="253" y="971"/>
                  </a:lnTo>
                  <a:cubicBezTo>
                    <a:pt x="260" y="984"/>
                    <a:pt x="266" y="997"/>
                    <a:pt x="269" y="1005"/>
                  </a:cubicBezTo>
                  <a:cubicBezTo>
                    <a:pt x="281" y="1036"/>
                    <a:pt x="295" y="1072"/>
                    <a:pt x="309" y="1108"/>
                  </a:cubicBezTo>
                  <a:cubicBezTo>
                    <a:pt x="376" y="1280"/>
                    <a:pt x="482" y="1444"/>
                    <a:pt x="585" y="1599"/>
                  </a:cubicBezTo>
                  <a:cubicBezTo>
                    <a:pt x="625" y="1661"/>
                    <a:pt x="668" y="1719"/>
                    <a:pt x="717" y="1773"/>
                  </a:cubicBezTo>
                  <a:cubicBezTo>
                    <a:pt x="748" y="1799"/>
                    <a:pt x="779" y="1823"/>
                    <a:pt x="812" y="1846"/>
                  </a:cubicBezTo>
                  <a:cubicBezTo>
                    <a:pt x="835" y="1883"/>
                    <a:pt x="951" y="1962"/>
                    <a:pt x="954" y="1965"/>
                  </a:cubicBezTo>
                  <a:cubicBezTo>
                    <a:pt x="1009" y="1995"/>
                    <a:pt x="1072" y="2014"/>
                    <a:pt x="1136" y="2018"/>
                  </a:cubicBezTo>
                  <a:cubicBezTo>
                    <a:pt x="1158" y="2029"/>
                    <a:pt x="1182" y="2037"/>
                    <a:pt x="1205" y="2043"/>
                  </a:cubicBezTo>
                  <a:cubicBezTo>
                    <a:pt x="1225" y="2046"/>
                    <a:pt x="1245" y="2048"/>
                    <a:pt x="1265" y="2048"/>
                  </a:cubicBezTo>
                  <a:cubicBezTo>
                    <a:pt x="1357" y="2048"/>
                    <a:pt x="1444" y="2011"/>
                    <a:pt x="1494" y="1925"/>
                  </a:cubicBezTo>
                  <a:cubicBezTo>
                    <a:pt x="1514" y="1888"/>
                    <a:pt x="1529" y="1848"/>
                    <a:pt x="1539" y="1806"/>
                  </a:cubicBezTo>
                  <a:cubicBezTo>
                    <a:pt x="1579" y="1742"/>
                    <a:pt x="1608" y="1674"/>
                    <a:pt x="1605" y="1588"/>
                  </a:cubicBezTo>
                  <a:cubicBezTo>
                    <a:pt x="1600" y="1535"/>
                    <a:pt x="1594" y="1481"/>
                    <a:pt x="1583" y="1427"/>
                  </a:cubicBezTo>
                  <a:cubicBezTo>
                    <a:pt x="1569" y="1234"/>
                    <a:pt x="1483" y="1066"/>
                    <a:pt x="1384" y="899"/>
                  </a:cubicBezTo>
                  <a:cubicBezTo>
                    <a:pt x="1301" y="753"/>
                    <a:pt x="1195" y="620"/>
                    <a:pt x="1072" y="506"/>
                  </a:cubicBezTo>
                  <a:cubicBezTo>
                    <a:pt x="958" y="401"/>
                    <a:pt x="840" y="282"/>
                    <a:pt x="710" y="200"/>
                  </a:cubicBezTo>
                  <a:cubicBezTo>
                    <a:pt x="656" y="167"/>
                    <a:pt x="599" y="140"/>
                    <a:pt x="544" y="111"/>
                  </a:cubicBezTo>
                  <a:cubicBezTo>
                    <a:pt x="484" y="78"/>
                    <a:pt x="419" y="54"/>
                    <a:pt x="353" y="44"/>
                  </a:cubicBezTo>
                  <a:lnTo>
                    <a:pt x="310" y="25"/>
                  </a:lnTo>
                  <a:cubicBezTo>
                    <a:pt x="275" y="10"/>
                    <a:pt x="239" y="1"/>
                    <a:pt x="204"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a:off x="48175" y="7504025"/>
              <a:ext cx="53900" cy="56725"/>
            </a:xfrm>
            <a:custGeom>
              <a:avLst/>
              <a:gdLst/>
              <a:ahLst/>
              <a:cxnLst/>
              <a:rect l="l" t="t" r="r" b="b"/>
              <a:pathLst>
                <a:path w="2156" h="2269" extrusionOk="0">
                  <a:moveTo>
                    <a:pt x="218" y="0"/>
                  </a:moveTo>
                  <a:cubicBezTo>
                    <a:pt x="110" y="0"/>
                    <a:pt x="0" y="90"/>
                    <a:pt x="44" y="211"/>
                  </a:cubicBezTo>
                  <a:cubicBezTo>
                    <a:pt x="74" y="293"/>
                    <a:pt x="107" y="371"/>
                    <a:pt x="120" y="455"/>
                  </a:cubicBezTo>
                  <a:cubicBezTo>
                    <a:pt x="130" y="529"/>
                    <a:pt x="135" y="606"/>
                    <a:pt x="155" y="678"/>
                  </a:cubicBezTo>
                  <a:cubicBezTo>
                    <a:pt x="210" y="873"/>
                    <a:pt x="298" y="1056"/>
                    <a:pt x="396" y="1231"/>
                  </a:cubicBezTo>
                  <a:cubicBezTo>
                    <a:pt x="502" y="1423"/>
                    <a:pt x="611" y="1621"/>
                    <a:pt x="763" y="1782"/>
                  </a:cubicBezTo>
                  <a:cubicBezTo>
                    <a:pt x="820" y="1842"/>
                    <a:pt x="884" y="1894"/>
                    <a:pt x="947" y="1949"/>
                  </a:cubicBezTo>
                  <a:cubicBezTo>
                    <a:pt x="1012" y="2008"/>
                    <a:pt x="1081" y="2077"/>
                    <a:pt x="1156" y="2120"/>
                  </a:cubicBezTo>
                  <a:cubicBezTo>
                    <a:pt x="1216" y="2155"/>
                    <a:pt x="1280" y="2178"/>
                    <a:pt x="1348" y="2191"/>
                  </a:cubicBezTo>
                  <a:cubicBezTo>
                    <a:pt x="1382" y="2207"/>
                    <a:pt x="1416" y="2221"/>
                    <a:pt x="1451" y="2230"/>
                  </a:cubicBezTo>
                  <a:cubicBezTo>
                    <a:pt x="1497" y="2244"/>
                    <a:pt x="1544" y="2250"/>
                    <a:pt x="1591" y="2250"/>
                  </a:cubicBezTo>
                  <a:cubicBezTo>
                    <a:pt x="1604" y="2250"/>
                    <a:pt x="1617" y="2250"/>
                    <a:pt x="1631" y="2249"/>
                  </a:cubicBezTo>
                  <a:cubicBezTo>
                    <a:pt x="1677" y="2261"/>
                    <a:pt x="1725" y="2268"/>
                    <a:pt x="1771" y="2268"/>
                  </a:cubicBezTo>
                  <a:cubicBezTo>
                    <a:pt x="1865" y="2268"/>
                    <a:pt x="1956" y="2239"/>
                    <a:pt x="2031" y="2168"/>
                  </a:cubicBezTo>
                  <a:cubicBezTo>
                    <a:pt x="2145" y="2060"/>
                    <a:pt x="2156" y="1926"/>
                    <a:pt x="2134" y="1790"/>
                  </a:cubicBezTo>
                  <a:cubicBezTo>
                    <a:pt x="2143" y="1699"/>
                    <a:pt x="2133" y="1606"/>
                    <a:pt x="2103" y="1520"/>
                  </a:cubicBezTo>
                  <a:cubicBezTo>
                    <a:pt x="2087" y="1377"/>
                    <a:pt x="2028" y="1257"/>
                    <a:pt x="1942" y="1137"/>
                  </a:cubicBezTo>
                  <a:cubicBezTo>
                    <a:pt x="1869" y="1034"/>
                    <a:pt x="1799" y="922"/>
                    <a:pt x="1712" y="832"/>
                  </a:cubicBezTo>
                  <a:cubicBezTo>
                    <a:pt x="1563" y="680"/>
                    <a:pt x="1385" y="560"/>
                    <a:pt x="1213" y="439"/>
                  </a:cubicBezTo>
                  <a:cubicBezTo>
                    <a:pt x="1144" y="389"/>
                    <a:pt x="1075" y="336"/>
                    <a:pt x="999" y="297"/>
                  </a:cubicBezTo>
                  <a:cubicBezTo>
                    <a:pt x="929" y="260"/>
                    <a:pt x="857" y="227"/>
                    <a:pt x="784" y="193"/>
                  </a:cubicBezTo>
                  <a:cubicBezTo>
                    <a:pt x="695" y="155"/>
                    <a:pt x="603" y="124"/>
                    <a:pt x="508" y="104"/>
                  </a:cubicBezTo>
                  <a:cubicBezTo>
                    <a:pt x="433" y="85"/>
                    <a:pt x="370" y="53"/>
                    <a:pt x="296" y="18"/>
                  </a:cubicBezTo>
                  <a:cubicBezTo>
                    <a:pt x="272" y="6"/>
                    <a:pt x="245" y="0"/>
                    <a:pt x="21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128650" y="7713725"/>
              <a:ext cx="68400" cy="36925"/>
            </a:xfrm>
            <a:custGeom>
              <a:avLst/>
              <a:gdLst/>
              <a:ahLst/>
              <a:cxnLst/>
              <a:rect l="l" t="t" r="r" b="b"/>
              <a:pathLst>
                <a:path w="2736" h="1477" extrusionOk="0">
                  <a:moveTo>
                    <a:pt x="1798" y="1"/>
                  </a:moveTo>
                  <a:cubicBezTo>
                    <a:pt x="1694" y="1"/>
                    <a:pt x="1590" y="23"/>
                    <a:pt x="1489" y="41"/>
                  </a:cubicBezTo>
                  <a:cubicBezTo>
                    <a:pt x="1332" y="72"/>
                    <a:pt x="1177" y="112"/>
                    <a:pt x="1025" y="161"/>
                  </a:cubicBezTo>
                  <a:cubicBezTo>
                    <a:pt x="841" y="218"/>
                    <a:pt x="664" y="299"/>
                    <a:pt x="501" y="402"/>
                  </a:cubicBezTo>
                  <a:cubicBezTo>
                    <a:pt x="332" y="506"/>
                    <a:pt x="197" y="666"/>
                    <a:pt x="96" y="833"/>
                  </a:cubicBezTo>
                  <a:cubicBezTo>
                    <a:pt x="1" y="987"/>
                    <a:pt x="62" y="1202"/>
                    <a:pt x="216" y="1291"/>
                  </a:cubicBezTo>
                  <a:cubicBezTo>
                    <a:pt x="444" y="1423"/>
                    <a:pt x="694" y="1477"/>
                    <a:pt x="948" y="1477"/>
                  </a:cubicBezTo>
                  <a:cubicBezTo>
                    <a:pt x="1090" y="1477"/>
                    <a:pt x="1233" y="1460"/>
                    <a:pt x="1375" y="1431"/>
                  </a:cubicBezTo>
                  <a:cubicBezTo>
                    <a:pt x="1527" y="1400"/>
                    <a:pt x="1674" y="1372"/>
                    <a:pt x="1822" y="1325"/>
                  </a:cubicBezTo>
                  <a:cubicBezTo>
                    <a:pt x="1935" y="1286"/>
                    <a:pt x="2049" y="1248"/>
                    <a:pt x="2152" y="1188"/>
                  </a:cubicBezTo>
                  <a:cubicBezTo>
                    <a:pt x="2256" y="1127"/>
                    <a:pt x="2347" y="1045"/>
                    <a:pt x="2436" y="964"/>
                  </a:cubicBezTo>
                  <a:cubicBezTo>
                    <a:pt x="2735" y="688"/>
                    <a:pt x="2582" y="159"/>
                    <a:pt x="2196" y="60"/>
                  </a:cubicBezTo>
                  <a:cubicBezTo>
                    <a:pt x="2083" y="30"/>
                    <a:pt x="1966" y="12"/>
                    <a:pt x="1849" y="3"/>
                  </a:cubicBezTo>
                  <a:cubicBezTo>
                    <a:pt x="1832" y="1"/>
                    <a:pt x="1815" y="1"/>
                    <a:pt x="179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221550" y="7734075"/>
              <a:ext cx="43900" cy="34425"/>
            </a:xfrm>
            <a:custGeom>
              <a:avLst/>
              <a:gdLst/>
              <a:ahLst/>
              <a:cxnLst/>
              <a:rect l="l" t="t" r="r" b="b"/>
              <a:pathLst>
                <a:path w="1756" h="1377" extrusionOk="0">
                  <a:moveTo>
                    <a:pt x="1117" y="1"/>
                  </a:moveTo>
                  <a:cubicBezTo>
                    <a:pt x="1055" y="1"/>
                    <a:pt x="994" y="12"/>
                    <a:pt x="936" y="35"/>
                  </a:cubicBezTo>
                  <a:cubicBezTo>
                    <a:pt x="873" y="61"/>
                    <a:pt x="810" y="86"/>
                    <a:pt x="747" y="112"/>
                  </a:cubicBezTo>
                  <a:cubicBezTo>
                    <a:pt x="604" y="173"/>
                    <a:pt x="447" y="250"/>
                    <a:pt x="338" y="363"/>
                  </a:cubicBezTo>
                  <a:cubicBezTo>
                    <a:pt x="257" y="449"/>
                    <a:pt x="157" y="548"/>
                    <a:pt x="111" y="654"/>
                  </a:cubicBezTo>
                  <a:cubicBezTo>
                    <a:pt x="96" y="692"/>
                    <a:pt x="79" y="729"/>
                    <a:pt x="64" y="766"/>
                  </a:cubicBezTo>
                  <a:cubicBezTo>
                    <a:pt x="25" y="853"/>
                    <a:pt x="1" y="922"/>
                    <a:pt x="14" y="1021"/>
                  </a:cubicBezTo>
                  <a:cubicBezTo>
                    <a:pt x="22" y="1090"/>
                    <a:pt x="50" y="1154"/>
                    <a:pt x="94" y="1206"/>
                  </a:cubicBezTo>
                  <a:cubicBezTo>
                    <a:pt x="182" y="1314"/>
                    <a:pt x="303" y="1338"/>
                    <a:pt x="429" y="1358"/>
                  </a:cubicBezTo>
                  <a:lnTo>
                    <a:pt x="563" y="1377"/>
                  </a:lnTo>
                  <a:cubicBezTo>
                    <a:pt x="616" y="1374"/>
                    <a:pt x="669" y="1368"/>
                    <a:pt x="721" y="1357"/>
                  </a:cubicBezTo>
                  <a:lnTo>
                    <a:pt x="778" y="1349"/>
                  </a:lnTo>
                  <a:cubicBezTo>
                    <a:pt x="824" y="1343"/>
                    <a:pt x="870" y="1338"/>
                    <a:pt x="914" y="1329"/>
                  </a:cubicBezTo>
                  <a:cubicBezTo>
                    <a:pt x="997" y="1312"/>
                    <a:pt x="1077" y="1268"/>
                    <a:pt x="1151" y="1228"/>
                  </a:cubicBezTo>
                  <a:cubicBezTo>
                    <a:pt x="1192" y="1206"/>
                    <a:pt x="1234" y="1186"/>
                    <a:pt x="1274" y="1160"/>
                  </a:cubicBezTo>
                  <a:cubicBezTo>
                    <a:pt x="1313" y="1136"/>
                    <a:pt x="1350" y="1108"/>
                    <a:pt x="1389" y="1081"/>
                  </a:cubicBezTo>
                  <a:cubicBezTo>
                    <a:pt x="1456" y="1038"/>
                    <a:pt x="1518" y="984"/>
                    <a:pt x="1568" y="921"/>
                  </a:cubicBezTo>
                  <a:cubicBezTo>
                    <a:pt x="1599" y="879"/>
                    <a:pt x="1625" y="835"/>
                    <a:pt x="1647" y="786"/>
                  </a:cubicBezTo>
                  <a:cubicBezTo>
                    <a:pt x="1650" y="781"/>
                    <a:pt x="1654" y="776"/>
                    <a:pt x="1657" y="772"/>
                  </a:cubicBezTo>
                  <a:cubicBezTo>
                    <a:pt x="1685" y="721"/>
                    <a:pt x="1705" y="667"/>
                    <a:pt x="1714" y="611"/>
                  </a:cubicBezTo>
                  <a:cubicBezTo>
                    <a:pt x="1725" y="589"/>
                    <a:pt x="1733" y="566"/>
                    <a:pt x="1737" y="543"/>
                  </a:cubicBezTo>
                  <a:cubicBezTo>
                    <a:pt x="1750" y="452"/>
                    <a:pt x="1756" y="379"/>
                    <a:pt x="1719" y="291"/>
                  </a:cubicBezTo>
                  <a:cubicBezTo>
                    <a:pt x="1688" y="219"/>
                    <a:pt x="1633" y="144"/>
                    <a:pt x="1561" y="107"/>
                  </a:cubicBezTo>
                  <a:cubicBezTo>
                    <a:pt x="1518" y="86"/>
                    <a:pt x="1473" y="70"/>
                    <a:pt x="1427" y="61"/>
                  </a:cubicBezTo>
                  <a:cubicBezTo>
                    <a:pt x="1373" y="38"/>
                    <a:pt x="1316" y="26"/>
                    <a:pt x="1260" y="21"/>
                  </a:cubicBezTo>
                  <a:cubicBezTo>
                    <a:pt x="1213" y="8"/>
                    <a:pt x="1165" y="1"/>
                    <a:pt x="111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265225" y="7674375"/>
              <a:ext cx="42425" cy="32050"/>
            </a:xfrm>
            <a:custGeom>
              <a:avLst/>
              <a:gdLst/>
              <a:ahLst/>
              <a:cxnLst/>
              <a:rect l="l" t="t" r="r" b="b"/>
              <a:pathLst>
                <a:path w="1697" h="1282" extrusionOk="0">
                  <a:moveTo>
                    <a:pt x="1083" y="0"/>
                  </a:moveTo>
                  <a:cubicBezTo>
                    <a:pt x="1026" y="0"/>
                    <a:pt x="970" y="8"/>
                    <a:pt x="916" y="23"/>
                  </a:cubicBezTo>
                  <a:cubicBezTo>
                    <a:pt x="881" y="34"/>
                    <a:pt x="845" y="47"/>
                    <a:pt x="810" y="57"/>
                  </a:cubicBezTo>
                  <a:cubicBezTo>
                    <a:pt x="730" y="80"/>
                    <a:pt x="650" y="100"/>
                    <a:pt x="580" y="147"/>
                  </a:cubicBezTo>
                  <a:cubicBezTo>
                    <a:pt x="546" y="170"/>
                    <a:pt x="514" y="196"/>
                    <a:pt x="480" y="218"/>
                  </a:cubicBezTo>
                  <a:cubicBezTo>
                    <a:pt x="388" y="279"/>
                    <a:pt x="302" y="347"/>
                    <a:pt x="222" y="422"/>
                  </a:cubicBezTo>
                  <a:cubicBezTo>
                    <a:pt x="198" y="447"/>
                    <a:pt x="171" y="468"/>
                    <a:pt x="145" y="491"/>
                  </a:cubicBezTo>
                  <a:cubicBezTo>
                    <a:pt x="65" y="560"/>
                    <a:pt x="15" y="657"/>
                    <a:pt x="4" y="761"/>
                  </a:cubicBezTo>
                  <a:cubicBezTo>
                    <a:pt x="3" y="771"/>
                    <a:pt x="4" y="778"/>
                    <a:pt x="3" y="786"/>
                  </a:cubicBezTo>
                  <a:cubicBezTo>
                    <a:pt x="1" y="796"/>
                    <a:pt x="1" y="806"/>
                    <a:pt x="1" y="816"/>
                  </a:cubicBezTo>
                  <a:lnTo>
                    <a:pt x="1" y="816"/>
                  </a:lnTo>
                  <a:cubicBezTo>
                    <a:pt x="1" y="816"/>
                    <a:pt x="1" y="815"/>
                    <a:pt x="1" y="815"/>
                  </a:cubicBezTo>
                  <a:cubicBezTo>
                    <a:pt x="1" y="817"/>
                    <a:pt x="1" y="817"/>
                    <a:pt x="1" y="818"/>
                  </a:cubicBezTo>
                  <a:cubicBezTo>
                    <a:pt x="1" y="817"/>
                    <a:pt x="1" y="817"/>
                    <a:pt x="1" y="816"/>
                  </a:cubicBezTo>
                  <a:lnTo>
                    <a:pt x="1" y="816"/>
                  </a:lnTo>
                  <a:cubicBezTo>
                    <a:pt x="1" y="846"/>
                    <a:pt x="6" y="877"/>
                    <a:pt x="15" y="906"/>
                  </a:cubicBezTo>
                  <a:cubicBezTo>
                    <a:pt x="13" y="904"/>
                    <a:pt x="12" y="903"/>
                    <a:pt x="12" y="900"/>
                  </a:cubicBezTo>
                  <a:lnTo>
                    <a:pt x="12" y="900"/>
                  </a:lnTo>
                  <a:cubicBezTo>
                    <a:pt x="12" y="904"/>
                    <a:pt x="12" y="909"/>
                    <a:pt x="13" y="912"/>
                  </a:cubicBezTo>
                  <a:cubicBezTo>
                    <a:pt x="39" y="1056"/>
                    <a:pt x="171" y="1155"/>
                    <a:pt x="300" y="1199"/>
                  </a:cubicBezTo>
                  <a:cubicBezTo>
                    <a:pt x="363" y="1221"/>
                    <a:pt x="426" y="1241"/>
                    <a:pt x="492" y="1257"/>
                  </a:cubicBezTo>
                  <a:cubicBezTo>
                    <a:pt x="560" y="1274"/>
                    <a:pt x="629" y="1282"/>
                    <a:pt x="699" y="1282"/>
                  </a:cubicBezTo>
                  <a:cubicBezTo>
                    <a:pt x="741" y="1282"/>
                    <a:pt x="784" y="1279"/>
                    <a:pt x="826" y="1273"/>
                  </a:cubicBezTo>
                  <a:cubicBezTo>
                    <a:pt x="905" y="1267"/>
                    <a:pt x="984" y="1254"/>
                    <a:pt x="1062" y="1239"/>
                  </a:cubicBezTo>
                  <a:cubicBezTo>
                    <a:pt x="1148" y="1219"/>
                    <a:pt x="1220" y="1171"/>
                    <a:pt x="1292" y="1122"/>
                  </a:cubicBezTo>
                  <a:cubicBezTo>
                    <a:pt x="1357" y="1081"/>
                    <a:pt x="1418" y="1035"/>
                    <a:pt x="1475" y="984"/>
                  </a:cubicBezTo>
                  <a:cubicBezTo>
                    <a:pt x="1546" y="917"/>
                    <a:pt x="1615" y="812"/>
                    <a:pt x="1635" y="718"/>
                  </a:cubicBezTo>
                  <a:cubicBezTo>
                    <a:pt x="1638" y="709"/>
                    <a:pt x="1636" y="700"/>
                    <a:pt x="1638" y="691"/>
                  </a:cubicBezTo>
                  <a:cubicBezTo>
                    <a:pt x="1696" y="551"/>
                    <a:pt x="1685" y="393"/>
                    <a:pt x="1612" y="261"/>
                  </a:cubicBezTo>
                  <a:cubicBezTo>
                    <a:pt x="1543" y="143"/>
                    <a:pt x="1397" y="37"/>
                    <a:pt x="1252" y="26"/>
                  </a:cubicBezTo>
                  <a:cubicBezTo>
                    <a:pt x="1246" y="24"/>
                    <a:pt x="1243" y="21"/>
                    <a:pt x="1237" y="20"/>
                  </a:cubicBezTo>
                  <a:cubicBezTo>
                    <a:pt x="1186" y="7"/>
                    <a:pt x="1134" y="0"/>
                    <a:pt x="108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303900" y="7316825"/>
              <a:ext cx="250" cy="75"/>
            </a:xfrm>
            <a:custGeom>
              <a:avLst/>
              <a:gdLst/>
              <a:ahLst/>
              <a:cxnLst/>
              <a:rect l="l" t="t" r="r" b="b"/>
              <a:pathLst>
                <a:path w="10" h="3" extrusionOk="0">
                  <a:moveTo>
                    <a:pt x="0" y="0"/>
                  </a:moveTo>
                  <a:cubicBezTo>
                    <a:pt x="3" y="2"/>
                    <a:pt x="6" y="2"/>
                    <a:pt x="9" y="2"/>
                  </a:cubicBezTo>
                  <a:lnTo>
                    <a:pt x="0"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303825" y="7316825"/>
              <a:ext cx="200" cy="25"/>
            </a:xfrm>
            <a:custGeom>
              <a:avLst/>
              <a:gdLst/>
              <a:ahLst/>
              <a:cxnLst/>
              <a:rect l="l" t="t" r="r" b="b"/>
              <a:pathLst>
                <a:path w="8" h="1" extrusionOk="0">
                  <a:moveTo>
                    <a:pt x="0" y="0"/>
                  </a:moveTo>
                  <a:lnTo>
                    <a:pt x="3" y="0"/>
                  </a:lnTo>
                  <a:lnTo>
                    <a:pt x="8" y="0"/>
                  </a:ln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279475" y="7316800"/>
              <a:ext cx="33675" cy="35425"/>
            </a:xfrm>
            <a:custGeom>
              <a:avLst/>
              <a:gdLst/>
              <a:ahLst/>
              <a:cxnLst/>
              <a:rect l="l" t="t" r="r" b="b"/>
              <a:pathLst>
                <a:path w="1347" h="1417" extrusionOk="0">
                  <a:moveTo>
                    <a:pt x="1016" y="0"/>
                  </a:moveTo>
                  <a:cubicBezTo>
                    <a:pt x="1006" y="0"/>
                    <a:pt x="996" y="1"/>
                    <a:pt x="986" y="1"/>
                  </a:cubicBezTo>
                  <a:lnTo>
                    <a:pt x="995" y="3"/>
                  </a:lnTo>
                  <a:lnTo>
                    <a:pt x="995" y="3"/>
                  </a:lnTo>
                  <a:cubicBezTo>
                    <a:pt x="994" y="3"/>
                    <a:pt x="993" y="3"/>
                    <a:pt x="993" y="3"/>
                  </a:cubicBezTo>
                  <a:cubicBezTo>
                    <a:pt x="987" y="3"/>
                    <a:pt x="982" y="3"/>
                    <a:pt x="977" y="3"/>
                  </a:cubicBezTo>
                  <a:cubicBezTo>
                    <a:pt x="969" y="3"/>
                    <a:pt x="962" y="3"/>
                    <a:pt x="954" y="4"/>
                  </a:cubicBezTo>
                  <a:lnTo>
                    <a:pt x="954" y="4"/>
                  </a:lnTo>
                  <a:lnTo>
                    <a:pt x="971" y="1"/>
                  </a:lnTo>
                  <a:cubicBezTo>
                    <a:pt x="948" y="1"/>
                    <a:pt x="925" y="5"/>
                    <a:pt x="902" y="11"/>
                  </a:cubicBezTo>
                  <a:lnTo>
                    <a:pt x="891" y="12"/>
                  </a:lnTo>
                  <a:lnTo>
                    <a:pt x="899" y="12"/>
                  </a:lnTo>
                  <a:cubicBezTo>
                    <a:pt x="814" y="31"/>
                    <a:pt x="738" y="78"/>
                    <a:pt x="656" y="126"/>
                  </a:cubicBezTo>
                  <a:cubicBezTo>
                    <a:pt x="627" y="143"/>
                    <a:pt x="596" y="158"/>
                    <a:pt x="567" y="177"/>
                  </a:cubicBezTo>
                  <a:cubicBezTo>
                    <a:pt x="501" y="216"/>
                    <a:pt x="458" y="267"/>
                    <a:pt x="411" y="324"/>
                  </a:cubicBezTo>
                  <a:cubicBezTo>
                    <a:pt x="340" y="408"/>
                    <a:pt x="260" y="485"/>
                    <a:pt x="205" y="582"/>
                  </a:cubicBezTo>
                  <a:cubicBezTo>
                    <a:pt x="186" y="613"/>
                    <a:pt x="166" y="645"/>
                    <a:pt x="146" y="676"/>
                  </a:cubicBezTo>
                  <a:cubicBezTo>
                    <a:pt x="114" y="728"/>
                    <a:pt x="91" y="786"/>
                    <a:pt x="80" y="846"/>
                  </a:cubicBezTo>
                  <a:cubicBezTo>
                    <a:pt x="64" y="877"/>
                    <a:pt x="50" y="907"/>
                    <a:pt x="37" y="938"/>
                  </a:cubicBezTo>
                  <a:cubicBezTo>
                    <a:pt x="1" y="1052"/>
                    <a:pt x="36" y="1176"/>
                    <a:pt x="105" y="1267"/>
                  </a:cubicBezTo>
                  <a:cubicBezTo>
                    <a:pt x="166" y="1346"/>
                    <a:pt x="270" y="1417"/>
                    <a:pt x="376" y="1417"/>
                  </a:cubicBezTo>
                  <a:cubicBezTo>
                    <a:pt x="385" y="1417"/>
                    <a:pt x="393" y="1417"/>
                    <a:pt x="401" y="1416"/>
                  </a:cubicBezTo>
                  <a:cubicBezTo>
                    <a:pt x="451" y="1413"/>
                    <a:pt x="498" y="1405"/>
                    <a:pt x="546" y="1391"/>
                  </a:cubicBezTo>
                  <a:cubicBezTo>
                    <a:pt x="552" y="1390"/>
                    <a:pt x="558" y="1388"/>
                    <a:pt x="564" y="1385"/>
                  </a:cubicBezTo>
                  <a:cubicBezTo>
                    <a:pt x="679" y="1374"/>
                    <a:pt x="782" y="1317"/>
                    <a:pt x="877" y="1253"/>
                  </a:cubicBezTo>
                  <a:cubicBezTo>
                    <a:pt x="942" y="1215"/>
                    <a:pt x="1000" y="1167"/>
                    <a:pt x="1049" y="1110"/>
                  </a:cubicBezTo>
                  <a:cubicBezTo>
                    <a:pt x="1100" y="1050"/>
                    <a:pt x="1146" y="989"/>
                    <a:pt x="1194" y="926"/>
                  </a:cubicBezTo>
                  <a:cubicBezTo>
                    <a:pt x="1240" y="864"/>
                    <a:pt x="1281" y="808"/>
                    <a:pt x="1297" y="728"/>
                  </a:cubicBezTo>
                  <a:cubicBezTo>
                    <a:pt x="1310" y="659"/>
                    <a:pt x="1318" y="586"/>
                    <a:pt x="1327" y="517"/>
                  </a:cubicBezTo>
                  <a:cubicBezTo>
                    <a:pt x="1342" y="390"/>
                    <a:pt x="1346" y="256"/>
                    <a:pt x="1266" y="150"/>
                  </a:cubicBezTo>
                  <a:lnTo>
                    <a:pt x="1266" y="150"/>
                  </a:lnTo>
                  <a:cubicBezTo>
                    <a:pt x="1265" y="146"/>
                    <a:pt x="1263" y="143"/>
                    <a:pt x="1261" y="140"/>
                  </a:cubicBezTo>
                  <a:cubicBezTo>
                    <a:pt x="1231" y="84"/>
                    <a:pt x="1181" y="43"/>
                    <a:pt x="1123" y="21"/>
                  </a:cubicBezTo>
                  <a:cubicBezTo>
                    <a:pt x="1089" y="7"/>
                    <a:pt x="1052" y="0"/>
                    <a:pt x="1016"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a:off x="344400" y="7278625"/>
              <a:ext cx="31675" cy="33925"/>
            </a:xfrm>
            <a:custGeom>
              <a:avLst/>
              <a:gdLst/>
              <a:ahLst/>
              <a:cxnLst/>
              <a:rect l="l" t="t" r="r" b="b"/>
              <a:pathLst>
                <a:path w="1267" h="1357" extrusionOk="0">
                  <a:moveTo>
                    <a:pt x="714" y="0"/>
                  </a:moveTo>
                  <a:cubicBezTo>
                    <a:pt x="628" y="0"/>
                    <a:pt x="528" y="34"/>
                    <a:pt x="456" y="77"/>
                  </a:cubicBezTo>
                  <a:cubicBezTo>
                    <a:pt x="404" y="111"/>
                    <a:pt x="355" y="151"/>
                    <a:pt x="313" y="197"/>
                  </a:cubicBezTo>
                  <a:cubicBezTo>
                    <a:pt x="270" y="243"/>
                    <a:pt x="229" y="288"/>
                    <a:pt x="191" y="338"/>
                  </a:cubicBezTo>
                  <a:cubicBezTo>
                    <a:pt x="171" y="358"/>
                    <a:pt x="152" y="383"/>
                    <a:pt x="138" y="409"/>
                  </a:cubicBezTo>
                  <a:lnTo>
                    <a:pt x="81" y="544"/>
                  </a:lnTo>
                  <a:cubicBezTo>
                    <a:pt x="78" y="553"/>
                    <a:pt x="75" y="563"/>
                    <a:pt x="72" y="572"/>
                  </a:cubicBezTo>
                  <a:lnTo>
                    <a:pt x="52" y="633"/>
                  </a:lnTo>
                  <a:cubicBezTo>
                    <a:pt x="0" y="791"/>
                    <a:pt x="19" y="963"/>
                    <a:pt x="103" y="1108"/>
                  </a:cubicBezTo>
                  <a:cubicBezTo>
                    <a:pt x="137" y="1163"/>
                    <a:pt x="180" y="1211"/>
                    <a:pt x="232" y="1251"/>
                  </a:cubicBezTo>
                  <a:cubicBezTo>
                    <a:pt x="301" y="1303"/>
                    <a:pt x="381" y="1337"/>
                    <a:pt x="467" y="1347"/>
                  </a:cubicBezTo>
                  <a:cubicBezTo>
                    <a:pt x="493" y="1352"/>
                    <a:pt x="521" y="1355"/>
                    <a:pt x="548" y="1357"/>
                  </a:cubicBezTo>
                  <a:cubicBezTo>
                    <a:pt x="597" y="1355"/>
                    <a:pt x="648" y="1349"/>
                    <a:pt x="697" y="1337"/>
                  </a:cubicBezTo>
                  <a:lnTo>
                    <a:pt x="825" y="1283"/>
                  </a:lnTo>
                  <a:cubicBezTo>
                    <a:pt x="849" y="1272"/>
                    <a:pt x="872" y="1255"/>
                    <a:pt x="891" y="1235"/>
                  </a:cubicBezTo>
                  <a:cubicBezTo>
                    <a:pt x="915" y="1218"/>
                    <a:pt x="938" y="1198"/>
                    <a:pt x="960" y="1178"/>
                  </a:cubicBezTo>
                  <a:lnTo>
                    <a:pt x="1004" y="1131"/>
                  </a:lnTo>
                  <a:cubicBezTo>
                    <a:pt x="1052" y="1085"/>
                    <a:pt x="1093" y="1034"/>
                    <a:pt x="1127" y="977"/>
                  </a:cubicBezTo>
                  <a:cubicBezTo>
                    <a:pt x="1156" y="920"/>
                    <a:pt x="1181" y="862"/>
                    <a:pt x="1199" y="801"/>
                  </a:cubicBezTo>
                  <a:cubicBezTo>
                    <a:pt x="1218" y="759"/>
                    <a:pt x="1232" y="716"/>
                    <a:pt x="1241" y="673"/>
                  </a:cubicBezTo>
                  <a:cubicBezTo>
                    <a:pt x="1267" y="581"/>
                    <a:pt x="1267" y="483"/>
                    <a:pt x="1241" y="391"/>
                  </a:cubicBezTo>
                  <a:cubicBezTo>
                    <a:pt x="1224" y="331"/>
                    <a:pt x="1195" y="274"/>
                    <a:pt x="1156" y="223"/>
                  </a:cubicBezTo>
                  <a:cubicBezTo>
                    <a:pt x="1124" y="154"/>
                    <a:pt x="1080" y="90"/>
                    <a:pt x="1010" y="53"/>
                  </a:cubicBezTo>
                  <a:lnTo>
                    <a:pt x="921" y="15"/>
                  </a:lnTo>
                  <a:cubicBezTo>
                    <a:pt x="890" y="7"/>
                    <a:pt x="858" y="4"/>
                    <a:pt x="826" y="4"/>
                  </a:cubicBezTo>
                  <a:cubicBezTo>
                    <a:pt x="810" y="4"/>
                    <a:pt x="793" y="5"/>
                    <a:pt x="777" y="7"/>
                  </a:cubicBezTo>
                  <a:lnTo>
                    <a:pt x="729" y="1"/>
                  </a:lnTo>
                  <a:cubicBezTo>
                    <a:pt x="724" y="0"/>
                    <a:pt x="719" y="0"/>
                    <a:pt x="71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349450" y="7040175"/>
              <a:ext cx="30100" cy="49250"/>
            </a:xfrm>
            <a:custGeom>
              <a:avLst/>
              <a:gdLst/>
              <a:ahLst/>
              <a:cxnLst/>
              <a:rect l="l" t="t" r="r" b="b"/>
              <a:pathLst>
                <a:path w="1204" h="1970" extrusionOk="0">
                  <a:moveTo>
                    <a:pt x="404" y="0"/>
                  </a:moveTo>
                  <a:cubicBezTo>
                    <a:pt x="338" y="0"/>
                    <a:pt x="275" y="16"/>
                    <a:pt x="223" y="51"/>
                  </a:cubicBezTo>
                  <a:cubicBezTo>
                    <a:pt x="99" y="139"/>
                    <a:pt x="38" y="243"/>
                    <a:pt x="21" y="396"/>
                  </a:cubicBezTo>
                  <a:cubicBezTo>
                    <a:pt x="16" y="449"/>
                    <a:pt x="15" y="502"/>
                    <a:pt x="10" y="555"/>
                  </a:cubicBezTo>
                  <a:cubicBezTo>
                    <a:pt x="1" y="664"/>
                    <a:pt x="1" y="776"/>
                    <a:pt x="10" y="885"/>
                  </a:cubicBezTo>
                  <a:cubicBezTo>
                    <a:pt x="19" y="977"/>
                    <a:pt x="39" y="1067"/>
                    <a:pt x="70" y="1153"/>
                  </a:cubicBezTo>
                  <a:lnTo>
                    <a:pt x="125" y="1307"/>
                  </a:lnTo>
                  <a:cubicBezTo>
                    <a:pt x="153" y="1391"/>
                    <a:pt x="187" y="1473"/>
                    <a:pt x="227" y="1551"/>
                  </a:cubicBezTo>
                  <a:cubicBezTo>
                    <a:pt x="253" y="1605"/>
                    <a:pt x="286" y="1653"/>
                    <a:pt x="328" y="1695"/>
                  </a:cubicBezTo>
                  <a:lnTo>
                    <a:pt x="386" y="1740"/>
                  </a:lnTo>
                  <a:cubicBezTo>
                    <a:pt x="411" y="1774"/>
                    <a:pt x="438" y="1803"/>
                    <a:pt x="471" y="1829"/>
                  </a:cubicBezTo>
                  <a:cubicBezTo>
                    <a:pt x="501" y="1851"/>
                    <a:pt x="534" y="1867"/>
                    <a:pt x="569" y="1881"/>
                  </a:cubicBezTo>
                  <a:cubicBezTo>
                    <a:pt x="601" y="1898"/>
                    <a:pt x="630" y="1918"/>
                    <a:pt x="661" y="1937"/>
                  </a:cubicBezTo>
                  <a:cubicBezTo>
                    <a:pt x="699" y="1958"/>
                    <a:pt x="742" y="1969"/>
                    <a:pt x="786" y="1969"/>
                  </a:cubicBezTo>
                  <a:cubicBezTo>
                    <a:pt x="874" y="1969"/>
                    <a:pt x="963" y="1926"/>
                    <a:pt x="1007" y="1846"/>
                  </a:cubicBezTo>
                  <a:cubicBezTo>
                    <a:pt x="1017" y="1826"/>
                    <a:pt x="1028" y="1805"/>
                    <a:pt x="1037" y="1785"/>
                  </a:cubicBezTo>
                  <a:cubicBezTo>
                    <a:pt x="1042" y="1774"/>
                    <a:pt x="1040" y="1774"/>
                    <a:pt x="1040" y="1771"/>
                  </a:cubicBezTo>
                  <a:cubicBezTo>
                    <a:pt x="1094" y="1702"/>
                    <a:pt x="1129" y="1619"/>
                    <a:pt x="1140" y="1531"/>
                  </a:cubicBezTo>
                  <a:cubicBezTo>
                    <a:pt x="1203" y="1370"/>
                    <a:pt x="1177" y="1190"/>
                    <a:pt x="1139" y="1012"/>
                  </a:cubicBezTo>
                  <a:cubicBezTo>
                    <a:pt x="1128" y="958"/>
                    <a:pt x="1116" y="905"/>
                    <a:pt x="1105" y="851"/>
                  </a:cubicBezTo>
                  <a:cubicBezTo>
                    <a:pt x="1085" y="757"/>
                    <a:pt x="1053" y="668"/>
                    <a:pt x="1010" y="582"/>
                  </a:cubicBezTo>
                  <a:cubicBezTo>
                    <a:pt x="957" y="484"/>
                    <a:pt x="898" y="390"/>
                    <a:pt x="831" y="301"/>
                  </a:cubicBezTo>
                  <a:cubicBezTo>
                    <a:pt x="787" y="240"/>
                    <a:pt x="747" y="174"/>
                    <a:pt x="696" y="119"/>
                  </a:cubicBezTo>
                  <a:cubicBezTo>
                    <a:pt x="628" y="45"/>
                    <a:pt x="514" y="0"/>
                    <a:pt x="40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404300" y="7097275"/>
              <a:ext cx="27325" cy="44875"/>
            </a:xfrm>
            <a:custGeom>
              <a:avLst/>
              <a:gdLst/>
              <a:ahLst/>
              <a:cxnLst/>
              <a:rect l="l" t="t" r="r" b="b"/>
              <a:pathLst>
                <a:path w="1093" h="1795" extrusionOk="0">
                  <a:moveTo>
                    <a:pt x="256" y="1"/>
                  </a:moveTo>
                  <a:cubicBezTo>
                    <a:pt x="168" y="1"/>
                    <a:pt x="77" y="71"/>
                    <a:pt x="59" y="153"/>
                  </a:cubicBezTo>
                  <a:cubicBezTo>
                    <a:pt x="41" y="233"/>
                    <a:pt x="30" y="316"/>
                    <a:pt x="24" y="397"/>
                  </a:cubicBezTo>
                  <a:cubicBezTo>
                    <a:pt x="7" y="448"/>
                    <a:pt x="1" y="502"/>
                    <a:pt x="4" y="554"/>
                  </a:cubicBezTo>
                  <a:cubicBezTo>
                    <a:pt x="6" y="591"/>
                    <a:pt x="10" y="629"/>
                    <a:pt x="13" y="666"/>
                  </a:cubicBezTo>
                  <a:cubicBezTo>
                    <a:pt x="18" y="780"/>
                    <a:pt x="36" y="892"/>
                    <a:pt x="65" y="1001"/>
                  </a:cubicBezTo>
                  <a:cubicBezTo>
                    <a:pt x="92" y="1093"/>
                    <a:pt x="110" y="1182"/>
                    <a:pt x="147" y="1269"/>
                  </a:cubicBezTo>
                  <a:cubicBezTo>
                    <a:pt x="184" y="1358"/>
                    <a:pt x="228" y="1448"/>
                    <a:pt x="270" y="1537"/>
                  </a:cubicBezTo>
                  <a:cubicBezTo>
                    <a:pt x="300" y="1606"/>
                    <a:pt x="371" y="1667"/>
                    <a:pt x="451" y="1707"/>
                  </a:cubicBezTo>
                  <a:cubicBezTo>
                    <a:pt x="468" y="1727"/>
                    <a:pt x="489" y="1744"/>
                    <a:pt x="514" y="1756"/>
                  </a:cubicBezTo>
                  <a:cubicBezTo>
                    <a:pt x="567" y="1782"/>
                    <a:pt x="621" y="1794"/>
                    <a:pt x="673" y="1794"/>
                  </a:cubicBezTo>
                  <a:cubicBezTo>
                    <a:pt x="752" y="1794"/>
                    <a:pt x="828" y="1765"/>
                    <a:pt x="896" y="1705"/>
                  </a:cubicBezTo>
                  <a:cubicBezTo>
                    <a:pt x="925" y="1679"/>
                    <a:pt x="948" y="1647"/>
                    <a:pt x="965" y="1610"/>
                  </a:cubicBezTo>
                  <a:cubicBezTo>
                    <a:pt x="973" y="1601"/>
                    <a:pt x="984" y="1590"/>
                    <a:pt x="991" y="1581"/>
                  </a:cubicBezTo>
                  <a:cubicBezTo>
                    <a:pt x="1053" y="1501"/>
                    <a:pt x="1077" y="1418"/>
                    <a:pt x="1085" y="1315"/>
                  </a:cubicBezTo>
                  <a:cubicBezTo>
                    <a:pt x="1091" y="1237"/>
                    <a:pt x="1093" y="1159"/>
                    <a:pt x="1090" y="1081"/>
                  </a:cubicBezTo>
                  <a:cubicBezTo>
                    <a:pt x="1083" y="958"/>
                    <a:pt x="1047" y="844"/>
                    <a:pt x="1008" y="729"/>
                  </a:cubicBezTo>
                  <a:cubicBezTo>
                    <a:pt x="985" y="661"/>
                    <a:pt x="962" y="582"/>
                    <a:pt x="924" y="523"/>
                  </a:cubicBezTo>
                  <a:cubicBezTo>
                    <a:pt x="893" y="477"/>
                    <a:pt x="858" y="434"/>
                    <a:pt x="824" y="391"/>
                  </a:cubicBezTo>
                  <a:cubicBezTo>
                    <a:pt x="749" y="294"/>
                    <a:pt x="686" y="211"/>
                    <a:pt x="586" y="158"/>
                  </a:cubicBezTo>
                  <a:cubicBezTo>
                    <a:pt x="552" y="125"/>
                    <a:pt x="514" y="99"/>
                    <a:pt x="472" y="78"/>
                  </a:cubicBezTo>
                  <a:cubicBezTo>
                    <a:pt x="419" y="53"/>
                    <a:pt x="363" y="32"/>
                    <a:pt x="310" y="10"/>
                  </a:cubicBezTo>
                  <a:cubicBezTo>
                    <a:pt x="292" y="4"/>
                    <a:pt x="274" y="1"/>
                    <a:pt x="256"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691300" y="7056725"/>
              <a:ext cx="21400" cy="43875"/>
            </a:xfrm>
            <a:custGeom>
              <a:avLst/>
              <a:gdLst/>
              <a:ahLst/>
              <a:cxnLst/>
              <a:rect l="l" t="t" r="r" b="b"/>
              <a:pathLst>
                <a:path w="856" h="1755" extrusionOk="0">
                  <a:moveTo>
                    <a:pt x="461" y="121"/>
                  </a:moveTo>
                  <a:cubicBezTo>
                    <a:pt x="461" y="121"/>
                    <a:pt x="462" y="122"/>
                    <a:pt x="462" y="122"/>
                  </a:cubicBezTo>
                  <a:lnTo>
                    <a:pt x="462" y="122"/>
                  </a:lnTo>
                  <a:cubicBezTo>
                    <a:pt x="462" y="122"/>
                    <a:pt x="461" y="122"/>
                    <a:pt x="461" y="121"/>
                  </a:cubicBezTo>
                  <a:close/>
                  <a:moveTo>
                    <a:pt x="292" y="1"/>
                  </a:moveTo>
                  <a:cubicBezTo>
                    <a:pt x="200" y="1"/>
                    <a:pt x="108" y="82"/>
                    <a:pt x="103" y="180"/>
                  </a:cubicBezTo>
                  <a:cubicBezTo>
                    <a:pt x="103" y="195"/>
                    <a:pt x="102" y="210"/>
                    <a:pt x="100" y="226"/>
                  </a:cubicBezTo>
                  <a:cubicBezTo>
                    <a:pt x="86" y="247"/>
                    <a:pt x="78" y="272"/>
                    <a:pt x="74" y="298"/>
                  </a:cubicBezTo>
                  <a:cubicBezTo>
                    <a:pt x="72" y="312"/>
                    <a:pt x="69" y="327"/>
                    <a:pt x="68" y="341"/>
                  </a:cubicBezTo>
                  <a:lnTo>
                    <a:pt x="68" y="341"/>
                  </a:lnTo>
                  <a:cubicBezTo>
                    <a:pt x="43" y="388"/>
                    <a:pt x="31" y="439"/>
                    <a:pt x="29" y="491"/>
                  </a:cubicBezTo>
                  <a:cubicBezTo>
                    <a:pt x="28" y="508"/>
                    <a:pt x="26" y="525"/>
                    <a:pt x="25" y="541"/>
                  </a:cubicBezTo>
                  <a:cubicBezTo>
                    <a:pt x="23" y="554"/>
                    <a:pt x="22" y="567"/>
                    <a:pt x="20" y="579"/>
                  </a:cubicBezTo>
                  <a:cubicBezTo>
                    <a:pt x="6" y="648"/>
                    <a:pt x="0" y="717"/>
                    <a:pt x="2" y="786"/>
                  </a:cubicBezTo>
                  <a:cubicBezTo>
                    <a:pt x="6" y="845"/>
                    <a:pt x="9" y="901"/>
                    <a:pt x="9" y="960"/>
                  </a:cubicBezTo>
                  <a:cubicBezTo>
                    <a:pt x="12" y="1069"/>
                    <a:pt x="23" y="1176"/>
                    <a:pt x="32" y="1284"/>
                  </a:cubicBezTo>
                  <a:cubicBezTo>
                    <a:pt x="48" y="1467"/>
                    <a:pt x="137" y="1688"/>
                    <a:pt x="324" y="1744"/>
                  </a:cubicBezTo>
                  <a:cubicBezTo>
                    <a:pt x="350" y="1751"/>
                    <a:pt x="376" y="1755"/>
                    <a:pt x="402" y="1755"/>
                  </a:cubicBezTo>
                  <a:cubicBezTo>
                    <a:pt x="428" y="1755"/>
                    <a:pt x="454" y="1751"/>
                    <a:pt x="479" y="1744"/>
                  </a:cubicBezTo>
                  <a:cubicBezTo>
                    <a:pt x="587" y="1714"/>
                    <a:pt x="651" y="1638"/>
                    <a:pt x="713" y="1548"/>
                  </a:cubicBezTo>
                  <a:cubicBezTo>
                    <a:pt x="806" y="1410"/>
                    <a:pt x="823" y="1250"/>
                    <a:pt x="843" y="1087"/>
                  </a:cubicBezTo>
                  <a:cubicBezTo>
                    <a:pt x="855" y="980"/>
                    <a:pt x="840" y="869"/>
                    <a:pt x="826" y="763"/>
                  </a:cubicBezTo>
                  <a:cubicBezTo>
                    <a:pt x="819" y="683"/>
                    <a:pt x="799" y="604"/>
                    <a:pt x="766" y="530"/>
                  </a:cubicBezTo>
                  <a:cubicBezTo>
                    <a:pt x="753" y="502"/>
                    <a:pt x="740" y="475"/>
                    <a:pt x="728" y="447"/>
                  </a:cubicBezTo>
                  <a:cubicBezTo>
                    <a:pt x="706" y="404"/>
                    <a:pt x="687" y="361"/>
                    <a:pt x="662" y="323"/>
                  </a:cubicBezTo>
                  <a:cubicBezTo>
                    <a:pt x="633" y="272"/>
                    <a:pt x="591" y="229"/>
                    <a:pt x="541" y="200"/>
                  </a:cubicBezTo>
                  <a:cubicBezTo>
                    <a:pt x="531" y="194"/>
                    <a:pt x="526" y="191"/>
                    <a:pt x="526" y="191"/>
                  </a:cubicBezTo>
                  <a:lnTo>
                    <a:pt x="526" y="191"/>
                  </a:lnTo>
                  <a:cubicBezTo>
                    <a:pt x="526" y="191"/>
                    <a:pt x="532" y="194"/>
                    <a:pt x="544" y="200"/>
                  </a:cubicBezTo>
                  <a:cubicBezTo>
                    <a:pt x="554" y="205"/>
                    <a:pt x="560" y="209"/>
                    <a:pt x="561" y="209"/>
                  </a:cubicBezTo>
                  <a:cubicBezTo>
                    <a:pt x="563" y="209"/>
                    <a:pt x="558" y="204"/>
                    <a:pt x="548" y="194"/>
                  </a:cubicBezTo>
                  <a:cubicBezTo>
                    <a:pt x="539" y="183"/>
                    <a:pt x="530" y="171"/>
                    <a:pt x="521" y="160"/>
                  </a:cubicBezTo>
                  <a:cubicBezTo>
                    <a:pt x="503" y="144"/>
                    <a:pt x="484" y="132"/>
                    <a:pt x="464" y="123"/>
                  </a:cubicBezTo>
                  <a:lnTo>
                    <a:pt x="464" y="123"/>
                  </a:lnTo>
                  <a:cubicBezTo>
                    <a:pt x="464" y="107"/>
                    <a:pt x="418" y="68"/>
                    <a:pt x="407" y="55"/>
                  </a:cubicBezTo>
                  <a:cubicBezTo>
                    <a:pt x="374" y="17"/>
                    <a:pt x="333" y="1"/>
                    <a:pt x="29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723050" y="7143850"/>
              <a:ext cx="24800" cy="41150"/>
            </a:xfrm>
            <a:custGeom>
              <a:avLst/>
              <a:gdLst/>
              <a:ahLst/>
              <a:cxnLst/>
              <a:rect l="l" t="t" r="r" b="b"/>
              <a:pathLst>
                <a:path w="992" h="1646" extrusionOk="0">
                  <a:moveTo>
                    <a:pt x="181" y="0"/>
                  </a:moveTo>
                  <a:cubicBezTo>
                    <a:pt x="144" y="0"/>
                    <a:pt x="106" y="16"/>
                    <a:pt x="81" y="41"/>
                  </a:cubicBezTo>
                  <a:cubicBezTo>
                    <a:pt x="37" y="85"/>
                    <a:pt x="37" y="147"/>
                    <a:pt x="61" y="202"/>
                  </a:cubicBezTo>
                  <a:cubicBezTo>
                    <a:pt x="68" y="219"/>
                    <a:pt x="74" y="237"/>
                    <a:pt x="80" y="254"/>
                  </a:cubicBezTo>
                  <a:cubicBezTo>
                    <a:pt x="78" y="266"/>
                    <a:pt x="77" y="277"/>
                    <a:pt x="77" y="288"/>
                  </a:cubicBezTo>
                  <a:lnTo>
                    <a:pt x="77" y="305"/>
                  </a:lnTo>
                  <a:cubicBezTo>
                    <a:pt x="60" y="372"/>
                    <a:pt x="63" y="443"/>
                    <a:pt x="63" y="517"/>
                  </a:cubicBezTo>
                  <a:cubicBezTo>
                    <a:pt x="55" y="555"/>
                    <a:pt x="46" y="593"/>
                    <a:pt x="40" y="633"/>
                  </a:cubicBezTo>
                  <a:cubicBezTo>
                    <a:pt x="34" y="679"/>
                    <a:pt x="31" y="724"/>
                    <a:pt x="26" y="770"/>
                  </a:cubicBezTo>
                  <a:cubicBezTo>
                    <a:pt x="14" y="836"/>
                    <a:pt x="0" y="904"/>
                    <a:pt x="8" y="971"/>
                  </a:cubicBezTo>
                  <a:cubicBezTo>
                    <a:pt x="12" y="1020"/>
                    <a:pt x="15" y="1071"/>
                    <a:pt x="15" y="1122"/>
                  </a:cubicBezTo>
                  <a:cubicBezTo>
                    <a:pt x="18" y="1215"/>
                    <a:pt x="46" y="1306"/>
                    <a:pt x="97" y="1384"/>
                  </a:cubicBezTo>
                  <a:cubicBezTo>
                    <a:pt x="152" y="1522"/>
                    <a:pt x="278" y="1621"/>
                    <a:pt x="425" y="1642"/>
                  </a:cubicBezTo>
                  <a:cubicBezTo>
                    <a:pt x="444" y="1645"/>
                    <a:pt x="462" y="1646"/>
                    <a:pt x="481" y="1646"/>
                  </a:cubicBezTo>
                  <a:cubicBezTo>
                    <a:pt x="624" y="1646"/>
                    <a:pt x="768" y="1573"/>
                    <a:pt x="838" y="1444"/>
                  </a:cubicBezTo>
                  <a:cubicBezTo>
                    <a:pt x="841" y="1439"/>
                    <a:pt x="845" y="1435"/>
                    <a:pt x="846" y="1430"/>
                  </a:cubicBezTo>
                  <a:cubicBezTo>
                    <a:pt x="852" y="1422"/>
                    <a:pt x="861" y="1419"/>
                    <a:pt x="868" y="1412"/>
                  </a:cubicBezTo>
                  <a:cubicBezTo>
                    <a:pt x="937" y="1321"/>
                    <a:pt x="955" y="1237"/>
                    <a:pt x="969" y="1122"/>
                  </a:cubicBezTo>
                  <a:cubicBezTo>
                    <a:pt x="983" y="1013"/>
                    <a:pt x="992" y="890"/>
                    <a:pt x="955" y="785"/>
                  </a:cubicBezTo>
                  <a:cubicBezTo>
                    <a:pt x="920" y="684"/>
                    <a:pt x="877" y="587"/>
                    <a:pt x="825" y="494"/>
                  </a:cubicBezTo>
                  <a:cubicBezTo>
                    <a:pt x="772" y="401"/>
                    <a:pt x="697" y="349"/>
                    <a:pt x="630" y="274"/>
                  </a:cubicBezTo>
                  <a:cubicBezTo>
                    <a:pt x="568" y="206"/>
                    <a:pt x="499" y="150"/>
                    <a:pt x="419" y="123"/>
                  </a:cubicBezTo>
                  <a:cubicBezTo>
                    <a:pt x="410" y="119"/>
                    <a:pt x="401" y="113"/>
                    <a:pt x="392" y="108"/>
                  </a:cubicBezTo>
                  <a:cubicBezTo>
                    <a:pt x="372" y="97"/>
                    <a:pt x="350" y="87"/>
                    <a:pt x="329" y="80"/>
                  </a:cubicBezTo>
                  <a:lnTo>
                    <a:pt x="321" y="79"/>
                  </a:lnTo>
                  <a:cubicBezTo>
                    <a:pt x="295" y="59"/>
                    <a:pt x="270" y="37"/>
                    <a:pt x="244" y="19"/>
                  </a:cubicBezTo>
                  <a:cubicBezTo>
                    <a:pt x="226" y="6"/>
                    <a:pt x="203" y="0"/>
                    <a:pt x="181"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740800" y="7057950"/>
              <a:ext cx="29700" cy="49950"/>
            </a:xfrm>
            <a:custGeom>
              <a:avLst/>
              <a:gdLst/>
              <a:ahLst/>
              <a:cxnLst/>
              <a:rect l="l" t="t" r="r" b="b"/>
              <a:pathLst>
                <a:path w="1188" h="1998" extrusionOk="0">
                  <a:moveTo>
                    <a:pt x="507" y="1"/>
                  </a:moveTo>
                  <a:cubicBezTo>
                    <a:pt x="438" y="1"/>
                    <a:pt x="369" y="24"/>
                    <a:pt x="317" y="68"/>
                  </a:cubicBezTo>
                  <a:lnTo>
                    <a:pt x="317" y="68"/>
                  </a:lnTo>
                  <a:cubicBezTo>
                    <a:pt x="318" y="66"/>
                    <a:pt x="319" y="65"/>
                    <a:pt x="319" y="65"/>
                  </a:cubicBezTo>
                  <a:lnTo>
                    <a:pt x="319" y="65"/>
                  </a:lnTo>
                  <a:cubicBezTo>
                    <a:pt x="317" y="65"/>
                    <a:pt x="304" y="76"/>
                    <a:pt x="277" y="97"/>
                  </a:cubicBezTo>
                  <a:cubicBezTo>
                    <a:pt x="234" y="125"/>
                    <a:pt x="201" y="163"/>
                    <a:pt x="176" y="209"/>
                  </a:cubicBezTo>
                  <a:cubicBezTo>
                    <a:pt x="151" y="255"/>
                    <a:pt x="131" y="304"/>
                    <a:pt x="113" y="353"/>
                  </a:cubicBezTo>
                  <a:cubicBezTo>
                    <a:pt x="96" y="395"/>
                    <a:pt x="79" y="438"/>
                    <a:pt x="62" y="481"/>
                  </a:cubicBezTo>
                  <a:cubicBezTo>
                    <a:pt x="7" y="614"/>
                    <a:pt x="2" y="774"/>
                    <a:pt x="2" y="918"/>
                  </a:cubicBezTo>
                  <a:cubicBezTo>
                    <a:pt x="1" y="1064"/>
                    <a:pt x="41" y="1221"/>
                    <a:pt x="70" y="1362"/>
                  </a:cubicBezTo>
                  <a:cubicBezTo>
                    <a:pt x="107" y="1533"/>
                    <a:pt x="213" y="1732"/>
                    <a:pt x="368" y="1835"/>
                  </a:cubicBezTo>
                  <a:cubicBezTo>
                    <a:pt x="391" y="1861"/>
                    <a:pt x="419" y="1886"/>
                    <a:pt x="449" y="1904"/>
                  </a:cubicBezTo>
                  <a:lnTo>
                    <a:pt x="518" y="1933"/>
                  </a:lnTo>
                  <a:cubicBezTo>
                    <a:pt x="521" y="1936"/>
                    <a:pt x="557" y="1963"/>
                    <a:pt x="558" y="1964"/>
                  </a:cubicBezTo>
                  <a:cubicBezTo>
                    <a:pt x="590" y="1987"/>
                    <a:pt x="634" y="1998"/>
                    <a:pt x="678" y="1998"/>
                  </a:cubicBezTo>
                  <a:cubicBezTo>
                    <a:pt x="747" y="1998"/>
                    <a:pt x="819" y="1972"/>
                    <a:pt x="858" y="1926"/>
                  </a:cubicBezTo>
                  <a:cubicBezTo>
                    <a:pt x="868" y="1915"/>
                    <a:pt x="878" y="1903"/>
                    <a:pt x="885" y="1890"/>
                  </a:cubicBezTo>
                  <a:cubicBezTo>
                    <a:pt x="901" y="1880"/>
                    <a:pt x="921" y="1863"/>
                    <a:pt x="951" y="1840"/>
                  </a:cubicBezTo>
                  <a:cubicBezTo>
                    <a:pt x="970" y="1817"/>
                    <a:pt x="987" y="1792"/>
                    <a:pt x="999" y="1766"/>
                  </a:cubicBezTo>
                  <a:cubicBezTo>
                    <a:pt x="1133" y="1631"/>
                    <a:pt x="1188" y="1405"/>
                    <a:pt x="1185" y="1226"/>
                  </a:cubicBezTo>
                  <a:cubicBezTo>
                    <a:pt x="1183" y="1078"/>
                    <a:pt x="1176" y="906"/>
                    <a:pt x="1140" y="765"/>
                  </a:cubicBezTo>
                  <a:cubicBezTo>
                    <a:pt x="1105" y="631"/>
                    <a:pt x="1063" y="482"/>
                    <a:pt x="984" y="372"/>
                  </a:cubicBezTo>
                  <a:cubicBezTo>
                    <a:pt x="954" y="332"/>
                    <a:pt x="925" y="292"/>
                    <a:pt x="895" y="251"/>
                  </a:cubicBezTo>
                  <a:cubicBezTo>
                    <a:pt x="867" y="208"/>
                    <a:pt x="835" y="166"/>
                    <a:pt x="799" y="128"/>
                  </a:cubicBezTo>
                  <a:lnTo>
                    <a:pt x="718" y="66"/>
                  </a:lnTo>
                  <a:cubicBezTo>
                    <a:pt x="655" y="38"/>
                    <a:pt x="622" y="23"/>
                    <a:pt x="620" y="23"/>
                  </a:cubicBezTo>
                  <a:lnTo>
                    <a:pt x="620" y="23"/>
                  </a:lnTo>
                  <a:cubicBezTo>
                    <a:pt x="620" y="23"/>
                    <a:pt x="620" y="23"/>
                    <a:pt x="620" y="23"/>
                  </a:cubicBezTo>
                  <a:lnTo>
                    <a:pt x="620" y="23"/>
                  </a:lnTo>
                  <a:cubicBezTo>
                    <a:pt x="585" y="8"/>
                    <a:pt x="546" y="1"/>
                    <a:pt x="50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514025" y="7312475"/>
              <a:ext cx="62450" cy="41500"/>
            </a:xfrm>
            <a:custGeom>
              <a:avLst/>
              <a:gdLst/>
              <a:ahLst/>
              <a:cxnLst/>
              <a:rect l="l" t="t" r="r" b="b"/>
              <a:pathLst>
                <a:path w="2498" h="1660" extrusionOk="0">
                  <a:moveTo>
                    <a:pt x="1719" y="1"/>
                  </a:moveTo>
                  <a:cubicBezTo>
                    <a:pt x="1642" y="1"/>
                    <a:pt x="1553" y="21"/>
                    <a:pt x="1470" y="35"/>
                  </a:cubicBezTo>
                  <a:lnTo>
                    <a:pt x="1461" y="36"/>
                  </a:lnTo>
                  <a:cubicBezTo>
                    <a:pt x="1454" y="36"/>
                    <a:pt x="1447" y="38"/>
                    <a:pt x="1442" y="39"/>
                  </a:cubicBezTo>
                  <a:lnTo>
                    <a:pt x="1445" y="39"/>
                  </a:lnTo>
                  <a:lnTo>
                    <a:pt x="1445" y="39"/>
                  </a:lnTo>
                  <a:cubicBezTo>
                    <a:pt x="1396" y="45"/>
                    <a:pt x="1349" y="57"/>
                    <a:pt x="1302" y="72"/>
                  </a:cubicBezTo>
                  <a:cubicBezTo>
                    <a:pt x="1246" y="90"/>
                    <a:pt x="1190" y="105"/>
                    <a:pt x="1134" y="122"/>
                  </a:cubicBezTo>
                  <a:cubicBezTo>
                    <a:pt x="1031" y="156"/>
                    <a:pt x="931" y="198"/>
                    <a:pt x="834" y="250"/>
                  </a:cubicBezTo>
                  <a:cubicBezTo>
                    <a:pt x="763" y="290"/>
                    <a:pt x="697" y="337"/>
                    <a:pt x="636" y="391"/>
                  </a:cubicBezTo>
                  <a:cubicBezTo>
                    <a:pt x="433" y="538"/>
                    <a:pt x="208" y="677"/>
                    <a:pt x="74" y="892"/>
                  </a:cubicBezTo>
                  <a:cubicBezTo>
                    <a:pt x="20" y="979"/>
                    <a:pt x="0" y="1117"/>
                    <a:pt x="33" y="1216"/>
                  </a:cubicBezTo>
                  <a:cubicBezTo>
                    <a:pt x="68" y="1328"/>
                    <a:pt x="134" y="1397"/>
                    <a:pt x="226" y="1467"/>
                  </a:cubicBezTo>
                  <a:cubicBezTo>
                    <a:pt x="300" y="1524"/>
                    <a:pt x="423" y="1556"/>
                    <a:pt x="513" y="1589"/>
                  </a:cubicBezTo>
                  <a:cubicBezTo>
                    <a:pt x="628" y="1629"/>
                    <a:pt x="756" y="1633"/>
                    <a:pt x="879" y="1644"/>
                  </a:cubicBezTo>
                  <a:cubicBezTo>
                    <a:pt x="960" y="1652"/>
                    <a:pt x="1043" y="1658"/>
                    <a:pt x="1124" y="1659"/>
                  </a:cubicBezTo>
                  <a:cubicBezTo>
                    <a:pt x="1132" y="1659"/>
                    <a:pt x="1140" y="1660"/>
                    <a:pt x="1148" y="1660"/>
                  </a:cubicBezTo>
                  <a:cubicBezTo>
                    <a:pt x="1340" y="1660"/>
                    <a:pt x="1518" y="1605"/>
                    <a:pt x="1691" y="1524"/>
                  </a:cubicBezTo>
                  <a:cubicBezTo>
                    <a:pt x="1926" y="1414"/>
                    <a:pt x="2179" y="1266"/>
                    <a:pt x="2314" y="1036"/>
                  </a:cubicBezTo>
                  <a:cubicBezTo>
                    <a:pt x="2497" y="720"/>
                    <a:pt x="2417" y="307"/>
                    <a:pt x="2098" y="110"/>
                  </a:cubicBezTo>
                  <a:cubicBezTo>
                    <a:pt x="1983" y="41"/>
                    <a:pt x="1852" y="3"/>
                    <a:pt x="171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569750" y="7332050"/>
              <a:ext cx="46950" cy="35825"/>
            </a:xfrm>
            <a:custGeom>
              <a:avLst/>
              <a:gdLst/>
              <a:ahLst/>
              <a:cxnLst/>
              <a:rect l="l" t="t" r="r" b="b"/>
              <a:pathLst>
                <a:path w="1878" h="1433" extrusionOk="0">
                  <a:moveTo>
                    <a:pt x="408" y="552"/>
                  </a:moveTo>
                  <a:cubicBezTo>
                    <a:pt x="407" y="554"/>
                    <a:pt x="406" y="555"/>
                    <a:pt x="404" y="557"/>
                  </a:cubicBezTo>
                  <a:lnTo>
                    <a:pt x="404" y="557"/>
                  </a:lnTo>
                  <a:cubicBezTo>
                    <a:pt x="406" y="555"/>
                    <a:pt x="407" y="554"/>
                    <a:pt x="408" y="552"/>
                  </a:cubicBezTo>
                  <a:close/>
                  <a:moveTo>
                    <a:pt x="1321" y="1"/>
                  </a:moveTo>
                  <a:cubicBezTo>
                    <a:pt x="1203" y="1"/>
                    <a:pt x="1029" y="67"/>
                    <a:pt x="941" y="121"/>
                  </a:cubicBezTo>
                  <a:cubicBezTo>
                    <a:pt x="885" y="155"/>
                    <a:pt x="830" y="190"/>
                    <a:pt x="772" y="222"/>
                  </a:cubicBezTo>
                  <a:cubicBezTo>
                    <a:pt x="580" y="327"/>
                    <a:pt x="457" y="488"/>
                    <a:pt x="328" y="657"/>
                  </a:cubicBezTo>
                  <a:cubicBezTo>
                    <a:pt x="353" y="623"/>
                    <a:pt x="378" y="590"/>
                    <a:pt x="404" y="557"/>
                  </a:cubicBezTo>
                  <a:lnTo>
                    <a:pt x="404" y="557"/>
                  </a:lnTo>
                  <a:cubicBezTo>
                    <a:pt x="345" y="632"/>
                    <a:pt x="278" y="707"/>
                    <a:pt x="230" y="790"/>
                  </a:cubicBezTo>
                  <a:lnTo>
                    <a:pt x="220" y="800"/>
                  </a:lnTo>
                  <a:cubicBezTo>
                    <a:pt x="181" y="844"/>
                    <a:pt x="150" y="896"/>
                    <a:pt x="131" y="953"/>
                  </a:cubicBezTo>
                  <a:cubicBezTo>
                    <a:pt x="119" y="973"/>
                    <a:pt x="107" y="991"/>
                    <a:pt x="98" y="1013"/>
                  </a:cubicBezTo>
                  <a:lnTo>
                    <a:pt x="87" y="1024"/>
                  </a:lnTo>
                  <a:cubicBezTo>
                    <a:pt x="1" y="1104"/>
                    <a:pt x="41" y="1262"/>
                    <a:pt x="156" y="1289"/>
                  </a:cubicBezTo>
                  <a:lnTo>
                    <a:pt x="177" y="1294"/>
                  </a:lnTo>
                  <a:cubicBezTo>
                    <a:pt x="199" y="1308"/>
                    <a:pt x="224" y="1319"/>
                    <a:pt x="248" y="1328"/>
                  </a:cubicBezTo>
                  <a:cubicBezTo>
                    <a:pt x="316" y="1377"/>
                    <a:pt x="397" y="1395"/>
                    <a:pt x="481" y="1404"/>
                  </a:cubicBezTo>
                  <a:cubicBezTo>
                    <a:pt x="555" y="1426"/>
                    <a:pt x="633" y="1432"/>
                    <a:pt x="709" y="1432"/>
                  </a:cubicBezTo>
                  <a:cubicBezTo>
                    <a:pt x="733" y="1432"/>
                    <a:pt x="757" y="1432"/>
                    <a:pt x="781" y="1431"/>
                  </a:cubicBezTo>
                  <a:cubicBezTo>
                    <a:pt x="910" y="1429"/>
                    <a:pt x="1037" y="1404"/>
                    <a:pt x="1159" y="1363"/>
                  </a:cubicBezTo>
                  <a:cubicBezTo>
                    <a:pt x="1222" y="1342"/>
                    <a:pt x="1283" y="1314"/>
                    <a:pt x="1341" y="1282"/>
                  </a:cubicBezTo>
                  <a:cubicBezTo>
                    <a:pt x="1386" y="1256"/>
                    <a:pt x="1449" y="1200"/>
                    <a:pt x="1496" y="1160"/>
                  </a:cubicBezTo>
                  <a:cubicBezTo>
                    <a:pt x="1530" y="1133"/>
                    <a:pt x="1564" y="1105"/>
                    <a:pt x="1596" y="1076"/>
                  </a:cubicBezTo>
                  <a:cubicBezTo>
                    <a:pt x="1753" y="936"/>
                    <a:pt x="1870" y="740"/>
                    <a:pt x="1874" y="525"/>
                  </a:cubicBezTo>
                  <a:cubicBezTo>
                    <a:pt x="1877" y="397"/>
                    <a:pt x="1816" y="241"/>
                    <a:pt x="1722" y="155"/>
                  </a:cubicBezTo>
                  <a:lnTo>
                    <a:pt x="1616" y="73"/>
                  </a:lnTo>
                  <a:cubicBezTo>
                    <a:pt x="1539" y="27"/>
                    <a:pt x="1451" y="3"/>
                    <a:pt x="1360" y="3"/>
                  </a:cubicBezTo>
                  <a:cubicBezTo>
                    <a:pt x="1358" y="3"/>
                    <a:pt x="1355" y="3"/>
                    <a:pt x="1352" y="3"/>
                  </a:cubicBezTo>
                  <a:cubicBezTo>
                    <a:pt x="1342" y="1"/>
                    <a:pt x="1332" y="1"/>
                    <a:pt x="1321"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612125" y="7269975"/>
              <a:ext cx="37825" cy="32550"/>
            </a:xfrm>
            <a:custGeom>
              <a:avLst/>
              <a:gdLst/>
              <a:ahLst/>
              <a:cxnLst/>
              <a:rect l="l" t="t" r="r" b="b"/>
              <a:pathLst>
                <a:path w="1513" h="1302" extrusionOk="0">
                  <a:moveTo>
                    <a:pt x="1106" y="82"/>
                  </a:moveTo>
                  <a:cubicBezTo>
                    <a:pt x="1104" y="82"/>
                    <a:pt x="1103" y="83"/>
                    <a:pt x="1101" y="83"/>
                  </a:cubicBezTo>
                  <a:lnTo>
                    <a:pt x="1101" y="83"/>
                  </a:lnTo>
                  <a:cubicBezTo>
                    <a:pt x="1103" y="83"/>
                    <a:pt x="1104" y="82"/>
                    <a:pt x="1106" y="82"/>
                  </a:cubicBezTo>
                  <a:close/>
                  <a:moveTo>
                    <a:pt x="1101" y="83"/>
                  </a:moveTo>
                  <a:cubicBezTo>
                    <a:pt x="1091" y="86"/>
                    <a:pt x="1079" y="88"/>
                    <a:pt x="1082" y="88"/>
                  </a:cubicBezTo>
                  <a:cubicBezTo>
                    <a:pt x="1083" y="88"/>
                    <a:pt x="1086" y="88"/>
                    <a:pt x="1093" y="87"/>
                  </a:cubicBezTo>
                  <a:cubicBezTo>
                    <a:pt x="1095" y="86"/>
                    <a:pt x="1098" y="84"/>
                    <a:pt x="1101" y="83"/>
                  </a:cubicBezTo>
                  <a:close/>
                  <a:moveTo>
                    <a:pt x="1338" y="1"/>
                  </a:moveTo>
                  <a:cubicBezTo>
                    <a:pt x="1323" y="1"/>
                    <a:pt x="1307" y="3"/>
                    <a:pt x="1291" y="7"/>
                  </a:cubicBezTo>
                  <a:cubicBezTo>
                    <a:pt x="1228" y="27"/>
                    <a:pt x="1168" y="52"/>
                    <a:pt x="1108" y="81"/>
                  </a:cubicBezTo>
                  <a:cubicBezTo>
                    <a:pt x="1107" y="81"/>
                    <a:pt x="1107" y="82"/>
                    <a:pt x="1106" y="82"/>
                  </a:cubicBezTo>
                  <a:lnTo>
                    <a:pt x="1106" y="82"/>
                  </a:lnTo>
                  <a:cubicBezTo>
                    <a:pt x="1110" y="81"/>
                    <a:pt x="1114" y="80"/>
                    <a:pt x="1118" y="80"/>
                  </a:cubicBezTo>
                  <a:cubicBezTo>
                    <a:pt x="1121" y="80"/>
                    <a:pt x="1124" y="81"/>
                    <a:pt x="1127" y="81"/>
                  </a:cubicBezTo>
                  <a:lnTo>
                    <a:pt x="1139" y="81"/>
                  </a:lnTo>
                  <a:cubicBezTo>
                    <a:pt x="1117" y="86"/>
                    <a:pt x="1096" y="89"/>
                    <a:pt x="1074" y="89"/>
                  </a:cubicBezTo>
                  <a:cubicBezTo>
                    <a:pt x="1027" y="93"/>
                    <a:pt x="979" y="109"/>
                    <a:pt x="938" y="132"/>
                  </a:cubicBezTo>
                  <a:cubicBezTo>
                    <a:pt x="887" y="155"/>
                    <a:pt x="836" y="176"/>
                    <a:pt x="787" y="201"/>
                  </a:cubicBezTo>
                  <a:cubicBezTo>
                    <a:pt x="712" y="239"/>
                    <a:pt x="646" y="307"/>
                    <a:pt x="578" y="361"/>
                  </a:cubicBezTo>
                  <a:cubicBezTo>
                    <a:pt x="525" y="399"/>
                    <a:pt x="475" y="443"/>
                    <a:pt x="433" y="491"/>
                  </a:cubicBezTo>
                  <a:cubicBezTo>
                    <a:pt x="374" y="560"/>
                    <a:pt x="294" y="629"/>
                    <a:pt x="250" y="708"/>
                  </a:cubicBezTo>
                  <a:cubicBezTo>
                    <a:pt x="219" y="761"/>
                    <a:pt x="198" y="821"/>
                    <a:pt x="170" y="876"/>
                  </a:cubicBezTo>
                  <a:cubicBezTo>
                    <a:pt x="156" y="906"/>
                    <a:pt x="142" y="935"/>
                    <a:pt x="128" y="964"/>
                  </a:cubicBezTo>
                  <a:cubicBezTo>
                    <a:pt x="107" y="1002"/>
                    <a:pt x="96" y="1045"/>
                    <a:pt x="95" y="1090"/>
                  </a:cubicBezTo>
                  <a:cubicBezTo>
                    <a:pt x="84" y="1102"/>
                    <a:pt x="72" y="1114"/>
                    <a:pt x="59" y="1127"/>
                  </a:cubicBezTo>
                  <a:cubicBezTo>
                    <a:pt x="1" y="1187"/>
                    <a:pt x="46" y="1302"/>
                    <a:pt x="126" y="1302"/>
                  </a:cubicBezTo>
                  <a:cubicBezTo>
                    <a:pt x="137" y="1302"/>
                    <a:pt x="148" y="1300"/>
                    <a:pt x="159" y="1296"/>
                  </a:cubicBezTo>
                  <a:cubicBezTo>
                    <a:pt x="178" y="1289"/>
                    <a:pt x="198" y="1282"/>
                    <a:pt x="216" y="1274"/>
                  </a:cubicBezTo>
                  <a:cubicBezTo>
                    <a:pt x="247" y="1285"/>
                    <a:pt x="278" y="1289"/>
                    <a:pt x="309" y="1289"/>
                  </a:cubicBezTo>
                  <a:cubicBezTo>
                    <a:pt x="352" y="1289"/>
                    <a:pt x="396" y="1281"/>
                    <a:pt x="445" y="1274"/>
                  </a:cubicBezTo>
                  <a:cubicBezTo>
                    <a:pt x="508" y="1266"/>
                    <a:pt x="569" y="1259"/>
                    <a:pt x="632" y="1246"/>
                  </a:cubicBezTo>
                  <a:cubicBezTo>
                    <a:pt x="715" y="1230"/>
                    <a:pt x="792" y="1179"/>
                    <a:pt x="866" y="1136"/>
                  </a:cubicBezTo>
                  <a:cubicBezTo>
                    <a:pt x="948" y="1093"/>
                    <a:pt x="1025" y="1038"/>
                    <a:pt x="1093" y="972"/>
                  </a:cubicBezTo>
                  <a:cubicBezTo>
                    <a:pt x="1137" y="927"/>
                    <a:pt x="1183" y="883"/>
                    <a:pt x="1225" y="835"/>
                  </a:cubicBezTo>
                  <a:cubicBezTo>
                    <a:pt x="1283" y="769"/>
                    <a:pt x="1329" y="694"/>
                    <a:pt x="1366" y="614"/>
                  </a:cubicBezTo>
                  <a:cubicBezTo>
                    <a:pt x="1401" y="546"/>
                    <a:pt x="1423" y="474"/>
                    <a:pt x="1431" y="399"/>
                  </a:cubicBezTo>
                  <a:cubicBezTo>
                    <a:pt x="1432" y="399"/>
                    <a:pt x="1435" y="397"/>
                    <a:pt x="1441" y="380"/>
                  </a:cubicBezTo>
                  <a:cubicBezTo>
                    <a:pt x="1464" y="325"/>
                    <a:pt x="1481" y="268"/>
                    <a:pt x="1495" y="208"/>
                  </a:cubicBezTo>
                  <a:cubicBezTo>
                    <a:pt x="1513" y="106"/>
                    <a:pt x="1443" y="1"/>
                    <a:pt x="133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373100" y="7980125"/>
              <a:ext cx="22650" cy="38050"/>
            </a:xfrm>
            <a:custGeom>
              <a:avLst/>
              <a:gdLst/>
              <a:ahLst/>
              <a:cxnLst/>
              <a:rect l="l" t="t" r="r" b="b"/>
              <a:pathLst>
                <a:path w="906" h="1522" extrusionOk="0">
                  <a:moveTo>
                    <a:pt x="452" y="1"/>
                  </a:moveTo>
                  <a:cubicBezTo>
                    <a:pt x="394" y="1"/>
                    <a:pt x="336" y="22"/>
                    <a:pt x="291" y="64"/>
                  </a:cubicBezTo>
                  <a:cubicBezTo>
                    <a:pt x="257" y="81"/>
                    <a:pt x="226" y="103"/>
                    <a:pt x="200" y="129"/>
                  </a:cubicBezTo>
                  <a:cubicBezTo>
                    <a:pt x="148" y="180"/>
                    <a:pt x="125" y="239"/>
                    <a:pt x="100" y="305"/>
                  </a:cubicBezTo>
                  <a:cubicBezTo>
                    <a:pt x="88" y="339"/>
                    <a:pt x="76" y="373"/>
                    <a:pt x="62" y="407"/>
                  </a:cubicBezTo>
                  <a:cubicBezTo>
                    <a:pt x="48" y="441"/>
                    <a:pt x="37" y="476"/>
                    <a:pt x="31" y="511"/>
                  </a:cubicBezTo>
                  <a:cubicBezTo>
                    <a:pt x="21" y="582"/>
                    <a:pt x="2" y="657"/>
                    <a:pt x="2" y="729"/>
                  </a:cubicBezTo>
                  <a:cubicBezTo>
                    <a:pt x="1" y="801"/>
                    <a:pt x="11" y="880"/>
                    <a:pt x="16" y="955"/>
                  </a:cubicBezTo>
                  <a:cubicBezTo>
                    <a:pt x="22" y="1061"/>
                    <a:pt x="31" y="1156"/>
                    <a:pt x="82" y="1253"/>
                  </a:cubicBezTo>
                  <a:cubicBezTo>
                    <a:pt x="111" y="1305"/>
                    <a:pt x="150" y="1351"/>
                    <a:pt x="197" y="1390"/>
                  </a:cubicBezTo>
                  <a:cubicBezTo>
                    <a:pt x="260" y="1469"/>
                    <a:pt x="345" y="1522"/>
                    <a:pt x="454" y="1522"/>
                  </a:cubicBezTo>
                  <a:cubicBezTo>
                    <a:pt x="561" y="1522"/>
                    <a:pt x="646" y="1469"/>
                    <a:pt x="708" y="1390"/>
                  </a:cubicBezTo>
                  <a:cubicBezTo>
                    <a:pt x="756" y="1353"/>
                    <a:pt x="796" y="1307"/>
                    <a:pt x="824" y="1253"/>
                  </a:cubicBezTo>
                  <a:cubicBezTo>
                    <a:pt x="871" y="1161"/>
                    <a:pt x="882" y="1067"/>
                    <a:pt x="890" y="966"/>
                  </a:cubicBezTo>
                  <a:cubicBezTo>
                    <a:pt x="894" y="887"/>
                    <a:pt x="905" y="808"/>
                    <a:pt x="904" y="731"/>
                  </a:cubicBezTo>
                  <a:cubicBezTo>
                    <a:pt x="902" y="660"/>
                    <a:pt x="884" y="590"/>
                    <a:pt x="874" y="520"/>
                  </a:cubicBezTo>
                  <a:cubicBezTo>
                    <a:pt x="868" y="485"/>
                    <a:pt x="859" y="450"/>
                    <a:pt x="845" y="416"/>
                  </a:cubicBezTo>
                  <a:cubicBezTo>
                    <a:pt x="831" y="379"/>
                    <a:pt x="818" y="342"/>
                    <a:pt x="805" y="305"/>
                  </a:cubicBezTo>
                  <a:cubicBezTo>
                    <a:pt x="781" y="239"/>
                    <a:pt x="759" y="176"/>
                    <a:pt x="705" y="129"/>
                  </a:cubicBezTo>
                  <a:cubicBezTo>
                    <a:pt x="679" y="104"/>
                    <a:pt x="649" y="83"/>
                    <a:pt x="616" y="67"/>
                  </a:cubicBezTo>
                  <a:cubicBezTo>
                    <a:pt x="570" y="23"/>
                    <a:pt x="511" y="1"/>
                    <a:pt x="452"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396100" y="8035800"/>
              <a:ext cx="26650" cy="46900"/>
            </a:xfrm>
            <a:custGeom>
              <a:avLst/>
              <a:gdLst/>
              <a:ahLst/>
              <a:cxnLst/>
              <a:rect l="l" t="t" r="r" b="b"/>
              <a:pathLst>
                <a:path w="1066" h="1876" extrusionOk="0">
                  <a:moveTo>
                    <a:pt x="443" y="0"/>
                  </a:moveTo>
                  <a:cubicBezTo>
                    <a:pt x="387" y="0"/>
                    <a:pt x="332" y="49"/>
                    <a:pt x="347" y="118"/>
                  </a:cubicBezTo>
                  <a:cubicBezTo>
                    <a:pt x="355" y="157"/>
                    <a:pt x="360" y="199"/>
                    <a:pt x="361" y="239"/>
                  </a:cubicBezTo>
                  <a:cubicBezTo>
                    <a:pt x="355" y="253"/>
                    <a:pt x="349" y="267"/>
                    <a:pt x="344" y="282"/>
                  </a:cubicBezTo>
                  <a:cubicBezTo>
                    <a:pt x="321" y="316"/>
                    <a:pt x="303" y="353"/>
                    <a:pt x="291" y="392"/>
                  </a:cubicBezTo>
                  <a:lnTo>
                    <a:pt x="283" y="414"/>
                  </a:lnTo>
                  <a:cubicBezTo>
                    <a:pt x="281" y="421"/>
                    <a:pt x="280" y="425"/>
                    <a:pt x="280" y="425"/>
                  </a:cubicBezTo>
                  <a:cubicBezTo>
                    <a:pt x="279" y="425"/>
                    <a:pt x="281" y="419"/>
                    <a:pt x="284" y="408"/>
                  </a:cubicBezTo>
                  <a:cubicBezTo>
                    <a:pt x="288" y="397"/>
                    <a:pt x="290" y="391"/>
                    <a:pt x="290" y="391"/>
                  </a:cubicBezTo>
                  <a:lnTo>
                    <a:pt x="290" y="391"/>
                  </a:lnTo>
                  <a:cubicBezTo>
                    <a:pt x="289" y="391"/>
                    <a:pt x="287" y="396"/>
                    <a:pt x="281" y="408"/>
                  </a:cubicBezTo>
                  <a:lnTo>
                    <a:pt x="246" y="488"/>
                  </a:lnTo>
                  <a:cubicBezTo>
                    <a:pt x="225" y="555"/>
                    <a:pt x="206" y="621"/>
                    <a:pt x="182" y="689"/>
                  </a:cubicBezTo>
                  <a:lnTo>
                    <a:pt x="179" y="695"/>
                  </a:lnTo>
                  <a:cubicBezTo>
                    <a:pt x="149" y="756"/>
                    <a:pt x="123" y="821"/>
                    <a:pt x="102" y="887"/>
                  </a:cubicBezTo>
                  <a:cubicBezTo>
                    <a:pt x="80" y="964"/>
                    <a:pt x="66" y="1043"/>
                    <a:pt x="59" y="1123"/>
                  </a:cubicBezTo>
                  <a:cubicBezTo>
                    <a:pt x="51" y="1168"/>
                    <a:pt x="43" y="1212"/>
                    <a:pt x="34" y="1258"/>
                  </a:cubicBezTo>
                  <a:cubicBezTo>
                    <a:pt x="0" y="1427"/>
                    <a:pt x="25" y="1612"/>
                    <a:pt x="157" y="1736"/>
                  </a:cubicBezTo>
                  <a:cubicBezTo>
                    <a:pt x="194" y="1785"/>
                    <a:pt x="243" y="1823"/>
                    <a:pt x="300" y="1848"/>
                  </a:cubicBezTo>
                  <a:cubicBezTo>
                    <a:pt x="342" y="1867"/>
                    <a:pt x="388" y="1876"/>
                    <a:pt x="434" y="1876"/>
                  </a:cubicBezTo>
                  <a:cubicBezTo>
                    <a:pt x="452" y="1876"/>
                    <a:pt x="471" y="1874"/>
                    <a:pt x="490" y="1871"/>
                  </a:cubicBezTo>
                  <a:cubicBezTo>
                    <a:pt x="645" y="1866"/>
                    <a:pt x="822" y="1773"/>
                    <a:pt x="893" y="1633"/>
                  </a:cubicBezTo>
                  <a:cubicBezTo>
                    <a:pt x="929" y="1558"/>
                    <a:pt x="962" y="1481"/>
                    <a:pt x="989" y="1403"/>
                  </a:cubicBezTo>
                  <a:cubicBezTo>
                    <a:pt x="1035" y="1277"/>
                    <a:pt x="1066" y="1151"/>
                    <a:pt x="1057" y="1014"/>
                  </a:cubicBezTo>
                  <a:cubicBezTo>
                    <a:pt x="1048" y="888"/>
                    <a:pt x="1018" y="764"/>
                    <a:pt x="968" y="647"/>
                  </a:cubicBezTo>
                  <a:cubicBezTo>
                    <a:pt x="919" y="529"/>
                    <a:pt x="876" y="426"/>
                    <a:pt x="796" y="340"/>
                  </a:cubicBezTo>
                  <a:cubicBezTo>
                    <a:pt x="776" y="314"/>
                    <a:pt x="759" y="290"/>
                    <a:pt x="737" y="265"/>
                  </a:cubicBezTo>
                  <a:cubicBezTo>
                    <a:pt x="714" y="240"/>
                    <a:pt x="687" y="219"/>
                    <a:pt x="656" y="205"/>
                  </a:cubicBezTo>
                  <a:cubicBezTo>
                    <a:pt x="631" y="184"/>
                    <a:pt x="605" y="164"/>
                    <a:pt x="588" y="147"/>
                  </a:cubicBezTo>
                  <a:cubicBezTo>
                    <a:pt x="570" y="127"/>
                    <a:pt x="542" y="73"/>
                    <a:pt x="521" y="44"/>
                  </a:cubicBezTo>
                  <a:cubicBezTo>
                    <a:pt x="501" y="13"/>
                    <a:pt x="472" y="0"/>
                    <a:pt x="443"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569675" y="7873075"/>
              <a:ext cx="42725" cy="41250"/>
            </a:xfrm>
            <a:custGeom>
              <a:avLst/>
              <a:gdLst/>
              <a:ahLst/>
              <a:cxnLst/>
              <a:rect l="l" t="t" r="r" b="b"/>
              <a:pathLst>
                <a:path w="1709" h="1650" extrusionOk="0">
                  <a:moveTo>
                    <a:pt x="1165" y="0"/>
                  </a:moveTo>
                  <a:cubicBezTo>
                    <a:pt x="1079" y="0"/>
                    <a:pt x="992" y="16"/>
                    <a:pt x="913" y="46"/>
                  </a:cubicBezTo>
                  <a:cubicBezTo>
                    <a:pt x="765" y="101"/>
                    <a:pt x="738" y="118"/>
                    <a:pt x="618" y="214"/>
                  </a:cubicBezTo>
                  <a:cubicBezTo>
                    <a:pt x="601" y="230"/>
                    <a:pt x="583" y="244"/>
                    <a:pt x="566" y="259"/>
                  </a:cubicBezTo>
                  <a:lnTo>
                    <a:pt x="461" y="345"/>
                  </a:lnTo>
                  <a:cubicBezTo>
                    <a:pt x="423" y="377"/>
                    <a:pt x="385" y="406"/>
                    <a:pt x="348" y="440"/>
                  </a:cubicBezTo>
                  <a:cubicBezTo>
                    <a:pt x="282" y="503"/>
                    <a:pt x="233" y="589"/>
                    <a:pt x="184" y="667"/>
                  </a:cubicBezTo>
                  <a:lnTo>
                    <a:pt x="114" y="778"/>
                  </a:lnTo>
                  <a:cubicBezTo>
                    <a:pt x="41" y="890"/>
                    <a:pt x="7" y="1022"/>
                    <a:pt x="16" y="1156"/>
                  </a:cubicBezTo>
                  <a:cubicBezTo>
                    <a:pt x="1" y="1289"/>
                    <a:pt x="47" y="1424"/>
                    <a:pt x="141" y="1521"/>
                  </a:cubicBezTo>
                  <a:cubicBezTo>
                    <a:pt x="224" y="1602"/>
                    <a:pt x="335" y="1647"/>
                    <a:pt x="451" y="1647"/>
                  </a:cubicBezTo>
                  <a:cubicBezTo>
                    <a:pt x="463" y="1647"/>
                    <a:pt x="475" y="1647"/>
                    <a:pt x="488" y="1646"/>
                  </a:cubicBezTo>
                  <a:cubicBezTo>
                    <a:pt x="510" y="1649"/>
                    <a:pt x="533" y="1650"/>
                    <a:pt x="556" y="1650"/>
                  </a:cubicBezTo>
                  <a:cubicBezTo>
                    <a:pt x="672" y="1650"/>
                    <a:pt x="787" y="1613"/>
                    <a:pt x="890" y="1555"/>
                  </a:cubicBezTo>
                  <a:lnTo>
                    <a:pt x="1005" y="1489"/>
                  </a:lnTo>
                  <a:cubicBezTo>
                    <a:pt x="1085" y="1446"/>
                    <a:pt x="1160" y="1395"/>
                    <a:pt x="1228" y="1337"/>
                  </a:cubicBezTo>
                  <a:cubicBezTo>
                    <a:pt x="1264" y="1303"/>
                    <a:pt x="1295" y="1265"/>
                    <a:pt x="1329" y="1229"/>
                  </a:cubicBezTo>
                  <a:cubicBezTo>
                    <a:pt x="1418" y="1131"/>
                    <a:pt x="1532" y="1028"/>
                    <a:pt x="1587" y="908"/>
                  </a:cubicBezTo>
                  <a:cubicBezTo>
                    <a:pt x="1624" y="829"/>
                    <a:pt x="1662" y="752"/>
                    <a:pt x="1676" y="666"/>
                  </a:cubicBezTo>
                  <a:cubicBezTo>
                    <a:pt x="1691" y="563"/>
                    <a:pt x="1708" y="471"/>
                    <a:pt x="1676" y="368"/>
                  </a:cubicBezTo>
                  <a:cubicBezTo>
                    <a:pt x="1651" y="287"/>
                    <a:pt x="1608" y="210"/>
                    <a:pt x="1550" y="147"/>
                  </a:cubicBezTo>
                  <a:cubicBezTo>
                    <a:pt x="1447" y="44"/>
                    <a:pt x="1307" y="0"/>
                    <a:pt x="116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633225" y="7872900"/>
              <a:ext cx="36025" cy="33875"/>
            </a:xfrm>
            <a:custGeom>
              <a:avLst/>
              <a:gdLst/>
              <a:ahLst/>
              <a:cxnLst/>
              <a:rect l="l" t="t" r="r" b="b"/>
              <a:pathLst>
                <a:path w="1441" h="1355" extrusionOk="0">
                  <a:moveTo>
                    <a:pt x="1220" y="0"/>
                  </a:moveTo>
                  <a:cubicBezTo>
                    <a:pt x="1176" y="0"/>
                    <a:pt x="1131" y="11"/>
                    <a:pt x="1087" y="23"/>
                  </a:cubicBezTo>
                  <a:cubicBezTo>
                    <a:pt x="1080" y="23"/>
                    <a:pt x="1073" y="23"/>
                    <a:pt x="1065" y="23"/>
                  </a:cubicBezTo>
                  <a:cubicBezTo>
                    <a:pt x="970" y="23"/>
                    <a:pt x="873" y="59"/>
                    <a:pt x="789" y="108"/>
                  </a:cubicBezTo>
                  <a:cubicBezTo>
                    <a:pt x="736" y="143"/>
                    <a:pt x="685" y="182"/>
                    <a:pt x="639" y="226"/>
                  </a:cubicBezTo>
                  <a:cubicBezTo>
                    <a:pt x="534" y="300"/>
                    <a:pt x="422" y="369"/>
                    <a:pt x="342" y="466"/>
                  </a:cubicBezTo>
                  <a:cubicBezTo>
                    <a:pt x="307" y="509"/>
                    <a:pt x="270" y="550"/>
                    <a:pt x="233" y="591"/>
                  </a:cubicBezTo>
                  <a:cubicBezTo>
                    <a:pt x="195" y="634"/>
                    <a:pt x="152" y="676"/>
                    <a:pt x="123" y="725"/>
                  </a:cubicBezTo>
                  <a:cubicBezTo>
                    <a:pt x="114" y="747"/>
                    <a:pt x="106" y="768"/>
                    <a:pt x="100" y="790"/>
                  </a:cubicBezTo>
                  <a:cubicBezTo>
                    <a:pt x="86" y="817"/>
                    <a:pt x="72" y="845"/>
                    <a:pt x="57" y="872"/>
                  </a:cubicBezTo>
                  <a:cubicBezTo>
                    <a:pt x="0" y="972"/>
                    <a:pt x="0" y="1095"/>
                    <a:pt x="57" y="1195"/>
                  </a:cubicBezTo>
                  <a:cubicBezTo>
                    <a:pt x="104" y="1276"/>
                    <a:pt x="209" y="1355"/>
                    <a:pt x="310" y="1355"/>
                  </a:cubicBezTo>
                  <a:cubicBezTo>
                    <a:pt x="317" y="1355"/>
                    <a:pt x="325" y="1354"/>
                    <a:pt x="333" y="1353"/>
                  </a:cubicBezTo>
                  <a:cubicBezTo>
                    <a:pt x="367" y="1348"/>
                    <a:pt x="401" y="1344"/>
                    <a:pt x="435" y="1339"/>
                  </a:cubicBezTo>
                  <a:lnTo>
                    <a:pt x="447" y="1341"/>
                  </a:lnTo>
                  <a:lnTo>
                    <a:pt x="444" y="1339"/>
                  </a:lnTo>
                  <a:cubicBezTo>
                    <a:pt x="536" y="1339"/>
                    <a:pt x="625" y="1316"/>
                    <a:pt x="706" y="1273"/>
                  </a:cubicBezTo>
                  <a:cubicBezTo>
                    <a:pt x="745" y="1253"/>
                    <a:pt x="783" y="1233"/>
                    <a:pt x="821" y="1213"/>
                  </a:cubicBezTo>
                  <a:cubicBezTo>
                    <a:pt x="923" y="1158"/>
                    <a:pt x="1018" y="1097"/>
                    <a:pt x="1093" y="1008"/>
                  </a:cubicBezTo>
                  <a:cubicBezTo>
                    <a:pt x="1167" y="922"/>
                    <a:pt x="1236" y="833"/>
                    <a:pt x="1304" y="744"/>
                  </a:cubicBezTo>
                  <a:cubicBezTo>
                    <a:pt x="1345" y="687"/>
                    <a:pt x="1379" y="627"/>
                    <a:pt x="1403" y="561"/>
                  </a:cubicBezTo>
                  <a:cubicBezTo>
                    <a:pt x="1433" y="487"/>
                    <a:pt x="1440" y="406"/>
                    <a:pt x="1423" y="327"/>
                  </a:cubicBezTo>
                  <a:cubicBezTo>
                    <a:pt x="1437" y="231"/>
                    <a:pt x="1439" y="134"/>
                    <a:pt x="1365" y="59"/>
                  </a:cubicBezTo>
                  <a:cubicBezTo>
                    <a:pt x="1322" y="15"/>
                    <a:pt x="1272" y="0"/>
                    <a:pt x="1220"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791550" y="7729675"/>
              <a:ext cx="30625" cy="21575"/>
            </a:xfrm>
            <a:custGeom>
              <a:avLst/>
              <a:gdLst/>
              <a:ahLst/>
              <a:cxnLst/>
              <a:rect l="l" t="t" r="r" b="b"/>
              <a:pathLst>
                <a:path w="1225" h="863" extrusionOk="0">
                  <a:moveTo>
                    <a:pt x="125" y="0"/>
                  </a:moveTo>
                  <a:cubicBezTo>
                    <a:pt x="58" y="0"/>
                    <a:pt x="1" y="73"/>
                    <a:pt x="21" y="139"/>
                  </a:cubicBezTo>
                  <a:cubicBezTo>
                    <a:pt x="32" y="176"/>
                    <a:pt x="45" y="212"/>
                    <a:pt x="61" y="248"/>
                  </a:cubicBezTo>
                  <a:cubicBezTo>
                    <a:pt x="61" y="300"/>
                    <a:pt x="75" y="349"/>
                    <a:pt x="99" y="394"/>
                  </a:cubicBezTo>
                  <a:cubicBezTo>
                    <a:pt x="111" y="421"/>
                    <a:pt x="125" y="449"/>
                    <a:pt x="142" y="475"/>
                  </a:cubicBezTo>
                  <a:cubicBezTo>
                    <a:pt x="187" y="549"/>
                    <a:pt x="257" y="609"/>
                    <a:pt x="323" y="661"/>
                  </a:cubicBezTo>
                  <a:cubicBezTo>
                    <a:pt x="382" y="707"/>
                    <a:pt x="429" y="748"/>
                    <a:pt x="495" y="776"/>
                  </a:cubicBezTo>
                  <a:cubicBezTo>
                    <a:pt x="537" y="794"/>
                    <a:pt x="580" y="810"/>
                    <a:pt x="623" y="823"/>
                  </a:cubicBezTo>
                  <a:cubicBezTo>
                    <a:pt x="655" y="834"/>
                    <a:pt x="687" y="843"/>
                    <a:pt x="719" y="851"/>
                  </a:cubicBezTo>
                  <a:cubicBezTo>
                    <a:pt x="750" y="858"/>
                    <a:pt x="780" y="862"/>
                    <a:pt x="811" y="862"/>
                  </a:cubicBezTo>
                  <a:cubicBezTo>
                    <a:pt x="864" y="862"/>
                    <a:pt x="916" y="851"/>
                    <a:pt x="965" y="830"/>
                  </a:cubicBezTo>
                  <a:cubicBezTo>
                    <a:pt x="1014" y="825"/>
                    <a:pt x="1060" y="807"/>
                    <a:pt x="1100" y="777"/>
                  </a:cubicBezTo>
                  <a:cubicBezTo>
                    <a:pt x="1146" y="744"/>
                    <a:pt x="1180" y="695"/>
                    <a:pt x="1195" y="639"/>
                  </a:cubicBezTo>
                  <a:cubicBezTo>
                    <a:pt x="1225" y="523"/>
                    <a:pt x="1175" y="400"/>
                    <a:pt x="1073" y="337"/>
                  </a:cubicBezTo>
                  <a:cubicBezTo>
                    <a:pt x="1065" y="324"/>
                    <a:pt x="1057" y="312"/>
                    <a:pt x="1048" y="301"/>
                  </a:cubicBezTo>
                  <a:cubicBezTo>
                    <a:pt x="1011" y="269"/>
                    <a:pt x="970" y="243"/>
                    <a:pt x="924" y="226"/>
                  </a:cubicBezTo>
                  <a:cubicBezTo>
                    <a:pt x="856" y="197"/>
                    <a:pt x="789" y="156"/>
                    <a:pt x="718" y="133"/>
                  </a:cubicBezTo>
                  <a:cubicBezTo>
                    <a:pt x="670" y="117"/>
                    <a:pt x="621" y="108"/>
                    <a:pt x="575" y="93"/>
                  </a:cubicBezTo>
                  <a:cubicBezTo>
                    <a:pt x="531" y="74"/>
                    <a:pt x="485" y="60"/>
                    <a:pt x="437" y="50"/>
                  </a:cubicBezTo>
                  <a:cubicBezTo>
                    <a:pt x="384" y="42"/>
                    <a:pt x="330" y="30"/>
                    <a:pt x="278" y="30"/>
                  </a:cubicBezTo>
                  <a:cubicBezTo>
                    <a:pt x="268" y="30"/>
                    <a:pt x="258" y="30"/>
                    <a:pt x="248" y="31"/>
                  </a:cubicBezTo>
                  <a:cubicBezTo>
                    <a:pt x="216" y="24"/>
                    <a:pt x="185" y="16"/>
                    <a:pt x="154" y="5"/>
                  </a:cubicBezTo>
                  <a:cubicBezTo>
                    <a:pt x="144" y="2"/>
                    <a:pt x="135" y="0"/>
                    <a:pt x="12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829875" y="7788625"/>
              <a:ext cx="35175" cy="24850"/>
            </a:xfrm>
            <a:custGeom>
              <a:avLst/>
              <a:gdLst/>
              <a:ahLst/>
              <a:cxnLst/>
              <a:rect l="l" t="t" r="r" b="b"/>
              <a:pathLst>
                <a:path w="1407" h="994" extrusionOk="0">
                  <a:moveTo>
                    <a:pt x="548" y="1"/>
                  </a:moveTo>
                  <a:cubicBezTo>
                    <a:pt x="484" y="1"/>
                    <a:pt x="422" y="8"/>
                    <a:pt x="360" y="29"/>
                  </a:cubicBezTo>
                  <a:lnTo>
                    <a:pt x="283" y="56"/>
                  </a:lnTo>
                  <a:cubicBezTo>
                    <a:pt x="231" y="73"/>
                    <a:pt x="183" y="102"/>
                    <a:pt x="143" y="139"/>
                  </a:cubicBezTo>
                  <a:cubicBezTo>
                    <a:pt x="56" y="185"/>
                    <a:pt x="0" y="293"/>
                    <a:pt x="51" y="386"/>
                  </a:cubicBezTo>
                  <a:cubicBezTo>
                    <a:pt x="62" y="455"/>
                    <a:pt x="100" y="512"/>
                    <a:pt x="138" y="571"/>
                  </a:cubicBezTo>
                  <a:cubicBezTo>
                    <a:pt x="168" y="615"/>
                    <a:pt x="200" y="658"/>
                    <a:pt x="235" y="697"/>
                  </a:cubicBezTo>
                  <a:cubicBezTo>
                    <a:pt x="275" y="738"/>
                    <a:pt x="333" y="772"/>
                    <a:pt x="383" y="804"/>
                  </a:cubicBezTo>
                  <a:cubicBezTo>
                    <a:pt x="461" y="856"/>
                    <a:pt x="533" y="910"/>
                    <a:pt x="628" y="935"/>
                  </a:cubicBezTo>
                  <a:cubicBezTo>
                    <a:pt x="688" y="950"/>
                    <a:pt x="750" y="964"/>
                    <a:pt x="809" y="978"/>
                  </a:cubicBezTo>
                  <a:cubicBezTo>
                    <a:pt x="849" y="988"/>
                    <a:pt x="889" y="994"/>
                    <a:pt x="929" y="994"/>
                  </a:cubicBezTo>
                  <a:cubicBezTo>
                    <a:pt x="1047" y="994"/>
                    <a:pt x="1162" y="947"/>
                    <a:pt x="1249" y="861"/>
                  </a:cubicBezTo>
                  <a:cubicBezTo>
                    <a:pt x="1255" y="853"/>
                    <a:pt x="1261" y="845"/>
                    <a:pt x="1269" y="839"/>
                  </a:cubicBezTo>
                  <a:cubicBezTo>
                    <a:pt x="1308" y="806"/>
                    <a:pt x="1341" y="763"/>
                    <a:pt x="1362" y="713"/>
                  </a:cubicBezTo>
                  <a:cubicBezTo>
                    <a:pt x="1390" y="649"/>
                    <a:pt x="1407" y="558"/>
                    <a:pt x="1379" y="491"/>
                  </a:cubicBezTo>
                  <a:cubicBezTo>
                    <a:pt x="1378" y="485"/>
                    <a:pt x="1374" y="480"/>
                    <a:pt x="1373" y="475"/>
                  </a:cubicBezTo>
                  <a:cubicBezTo>
                    <a:pt x="1365" y="419"/>
                    <a:pt x="1347" y="363"/>
                    <a:pt x="1319" y="314"/>
                  </a:cubicBezTo>
                  <a:cubicBezTo>
                    <a:pt x="1281" y="247"/>
                    <a:pt x="1224" y="191"/>
                    <a:pt x="1158" y="151"/>
                  </a:cubicBezTo>
                  <a:lnTo>
                    <a:pt x="989" y="78"/>
                  </a:lnTo>
                  <a:cubicBezTo>
                    <a:pt x="943" y="59"/>
                    <a:pt x="900" y="32"/>
                    <a:pt x="851" y="26"/>
                  </a:cubicBezTo>
                  <a:cubicBezTo>
                    <a:pt x="802" y="16"/>
                    <a:pt x="751" y="10"/>
                    <a:pt x="702" y="7"/>
                  </a:cubicBezTo>
                  <a:lnTo>
                    <a:pt x="608" y="3"/>
                  </a:lnTo>
                  <a:cubicBezTo>
                    <a:pt x="588" y="1"/>
                    <a:pt x="568" y="1"/>
                    <a:pt x="54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750675" y="7993750"/>
              <a:ext cx="38225" cy="38325"/>
            </a:xfrm>
            <a:custGeom>
              <a:avLst/>
              <a:gdLst/>
              <a:ahLst/>
              <a:cxnLst/>
              <a:rect l="l" t="t" r="r" b="b"/>
              <a:pathLst>
                <a:path w="1529" h="1533" extrusionOk="0">
                  <a:moveTo>
                    <a:pt x="371" y="0"/>
                  </a:moveTo>
                  <a:cubicBezTo>
                    <a:pt x="171" y="0"/>
                    <a:pt x="13" y="164"/>
                    <a:pt x="8" y="361"/>
                  </a:cubicBezTo>
                  <a:cubicBezTo>
                    <a:pt x="5" y="465"/>
                    <a:pt x="1" y="567"/>
                    <a:pt x="42" y="665"/>
                  </a:cubicBezTo>
                  <a:lnTo>
                    <a:pt x="120" y="857"/>
                  </a:lnTo>
                  <a:cubicBezTo>
                    <a:pt x="179" y="1000"/>
                    <a:pt x="180" y="1023"/>
                    <a:pt x="285" y="1138"/>
                  </a:cubicBezTo>
                  <a:cubicBezTo>
                    <a:pt x="298" y="1153"/>
                    <a:pt x="312" y="1168"/>
                    <a:pt x="328" y="1184"/>
                  </a:cubicBezTo>
                  <a:cubicBezTo>
                    <a:pt x="354" y="1213"/>
                    <a:pt x="381" y="1241"/>
                    <a:pt x="407" y="1270"/>
                  </a:cubicBezTo>
                  <a:lnTo>
                    <a:pt x="450" y="1316"/>
                  </a:lnTo>
                  <a:cubicBezTo>
                    <a:pt x="538" y="1410"/>
                    <a:pt x="622" y="1445"/>
                    <a:pt x="738" y="1492"/>
                  </a:cubicBezTo>
                  <a:cubicBezTo>
                    <a:pt x="799" y="1517"/>
                    <a:pt x="865" y="1529"/>
                    <a:pt x="931" y="1529"/>
                  </a:cubicBezTo>
                  <a:cubicBezTo>
                    <a:pt x="942" y="1529"/>
                    <a:pt x="953" y="1528"/>
                    <a:pt x="965" y="1528"/>
                  </a:cubicBezTo>
                  <a:cubicBezTo>
                    <a:pt x="987" y="1531"/>
                    <a:pt x="1010" y="1532"/>
                    <a:pt x="1032" y="1532"/>
                  </a:cubicBezTo>
                  <a:cubicBezTo>
                    <a:pt x="1109" y="1532"/>
                    <a:pt x="1185" y="1514"/>
                    <a:pt x="1254" y="1479"/>
                  </a:cubicBezTo>
                  <a:cubicBezTo>
                    <a:pt x="1350" y="1443"/>
                    <a:pt x="1429" y="1368"/>
                    <a:pt x="1465" y="1271"/>
                  </a:cubicBezTo>
                  <a:cubicBezTo>
                    <a:pt x="1510" y="1190"/>
                    <a:pt x="1528" y="1096"/>
                    <a:pt x="1519" y="1004"/>
                  </a:cubicBezTo>
                  <a:cubicBezTo>
                    <a:pt x="1528" y="915"/>
                    <a:pt x="1518" y="826"/>
                    <a:pt x="1487" y="742"/>
                  </a:cubicBezTo>
                  <a:cubicBezTo>
                    <a:pt x="1442" y="623"/>
                    <a:pt x="1409" y="553"/>
                    <a:pt x="1318" y="461"/>
                  </a:cubicBezTo>
                  <a:cubicBezTo>
                    <a:pt x="1301" y="444"/>
                    <a:pt x="1283" y="427"/>
                    <a:pt x="1266" y="410"/>
                  </a:cubicBezTo>
                  <a:lnTo>
                    <a:pt x="1189" y="335"/>
                  </a:lnTo>
                  <a:cubicBezTo>
                    <a:pt x="1128" y="275"/>
                    <a:pt x="1062" y="210"/>
                    <a:pt x="985" y="174"/>
                  </a:cubicBezTo>
                  <a:cubicBezTo>
                    <a:pt x="916" y="140"/>
                    <a:pt x="845" y="112"/>
                    <a:pt x="776" y="81"/>
                  </a:cubicBezTo>
                  <a:lnTo>
                    <a:pt x="744" y="68"/>
                  </a:lnTo>
                  <a:cubicBezTo>
                    <a:pt x="690" y="32"/>
                    <a:pt x="627" y="12"/>
                    <a:pt x="561" y="9"/>
                  </a:cubicBezTo>
                  <a:cubicBezTo>
                    <a:pt x="527" y="3"/>
                    <a:pt x="493" y="0"/>
                    <a:pt x="45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762450" y="8081475"/>
              <a:ext cx="41875" cy="35675"/>
            </a:xfrm>
            <a:custGeom>
              <a:avLst/>
              <a:gdLst/>
              <a:ahLst/>
              <a:cxnLst/>
              <a:rect l="l" t="t" r="r" b="b"/>
              <a:pathLst>
                <a:path w="1675" h="1427" extrusionOk="0">
                  <a:moveTo>
                    <a:pt x="166" y="432"/>
                  </a:moveTo>
                  <a:cubicBezTo>
                    <a:pt x="166" y="432"/>
                    <a:pt x="172" y="446"/>
                    <a:pt x="184" y="474"/>
                  </a:cubicBezTo>
                  <a:cubicBezTo>
                    <a:pt x="184" y="476"/>
                    <a:pt x="185" y="479"/>
                    <a:pt x="186" y="481"/>
                  </a:cubicBezTo>
                  <a:lnTo>
                    <a:pt x="186" y="481"/>
                  </a:lnTo>
                  <a:cubicBezTo>
                    <a:pt x="173" y="449"/>
                    <a:pt x="166" y="432"/>
                    <a:pt x="166" y="432"/>
                  </a:cubicBezTo>
                  <a:close/>
                  <a:moveTo>
                    <a:pt x="530" y="1"/>
                  </a:moveTo>
                  <a:cubicBezTo>
                    <a:pt x="479" y="1"/>
                    <a:pt x="428" y="6"/>
                    <a:pt x="379" y="18"/>
                  </a:cubicBezTo>
                  <a:cubicBezTo>
                    <a:pt x="294" y="38"/>
                    <a:pt x="181" y="61"/>
                    <a:pt x="112" y="122"/>
                  </a:cubicBezTo>
                  <a:lnTo>
                    <a:pt x="93" y="121"/>
                  </a:lnTo>
                  <a:cubicBezTo>
                    <a:pt x="90" y="121"/>
                    <a:pt x="88" y="121"/>
                    <a:pt x="85" y="121"/>
                  </a:cubicBezTo>
                  <a:cubicBezTo>
                    <a:pt x="2" y="121"/>
                    <a:pt x="0" y="237"/>
                    <a:pt x="69" y="268"/>
                  </a:cubicBezTo>
                  <a:cubicBezTo>
                    <a:pt x="84" y="319"/>
                    <a:pt x="119" y="362"/>
                    <a:pt x="147" y="410"/>
                  </a:cubicBezTo>
                  <a:cubicBezTo>
                    <a:pt x="162" y="435"/>
                    <a:pt x="173" y="463"/>
                    <a:pt x="188" y="486"/>
                  </a:cubicBezTo>
                  <a:lnTo>
                    <a:pt x="188" y="486"/>
                  </a:lnTo>
                  <a:cubicBezTo>
                    <a:pt x="202" y="521"/>
                    <a:pt x="223" y="553"/>
                    <a:pt x="250" y="579"/>
                  </a:cubicBezTo>
                  <a:lnTo>
                    <a:pt x="250" y="579"/>
                  </a:lnTo>
                  <a:cubicBezTo>
                    <a:pt x="283" y="626"/>
                    <a:pt x="313" y="675"/>
                    <a:pt x="340" y="724"/>
                  </a:cubicBezTo>
                  <a:cubicBezTo>
                    <a:pt x="376" y="786"/>
                    <a:pt x="416" y="844"/>
                    <a:pt x="462" y="898"/>
                  </a:cubicBezTo>
                  <a:cubicBezTo>
                    <a:pt x="517" y="975"/>
                    <a:pt x="566" y="1068"/>
                    <a:pt x="632" y="1131"/>
                  </a:cubicBezTo>
                  <a:cubicBezTo>
                    <a:pt x="680" y="1177"/>
                    <a:pt x="729" y="1219"/>
                    <a:pt x="775" y="1266"/>
                  </a:cubicBezTo>
                  <a:cubicBezTo>
                    <a:pt x="874" y="1365"/>
                    <a:pt x="1009" y="1422"/>
                    <a:pt x="1149" y="1422"/>
                  </a:cubicBezTo>
                  <a:cubicBezTo>
                    <a:pt x="1153" y="1422"/>
                    <a:pt x="1157" y="1421"/>
                    <a:pt x="1160" y="1421"/>
                  </a:cubicBezTo>
                  <a:cubicBezTo>
                    <a:pt x="1182" y="1425"/>
                    <a:pt x="1204" y="1427"/>
                    <a:pt x="1226" y="1427"/>
                  </a:cubicBezTo>
                  <a:cubicBezTo>
                    <a:pt x="1299" y="1427"/>
                    <a:pt x="1371" y="1407"/>
                    <a:pt x="1435" y="1371"/>
                  </a:cubicBezTo>
                  <a:cubicBezTo>
                    <a:pt x="1547" y="1305"/>
                    <a:pt x="1622" y="1191"/>
                    <a:pt x="1642" y="1064"/>
                  </a:cubicBezTo>
                  <a:cubicBezTo>
                    <a:pt x="1662" y="1008"/>
                    <a:pt x="1673" y="952"/>
                    <a:pt x="1675" y="893"/>
                  </a:cubicBezTo>
                  <a:cubicBezTo>
                    <a:pt x="1675" y="800"/>
                    <a:pt x="1650" y="707"/>
                    <a:pt x="1602" y="628"/>
                  </a:cubicBezTo>
                  <a:cubicBezTo>
                    <a:pt x="1576" y="580"/>
                    <a:pt x="1549" y="535"/>
                    <a:pt x="1520" y="491"/>
                  </a:cubicBezTo>
                  <a:cubicBezTo>
                    <a:pt x="1500" y="460"/>
                    <a:pt x="1478" y="434"/>
                    <a:pt x="1457" y="405"/>
                  </a:cubicBezTo>
                  <a:cubicBezTo>
                    <a:pt x="1407" y="342"/>
                    <a:pt x="1351" y="301"/>
                    <a:pt x="1288" y="253"/>
                  </a:cubicBezTo>
                  <a:cubicBezTo>
                    <a:pt x="1266" y="238"/>
                    <a:pt x="1245" y="222"/>
                    <a:pt x="1223" y="208"/>
                  </a:cubicBezTo>
                  <a:cubicBezTo>
                    <a:pt x="1103" y="127"/>
                    <a:pt x="976" y="59"/>
                    <a:pt x="832" y="35"/>
                  </a:cubicBezTo>
                  <a:cubicBezTo>
                    <a:pt x="736" y="20"/>
                    <a:pt x="632" y="1"/>
                    <a:pt x="530"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830750" y="7478475"/>
              <a:ext cx="29775" cy="47400"/>
            </a:xfrm>
            <a:custGeom>
              <a:avLst/>
              <a:gdLst/>
              <a:ahLst/>
              <a:cxnLst/>
              <a:rect l="l" t="t" r="r" b="b"/>
              <a:pathLst>
                <a:path w="1191" h="1896" extrusionOk="0">
                  <a:moveTo>
                    <a:pt x="1124" y="0"/>
                  </a:moveTo>
                  <a:cubicBezTo>
                    <a:pt x="1117" y="0"/>
                    <a:pt x="1110" y="2"/>
                    <a:pt x="1103" y="6"/>
                  </a:cubicBezTo>
                  <a:cubicBezTo>
                    <a:pt x="1065" y="33"/>
                    <a:pt x="1019" y="43"/>
                    <a:pt x="982" y="71"/>
                  </a:cubicBezTo>
                  <a:cubicBezTo>
                    <a:pt x="951" y="99"/>
                    <a:pt x="923" y="126"/>
                    <a:pt x="896" y="155"/>
                  </a:cubicBezTo>
                  <a:lnTo>
                    <a:pt x="745" y="304"/>
                  </a:lnTo>
                  <a:cubicBezTo>
                    <a:pt x="630" y="420"/>
                    <a:pt x="536" y="555"/>
                    <a:pt x="438" y="684"/>
                  </a:cubicBezTo>
                  <a:lnTo>
                    <a:pt x="294" y="874"/>
                  </a:lnTo>
                  <a:cubicBezTo>
                    <a:pt x="252" y="934"/>
                    <a:pt x="217" y="1000"/>
                    <a:pt x="189" y="1068"/>
                  </a:cubicBezTo>
                  <a:lnTo>
                    <a:pt x="97" y="1270"/>
                  </a:lnTo>
                  <a:cubicBezTo>
                    <a:pt x="73" y="1324"/>
                    <a:pt x="40" y="1382"/>
                    <a:pt x="24" y="1439"/>
                  </a:cubicBezTo>
                  <a:cubicBezTo>
                    <a:pt x="1" y="1519"/>
                    <a:pt x="10" y="1590"/>
                    <a:pt x="21" y="1671"/>
                  </a:cubicBezTo>
                  <a:cubicBezTo>
                    <a:pt x="43" y="1824"/>
                    <a:pt x="186" y="1896"/>
                    <a:pt x="325" y="1896"/>
                  </a:cubicBezTo>
                  <a:cubicBezTo>
                    <a:pt x="382" y="1896"/>
                    <a:pt x="439" y="1884"/>
                    <a:pt x="486" y="1860"/>
                  </a:cubicBezTo>
                  <a:cubicBezTo>
                    <a:pt x="650" y="1777"/>
                    <a:pt x="738" y="1557"/>
                    <a:pt x="828" y="1405"/>
                  </a:cubicBezTo>
                  <a:cubicBezTo>
                    <a:pt x="914" y="1258"/>
                    <a:pt x="960" y="1103"/>
                    <a:pt x="1011" y="943"/>
                  </a:cubicBezTo>
                  <a:cubicBezTo>
                    <a:pt x="1055" y="805"/>
                    <a:pt x="1105" y="668"/>
                    <a:pt x="1128" y="525"/>
                  </a:cubicBezTo>
                  <a:lnTo>
                    <a:pt x="1163" y="312"/>
                  </a:lnTo>
                  <a:cubicBezTo>
                    <a:pt x="1171" y="271"/>
                    <a:pt x="1178" y="229"/>
                    <a:pt x="1184" y="189"/>
                  </a:cubicBezTo>
                  <a:cubicBezTo>
                    <a:pt x="1191" y="139"/>
                    <a:pt x="1171" y="96"/>
                    <a:pt x="1169" y="45"/>
                  </a:cubicBezTo>
                  <a:cubicBezTo>
                    <a:pt x="1169" y="20"/>
                    <a:pt x="1147" y="0"/>
                    <a:pt x="1124"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a:off x="887775" y="7464675"/>
              <a:ext cx="22550" cy="27675"/>
            </a:xfrm>
            <a:custGeom>
              <a:avLst/>
              <a:gdLst/>
              <a:ahLst/>
              <a:cxnLst/>
              <a:rect l="l" t="t" r="r" b="b"/>
              <a:pathLst>
                <a:path w="902" h="1107" extrusionOk="0">
                  <a:moveTo>
                    <a:pt x="627" y="0"/>
                  </a:moveTo>
                  <a:cubicBezTo>
                    <a:pt x="616" y="0"/>
                    <a:pt x="604" y="1"/>
                    <a:pt x="592" y="3"/>
                  </a:cubicBezTo>
                  <a:cubicBezTo>
                    <a:pt x="539" y="10"/>
                    <a:pt x="477" y="33"/>
                    <a:pt x="440" y="75"/>
                  </a:cubicBezTo>
                  <a:cubicBezTo>
                    <a:pt x="413" y="110"/>
                    <a:pt x="384" y="142"/>
                    <a:pt x="351" y="173"/>
                  </a:cubicBezTo>
                  <a:cubicBezTo>
                    <a:pt x="298" y="227"/>
                    <a:pt x="242" y="271"/>
                    <a:pt x="205" y="339"/>
                  </a:cubicBezTo>
                  <a:cubicBezTo>
                    <a:pt x="182" y="382"/>
                    <a:pt x="159" y="426"/>
                    <a:pt x="135" y="468"/>
                  </a:cubicBezTo>
                  <a:cubicBezTo>
                    <a:pt x="115" y="499"/>
                    <a:pt x="98" y="531"/>
                    <a:pt x="83" y="565"/>
                  </a:cubicBezTo>
                  <a:cubicBezTo>
                    <a:pt x="64" y="612"/>
                    <a:pt x="55" y="663"/>
                    <a:pt x="57" y="714"/>
                  </a:cubicBezTo>
                  <a:cubicBezTo>
                    <a:pt x="1" y="926"/>
                    <a:pt x="167" y="1106"/>
                    <a:pt x="358" y="1106"/>
                  </a:cubicBezTo>
                  <a:cubicBezTo>
                    <a:pt x="409" y="1106"/>
                    <a:pt x="462" y="1094"/>
                    <a:pt x="513" y="1065"/>
                  </a:cubicBezTo>
                  <a:lnTo>
                    <a:pt x="523" y="1058"/>
                  </a:lnTo>
                  <a:cubicBezTo>
                    <a:pt x="566" y="1044"/>
                    <a:pt x="606" y="1022"/>
                    <a:pt x="643" y="996"/>
                  </a:cubicBezTo>
                  <a:cubicBezTo>
                    <a:pt x="692" y="953"/>
                    <a:pt x="735" y="902"/>
                    <a:pt x="767" y="846"/>
                  </a:cubicBezTo>
                  <a:cubicBezTo>
                    <a:pt x="794" y="801"/>
                    <a:pt x="820" y="757"/>
                    <a:pt x="841" y="711"/>
                  </a:cubicBezTo>
                  <a:cubicBezTo>
                    <a:pt x="878" y="640"/>
                    <a:pt x="900" y="562"/>
                    <a:pt x="901" y="480"/>
                  </a:cubicBezTo>
                  <a:lnTo>
                    <a:pt x="901" y="413"/>
                  </a:lnTo>
                  <a:cubicBezTo>
                    <a:pt x="900" y="362"/>
                    <a:pt x="896" y="311"/>
                    <a:pt x="890" y="262"/>
                  </a:cubicBezTo>
                  <a:cubicBezTo>
                    <a:pt x="889" y="216"/>
                    <a:pt x="876" y="170"/>
                    <a:pt x="855" y="129"/>
                  </a:cubicBezTo>
                  <a:cubicBezTo>
                    <a:pt x="826" y="79"/>
                    <a:pt x="781" y="43"/>
                    <a:pt x="729" y="21"/>
                  </a:cubicBezTo>
                  <a:cubicBezTo>
                    <a:pt x="697" y="7"/>
                    <a:pt x="662" y="0"/>
                    <a:pt x="62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a:off x="1025400" y="7620750"/>
              <a:ext cx="40950" cy="36475"/>
            </a:xfrm>
            <a:custGeom>
              <a:avLst/>
              <a:gdLst/>
              <a:ahLst/>
              <a:cxnLst/>
              <a:rect l="l" t="t" r="r" b="b"/>
              <a:pathLst>
                <a:path w="1638" h="1459" extrusionOk="0">
                  <a:moveTo>
                    <a:pt x="249" y="1"/>
                  </a:moveTo>
                  <a:cubicBezTo>
                    <a:pt x="229" y="1"/>
                    <a:pt x="208" y="3"/>
                    <a:pt x="187" y="7"/>
                  </a:cubicBezTo>
                  <a:cubicBezTo>
                    <a:pt x="182" y="7"/>
                    <a:pt x="178" y="7"/>
                    <a:pt x="173" y="7"/>
                  </a:cubicBezTo>
                  <a:cubicBezTo>
                    <a:pt x="83" y="7"/>
                    <a:pt x="1" y="79"/>
                    <a:pt x="30" y="178"/>
                  </a:cubicBezTo>
                  <a:lnTo>
                    <a:pt x="35" y="196"/>
                  </a:lnTo>
                  <a:cubicBezTo>
                    <a:pt x="32" y="242"/>
                    <a:pt x="39" y="288"/>
                    <a:pt x="58" y="331"/>
                  </a:cubicBezTo>
                  <a:cubicBezTo>
                    <a:pt x="69" y="359"/>
                    <a:pt x="81" y="387"/>
                    <a:pt x="93" y="414"/>
                  </a:cubicBezTo>
                  <a:cubicBezTo>
                    <a:pt x="116" y="468"/>
                    <a:pt x="138" y="525"/>
                    <a:pt x="164" y="577"/>
                  </a:cubicBezTo>
                  <a:cubicBezTo>
                    <a:pt x="201" y="649"/>
                    <a:pt x="267" y="715"/>
                    <a:pt x="317" y="778"/>
                  </a:cubicBezTo>
                  <a:cubicBezTo>
                    <a:pt x="354" y="824"/>
                    <a:pt x="391" y="869"/>
                    <a:pt x="428" y="915"/>
                  </a:cubicBezTo>
                  <a:cubicBezTo>
                    <a:pt x="462" y="963"/>
                    <a:pt x="498" y="1009"/>
                    <a:pt x="538" y="1052"/>
                  </a:cubicBezTo>
                  <a:cubicBezTo>
                    <a:pt x="581" y="1095"/>
                    <a:pt x="637" y="1130"/>
                    <a:pt x="684" y="1168"/>
                  </a:cubicBezTo>
                  <a:cubicBezTo>
                    <a:pt x="753" y="1224"/>
                    <a:pt x="822" y="1290"/>
                    <a:pt x="896" y="1334"/>
                  </a:cubicBezTo>
                  <a:cubicBezTo>
                    <a:pt x="944" y="1365"/>
                    <a:pt x="996" y="1388"/>
                    <a:pt x="1050" y="1406"/>
                  </a:cubicBezTo>
                  <a:cubicBezTo>
                    <a:pt x="1067" y="1409"/>
                    <a:pt x="1082" y="1411"/>
                    <a:pt x="1099" y="1411"/>
                  </a:cubicBezTo>
                  <a:cubicBezTo>
                    <a:pt x="1102" y="1414"/>
                    <a:pt x="1106" y="1416"/>
                    <a:pt x="1111" y="1417"/>
                  </a:cubicBezTo>
                  <a:cubicBezTo>
                    <a:pt x="1167" y="1443"/>
                    <a:pt x="1228" y="1458"/>
                    <a:pt x="1289" y="1458"/>
                  </a:cubicBezTo>
                  <a:cubicBezTo>
                    <a:pt x="1370" y="1458"/>
                    <a:pt x="1449" y="1431"/>
                    <a:pt x="1509" y="1366"/>
                  </a:cubicBezTo>
                  <a:cubicBezTo>
                    <a:pt x="1607" y="1260"/>
                    <a:pt x="1638" y="1098"/>
                    <a:pt x="1561" y="969"/>
                  </a:cubicBezTo>
                  <a:cubicBezTo>
                    <a:pt x="1552" y="955"/>
                    <a:pt x="1543" y="941"/>
                    <a:pt x="1533" y="927"/>
                  </a:cubicBezTo>
                  <a:cubicBezTo>
                    <a:pt x="1492" y="780"/>
                    <a:pt x="1371" y="663"/>
                    <a:pt x="1263" y="556"/>
                  </a:cubicBezTo>
                  <a:cubicBezTo>
                    <a:pt x="1225" y="517"/>
                    <a:pt x="1188" y="477"/>
                    <a:pt x="1148" y="440"/>
                  </a:cubicBezTo>
                  <a:cubicBezTo>
                    <a:pt x="1082" y="381"/>
                    <a:pt x="1002" y="335"/>
                    <a:pt x="925" y="287"/>
                  </a:cubicBezTo>
                  <a:cubicBezTo>
                    <a:pt x="812" y="216"/>
                    <a:pt x="697" y="129"/>
                    <a:pt x="571" y="83"/>
                  </a:cubicBezTo>
                  <a:cubicBezTo>
                    <a:pt x="518" y="63"/>
                    <a:pt x="465" y="49"/>
                    <a:pt x="411" y="32"/>
                  </a:cubicBezTo>
                  <a:cubicBezTo>
                    <a:pt x="354" y="15"/>
                    <a:pt x="303" y="1"/>
                    <a:pt x="24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a:off x="1077025" y="7711500"/>
              <a:ext cx="33025" cy="30850"/>
            </a:xfrm>
            <a:custGeom>
              <a:avLst/>
              <a:gdLst/>
              <a:ahLst/>
              <a:cxnLst/>
              <a:rect l="l" t="t" r="r" b="b"/>
              <a:pathLst>
                <a:path w="1321" h="1234" extrusionOk="0">
                  <a:moveTo>
                    <a:pt x="225" y="1"/>
                  </a:moveTo>
                  <a:cubicBezTo>
                    <a:pt x="204" y="1"/>
                    <a:pt x="184" y="3"/>
                    <a:pt x="162" y="9"/>
                  </a:cubicBezTo>
                  <a:lnTo>
                    <a:pt x="142" y="7"/>
                  </a:lnTo>
                  <a:cubicBezTo>
                    <a:pt x="138" y="7"/>
                    <a:pt x="134" y="7"/>
                    <a:pt x="129" y="7"/>
                  </a:cubicBezTo>
                  <a:cubicBezTo>
                    <a:pt x="50" y="7"/>
                    <a:pt x="0" y="100"/>
                    <a:pt x="15" y="170"/>
                  </a:cubicBezTo>
                  <a:cubicBezTo>
                    <a:pt x="10" y="185"/>
                    <a:pt x="7" y="199"/>
                    <a:pt x="7" y="215"/>
                  </a:cubicBezTo>
                  <a:cubicBezTo>
                    <a:pt x="7" y="265"/>
                    <a:pt x="23" y="298"/>
                    <a:pt x="43" y="344"/>
                  </a:cubicBezTo>
                  <a:cubicBezTo>
                    <a:pt x="46" y="353"/>
                    <a:pt x="50" y="362"/>
                    <a:pt x="55" y="373"/>
                  </a:cubicBezTo>
                  <a:cubicBezTo>
                    <a:pt x="55" y="390"/>
                    <a:pt x="58" y="407"/>
                    <a:pt x="61" y="422"/>
                  </a:cubicBezTo>
                  <a:cubicBezTo>
                    <a:pt x="67" y="442"/>
                    <a:pt x="76" y="460"/>
                    <a:pt x="84" y="480"/>
                  </a:cubicBezTo>
                  <a:cubicBezTo>
                    <a:pt x="107" y="543"/>
                    <a:pt x="138" y="600"/>
                    <a:pt x="176" y="654"/>
                  </a:cubicBezTo>
                  <a:lnTo>
                    <a:pt x="262" y="767"/>
                  </a:lnTo>
                  <a:cubicBezTo>
                    <a:pt x="304" y="824"/>
                    <a:pt x="345" y="890"/>
                    <a:pt x="393" y="941"/>
                  </a:cubicBezTo>
                  <a:cubicBezTo>
                    <a:pt x="474" y="1025"/>
                    <a:pt x="592" y="1088"/>
                    <a:pt x="691" y="1153"/>
                  </a:cubicBezTo>
                  <a:cubicBezTo>
                    <a:pt x="706" y="1162"/>
                    <a:pt x="720" y="1174"/>
                    <a:pt x="735" y="1184"/>
                  </a:cubicBezTo>
                  <a:cubicBezTo>
                    <a:pt x="799" y="1220"/>
                    <a:pt x="861" y="1233"/>
                    <a:pt x="927" y="1233"/>
                  </a:cubicBezTo>
                  <a:cubicBezTo>
                    <a:pt x="965" y="1233"/>
                    <a:pt x="1004" y="1229"/>
                    <a:pt x="1045" y="1222"/>
                  </a:cubicBezTo>
                  <a:cubicBezTo>
                    <a:pt x="1071" y="1217"/>
                    <a:pt x="1097" y="1213"/>
                    <a:pt x="1125" y="1208"/>
                  </a:cubicBezTo>
                  <a:cubicBezTo>
                    <a:pt x="1240" y="1187"/>
                    <a:pt x="1306" y="1065"/>
                    <a:pt x="1312" y="959"/>
                  </a:cubicBezTo>
                  <a:cubicBezTo>
                    <a:pt x="1316" y="927"/>
                    <a:pt x="1320" y="893"/>
                    <a:pt x="1320" y="860"/>
                  </a:cubicBezTo>
                  <a:cubicBezTo>
                    <a:pt x="1320" y="787"/>
                    <a:pt x="1302" y="715"/>
                    <a:pt x="1265" y="652"/>
                  </a:cubicBezTo>
                  <a:cubicBezTo>
                    <a:pt x="1237" y="609"/>
                    <a:pt x="1205" y="568"/>
                    <a:pt x="1170" y="531"/>
                  </a:cubicBezTo>
                  <a:cubicBezTo>
                    <a:pt x="1093" y="437"/>
                    <a:pt x="1022" y="339"/>
                    <a:pt x="919" y="271"/>
                  </a:cubicBezTo>
                  <a:cubicBezTo>
                    <a:pt x="846" y="224"/>
                    <a:pt x="769" y="181"/>
                    <a:pt x="692" y="136"/>
                  </a:cubicBezTo>
                  <a:cubicBezTo>
                    <a:pt x="595" y="80"/>
                    <a:pt x="480" y="30"/>
                    <a:pt x="365" y="27"/>
                  </a:cubicBezTo>
                  <a:cubicBezTo>
                    <a:pt x="318" y="13"/>
                    <a:pt x="272" y="1"/>
                    <a:pt x="22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852750" y="7912475"/>
              <a:ext cx="44125" cy="43875"/>
            </a:xfrm>
            <a:custGeom>
              <a:avLst/>
              <a:gdLst/>
              <a:ahLst/>
              <a:cxnLst/>
              <a:rect l="l" t="t" r="r" b="b"/>
              <a:pathLst>
                <a:path w="1765" h="1755" extrusionOk="0">
                  <a:moveTo>
                    <a:pt x="1377" y="0"/>
                  </a:moveTo>
                  <a:cubicBezTo>
                    <a:pt x="1376" y="0"/>
                    <a:pt x="1376" y="0"/>
                    <a:pt x="1375" y="0"/>
                  </a:cubicBezTo>
                  <a:lnTo>
                    <a:pt x="1250" y="0"/>
                  </a:lnTo>
                  <a:cubicBezTo>
                    <a:pt x="1146" y="2"/>
                    <a:pt x="1043" y="30"/>
                    <a:pt x="951" y="79"/>
                  </a:cubicBezTo>
                  <a:cubicBezTo>
                    <a:pt x="928" y="93"/>
                    <a:pt x="905" y="106"/>
                    <a:pt x="882" y="119"/>
                  </a:cubicBezTo>
                  <a:lnTo>
                    <a:pt x="733" y="203"/>
                  </a:lnTo>
                  <a:cubicBezTo>
                    <a:pt x="642" y="257"/>
                    <a:pt x="561" y="323"/>
                    <a:pt x="492" y="401"/>
                  </a:cubicBezTo>
                  <a:cubicBezTo>
                    <a:pt x="386" y="516"/>
                    <a:pt x="263" y="630"/>
                    <a:pt x="180" y="762"/>
                  </a:cubicBezTo>
                  <a:cubicBezTo>
                    <a:pt x="80" y="920"/>
                    <a:pt x="5" y="1123"/>
                    <a:pt x="26" y="1315"/>
                  </a:cubicBezTo>
                  <a:cubicBezTo>
                    <a:pt x="1" y="1549"/>
                    <a:pt x="183" y="1755"/>
                    <a:pt x="413" y="1755"/>
                  </a:cubicBezTo>
                  <a:cubicBezTo>
                    <a:pt x="431" y="1755"/>
                    <a:pt x="449" y="1753"/>
                    <a:pt x="467" y="1751"/>
                  </a:cubicBezTo>
                  <a:cubicBezTo>
                    <a:pt x="484" y="1752"/>
                    <a:pt x="502" y="1753"/>
                    <a:pt x="519" y="1753"/>
                  </a:cubicBezTo>
                  <a:cubicBezTo>
                    <a:pt x="690" y="1753"/>
                    <a:pt x="862" y="1687"/>
                    <a:pt x="1002" y="1597"/>
                  </a:cubicBezTo>
                  <a:cubicBezTo>
                    <a:pt x="1138" y="1510"/>
                    <a:pt x="1250" y="1387"/>
                    <a:pt x="1368" y="1276"/>
                  </a:cubicBezTo>
                  <a:cubicBezTo>
                    <a:pt x="1441" y="1207"/>
                    <a:pt x="1511" y="1132"/>
                    <a:pt x="1560" y="1043"/>
                  </a:cubicBezTo>
                  <a:lnTo>
                    <a:pt x="1642" y="893"/>
                  </a:lnTo>
                  <a:cubicBezTo>
                    <a:pt x="1656" y="869"/>
                    <a:pt x="1668" y="846"/>
                    <a:pt x="1680" y="822"/>
                  </a:cubicBezTo>
                  <a:cubicBezTo>
                    <a:pt x="1731" y="730"/>
                    <a:pt x="1760" y="625"/>
                    <a:pt x="1763" y="519"/>
                  </a:cubicBezTo>
                  <a:cubicBezTo>
                    <a:pt x="1765" y="476"/>
                    <a:pt x="1763" y="432"/>
                    <a:pt x="1763" y="387"/>
                  </a:cubicBezTo>
                  <a:cubicBezTo>
                    <a:pt x="1762" y="179"/>
                    <a:pt x="1588" y="0"/>
                    <a:pt x="137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908025" y="7918650"/>
              <a:ext cx="27650" cy="27550"/>
            </a:xfrm>
            <a:custGeom>
              <a:avLst/>
              <a:gdLst/>
              <a:ahLst/>
              <a:cxnLst/>
              <a:rect l="l" t="t" r="r" b="b"/>
              <a:pathLst>
                <a:path w="1106" h="1102" extrusionOk="0">
                  <a:moveTo>
                    <a:pt x="683" y="1"/>
                  </a:moveTo>
                  <a:cubicBezTo>
                    <a:pt x="605" y="1"/>
                    <a:pt x="528" y="27"/>
                    <a:pt x="450" y="53"/>
                  </a:cubicBezTo>
                  <a:cubicBezTo>
                    <a:pt x="407" y="65"/>
                    <a:pt x="366" y="84"/>
                    <a:pt x="328" y="103"/>
                  </a:cubicBezTo>
                  <a:cubicBezTo>
                    <a:pt x="252" y="148"/>
                    <a:pt x="191" y="209"/>
                    <a:pt x="148" y="285"/>
                  </a:cubicBezTo>
                  <a:cubicBezTo>
                    <a:pt x="142" y="291"/>
                    <a:pt x="137" y="298"/>
                    <a:pt x="133" y="306"/>
                  </a:cubicBezTo>
                  <a:lnTo>
                    <a:pt x="70" y="403"/>
                  </a:lnTo>
                  <a:cubicBezTo>
                    <a:pt x="53" y="440"/>
                    <a:pt x="37" y="477"/>
                    <a:pt x="22" y="513"/>
                  </a:cubicBezTo>
                  <a:cubicBezTo>
                    <a:pt x="4" y="573"/>
                    <a:pt x="0" y="638"/>
                    <a:pt x="14" y="699"/>
                  </a:cubicBezTo>
                  <a:cubicBezTo>
                    <a:pt x="14" y="739"/>
                    <a:pt x="25" y="781"/>
                    <a:pt x="45" y="816"/>
                  </a:cubicBezTo>
                  <a:cubicBezTo>
                    <a:pt x="63" y="873"/>
                    <a:pt x="97" y="925"/>
                    <a:pt x="142" y="965"/>
                  </a:cubicBezTo>
                  <a:lnTo>
                    <a:pt x="235" y="1039"/>
                  </a:lnTo>
                  <a:lnTo>
                    <a:pt x="346" y="1085"/>
                  </a:lnTo>
                  <a:cubicBezTo>
                    <a:pt x="380" y="1096"/>
                    <a:pt x="416" y="1101"/>
                    <a:pt x="451" y="1101"/>
                  </a:cubicBezTo>
                  <a:cubicBezTo>
                    <a:pt x="478" y="1101"/>
                    <a:pt x="505" y="1098"/>
                    <a:pt x="532" y="1092"/>
                  </a:cubicBezTo>
                  <a:cubicBezTo>
                    <a:pt x="593" y="1091"/>
                    <a:pt x="653" y="1071"/>
                    <a:pt x="704" y="1039"/>
                  </a:cubicBezTo>
                  <a:lnTo>
                    <a:pt x="788" y="994"/>
                  </a:lnTo>
                  <a:lnTo>
                    <a:pt x="830" y="973"/>
                  </a:lnTo>
                  <a:cubicBezTo>
                    <a:pt x="868" y="951"/>
                    <a:pt x="905" y="925"/>
                    <a:pt x="934" y="893"/>
                  </a:cubicBezTo>
                  <a:cubicBezTo>
                    <a:pt x="960" y="857"/>
                    <a:pt x="986" y="824"/>
                    <a:pt x="1014" y="790"/>
                  </a:cubicBezTo>
                  <a:cubicBezTo>
                    <a:pt x="1017" y="782"/>
                    <a:pt x="1020" y="774"/>
                    <a:pt x="1025" y="765"/>
                  </a:cubicBezTo>
                  <a:cubicBezTo>
                    <a:pt x="1046" y="718"/>
                    <a:pt x="1074" y="670"/>
                    <a:pt x="1086" y="619"/>
                  </a:cubicBezTo>
                  <a:cubicBezTo>
                    <a:pt x="1091" y="578"/>
                    <a:pt x="1097" y="535"/>
                    <a:pt x="1103" y="494"/>
                  </a:cubicBezTo>
                  <a:cubicBezTo>
                    <a:pt x="1106" y="431"/>
                    <a:pt x="1091" y="368"/>
                    <a:pt x="1061" y="311"/>
                  </a:cubicBezTo>
                  <a:cubicBezTo>
                    <a:pt x="1038" y="257"/>
                    <a:pt x="1049" y="271"/>
                    <a:pt x="1035" y="251"/>
                  </a:cubicBezTo>
                  <a:cubicBezTo>
                    <a:pt x="1014" y="222"/>
                    <a:pt x="989" y="191"/>
                    <a:pt x="968" y="163"/>
                  </a:cubicBezTo>
                  <a:cubicBezTo>
                    <a:pt x="871" y="39"/>
                    <a:pt x="777" y="1"/>
                    <a:pt x="68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1023650" y="8057975"/>
              <a:ext cx="60325" cy="50175"/>
            </a:xfrm>
            <a:custGeom>
              <a:avLst/>
              <a:gdLst/>
              <a:ahLst/>
              <a:cxnLst/>
              <a:rect l="l" t="t" r="r" b="b"/>
              <a:pathLst>
                <a:path w="2413" h="2007" extrusionOk="0">
                  <a:moveTo>
                    <a:pt x="879" y="1"/>
                  </a:moveTo>
                  <a:cubicBezTo>
                    <a:pt x="800" y="1"/>
                    <a:pt x="722" y="16"/>
                    <a:pt x="642" y="29"/>
                  </a:cubicBezTo>
                  <a:cubicBezTo>
                    <a:pt x="605" y="34"/>
                    <a:pt x="568" y="41"/>
                    <a:pt x="532" y="51"/>
                  </a:cubicBezTo>
                  <a:cubicBezTo>
                    <a:pt x="192" y="160"/>
                    <a:pt x="0" y="493"/>
                    <a:pt x="83" y="841"/>
                  </a:cubicBezTo>
                  <a:cubicBezTo>
                    <a:pt x="94" y="878"/>
                    <a:pt x="106" y="913"/>
                    <a:pt x="122" y="947"/>
                  </a:cubicBezTo>
                  <a:cubicBezTo>
                    <a:pt x="149" y="1018"/>
                    <a:pt x="172" y="1092"/>
                    <a:pt x="211" y="1158"/>
                  </a:cubicBezTo>
                  <a:cubicBezTo>
                    <a:pt x="249" y="1224"/>
                    <a:pt x="304" y="1284"/>
                    <a:pt x="353" y="1345"/>
                  </a:cubicBezTo>
                  <a:cubicBezTo>
                    <a:pt x="384" y="1386"/>
                    <a:pt x="415" y="1428"/>
                    <a:pt x="449" y="1468"/>
                  </a:cubicBezTo>
                  <a:cubicBezTo>
                    <a:pt x="519" y="1552"/>
                    <a:pt x="622" y="1614"/>
                    <a:pt x="711" y="1680"/>
                  </a:cubicBezTo>
                  <a:cubicBezTo>
                    <a:pt x="750" y="1709"/>
                    <a:pt x="790" y="1740"/>
                    <a:pt x="829" y="1767"/>
                  </a:cubicBezTo>
                  <a:cubicBezTo>
                    <a:pt x="871" y="1792"/>
                    <a:pt x="915" y="1813"/>
                    <a:pt x="960" y="1830"/>
                  </a:cubicBezTo>
                  <a:lnTo>
                    <a:pt x="1095" y="1888"/>
                  </a:lnTo>
                  <a:cubicBezTo>
                    <a:pt x="1192" y="1950"/>
                    <a:pt x="1302" y="1985"/>
                    <a:pt x="1418" y="1990"/>
                  </a:cubicBezTo>
                  <a:cubicBezTo>
                    <a:pt x="1465" y="2001"/>
                    <a:pt x="1514" y="2006"/>
                    <a:pt x="1563" y="2006"/>
                  </a:cubicBezTo>
                  <a:cubicBezTo>
                    <a:pt x="1631" y="2006"/>
                    <a:pt x="1698" y="1996"/>
                    <a:pt x="1763" y="1974"/>
                  </a:cubicBezTo>
                  <a:cubicBezTo>
                    <a:pt x="1834" y="1956"/>
                    <a:pt x="1903" y="1927"/>
                    <a:pt x="1967" y="1888"/>
                  </a:cubicBezTo>
                  <a:cubicBezTo>
                    <a:pt x="1987" y="1879"/>
                    <a:pt x="2010" y="1873"/>
                    <a:pt x="2032" y="1862"/>
                  </a:cubicBezTo>
                  <a:cubicBezTo>
                    <a:pt x="2144" y="1795"/>
                    <a:pt x="2237" y="1701"/>
                    <a:pt x="2304" y="1589"/>
                  </a:cubicBezTo>
                  <a:cubicBezTo>
                    <a:pt x="2379" y="1459"/>
                    <a:pt x="2413" y="1308"/>
                    <a:pt x="2399" y="1158"/>
                  </a:cubicBezTo>
                  <a:cubicBezTo>
                    <a:pt x="2399" y="1075"/>
                    <a:pt x="2388" y="992"/>
                    <a:pt x="2368" y="910"/>
                  </a:cubicBezTo>
                  <a:cubicBezTo>
                    <a:pt x="2299" y="697"/>
                    <a:pt x="2158" y="514"/>
                    <a:pt x="1969" y="393"/>
                  </a:cubicBezTo>
                  <a:cubicBezTo>
                    <a:pt x="1933" y="367"/>
                    <a:pt x="1898" y="341"/>
                    <a:pt x="1861" y="315"/>
                  </a:cubicBezTo>
                  <a:cubicBezTo>
                    <a:pt x="1751" y="233"/>
                    <a:pt x="1686" y="209"/>
                    <a:pt x="1540" y="147"/>
                  </a:cubicBezTo>
                  <a:lnTo>
                    <a:pt x="1408" y="92"/>
                  </a:lnTo>
                  <a:cubicBezTo>
                    <a:pt x="1287" y="41"/>
                    <a:pt x="1229" y="38"/>
                    <a:pt x="1072" y="20"/>
                  </a:cubicBezTo>
                  <a:cubicBezTo>
                    <a:pt x="1029" y="14"/>
                    <a:pt x="988" y="9"/>
                    <a:pt x="945" y="4"/>
                  </a:cubicBezTo>
                  <a:cubicBezTo>
                    <a:pt x="923" y="2"/>
                    <a:pt x="901" y="1"/>
                    <a:pt x="87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1081925" y="8017250"/>
              <a:ext cx="48800" cy="38450"/>
            </a:xfrm>
            <a:custGeom>
              <a:avLst/>
              <a:gdLst/>
              <a:ahLst/>
              <a:cxnLst/>
              <a:rect l="l" t="t" r="r" b="b"/>
              <a:pathLst>
                <a:path w="1952" h="1538" extrusionOk="0">
                  <a:moveTo>
                    <a:pt x="673" y="1"/>
                  </a:moveTo>
                  <a:cubicBezTo>
                    <a:pt x="606" y="1"/>
                    <a:pt x="535" y="21"/>
                    <a:pt x="468" y="47"/>
                  </a:cubicBezTo>
                  <a:cubicBezTo>
                    <a:pt x="444" y="53"/>
                    <a:pt x="419" y="60"/>
                    <a:pt x="396" y="66"/>
                  </a:cubicBezTo>
                  <a:cubicBezTo>
                    <a:pt x="361" y="67"/>
                    <a:pt x="326" y="69"/>
                    <a:pt x="292" y="73"/>
                  </a:cubicBezTo>
                  <a:cubicBezTo>
                    <a:pt x="180" y="93"/>
                    <a:pt x="91" y="193"/>
                    <a:pt x="48" y="291"/>
                  </a:cubicBezTo>
                  <a:cubicBezTo>
                    <a:pt x="0" y="407"/>
                    <a:pt x="14" y="514"/>
                    <a:pt x="68" y="625"/>
                  </a:cubicBezTo>
                  <a:cubicBezTo>
                    <a:pt x="77" y="642"/>
                    <a:pt x="88" y="657"/>
                    <a:pt x="98" y="672"/>
                  </a:cubicBezTo>
                  <a:cubicBezTo>
                    <a:pt x="102" y="680"/>
                    <a:pt x="105" y="691"/>
                    <a:pt x="109" y="698"/>
                  </a:cubicBezTo>
                  <a:cubicBezTo>
                    <a:pt x="137" y="810"/>
                    <a:pt x="192" y="913"/>
                    <a:pt x="269" y="999"/>
                  </a:cubicBezTo>
                  <a:cubicBezTo>
                    <a:pt x="295" y="1030"/>
                    <a:pt x="324" y="1061"/>
                    <a:pt x="352" y="1090"/>
                  </a:cubicBezTo>
                  <a:lnTo>
                    <a:pt x="425" y="1173"/>
                  </a:lnTo>
                  <a:cubicBezTo>
                    <a:pt x="492" y="1240"/>
                    <a:pt x="564" y="1299"/>
                    <a:pt x="644" y="1348"/>
                  </a:cubicBezTo>
                  <a:cubicBezTo>
                    <a:pt x="751" y="1422"/>
                    <a:pt x="878" y="1458"/>
                    <a:pt x="1001" y="1500"/>
                  </a:cubicBezTo>
                  <a:cubicBezTo>
                    <a:pt x="1080" y="1526"/>
                    <a:pt x="1155" y="1538"/>
                    <a:pt x="1232" y="1538"/>
                  </a:cubicBezTo>
                  <a:cubicBezTo>
                    <a:pt x="1297" y="1538"/>
                    <a:pt x="1363" y="1529"/>
                    <a:pt x="1431" y="1515"/>
                  </a:cubicBezTo>
                  <a:cubicBezTo>
                    <a:pt x="1462" y="1509"/>
                    <a:pt x="1493" y="1503"/>
                    <a:pt x="1523" y="1495"/>
                  </a:cubicBezTo>
                  <a:cubicBezTo>
                    <a:pt x="1697" y="1458"/>
                    <a:pt x="1832" y="1317"/>
                    <a:pt x="1898" y="1161"/>
                  </a:cubicBezTo>
                  <a:cubicBezTo>
                    <a:pt x="1935" y="1093"/>
                    <a:pt x="1952" y="1015"/>
                    <a:pt x="1949" y="938"/>
                  </a:cubicBezTo>
                  <a:cubicBezTo>
                    <a:pt x="1949" y="835"/>
                    <a:pt x="1921" y="735"/>
                    <a:pt x="1870" y="646"/>
                  </a:cubicBezTo>
                  <a:cubicBezTo>
                    <a:pt x="1857" y="615"/>
                    <a:pt x="1844" y="585"/>
                    <a:pt x="1830" y="556"/>
                  </a:cubicBezTo>
                  <a:cubicBezTo>
                    <a:pt x="1769" y="427"/>
                    <a:pt x="1649" y="341"/>
                    <a:pt x="1537" y="259"/>
                  </a:cubicBezTo>
                  <a:lnTo>
                    <a:pt x="1442" y="192"/>
                  </a:lnTo>
                  <a:cubicBezTo>
                    <a:pt x="1364" y="135"/>
                    <a:pt x="1272" y="106"/>
                    <a:pt x="1181" y="72"/>
                  </a:cubicBezTo>
                  <a:cubicBezTo>
                    <a:pt x="1064" y="29"/>
                    <a:pt x="932" y="29"/>
                    <a:pt x="808" y="15"/>
                  </a:cubicBezTo>
                  <a:cubicBezTo>
                    <a:pt x="769" y="10"/>
                    <a:pt x="731" y="4"/>
                    <a:pt x="693" y="1"/>
                  </a:cubicBezTo>
                  <a:cubicBezTo>
                    <a:pt x="686" y="1"/>
                    <a:pt x="679" y="1"/>
                    <a:pt x="67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16"/>
          <p:cNvSpPr txBox="1">
            <a:spLocks noGrp="1"/>
          </p:cNvSpPr>
          <p:nvPr>
            <p:ph type="title"/>
          </p:nvPr>
        </p:nvSpPr>
        <p:spPr>
          <a:xfrm>
            <a:off x="1361413" y="2310100"/>
            <a:ext cx="3075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60" name="Google Shape;660;p16"/>
          <p:cNvSpPr txBox="1">
            <a:spLocks noGrp="1"/>
          </p:cNvSpPr>
          <p:nvPr>
            <p:ph type="subTitle" idx="1"/>
          </p:nvPr>
        </p:nvSpPr>
        <p:spPr>
          <a:xfrm>
            <a:off x="1501963" y="3151900"/>
            <a:ext cx="2793900" cy="80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1" name="Google Shape;661;p16"/>
          <p:cNvSpPr txBox="1">
            <a:spLocks noGrp="1"/>
          </p:cNvSpPr>
          <p:nvPr>
            <p:ph type="title" idx="2" hasCustomPrompt="1"/>
          </p:nvPr>
        </p:nvSpPr>
        <p:spPr>
          <a:xfrm>
            <a:off x="1674463" y="1189700"/>
            <a:ext cx="2448900" cy="98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p:cSld name="CAPTION_ONLY_2">
    <p:spTree>
      <p:nvGrpSpPr>
        <p:cNvPr id="1" name="Shape 804"/>
        <p:cNvGrpSpPr/>
        <p:nvPr/>
      </p:nvGrpSpPr>
      <p:grpSpPr>
        <a:xfrm>
          <a:off x="0" y="0"/>
          <a:ext cx="0" cy="0"/>
          <a:chOff x="0" y="0"/>
          <a:chExt cx="0" cy="0"/>
        </a:xfrm>
      </p:grpSpPr>
      <p:sp>
        <p:nvSpPr>
          <p:cNvPr id="805" name="Google Shape;805;p18"/>
          <p:cNvSpPr/>
          <p:nvPr/>
        </p:nvSpPr>
        <p:spPr>
          <a:xfrm rot="-8100000">
            <a:off x="4871584" y="1135497"/>
            <a:ext cx="5688359" cy="6607308"/>
          </a:xfrm>
          <a:custGeom>
            <a:avLst/>
            <a:gdLst/>
            <a:ahLst/>
            <a:cxnLst/>
            <a:rect l="l" t="t" r="r" b="b"/>
            <a:pathLst>
              <a:path w="34782" h="40401" extrusionOk="0">
                <a:moveTo>
                  <a:pt x="27335" y="1"/>
                </a:moveTo>
                <a:cubicBezTo>
                  <a:pt x="21337" y="1"/>
                  <a:pt x="13261" y="3359"/>
                  <a:pt x="10708" y="5214"/>
                </a:cubicBezTo>
                <a:cubicBezTo>
                  <a:pt x="5420" y="9104"/>
                  <a:pt x="1793" y="14851"/>
                  <a:pt x="558" y="21297"/>
                </a:cubicBezTo>
                <a:cubicBezTo>
                  <a:pt x="88" y="23809"/>
                  <a:pt x="1" y="26421"/>
                  <a:pt x="634" y="28890"/>
                </a:cubicBezTo>
                <a:cubicBezTo>
                  <a:pt x="1661" y="32910"/>
                  <a:pt x="4589" y="36308"/>
                  <a:pt x="8195" y="38362"/>
                </a:cubicBezTo>
                <a:cubicBezTo>
                  <a:pt x="10396" y="39603"/>
                  <a:pt x="12905" y="40401"/>
                  <a:pt x="15423" y="40401"/>
                </a:cubicBezTo>
                <a:cubicBezTo>
                  <a:pt x="15942" y="40401"/>
                  <a:pt x="16461" y="40367"/>
                  <a:pt x="16979" y="40296"/>
                </a:cubicBezTo>
                <a:cubicBezTo>
                  <a:pt x="20005" y="39881"/>
                  <a:pt x="22911" y="38100"/>
                  <a:pt x="24299" y="35380"/>
                </a:cubicBezTo>
                <a:cubicBezTo>
                  <a:pt x="26069" y="31872"/>
                  <a:pt x="25140" y="27666"/>
                  <a:pt x="25523" y="23755"/>
                </a:cubicBezTo>
                <a:cubicBezTo>
                  <a:pt x="25839" y="20674"/>
                  <a:pt x="26987" y="17735"/>
                  <a:pt x="28844" y="15255"/>
                </a:cubicBezTo>
                <a:cubicBezTo>
                  <a:pt x="30898" y="12534"/>
                  <a:pt x="33902" y="10164"/>
                  <a:pt x="34252" y="6766"/>
                </a:cubicBezTo>
                <a:cubicBezTo>
                  <a:pt x="34782" y="1682"/>
                  <a:pt x="31578" y="1"/>
                  <a:pt x="27335" y="1"/>
                </a:cubicBezTo>
                <a:close/>
              </a:path>
            </a:pathLst>
          </a:custGeom>
          <a:solidFill>
            <a:srgbClr val="FFCFC0">
              <a:alpha val="4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8"/>
          <p:cNvSpPr/>
          <p:nvPr/>
        </p:nvSpPr>
        <p:spPr>
          <a:xfrm flipH="1">
            <a:off x="2156377" y="2907446"/>
            <a:ext cx="668" cy="780"/>
          </a:xfrm>
          <a:custGeom>
            <a:avLst/>
            <a:gdLst/>
            <a:ahLst/>
            <a:cxnLst/>
            <a:rect l="l" t="t" r="r" b="b"/>
            <a:pathLst>
              <a:path w="30" h="35" extrusionOk="0">
                <a:moveTo>
                  <a:pt x="29" y="1"/>
                </a:moveTo>
                <a:lnTo>
                  <a:pt x="0" y="34"/>
                </a:lnTo>
                <a:cubicBezTo>
                  <a:pt x="11" y="24"/>
                  <a:pt x="20" y="13"/>
                  <a:pt x="29" y="1"/>
                </a:cubicBezTo>
                <a:close/>
              </a:path>
            </a:pathLst>
          </a:custGeom>
          <a:solidFill>
            <a:srgbClr val="24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8"/>
          <p:cNvSpPr/>
          <p:nvPr/>
        </p:nvSpPr>
        <p:spPr>
          <a:xfrm>
            <a:off x="-1455875" y="-285969"/>
            <a:ext cx="3612929" cy="4950486"/>
          </a:xfrm>
          <a:custGeom>
            <a:avLst/>
            <a:gdLst/>
            <a:ahLst/>
            <a:cxnLst/>
            <a:rect l="l" t="t" r="r" b="b"/>
            <a:pathLst>
              <a:path w="11755" h="16107" extrusionOk="0">
                <a:moveTo>
                  <a:pt x="4723" y="0"/>
                </a:moveTo>
                <a:cubicBezTo>
                  <a:pt x="679" y="0"/>
                  <a:pt x="0" y="9466"/>
                  <a:pt x="1441" y="12310"/>
                </a:cubicBezTo>
                <a:cubicBezTo>
                  <a:pt x="2483" y="14342"/>
                  <a:pt x="4497" y="16106"/>
                  <a:pt x="6744" y="16106"/>
                </a:cubicBezTo>
                <a:cubicBezTo>
                  <a:pt x="6902" y="16106"/>
                  <a:pt x="7061" y="16098"/>
                  <a:pt x="7221" y="16080"/>
                </a:cubicBezTo>
                <a:cubicBezTo>
                  <a:pt x="9843" y="15774"/>
                  <a:pt x="11657" y="12999"/>
                  <a:pt x="11700" y="10355"/>
                </a:cubicBezTo>
                <a:cubicBezTo>
                  <a:pt x="11755" y="7711"/>
                  <a:pt x="10455" y="5231"/>
                  <a:pt x="8980" y="3024"/>
                </a:cubicBezTo>
                <a:cubicBezTo>
                  <a:pt x="8466" y="2259"/>
                  <a:pt x="7920" y="1505"/>
                  <a:pt x="7166" y="959"/>
                </a:cubicBezTo>
                <a:cubicBezTo>
                  <a:pt x="6244" y="291"/>
                  <a:pt x="5432" y="0"/>
                  <a:pt x="4723" y="0"/>
                </a:cubicBezTo>
                <a:close/>
              </a:path>
            </a:pathLst>
          </a:custGeom>
          <a:solidFill>
            <a:srgbClr val="FFCFC0">
              <a:alpha val="2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8"/>
          <p:cNvSpPr txBox="1">
            <a:spLocks noGrp="1"/>
          </p:cNvSpPr>
          <p:nvPr>
            <p:ph type="title"/>
          </p:nvPr>
        </p:nvSpPr>
        <p:spPr>
          <a:xfrm>
            <a:off x="688200" y="479950"/>
            <a:ext cx="7767600" cy="56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CFC0">
            <a:alpha val="893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Amatic SC"/>
              <a:buNone/>
              <a:defRPr sz="2800" b="1">
                <a:solidFill>
                  <a:schemeClr val="accent2"/>
                </a:solidFill>
                <a:latin typeface="Amatic SC"/>
                <a:ea typeface="Amatic SC"/>
                <a:cs typeface="Amatic SC"/>
                <a:sym typeface="Amatic SC"/>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Poppins"/>
              <a:buChar char="●"/>
              <a:defRPr sz="1800">
                <a:solidFill>
                  <a:schemeClr val="accent2"/>
                </a:solidFill>
                <a:latin typeface="Poppins"/>
                <a:ea typeface="Poppins"/>
                <a:cs typeface="Poppins"/>
                <a:sym typeface="Poppins"/>
              </a:defRPr>
            </a:lvl1pPr>
            <a:lvl2pPr marL="914400" lvl="1"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2pPr>
            <a:lvl3pPr marL="1371600" lvl="2"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3pPr>
            <a:lvl4pPr marL="1828800" lvl="3"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4pPr>
            <a:lvl5pPr marL="2286000" lvl="4"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5pPr>
            <a:lvl6pPr marL="2743200" lvl="5"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6pPr>
            <a:lvl7pPr marL="3200400" lvl="6"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7pPr>
            <a:lvl8pPr marL="3657600" lvl="7" indent="-317500">
              <a:lnSpc>
                <a:spcPct val="100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8pPr>
            <a:lvl9pPr marL="4114800" lvl="8" indent="-317500">
              <a:lnSpc>
                <a:spcPct val="100000"/>
              </a:lnSpc>
              <a:spcBef>
                <a:spcPts val="1600"/>
              </a:spcBef>
              <a:spcAft>
                <a:spcPts val="1600"/>
              </a:spcAft>
              <a:buClr>
                <a:schemeClr val="accent2"/>
              </a:buClr>
              <a:buSzPts val="1400"/>
              <a:buFont typeface="Poppins"/>
              <a:buChar char="■"/>
              <a:defRPr>
                <a:solidFill>
                  <a:schemeClr val="accent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6" r:id="rId4"/>
    <p:sldLayoutId id="2147483658" r:id="rId5"/>
    <p:sldLayoutId id="2147483659" r:id="rId6"/>
    <p:sldLayoutId id="2147483661" r:id="rId7"/>
    <p:sldLayoutId id="2147483662" r:id="rId8"/>
    <p:sldLayoutId id="2147483664" r:id="rId9"/>
    <p:sldLayoutId id="2147483669" r:id="rId10"/>
    <p:sldLayoutId id="2147483672" r:id="rId11"/>
    <p:sldLayoutId id="2147483677" r:id="rId12"/>
    <p:sldLayoutId id="2147483678" r:id="rId13"/>
    <p:sldLayoutId id="2147483679" r:id="rId14"/>
    <p:sldLayoutId id="2147483680" r:id="rId15"/>
    <p:sldLayoutId id="2147483685" r:id="rId16"/>
    <p:sldLayoutId id="214748368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441753" y="458590"/>
            <a:ext cx="4705350" cy="400110"/>
          </a:xfrm>
          <a:prstGeom prst="rect">
            <a:avLst/>
          </a:prstGeom>
          <a:noFill/>
        </p:spPr>
        <p:txBody>
          <a:bodyPr wrap="square" rtlCol="0">
            <a:spAutoFit/>
          </a:bodyPr>
          <a:lstStyle/>
          <a:p>
            <a:pPr algn="ctr"/>
            <a:r>
              <a:rPr lang="en-US" sz="2000" b="1" dirty="0" smtClean="0">
                <a:solidFill>
                  <a:srgbClr val="FF0000"/>
                </a:solidFill>
              </a:rPr>
              <a:t>TRƯỜNG TIỂU HỌC SÀI ĐỒNG</a:t>
            </a:r>
            <a:endParaRPr lang="en-US" sz="2000" b="1" dirty="0">
              <a:solidFill>
                <a:srgbClr val="FF0000"/>
              </a:solidFill>
            </a:endParaRPr>
          </a:p>
        </p:txBody>
      </p:sp>
      <p:sp>
        <p:nvSpPr>
          <p:cNvPr id="5" name="TextBox 4"/>
          <p:cNvSpPr txBox="1"/>
          <p:nvPr/>
        </p:nvSpPr>
        <p:spPr>
          <a:xfrm>
            <a:off x="1236604" y="1604666"/>
            <a:ext cx="6800850" cy="1077218"/>
          </a:xfrm>
          <a:prstGeom prst="rect">
            <a:avLst/>
          </a:prstGeom>
          <a:noFill/>
        </p:spPr>
        <p:txBody>
          <a:bodyPr wrap="square" rtlCol="0">
            <a:spAutoFit/>
          </a:bodyPr>
          <a:lstStyle/>
          <a:p>
            <a:pPr algn="ctr"/>
            <a:r>
              <a:rPr lang="en-US" sz="3200" b="1" dirty="0" smtClean="0">
                <a:solidFill>
                  <a:srgbClr val="000099"/>
                </a:solidFill>
                <a:latin typeface="Times New Roman" pitchFamily="18" charset="0"/>
                <a:cs typeface="Times New Roman" pitchFamily="18" charset="0"/>
              </a:rPr>
              <a:t>GIÁO ÁN ĐIỆN TỬ - LỚP 4</a:t>
            </a:r>
          </a:p>
          <a:p>
            <a:pPr algn="ctr"/>
            <a:r>
              <a:rPr lang="en-US" sz="3200" b="1" dirty="0" err="1" smtClean="0">
                <a:solidFill>
                  <a:srgbClr val="000099"/>
                </a:solidFill>
                <a:latin typeface="Times New Roman" pitchFamily="18" charset="0"/>
                <a:cs typeface="Times New Roman" pitchFamily="18" charset="0"/>
              </a:rPr>
              <a:t>Phân</a:t>
            </a:r>
            <a:r>
              <a:rPr lang="en-US" sz="3200" b="1" dirty="0" smtClean="0">
                <a:solidFill>
                  <a:srgbClr val="000099"/>
                </a:solidFill>
                <a:latin typeface="Times New Roman" pitchFamily="18" charset="0"/>
                <a:cs typeface="Times New Roman" pitchFamily="18" charset="0"/>
              </a:rPr>
              <a:t> </a:t>
            </a:r>
            <a:r>
              <a:rPr lang="en-US" sz="3200" b="1" dirty="0" err="1" smtClean="0">
                <a:solidFill>
                  <a:srgbClr val="000099"/>
                </a:solidFill>
                <a:latin typeface="Times New Roman" pitchFamily="18" charset="0"/>
                <a:cs typeface="Times New Roman" pitchFamily="18" charset="0"/>
              </a:rPr>
              <a:t>m</a:t>
            </a:r>
            <a:r>
              <a:rPr lang="en-US" sz="3200" b="1" dirty="0" err="1" smtClean="0">
                <a:solidFill>
                  <a:srgbClr val="000099"/>
                </a:solidFill>
                <a:latin typeface="Times New Roman" pitchFamily="18" charset="0"/>
                <a:cs typeface="Times New Roman" pitchFamily="18" charset="0"/>
              </a:rPr>
              <a:t>ôn</a:t>
            </a:r>
            <a:r>
              <a:rPr lang="en-US" sz="3200" b="1" dirty="0" smtClean="0">
                <a:solidFill>
                  <a:srgbClr val="000099"/>
                </a:solidFill>
                <a:latin typeface="Times New Roman" pitchFamily="18" charset="0"/>
                <a:cs typeface="Times New Roman" pitchFamily="18" charset="0"/>
              </a:rPr>
              <a:t>: </a:t>
            </a:r>
            <a:r>
              <a:rPr lang="en-US" sz="3200" b="1" dirty="0" smtClean="0">
                <a:solidFill>
                  <a:srgbClr val="000099"/>
                </a:solidFill>
                <a:latin typeface="Times New Roman" pitchFamily="18" charset="0"/>
                <a:cs typeface="Times New Roman" pitchFamily="18" charset="0"/>
              </a:rPr>
              <a:t>TẬP ĐỌC</a:t>
            </a:r>
            <a:endParaRPr lang="en-US" sz="3200" b="1" dirty="0">
              <a:solidFill>
                <a:srgbClr val="000099"/>
              </a:solidFill>
              <a:latin typeface="Times New Roman" pitchFamily="18" charset="0"/>
              <a:cs typeface="Times New Roman" pitchFamily="18" charset="0"/>
            </a:endParaRPr>
          </a:p>
        </p:txBody>
      </p:sp>
      <p:sp>
        <p:nvSpPr>
          <p:cNvPr id="7" name="TextBox 6"/>
          <p:cNvSpPr txBox="1"/>
          <p:nvPr/>
        </p:nvSpPr>
        <p:spPr>
          <a:xfrm>
            <a:off x="2284354" y="3473077"/>
            <a:ext cx="4705350" cy="400110"/>
          </a:xfrm>
          <a:prstGeom prst="rect">
            <a:avLst/>
          </a:prstGeom>
          <a:noFill/>
        </p:spPr>
        <p:txBody>
          <a:bodyPr wrap="square" rtlCol="0">
            <a:spAutoFit/>
          </a:bodyPr>
          <a:lstStyle/>
          <a:p>
            <a:pPr algn="ctr"/>
            <a:r>
              <a:rPr lang="en-US" sz="2000" b="1" dirty="0" smtClean="0">
                <a:solidFill>
                  <a:srgbClr val="FF0000"/>
                </a:solidFill>
              </a:rPr>
              <a:t>GV: </a:t>
            </a:r>
            <a:r>
              <a:rPr lang="en-US" sz="2000" b="1" dirty="0" err="1" smtClean="0">
                <a:solidFill>
                  <a:srgbClr val="FF0000"/>
                </a:solidFill>
              </a:rPr>
              <a:t>Nguyễn</a:t>
            </a:r>
            <a:r>
              <a:rPr lang="en-US" sz="2000" b="1" dirty="0" smtClean="0">
                <a:solidFill>
                  <a:srgbClr val="FF0000"/>
                </a:solidFill>
              </a:rPr>
              <a:t> </a:t>
            </a:r>
            <a:r>
              <a:rPr lang="en-US" sz="2000" b="1" dirty="0" err="1" smtClean="0">
                <a:solidFill>
                  <a:srgbClr val="FF0000"/>
                </a:solidFill>
              </a:rPr>
              <a:t>Thị</a:t>
            </a:r>
            <a:r>
              <a:rPr lang="en-US" sz="2000" b="1" dirty="0" smtClean="0">
                <a:solidFill>
                  <a:srgbClr val="FF0000"/>
                </a:solidFill>
              </a:rPr>
              <a:t> </a:t>
            </a:r>
            <a:r>
              <a:rPr lang="en-US" sz="2000" b="1" dirty="0" err="1" smtClean="0">
                <a:solidFill>
                  <a:srgbClr val="FF0000"/>
                </a:solidFill>
              </a:rPr>
              <a:t>Bích</a:t>
            </a:r>
            <a:r>
              <a:rPr lang="en-US" sz="2000" b="1" dirty="0" smtClean="0">
                <a:solidFill>
                  <a:srgbClr val="FF0000"/>
                </a:solidFill>
              </a:rPr>
              <a:t> </a:t>
            </a:r>
            <a:r>
              <a:rPr lang="en-US" sz="2000" b="1" dirty="0" err="1" smtClean="0">
                <a:solidFill>
                  <a:srgbClr val="FF0000"/>
                </a:solidFill>
              </a:rPr>
              <a:t>Phượng</a:t>
            </a:r>
            <a:endParaRPr lang="en-US" sz="2000" b="1" dirty="0">
              <a:solidFill>
                <a:srgbClr val="FF0000"/>
              </a:solidFill>
            </a:endParaRPr>
          </a:p>
        </p:txBody>
      </p:sp>
    </p:spTree>
    <p:extLst>
      <p:ext uri="{BB962C8B-B14F-4D97-AF65-F5344CB8AC3E}">
        <p14:creationId xmlns:p14="http://schemas.microsoft.com/office/powerpoint/2010/main" val="255133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8" name="Cloud 7"/>
          <p:cNvSpPr/>
          <p:nvPr/>
        </p:nvSpPr>
        <p:spPr>
          <a:xfrm>
            <a:off x="52940" y="48127"/>
            <a:ext cx="4095548" cy="1357162"/>
          </a:xfrm>
          <a:prstGeom prst="cloud">
            <a:avLst/>
          </a:prstGeom>
          <a:solidFill>
            <a:srgbClr val="F6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648" name="Google Shape;1648;p44"/>
          <p:cNvSpPr txBox="1">
            <a:spLocks noGrp="1"/>
          </p:cNvSpPr>
          <p:nvPr>
            <p:ph type="title"/>
          </p:nvPr>
        </p:nvSpPr>
        <p:spPr>
          <a:xfrm>
            <a:off x="115504" y="442458"/>
            <a:ext cx="3970420" cy="56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err="1">
                <a:solidFill>
                  <a:srgbClr val="00B050"/>
                </a:solidFill>
                <a:latin typeface="iCiel Cucho" pitchFamily="50" charset="0"/>
                <a:cs typeface="iCiel Cucho" pitchFamily="50" charset="0"/>
              </a:rPr>
              <a:t>Chú</a:t>
            </a:r>
            <a:r>
              <a:rPr lang="en-US" sz="4800" dirty="0">
                <a:solidFill>
                  <a:srgbClr val="00B050"/>
                </a:solidFill>
                <a:latin typeface="iCiel Cucho" pitchFamily="50" charset="0"/>
                <a:cs typeface="iCiel Cucho" pitchFamily="50" charset="0"/>
              </a:rPr>
              <a:t> </a:t>
            </a:r>
            <a:r>
              <a:rPr lang="en-US" sz="4800" dirty="0" err="1">
                <a:solidFill>
                  <a:srgbClr val="00B050"/>
                </a:solidFill>
                <a:latin typeface="iCiel Cucho" pitchFamily="50" charset="0"/>
                <a:cs typeface="iCiel Cucho" pitchFamily="50" charset="0"/>
              </a:rPr>
              <a:t>giải</a:t>
            </a:r>
            <a:endParaRPr sz="4800" dirty="0">
              <a:solidFill>
                <a:srgbClr val="00B050"/>
              </a:solidFill>
              <a:latin typeface="iCiel Cucho" pitchFamily="50" charset="0"/>
              <a:cs typeface="iCiel Cucho" pitchFamily="50" charset="0"/>
            </a:endParaRPr>
          </a:p>
        </p:txBody>
      </p:sp>
      <p:sp>
        <p:nvSpPr>
          <p:cNvPr id="52" name="TextBox 51"/>
          <p:cNvSpPr txBox="1"/>
          <p:nvPr/>
        </p:nvSpPr>
        <p:spPr>
          <a:xfrm>
            <a:off x="211760" y="1493358"/>
            <a:ext cx="6381549" cy="492443"/>
          </a:xfrm>
          <a:prstGeom prst="rect">
            <a:avLst/>
          </a:prstGeom>
          <a:solidFill>
            <a:schemeClr val="bg1"/>
          </a:solidFill>
          <a:ln w="28575">
            <a:solidFill>
              <a:schemeClr val="accent4"/>
            </a:solidFill>
            <a:prstDash val="dash"/>
          </a:ln>
        </p:spPr>
        <p:txBody>
          <a:bodyPr wrap="square" rtlCol="0">
            <a:spAutoFit/>
          </a:bodyPr>
          <a:lstStyle/>
          <a:p>
            <a:pPr algn="just"/>
            <a:r>
              <a:rPr lang="en-US" sz="2600" dirty="0" err="1"/>
              <a:t>Thầy</a:t>
            </a:r>
            <a:r>
              <a:rPr lang="en-US" sz="2600" dirty="0"/>
              <a:t>: </a:t>
            </a:r>
            <a:r>
              <a:rPr lang="en-US" sz="2600" dirty="0" err="1"/>
              <a:t>bố</a:t>
            </a:r>
            <a:r>
              <a:rPr lang="en-US" sz="2600" dirty="0"/>
              <a:t>, </a:t>
            </a:r>
            <a:r>
              <a:rPr lang="en-US" sz="2600" dirty="0" err="1"/>
              <a:t>ba</a:t>
            </a:r>
            <a:r>
              <a:rPr lang="en-US" sz="2600" dirty="0"/>
              <a:t>, cha,…</a:t>
            </a:r>
          </a:p>
        </p:txBody>
      </p:sp>
      <p:sp>
        <p:nvSpPr>
          <p:cNvPr id="53" name="TextBox 52"/>
          <p:cNvSpPr txBox="1"/>
          <p:nvPr/>
        </p:nvSpPr>
        <p:spPr>
          <a:xfrm>
            <a:off x="211759" y="2864303"/>
            <a:ext cx="6381549" cy="892552"/>
          </a:xfrm>
          <a:prstGeom prst="rect">
            <a:avLst/>
          </a:prstGeom>
          <a:solidFill>
            <a:schemeClr val="bg1"/>
          </a:solidFill>
          <a:ln w="28575">
            <a:solidFill>
              <a:schemeClr val="accent4"/>
            </a:solidFill>
            <a:prstDash val="dash"/>
          </a:ln>
        </p:spPr>
        <p:txBody>
          <a:bodyPr wrap="square" rtlCol="0">
            <a:spAutoFit/>
          </a:bodyPr>
          <a:lstStyle/>
          <a:p>
            <a:pPr algn="just"/>
            <a:r>
              <a:rPr lang="en-US" sz="2600" dirty="0" err="1"/>
              <a:t>Bất</a:t>
            </a:r>
            <a:r>
              <a:rPr lang="en-US" sz="2600" dirty="0"/>
              <a:t> </a:t>
            </a:r>
            <a:r>
              <a:rPr lang="en-US" sz="2600" dirty="0" err="1"/>
              <a:t>giác</a:t>
            </a:r>
            <a:r>
              <a:rPr lang="en-US" sz="2600" dirty="0"/>
              <a:t>: (</a:t>
            </a:r>
            <a:r>
              <a:rPr lang="en-US" sz="2600" dirty="0" err="1"/>
              <a:t>cử</a:t>
            </a:r>
            <a:r>
              <a:rPr lang="en-US" sz="2600" dirty="0"/>
              <a:t> </a:t>
            </a:r>
            <a:r>
              <a:rPr lang="en-US" sz="2600" dirty="0" err="1"/>
              <a:t>chỉ</a:t>
            </a:r>
            <a:r>
              <a:rPr lang="en-US" sz="2600" dirty="0"/>
              <a:t>, </a:t>
            </a:r>
            <a:r>
              <a:rPr lang="en-US" sz="2600" dirty="0" err="1"/>
              <a:t>hành</a:t>
            </a:r>
            <a:r>
              <a:rPr lang="en-US" sz="2600" dirty="0"/>
              <a:t> </a:t>
            </a:r>
            <a:r>
              <a:rPr lang="en-US" sz="2600" dirty="0" err="1"/>
              <a:t>động</a:t>
            </a:r>
            <a:r>
              <a:rPr lang="en-US" sz="2600" dirty="0"/>
              <a:t>, </a:t>
            </a:r>
            <a:r>
              <a:rPr lang="en-US" sz="2600" dirty="0" err="1"/>
              <a:t>cảm</a:t>
            </a:r>
            <a:r>
              <a:rPr lang="en-US" sz="2600" dirty="0"/>
              <a:t> </a:t>
            </a:r>
            <a:r>
              <a:rPr lang="en-US" sz="2600" dirty="0" err="1"/>
              <a:t>xúc</a:t>
            </a:r>
            <a:r>
              <a:rPr lang="en-US" sz="2600" dirty="0"/>
              <a:t>, ý </a:t>
            </a:r>
            <a:r>
              <a:rPr lang="en-US" sz="2600" dirty="0" err="1"/>
              <a:t>nghĩ</a:t>
            </a:r>
            <a:r>
              <a:rPr lang="en-US" sz="2600" dirty="0"/>
              <a:t> </a:t>
            </a:r>
            <a:r>
              <a:rPr lang="en-US" sz="2600" dirty="0" err="1"/>
              <a:t>chợt</a:t>
            </a:r>
            <a:r>
              <a:rPr lang="en-US" sz="2600" dirty="0"/>
              <a:t> </a:t>
            </a:r>
            <a:r>
              <a:rPr lang="en-US" sz="2600" dirty="0" err="1"/>
              <a:t>đến</a:t>
            </a:r>
            <a:r>
              <a:rPr lang="en-US" sz="2600" dirty="0"/>
              <a:t>) </a:t>
            </a:r>
            <a:r>
              <a:rPr lang="en-US" sz="2600" dirty="0" err="1"/>
              <a:t>thình</a:t>
            </a:r>
            <a:r>
              <a:rPr lang="en-US" sz="2600" dirty="0"/>
              <a:t> </a:t>
            </a:r>
            <a:r>
              <a:rPr lang="en-US" sz="2600" dirty="0" err="1"/>
              <a:t>lình</a:t>
            </a:r>
            <a:r>
              <a:rPr lang="en-US" sz="2600" dirty="0"/>
              <a:t>, </a:t>
            </a:r>
            <a:r>
              <a:rPr lang="en-US" sz="2600" dirty="0" err="1"/>
              <a:t>ngoài</a:t>
            </a:r>
            <a:r>
              <a:rPr lang="en-US" sz="2600" dirty="0"/>
              <a:t> </a:t>
            </a:r>
            <a:r>
              <a:rPr lang="en-US" sz="2600" dirty="0" err="1"/>
              <a:t>chủ</a:t>
            </a:r>
            <a:r>
              <a:rPr lang="en-US" sz="2600" dirty="0"/>
              <a:t> </a:t>
            </a:r>
            <a:r>
              <a:rPr lang="en-US" sz="2600" dirty="0" err="1"/>
              <a:t>định</a:t>
            </a:r>
            <a:endParaRPr lang="en-US" sz="2600" dirty="0"/>
          </a:p>
        </p:txBody>
      </p:sp>
      <p:grpSp>
        <p:nvGrpSpPr>
          <p:cNvPr id="4" name="Group 3"/>
          <p:cNvGrpSpPr/>
          <p:nvPr/>
        </p:nvGrpSpPr>
        <p:grpSpPr>
          <a:xfrm>
            <a:off x="211760" y="953501"/>
            <a:ext cx="8806512" cy="1924740"/>
            <a:chOff x="211760" y="953501"/>
            <a:chExt cx="8806512" cy="1924740"/>
          </a:xfrm>
        </p:grpSpPr>
        <p:sp>
          <p:nvSpPr>
            <p:cNvPr id="51" name="TextBox 50"/>
            <p:cNvSpPr txBox="1"/>
            <p:nvPr/>
          </p:nvSpPr>
          <p:spPr>
            <a:xfrm>
              <a:off x="211760" y="1985689"/>
              <a:ext cx="6381549" cy="892552"/>
            </a:xfrm>
            <a:prstGeom prst="rect">
              <a:avLst/>
            </a:prstGeom>
            <a:solidFill>
              <a:schemeClr val="bg1"/>
            </a:solidFill>
            <a:ln w="28575">
              <a:solidFill>
                <a:schemeClr val="accent4"/>
              </a:solidFill>
              <a:prstDash val="dash"/>
            </a:ln>
          </p:spPr>
          <p:txBody>
            <a:bodyPr wrap="square" rtlCol="0">
              <a:spAutoFit/>
            </a:bodyPr>
            <a:lstStyle/>
            <a:p>
              <a:pPr algn="just"/>
              <a:r>
                <a:rPr lang="en-US" sz="2600" dirty="0" err="1"/>
                <a:t>Dòng</a:t>
              </a:r>
              <a:r>
                <a:rPr lang="en-US" sz="2600" dirty="0"/>
                <a:t> </a:t>
              </a:r>
              <a:r>
                <a:rPr lang="en-US" sz="2600" dirty="0" err="1"/>
                <a:t>dõi</a:t>
              </a:r>
              <a:r>
                <a:rPr lang="en-US" sz="2600" dirty="0"/>
                <a:t> </a:t>
              </a:r>
              <a:r>
                <a:rPr lang="en-US" sz="2600" dirty="0" err="1"/>
                <a:t>quan</a:t>
              </a:r>
              <a:r>
                <a:rPr lang="en-US" sz="2600" dirty="0"/>
                <a:t> sang: </a:t>
              </a:r>
              <a:r>
                <a:rPr lang="en-US" sz="2600" dirty="0" err="1"/>
                <a:t>từ</a:t>
              </a:r>
              <a:r>
                <a:rPr lang="en-US" sz="2600" dirty="0"/>
                <a:t> </a:t>
              </a:r>
              <a:r>
                <a:rPr lang="en-US" sz="2600" dirty="0" err="1"/>
                <a:t>đời</a:t>
              </a:r>
              <a:r>
                <a:rPr lang="en-US" sz="2600" dirty="0"/>
                <a:t> </a:t>
              </a:r>
              <a:r>
                <a:rPr lang="en-US" sz="2600" dirty="0" err="1"/>
                <a:t>này</a:t>
              </a:r>
              <a:r>
                <a:rPr lang="en-US" sz="2600" dirty="0"/>
                <a:t> sang </a:t>
              </a:r>
              <a:r>
                <a:rPr lang="en-US" sz="2600" dirty="0" err="1"/>
                <a:t>đời</a:t>
              </a:r>
              <a:r>
                <a:rPr lang="en-US" sz="2600" dirty="0"/>
                <a:t> </a:t>
              </a:r>
              <a:r>
                <a:rPr lang="en-US" sz="2600" dirty="0" err="1"/>
                <a:t>khác</a:t>
              </a:r>
              <a:r>
                <a:rPr lang="en-US" sz="2600" dirty="0"/>
                <a:t> </a:t>
              </a:r>
              <a:r>
                <a:rPr lang="en-US" sz="2600" dirty="0" err="1"/>
                <a:t>đều</a:t>
              </a:r>
              <a:r>
                <a:rPr lang="en-US" sz="2600" dirty="0"/>
                <a:t> </a:t>
              </a:r>
              <a:r>
                <a:rPr lang="en-US" sz="2600" dirty="0" err="1"/>
                <a:t>có</a:t>
              </a:r>
              <a:r>
                <a:rPr lang="en-US" sz="2600" dirty="0"/>
                <a:t> </a:t>
              </a:r>
              <a:r>
                <a:rPr lang="en-US" sz="2600" dirty="0" err="1"/>
                <a:t>người</a:t>
              </a:r>
              <a:r>
                <a:rPr lang="en-US" sz="2600" dirty="0"/>
                <a:t> </a:t>
              </a:r>
              <a:r>
                <a:rPr lang="en-US" sz="2600" dirty="0" err="1"/>
                <a:t>làm</a:t>
              </a:r>
              <a:r>
                <a:rPr lang="en-US" sz="2600" dirty="0"/>
                <a:t> </a:t>
              </a:r>
              <a:r>
                <a:rPr lang="en-US" sz="2600" dirty="0" err="1"/>
                <a:t>quan</a:t>
              </a:r>
              <a:endParaRPr lang="en-US" sz="2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909" y="953501"/>
              <a:ext cx="2233363" cy="1250683"/>
            </a:xfrm>
            <a:prstGeom prst="rect">
              <a:avLst/>
            </a:prstGeom>
          </p:spPr>
        </p:pic>
      </p:grpSp>
      <p:grpSp>
        <p:nvGrpSpPr>
          <p:cNvPr id="5" name="Group 4"/>
          <p:cNvGrpSpPr/>
          <p:nvPr/>
        </p:nvGrpSpPr>
        <p:grpSpPr>
          <a:xfrm>
            <a:off x="211760" y="2370177"/>
            <a:ext cx="8601373" cy="2286000"/>
            <a:chOff x="211760" y="2370177"/>
            <a:chExt cx="8601373" cy="2286000"/>
          </a:xfrm>
        </p:grpSpPr>
        <p:sp>
          <p:nvSpPr>
            <p:cNvPr id="55" name="TextBox 54"/>
            <p:cNvSpPr txBox="1"/>
            <p:nvPr/>
          </p:nvSpPr>
          <p:spPr>
            <a:xfrm>
              <a:off x="211760" y="3741410"/>
              <a:ext cx="6381549" cy="892552"/>
            </a:xfrm>
            <a:prstGeom prst="rect">
              <a:avLst/>
            </a:prstGeom>
            <a:solidFill>
              <a:schemeClr val="bg1"/>
            </a:solidFill>
            <a:ln w="28575">
              <a:solidFill>
                <a:schemeClr val="accent4"/>
              </a:solidFill>
              <a:prstDash val="dash"/>
            </a:ln>
          </p:spPr>
          <p:txBody>
            <a:bodyPr wrap="square" rtlCol="0">
              <a:spAutoFit/>
            </a:bodyPr>
            <a:lstStyle/>
            <a:p>
              <a:pPr algn="just"/>
              <a:r>
                <a:rPr lang="en-US" sz="2600" dirty="0" err="1"/>
                <a:t>Cây</a:t>
              </a:r>
              <a:r>
                <a:rPr lang="en-US" sz="2600" dirty="0"/>
                <a:t> </a:t>
              </a:r>
              <a:r>
                <a:rPr lang="en-US" sz="2600" dirty="0" err="1"/>
                <a:t>bông</a:t>
              </a:r>
              <a:r>
                <a:rPr lang="en-US" sz="2600" dirty="0"/>
                <a:t>: </a:t>
              </a:r>
              <a:r>
                <a:rPr lang="en-US" sz="2600" dirty="0" err="1"/>
                <a:t>pháo</a:t>
              </a:r>
              <a:r>
                <a:rPr lang="en-US" sz="2600" dirty="0"/>
                <a:t> </a:t>
              </a:r>
              <a:r>
                <a:rPr lang="en-US" sz="2600" dirty="0" err="1"/>
                <a:t>hoa</a:t>
              </a:r>
              <a:r>
                <a:rPr lang="en-US" sz="2600" dirty="0"/>
                <a:t> </a:t>
              </a:r>
              <a:r>
                <a:rPr lang="en-US" sz="2600" dirty="0" err="1"/>
                <a:t>buộc</a:t>
              </a:r>
              <a:r>
                <a:rPr lang="en-US" sz="2600" dirty="0"/>
                <a:t> </a:t>
              </a:r>
              <a:r>
                <a:rPr lang="en-US" sz="2600" dirty="0" err="1"/>
                <a:t>trên</a:t>
              </a:r>
              <a:r>
                <a:rPr lang="en-US" sz="2600" dirty="0"/>
                <a:t> </a:t>
              </a:r>
              <a:r>
                <a:rPr lang="en-US" sz="2600" dirty="0" err="1"/>
                <a:t>cột</a:t>
              </a:r>
              <a:r>
                <a:rPr lang="en-US" sz="2600" dirty="0"/>
                <a:t> </a:t>
              </a:r>
              <a:r>
                <a:rPr lang="en-US" sz="2600" dirty="0" err="1"/>
                <a:t>cao</a:t>
              </a:r>
              <a:r>
                <a:rPr lang="en-US" sz="2600" dirty="0"/>
                <a:t>, </a:t>
              </a:r>
              <a:r>
                <a:rPr lang="en-US" sz="2600" dirty="0" err="1"/>
                <a:t>khi</a:t>
              </a:r>
              <a:r>
                <a:rPr lang="en-US" sz="2600" dirty="0"/>
                <a:t> </a:t>
              </a:r>
              <a:r>
                <a:rPr lang="en-US" sz="2600" dirty="0" err="1"/>
                <a:t>đốt</a:t>
              </a:r>
              <a:r>
                <a:rPr lang="en-US" sz="2600" dirty="0"/>
                <a:t> </a:t>
              </a:r>
              <a:r>
                <a:rPr lang="en-US" sz="2600" dirty="0" err="1"/>
                <a:t>xòe</a:t>
              </a:r>
              <a:r>
                <a:rPr lang="en-US" sz="2600" dirty="0"/>
                <a:t> </a:t>
              </a:r>
              <a:r>
                <a:rPr lang="en-US" sz="2600" dirty="0" err="1"/>
                <a:t>thành</a:t>
              </a:r>
              <a:r>
                <a:rPr lang="en-US" sz="2600" dirty="0"/>
                <a:t> </a:t>
              </a:r>
              <a:r>
                <a:rPr lang="en-US" sz="2600" dirty="0" err="1"/>
                <a:t>nhiều</a:t>
              </a:r>
              <a:r>
                <a:rPr lang="en-US" sz="2600" dirty="0"/>
                <a:t> </a:t>
              </a:r>
              <a:r>
                <a:rPr lang="en-US" sz="2600" dirty="0" err="1"/>
                <a:t>màu</a:t>
              </a:r>
              <a:endParaRPr lang="en-US" sz="26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2883" y="2370177"/>
              <a:ext cx="2000250" cy="2286000"/>
            </a:xfrm>
            <a:prstGeom prst="rect">
              <a:avLst/>
            </a:prstGeom>
          </p:spPr>
        </p:pic>
      </p:grpSp>
    </p:spTree>
    <p:extLst>
      <p:ext uri="{BB962C8B-B14F-4D97-AF65-F5344CB8AC3E}">
        <p14:creationId xmlns:p14="http://schemas.microsoft.com/office/powerpoint/2010/main" val="197477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barn(inVertical)">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 xmlns:a16="http://schemas.microsoft.com/office/drawing/2014/main" id="{290B6B72-FDE4-44F4-A0A9-5806A78DF582}"/>
              </a:ext>
            </a:extLst>
          </p:cNvPr>
          <p:cNvSpPr>
            <a:spLocks noGrp="1" noChangeArrowheads="1"/>
          </p:cNvSpPr>
          <p:nvPr>
            <p:ph type="body" idx="1"/>
          </p:nvPr>
        </p:nvSpPr>
        <p:spPr>
          <a:xfrm>
            <a:off x="-1" y="342900"/>
            <a:ext cx="8998343" cy="2228850"/>
          </a:xfrm>
        </p:spPr>
        <p:txBody>
          <a:bodyPr/>
          <a:lstStyle/>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Từ</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ngày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nghỉ</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đâm</a:t>
            </a:r>
            <a:r>
              <a:rPr lang="en-US" altLang="en-US" sz="1600" b="1" dirty="0">
                <a:solidFill>
                  <a:schemeClr val="tx1"/>
                </a:solidFill>
                <a:latin typeface="Times New Roman" panose="02020603050405020304" pitchFamily="18" charset="0"/>
                <a:cs typeface="Times New Roman" panose="02020603050405020304" pitchFamily="18" charset="0"/>
              </a:rPr>
              <a:t> ra </a:t>
            </a:r>
            <a:r>
              <a:rPr lang="en-US" altLang="en-US" sz="1600" b="1" dirty="0" err="1">
                <a:solidFill>
                  <a:schemeClr val="tx1"/>
                </a:solidFill>
                <a:latin typeface="Times New Roman" panose="02020603050405020304" pitchFamily="18" charset="0"/>
                <a:cs typeface="Times New Roman" panose="02020603050405020304" pitchFamily="18" charset="0"/>
              </a:rPr>
              <a:t>nhớ</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cái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lò</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cạnh</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trường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hôm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em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ngỏ</a:t>
            </a:r>
            <a:r>
              <a:rPr lang="en-US" altLang="en-US" sz="1600" b="1" dirty="0">
                <a:solidFill>
                  <a:schemeClr val="tx1"/>
                </a:solidFill>
                <a:latin typeface="Times New Roman" panose="02020603050405020304" pitchFamily="18" charset="0"/>
                <a:cs typeface="Times New Roman" panose="02020603050405020304" pitchFamily="18" charset="0"/>
              </a:rPr>
              <a:t> ý </a:t>
            </a:r>
            <a:r>
              <a:rPr lang="en-US" altLang="en-US" sz="1600" b="1" dirty="0" err="1">
                <a:solidFill>
                  <a:schemeClr val="tx1"/>
                </a:solidFill>
                <a:latin typeface="Times New Roman" panose="02020603050405020304" pitchFamily="18" charset="0"/>
                <a:cs typeface="Times New Roman" panose="02020603050405020304" pitchFamily="18" charset="0"/>
              </a:rPr>
              <a:t>với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nói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với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thầy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đi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nghề</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nghe</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rõ</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mồn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lời</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nhưng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bà</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vẫn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hỏi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lại</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Con </a:t>
            </a:r>
            <a:r>
              <a:rPr lang="en-US" altLang="en-US" sz="1600" b="1" dirty="0" err="1">
                <a:solidFill>
                  <a:schemeClr val="tx1"/>
                </a:solidFill>
                <a:latin typeface="Times New Roman" panose="02020603050405020304" pitchFamily="18" charset="0"/>
                <a:cs typeface="Times New Roman" panose="02020603050405020304" pitchFamily="18" charset="0"/>
              </a:rPr>
              <a:t>vừa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bảo</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gì</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xin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thầy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đi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làm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Ai </a:t>
            </a:r>
            <a:r>
              <a:rPr lang="en-US" altLang="en-US" sz="1600" b="1" dirty="0" err="1">
                <a:solidFill>
                  <a:schemeClr val="tx1"/>
                </a:solidFill>
                <a:latin typeface="Times New Roman" panose="02020603050405020304" pitchFamily="18" charset="0"/>
                <a:cs typeface="Times New Roman" panose="02020603050405020304" pitchFamily="18" charset="0"/>
              </a:rPr>
              <a:t>xui</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thế</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cố</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cắt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nghĩa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hiểu</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Thưa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tự</a:t>
            </a:r>
            <a:r>
              <a:rPr lang="en-US" altLang="en-US" sz="1600" b="1" dirty="0">
                <a:solidFill>
                  <a:schemeClr val="tx1"/>
                </a:solidFill>
                <a:latin typeface="Times New Roman" panose="02020603050405020304" pitchFamily="18" charset="0"/>
                <a:cs typeface="Times New Roman" panose="02020603050405020304" pitchFamily="18" charset="0"/>
              </a:rPr>
              <a:t> ý con </a:t>
            </a:r>
            <a:r>
              <a:rPr lang="en-US" altLang="en-US" sz="1600" b="1" dirty="0" err="1">
                <a:solidFill>
                  <a:schemeClr val="tx1"/>
                </a:solidFill>
                <a:latin typeface="Times New Roman" panose="02020603050405020304" pitchFamily="18" charset="0"/>
                <a:cs typeface="Times New Roman" panose="02020603050405020304" pitchFamily="18" charset="0"/>
              </a:rPr>
              <a:t>muốn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thế</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thương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vất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nuôi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bằng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ấy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đứa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em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lại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còn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nuôi</a:t>
            </a:r>
            <a:r>
              <a:rPr lang="en-US" altLang="en-US" sz="1600" b="1" dirty="0">
                <a:solidFill>
                  <a:schemeClr val="tx1"/>
                </a:solidFill>
                <a:latin typeface="Times New Roman" panose="02020603050405020304" pitchFamily="18" charset="0"/>
                <a:cs typeface="Times New Roman" panose="02020603050405020304" pitchFamily="18" charset="0"/>
              </a:rPr>
              <a:t> con… Con </a:t>
            </a:r>
            <a:r>
              <a:rPr lang="en-US" altLang="en-US" sz="1600" b="1" dirty="0" err="1">
                <a:solidFill>
                  <a:schemeClr val="tx1"/>
                </a:solidFill>
                <a:latin typeface="Times New Roman" panose="02020603050405020304" pitchFamily="18" charset="0"/>
                <a:cs typeface="Times New Roman" panose="02020603050405020304" pitchFamily="18" charset="0"/>
              </a:rPr>
              <a:t>muốn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nghề</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để</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kiếm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sống</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hiểu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lòng</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Bà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cảm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động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xoa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đầu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bảo</a:t>
            </a:r>
            <a:r>
              <a:rPr lang="en-US" sz="1600" b="1" dirty="0">
                <a:solidFill>
                  <a:schemeClr val="accent4"/>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 Con </a:t>
            </a:r>
            <a:r>
              <a:rPr lang="en-US" sz="1600" b="1" dirty="0" err="1">
                <a:solidFill>
                  <a:schemeClr val="accent4"/>
                </a:solidFill>
                <a:latin typeface="Times New Roman" panose="02020603050405020304" pitchFamily="18" charset="0"/>
                <a:cs typeface="Times New Roman" panose="02020603050405020304" pitchFamily="18" charset="0"/>
              </a:rPr>
              <a:t>muốn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giúp</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thế</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biết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thầy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có</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chịu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nghe</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không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Nhà</a:t>
            </a:r>
            <a:r>
              <a:rPr lang="en-US" sz="1600" b="1" dirty="0">
                <a:solidFill>
                  <a:schemeClr val="accent4"/>
                </a:solidFill>
                <a:latin typeface="Times New Roman" panose="02020603050405020304" pitchFamily="18" charset="0"/>
                <a:cs typeface="Times New Roman" panose="02020603050405020304" pitchFamily="18" charset="0"/>
              </a:rPr>
              <a:t> ta </a:t>
            </a:r>
            <a:r>
              <a:rPr lang="en-US" sz="1600" b="1" dirty="0" err="1">
                <a:solidFill>
                  <a:schemeClr val="accent4"/>
                </a:solidFill>
                <a:latin typeface="Times New Roman" panose="02020603050405020304" pitchFamily="18" charset="0"/>
                <a:cs typeface="Times New Roman" panose="02020603050405020304" pitchFamily="18" charset="0"/>
              </a:rPr>
              <a:t>tuy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nghèo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dòng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dõi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quan</a:t>
            </a:r>
            <a:r>
              <a:rPr lang="en-US" sz="1600" b="1" dirty="0">
                <a:solidFill>
                  <a:schemeClr val="accent4"/>
                </a:solidFill>
                <a:latin typeface="Times New Roman" panose="02020603050405020304" pitchFamily="18" charset="0"/>
                <a:cs typeface="Times New Roman" panose="02020603050405020304" pitchFamily="18" charset="0"/>
              </a:rPr>
              <a:t> sang. </a:t>
            </a:r>
            <a:r>
              <a:rPr lang="en-US" sz="1600" b="1" dirty="0" err="1">
                <a:solidFill>
                  <a:schemeClr val="accent4"/>
                </a:solidFill>
                <a:latin typeface="Times New Roman" panose="02020603050405020304" pitchFamily="18" charset="0"/>
                <a:cs typeface="Times New Roman" panose="02020603050405020304" pitchFamily="18" charset="0"/>
              </a:rPr>
              <a:t>Không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lẽ</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bây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giờ</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để</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đầy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tớ</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anh</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rèn</a:t>
            </a:r>
            <a:r>
              <a:rPr lang="en-US" sz="1600" b="1" dirty="0">
                <a:solidFill>
                  <a:schemeClr val="accent4"/>
                </a:solidFill>
                <a:latin typeface="Times New Roman" panose="02020603050405020304" pitchFamily="18" charset="0"/>
                <a:cs typeface="Times New Roman" panose="02020603050405020304" pitchFamily="18" charset="0"/>
              </a:rPr>
              <a:t>. </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thấy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nghèn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nghẹn</a:t>
            </a:r>
            <a:r>
              <a:rPr lang="en-US" sz="1600" b="1" dirty="0">
                <a:solidFill>
                  <a:schemeClr val="accent4"/>
                </a:solidFill>
                <a:latin typeface="Times New Roman" panose="02020603050405020304" pitchFamily="18" charset="0"/>
                <a:cs typeface="Times New Roman" panose="02020603050405020304" pitchFamily="18" charset="0"/>
              </a:rPr>
              <a:t> ở </a:t>
            </a:r>
            <a:r>
              <a:rPr lang="en-US" sz="1600" b="1" dirty="0" err="1">
                <a:solidFill>
                  <a:schemeClr val="accent4"/>
                </a:solidFill>
                <a:latin typeface="Times New Roman" panose="02020603050405020304" pitchFamily="18" charset="0"/>
                <a:cs typeface="Times New Roman" panose="02020603050405020304" pitchFamily="18" charset="0"/>
              </a:rPr>
              <a:t>cổ</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Em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nắm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lấy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tay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thiết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tha</a:t>
            </a:r>
            <a:r>
              <a:rPr lang="en-US" sz="1600" b="1" dirty="0">
                <a:solidFill>
                  <a:schemeClr val="accent4"/>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ơi</a:t>
            </a:r>
            <a:r>
              <a:rPr lang="en-US" sz="1600" b="1" dirty="0">
                <a:solidFill>
                  <a:schemeClr val="accent4"/>
                </a:solidFill>
                <a:latin typeface="Times New Roman" panose="02020603050405020304" pitchFamily="18" charset="0"/>
                <a:cs typeface="Times New Roman" panose="02020603050405020304" pitchFamily="18" charset="0"/>
              </a:rPr>
              <a:t> ! </a:t>
            </a:r>
            <a:r>
              <a:rPr lang="en-US" sz="1600" b="1" dirty="0" err="1">
                <a:solidFill>
                  <a:schemeClr val="accent4"/>
                </a:solidFill>
                <a:latin typeface="Times New Roman" panose="02020603050405020304" pitchFamily="18" charset="0"/>
                <a:cs typeface="Times New Roman" panose="02020603050405020304" pitchFamily="18" charset="0"/>
              </a:rPr>
              <a:t>Người</a:t>
            </a:r>
            <a:r>
              <a:rPr lang="en-US" sz="1600" b="1" dirty="0">
                <a:solidFill>
                  <a:schemeClr val="accent4"/>
                </a:solidFill>
                <a:latin typeface="Times New Roman" panose="02020603050405020304" pitchFamily="18" charset="0"/>
                <a:cs typeface="Times New Roman" panose="02020603050405020304" pitchFamily="18" charset="0"/>
              </a:rPr>
              <a:t> ta ai </a:t>
            </a:r>
            <a:r>
              <a:rPr lang="en-US" sz="1600" b="1" dirty="0" err="1">
                <a:solidFill>
                  <a:schemeClr val="accent4"/>
                </a:solidFill>
                <a:latin typeface="Times New Roman" panose="02020603050405020304" pitchFamily="18" charset="0"/>
                <a:cs typeface="Times New Roman" panose="02020603050405020304" pitchFamily="18" charset="0"/>
              </a:rPr>
              <a:t>cũng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có</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một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nghề</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ruộng</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buôn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bán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thầy</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đều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trọng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nhau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Chỉ</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những</a:t>
            </a:r>
            <a:r>
              <a:rPr lang="en-US" sz="1600" b="1" dirty="0">
                <a:solidFill>
                  <a:schemeClr val="accent4"/>
                </a:solidFill>
                <a:latin typeface="Times New Roman" panose="02020603050405020304" pitchFamily="18" charset="0"/>
                <a:cs typeface="Times New Roman" panose="02020603050405020304" pitchFamily="18" charset="0"/>
              </a:rPr>
              <a:t> ai </a:t>
            </a:r>
            <a:r>
              <a:rPr lang="en-US" sz="1600" b="1" dirty="0" err="1">
                <a:solidFill>
                  <a:schemeClr val="accent4"/>
                </a:solidFill>
                <a:latin typeface="Times New Roman" panose="02020603050405020304" pitchFamily="18" charset="0"/>
                <a:cs typeface="Times New Roman" panose="02020603050405020304" pitchFamily="18" charset="0"/>
              </a:rPr>
              <a:t>trộm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cắp</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ăn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bám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mới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bị</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coi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thường</a:t>
            </a:r>
            <a:r>
              <a:rPr lang="en-US" sz="1600" b="1" dirty="0">
                <a:solidFill>
                  <a:schemeClr val="accent4"/>
                </a:solidFill>
                <a:latin typeface="Times New Roman" panose="02020603050405020304" pitchFamily="18" charset="0"/>
                <a:cs typeface="Times New Roman" panose="02020603050405020304" pitchFamily="18" charset="0"/>
              </a:rPr>
              <a:t>.</a:t>
            </a:r>
          </a:p>
          <a:p>
            <a:pPr>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Bất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giác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em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lại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nhớ</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đến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người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nhễ</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nhại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mồ</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hôi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vui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vẻ</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bên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tiếng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bễ</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thổi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phì</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phào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tiếng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búa</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búa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lớn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theo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nhau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đập</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cúc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cắc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những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tàn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lửa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đỏ</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hồng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bắn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toé</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lên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khi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đốt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cây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a:solidFill>
                  <a:schemeClr val="tx1"/>
                </a:solidFill>
                <a:latin typeface="Times New Roman" panose="02020603050405020304" pitchFamily="18" charset="0"/>
                <a:cs typeface="Times New Roman" panose="02020603050405020304" pitchFamily="18" charset="0"/>
              </a:rPr>
              <a:t>							 						Theo </a:t>
            </a:r>
            <a:r>
              <a:rPr lang="en-US" sz="1600" b="1" i="1" dirty="0">
                <a:solidFill>
                  <a:schemeClr val="tx1"/>
                </a:solidFill>
                <a:latin typeface="Times New Roman" panose="02020603050405020304" pitchFamily="18" charset="0"/>
                <a:cs typeface="Times New Roman" panose="02020603050405020304" pitchFamily="18" charset="0"/>
              </a:rPr>
              <a:t>Nam Cao</a:t>
            </a:r>
            <a:r>
              <a:rPr lang="en-US" sz="1600" b="1" dirty="0">
                <a:solidFill>
                  <a:schemeClr val="tx1"/>
                </a:solidFill>
                <a:latin typeface="Times New Roman" panose="02020603050405020304" pitchFamily="18" charset="0"/>
                <a:cs typeface="Times New Roman" panose="02020603050405020304" pitchFamily="18" charset="0"/>
              </a:rPr>
              <a:t> </a:t>
            </a:r>
            <a:endParaRPr lang="en-US" altLang="en-US" sz="1600" b="1" dirty="0">
              <a:solidFill>
                <a:schemeClr val="tx1"/>
              </a:solidFill>
              <a:latin typeface="Times New Roman" panose="02020603050405020304" pitchFamily="18" charset="0"/>
              <a:cs typeface="Times New Roman" panose="02020603050405020304" pitchFamily="18" charset="0"/>
            </a:endParaRPr>
          </a:p>
        </p:txBody>
      </p:sp>
      <p:sp>
        <p:nvSpPr>
          <p:cNvPr id="9219" name="Text Box 11">
            <a:extLst>
              <a:ext uri="{FF2B5EF4-FFF2-40B4-BE49-F238E27FC236}">
                <a16:creationId xmlns="" xmlns:a16="http://schemas.microsoft.com/office/drawing/2014/main" id="{FC87C034-B86F-449E-9532-E91D27CD5A02}"/>
              </a:ext>
            </a:extLst>
          </p:cNvPr>
          <p:cNvSpPr txBox="1">
            <a:spLocks noChangeArrowheads="1"/>
          </p:cNvSpPr>
          <p:nvPr/>
        </p:nvSpPr>
        <p:spPr bwMode="auto">
          <a:xfrm>
            <a:off x="2914650" y="-3572"/>
            <a:ext cx="3524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dirty="0" err="1">
                <a:solidFill>
                  <a:srgbClr val="FF0000"/>
                </a:solidFill>
                <a:latin typeface="Times New Roman" panose="02020603050405020304" pitchFamily="18" charset="0"/>
                <a:cs typeface="Arial" panose="020B0604020202020204" pitchFamily="34" charset="0"/>
              </a:rPr>
              <a:t>Thưa</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chuyện</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với</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mẹ</a:t>
            </a:r>
            <a:endParaRPr lang="en-US" altLang="en-US" sz="1800" dirty="0">
              <a:solidFill>
                <a:srgbClr val="FF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07701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1882" name="Google Shape;1882;p46"/>
          <p:cNvSpPr/>
          <p:nvPr/>
        </p:nvSpPr>
        <p:spPr>
          <a:xfrm>
            <a:off x="7413507" y="1455010"/>
            <a:ext cx="214955" cy="547534"/>
          </a:xfrm>
          <a:custGeom>
            <a:avLst/>
            <a:gdLst/>
            <a:ahLst/>
            <a:cxnLst/>
            <a:rect l="l" t="t" r="r" b="b"/>
            <a:pathLst>
              <a:path w="9883" h="25174" extrusionOk="0">
                <a:moveTo>
                  <a:pt x="79" y="0"/>
                </a:moveTo>
                <a:cubicBezTo>
                  <a:pt x="75" y="0"/>
                  <a:pt x="73" y="1"/>
                  <a:pt x="71" y="3"/>
                </a:cubicBezTo>
                <a:cubicBezTo>
                  <a:pt x="1" y="82"/>
                  <a:pt x="1261" y="1173"/>
                  <a:pt x="3123" y="3079"/>
                </a:cubicBezTo>
                <a:cubicBezTo>
                  <a:pt x="4041" y="4042"/>
                  <a:pt x="5094" y="5235"/>
                  <a:pt x="6015" y="6713"/>
                </a:cubicBezTo>
                <a:cubicBezTo>
                  <a:pt x="6919" y="8191"/>
                  <a:pt x="7699" y="9985"/>
                  <a:pt x="7905" y="11964"/>
                </a:cubicBezTo>
                <a:cubicBezTo>
                  <a:pt x="8009" y="12956"/>
                  <a:pt x="7938" y="13909"/>
                  <a:pt x="7768" y="14852"/>
                </a:cubicBezTo>
                <a:cubicBezTo>
                  <a:pt x="7611" y="15790"/>
                  <a:pt x="7403" y="16694"/>
                  <a:pt x="7214" y="17561"/>
                </a:cubicBezTo>
                <a:cubicBezTo>
                  <a:pt x="7025" y="18428"/>
                  <a:pt x="6853" y="19257"/>
                  <a:pt x="6746" y="20058"/>
                </a:cubicBezTo>
                <a:cubicBezTo>
                  <a:pt x="6645" y="20862"/>
                  <a:pt x="6659" y="21634"/>
                  <a:pt x="6811" y="22320"/>
                </a:cubicBezTo>
                <a:cubicBezTo>
                  <a:pt x="6956" y="23005"/>
                  <a:pt x="7253" y="23597"/>
                  <a:pt x="7606" y="24027"/>
                </a:cubicBezTo>
                <a:cubicBezTo>
                  <a:pt x="7960" y="24461"/>
                  <a:pt x="8357" y="24750"/>
                  <a:pt x="8709" y="24920"/>
                </a:cubicBezTo>
                <a:cubicBezTo>
                  <a:pt x="9139" y="25126"/>
                  <a:pt x="9476" y="25173"/>
                  <a:pt x="9675" y="25173"/>
                </a:cubicBezTo>
                <a:cubicBezTo>
                  <a:pt x="9807" y="25173"/>
                  <a:pt x="9877" y="25153"/>
                  <a:pt x="9873" y="25143"/>
                </a:cubicBezTo>
                <a:cubicBezTo>
                  <a:pt x="9883" y="25082"/>
                  <a:pt x="9445" y="25085"/>
                  <a:pt x="8827" y="24705"/>
                </a:cubicBezTo>
                <a:cubicBezTo>
                  <a:pt x="8219" y="24339"/>
                  <a:pt x="7453" y="23514"/>
                  <a:pt x="7248" y="22233"/>
                </a:cubicBezTo>
                <a:cubicBezTo>
                  <a:pt x="7136" y="21602"/>
                  <a:pt x="7146" y="20886"/>
                  <a:pt x="7262" y="20129"/>
                </a:cubicBezTo>
                <a:cubicBezTo>
                  <a:pt x="7386" y="19369"/>
                  <a:pt x="7577" y="18549"/>
                  <a:pt x="7779" y="17690"/>
                </a:cubicBezTo>
                <a:cubicBezTo>
                  <a:pt x="7982" y="16831"/>
                  <a:pt x="8204" y="15919"/>
                  <a:pt x="8376" y="14957"/>
                </a:cubicBezTo>
                <a:cubicBezTo>
                  <a:pt x="8558" y="14004"/>
                  <a:pt x="8644" y="12946"/>
                  <a:pt x="8531" y="11899"/>
                </a:cubicBezTo>
                <a:cubicBezTo>
                  <a:pt x="8310" y="9790"/>
                  <a:pt x="7471" y="7921"/>
                  <a:pt x="6506" y="6404"/>
                </a:cubicBezTo>
                <a:cubicBezTo>
                  <a:pt x="5522" y="4887"/>
                  <a:pt x="4409" y="3701"/>
                  <a:pt x="3438" y="2766"/>
                </a:cubicBezTo>
                <a:cubicBezTo>
                  <a:pt x="2462" y="1832"/>
                  <a:pt x="1621" y="1141"/>
                  <a:pt x="1031" y="673"/>
                </a:cubicBezTo>
                <a:cubicBezTo>
                  <a:pt x="477" y="236"/>
                  <a:pt x="140" y="0"/>
                  <a:pt x="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46"/>
          <p:cNvSpPr/>
          <p:nvPr/>
        </p:nvSpPr>
        <p:spPr>
          <a:xfrm>
            <a:off x="6206556" y="2723122"/>
            <a:ext cx="169911" cy="194532"/>
          </a:xfrm>
          <a:custGeom>
            <a:avLst/>
            <a:gdLst/>
            <a:ahLst/>
            <a:cxnLst/>
            <a:rect l="l" t="t" r="r" b="b"/>
            <a:pathLst>
              <a:path w="7812" h="8944" extrusionOk="0">
                <a:moveTo>
                  <a:pt x="383" y="1"/>
                </a:moveTo>
                <a:cubicBezTo>
                  <a:pt x="320" y="1"/>
                  <a:pt x="1" y="729"/>
                  <a:pt x="211" y="1931"/>
                </a:cubicBezTo>
                <a:cubicBezTo>
                  <a:pt x="348" y="2642"/>
                  <a:pt x="641" y="3313"/>
                  <a:pt x="1068" y="3899"/>
                </a:cubicBezTo>
                <a:cubicBezTo>
                  <a:pt x="1540" y="4562"/>
                  <a:pt x="2273" y="5175"/>
                  <a:pt x="3163" y="5514"/>
                </a:cubicBezTo>
                <a:cubicBezTo>
                  <a:pt x="4043" y="5847"/>
                  <a:pt x="4887" y="5974"/>
                  <a:pt x="5572" y="6234"/>
                </a:cubicBezTo>
                <a:cubicBezTo>
                  <a:pt x="6264" y="6484"/>
                  <a:pt x="6810" y="6855"/>
                  <a:pt x="7110" y="7290"/>
                </a:cubicBezTo>
                <a:cubicBezTo>
                  <a:pt x="7409" y="7717"/>
                  <a:pt x="7455" y="8177"/>
                  <a:pt x="7407" y="8464"/>
                </a:cubicBezTo>
                <a:cubicBezTo>
                  <a:pt x="7359" y="8758"/>
                  <a:pt x="7245" y="8908"/>
                  <a:pt x="7284" y="8939"/>
                </a:cubicBezTo>
                <a:cubicBezTo>
                  <a:pt x="7286" y="8942"/>
                  <a:pt x="7290" y="8944"/>
                  <a:pt x="7296" y="8944"/>
                </a:cubicBezTo>
                <a:cubicBezTo>
                  <a:pt x="7345" y="8944"/>
                  <a:pt x="7514" y="8836"/>
                  <a:pt x="7642" y="8532"/>
                </a:cubicBezTo>
                <a:cubicBezTo>
                  <a:pt x="7781" y="8202"/>
                  <a:pt x="7811" y="7632"/>
                  <a:pt x="7487" y="7053"/>
                </a:cubicBezTo>
                <a:cubicBezTo>
                  <a:pt x="7171" y="6482"/>
                  <a:pt x="6534" y="5999"/>
                  <a:pt x="5785" y="5695"/>
                </a:cubicBezTo>
                <a:cubicBezTo>
                  <a:pt x="5034" y="5378"/>
                  <a:pt x="4181" y="5231"/>
                  <a:pt x="3392" y="4927"/>
                </a:cubicBezTo>
                <a:cubicBezTo>
                  <a:pt x="2657" y="4645"/>
                  <a:pt x="2013" y="4167"/>
                  <a:pt x="1529" y="3547"/>
                </a:cubicBezTo>
                <a:cubicBezTo>
                  <a:pt x="1074" y="2980"/>
                  <a:pt x="803" y="2362"/>
                  <a:pt x="644" y="1828"/>
                </a:cubicBezTo>
                <a:cubicBezTo>
                  <a:pt x="339" y="745"/>
                  <a:pt x="496" y="16"/>
                  <a:pt x="387" y="2"/>
                </a:cubicBezTo>
                <a:cubicBezTo>
                  <a:pt x="386" y="1"/>
                  <a:pt x="385" y="1"/>
                  <a:pt x="38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84" name="Google Shape;1884;p46"/>
          <p:cNvGrpSpPr/>
          <p:nvPr/>
        </p:nvGrpSpPr>
        <p:grpSpPr>
          <a:xfrm>
            <a:off x="6025106" y="1965013"/>
            <a:ext cx="3206711" cy="3386907"/>
            <a:chOff x="1357075" y="238125"/>
            <a:chExt cx="4958775" cy="5237425"/>
          </a:xfrm>
        </p:grpSpPr>
        <p:sp>
          <p:nvSpPr>
            <p:cNvPr id="1885" name="Google Shape;1885;p46"/>
            <p:cNvSpPr/>
            <p:nvPr/>
          </p:nvSpPr>
          <p:spPr>
            <a:xfrm>
              <a:off x="5982350" y="4274175"/>
              <a:ext cx="8800" cy="6825"/>
            </a:xfrm>
            <a:custGeom>
              <a:avLst/>
              <a:gdLst/>
              <a:ahLst/>
              <a:cxnLst/>
              <a:rect l="l" t="t" r="r" b="b"/>
              <a:pathLst>
                <a:path w="352" h="273" extrusionOk="0">
                  <a:moveTo>
                    <a:pt x="177" y="0"/>
                  </a:moveTo>
                  <a:cubicBezTo>
                    <a:pt x="0" y="0"/>
                    <a:pt x="0" y="272"/>
                    <a:pt x="177" y="272"/>
                  </a:cubicBezTo>
                  <a:cubicBezTo>
                    <a:pt x="352" y="272"/>
                    <a:pt x="352" y="0"/>
                    <a:pt x="177" y="0"/>
                  </a:cubicBezTo>
                  <a:close/>
                </a:path>
              </a:pathLst>
            </a:custGeom>
            <a:solidFill>
              <a:srgbClr val="5630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6" name="Google Shape;1886;p46"/>
            <p:cNvSpPr/>
            <p:nvPr/>
          </p:nvSpPr>
          <p:spPr>
            <a:xfrm>
              <a:off x="1357075" y="238125"/>
              <a:ext cx="4958775" cy="5237425"/>
            </a:xfrm>
            <a:custGeom>
              <a:avLst/>
              <a:gdLst/>
              <a:ahLst/>
              <a:cxnLst/>
              <a:rect l="l" t="t" r="r" b="b"/>
              <a:pathLst>
                <a:path w="198351" h="209497" extrusionOk="0">
                  <a:moveTo>
                    <a:pt x="137645" y="1"/>
                  </a:moveTo>
                  <a:cubicBezTo>
                    <a:pt x="133963" y="1"/>
                    <a:pt x="130262" y="433"/>
                    <a:pt x="126670" y="1190"/>
                  </a:cubicBezTo>
                  <a:cubicBezTo>
                    <a:pt x="113724" y="3918"/>
                    <a:pt x="98831" y="8752"/>
                    <a:pt x="93112" y="21683"/>
                  </a:cubicBezTo>
                  <a:cubicBezTo>
                    <a:pt x="89253" y="30408"/>
                    <a:pt x="88921" y="40392"/>
                    <a:pt x="90693" y="49766"/>
                  </a:cubicBezTo>
                  <a:cubicBezTo>
                    <a:pt x="91748" y="55346"/>
                    <a:pt x="93527" y="60859"/>
                    <a:pt x="93465" y="66538"/>
                  </a:cubicBezTo>
                  <a:cubicBezTo>
                    <a:pt x="93404" y="72217"/>
                    <a:pt x="91006" y="78345"/>
                    <a:pt x="85900" y="80832"/>
                  </a:cubicBezTo>
                  <a:cubicBezTo>
                    <a:pt x="84095" y="81712"/>
                    <a:pt x="82201" y="82055"/>
                    <a:pt x="80261" y="82055"/>
                  </a:cubicBezTo>
                  <a:cubicBezTo>
                    <a:pt x="75634" y="82055"/>
                    <a:pt x="70739" y="80101"/>
                    <a:pt x="66127" y="78809"/>
                  </a:cubicBezTo>
                  <a:cubicBezTo>
                    <a:pt x="62745" y="77862"/>
                    <a:pt x="59229" y="77281"/>
                    <a:pt x="55725" y="77281"/>
                  </a:cubicBezTo>
                  <a:cubicBezTo>
                    <a:pt x="54073" y="77281"/>
                    <a:pt x="52425" y="77410"/>
                    <a:pt x="50794" y="77691"/>
                  </a:cubicBezTo>
                  <a:cubicBezTo>
                    <a:pt x="46937" y="78354"/>
                    <a:pt x="41541" y="80129"/>
                    <a:pt x="38926" y="83275"/>
                  </a:cubicBezTo>
                  <a:cubicBezTo>
                    <a:pt x="36283" y="86456"/>
                    <a:pt x="36009" y="90058"/>
                    <a:pt x="32162" y="92631"/>
                  </a:cubicBezTo>
                  <a:cubicBezTo>
                    <a:pt x="28940" y="94786"/>
                    <a:pt x="25196" y="96038"/>
                    <a:pt x="21884" y="98054"/>
                  </a:cubicBezTo>
                  <a:cubicBezTo>
                    <a:pt x="18282" y="100246"/>
                    <a:pt x="15276" y="103291"/>
                    <a:pt x="12530" y="106491"/>
                  </a:cubicBezTo>
                  <a:cubicBezTo>
                    <a:pt x="3423" y="117096"/>
                    <a:pt x="1" y="132064"/>
                    <a:pt x="2416" y="145753"/>
                  </a:cubicBezTo>
                  <a:cubicBezTo>
                    <a:pt x="3893" y="154118"/>
                    <a:pt x="8900" y="162376"/>
                    <a:pt x="16855" y="165356"/>
                  </a:cubicBezTo>
                  <a:cubicBezTo>
                    <a:pt x="17366" y="165547"/>
                    <a:pt x="17904" y="165727"/>
                    <a:pt x="18296" y="166107"/>
                  </a:cubicBezTo>
                  <a:cubicBezTo>
                    <a:pt x="18866" y="166658"/>
                    <a:pt x="19007" y="167502"/>
                    <a:pt x="19142" y="168282"/>
                  </a:cubicBezTo>
                  <a:cubicBezTo>
                    <a:pt x="22199" y="186024"/>
                    <a:pt x="37132" y="200223"/>
                    <a:pt x="54238" y="205837"/>
                  </a:cubicBezTo>
                  <a:cubicBezTo>
                    <a:pt x="62081" y="208410"/>
                    <a:pt x="70547" y="209497"/>
                    <a:pt x="79127" y="209497"/>
                  </a:cubicBezTo>
                  <a:cubicBezTo>
                    <a:pt x="92227" y="209497"/>
                    <a:pt x="105592" y="206963"/>
                    <a:pt x="117407" y="203320"/>
                  </a:cubicBezTo>
                  <a:cubicBezTo>
                    <a:pt x="125872" y="200709"/>
                    <a:pt x="134105" y="197341"/>
                    <a:pt x="141967" y="193256"/>
                  </a:cubicBezTo>
                  <a:cubicBezTo>
                    <a:pt x="148828" y="189690"/>
                    <a:pt x="156963" y="185937"/>
                    <a:pt x="162840" y="180987"/>
                  </a:cubicBezTo>
                  <a:cubicBezTo>
                    <a:pt x="171668" y="173550"/>
                    <a:pt x="180943" y="164482"/>
                    <a:pt x="186392" y="154165"/>
                  </a:cubicBezTo>
                  <a:cubicBezTo>
                    <a:pt x="194804" y="138236"/>
                    <a:pt x="198351" y="116598"/>
                    <a:pt x="188891" y="100310"/>
                  </a:cubicBezTo>
                  <a:cubicBezTo>
                    <a:pt x="185961" y="95264"/>
                    <a:pt x="181587" y="91045"/>
                    <a:pt x="179467" y="85608"/>
                  </a:cubicBezTo>
                  <a:cubicBezTo>
                    <a:pt x="177731" y="81155"/>
                    <a:pt x="177696" y="76320"/>
                    <a:pt x="178178" y="71629"/>
                  </a:cubicBezTo>
                  <a:cubicBezTo>
                    <a:pt x="178502" y="68455"/>
                    <a:pt x="179257" y="65409"/>
                    <a:pt x="179933" y="62324"/>
                  </a:cubicBezTo>
                  <a:cubicBezTo>
                    <a:pt x="180571" y="59406"/>
                    <a:pt x="180431" y="55971"/>
                    <a:pt x="180623" y="52970"/>
                  </a:cubicBezTo>
                  <a:cubicBezTo>
                    <a:pt x="181351" y="41654"/>
                    <a:pt x="178658" y="30194"/>
                    <a:pt x="172469" y="20675"/>
                  </a:cubicBezTo>
                  <a:cubicBezTo>
                    <a:pt x="171052" y="18495"/>
                    <a:pt x="169243" y="17001"/>
                    <a:pt x="167402" y="15191"/>
                  </a:cubicBezTo>
                  <a:cubicBezTo>
                    <a:pt x="166421" y="14226"/>
                    <a:pt x="165360" y="13310"/>
                    <a:pt x="164134" y="12665"/>
                  </a:cubicBezTo>
                  <a:cubicBezTo>
                    <a:pt x="163902" y="12542"/>
                    <a:pt x="161349" y="11626"/>
                    <a:pt x="160644" y="11626"/>
                  </a:cubicBezTo>
                  <a:cubicBezTo>
                    <a:pt x="160531" y="11626"/>
                    <a:pt x="160466" y="11650"/>
                    <a:pt x="160465" y="11703"/>
                  </a:cubicBezTo>
                  <a:cubicBezTo>
                    <a:pt x="160573" y="7310"/>
                    <a:pt x="156877" y="4705"/>
                    <a:pt x="153275" y="3105"/>
                  </a:cubicBezTo>
                  <a:cubicBezTo>
                    <a:pt x="148370" y="924"/>
                    <a:pt x="143028" y="1"/>
                    <a:pt x="13764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7" name="Google Shape;1887;p46"/>
            <p:cNvSpPr/>
            <p:nvPr/>
          </p:nvSpPr>
          <p:spPr>
            <a:xfrm>
              <a:off x="5542775" y="1421525"/>
              <a:ext cx="605600" cy="2444575"/>
            </a:xfrm>
            <a:custGeom>
              <a:avLst/>
              <a:gdLst/>
              <a:ahLst/>
              <a:cxnLst/>
              <a:rect l="l" t="t" r="r" b="b"/>
              <a:pathLst>
                <a:path w="24224" h="97783" extrusionOk="0">
                  <a:moveTo>
                    <a:pt x="8772" y="1"/>
                  </a:moveTo>
                  <a:cubicBezTo>
                    <a:pt x="8754" y="1"/>
                    <a:pt x="8674" y="115"/>
                    <a:pt x="8536" y="339"/>
                  </a:cubicBezTo>
                  <a:cubicBezTo>
                    <a:pt x="8394" y="570"/>
                    <a:pt x="8187" y="915"/>
                    <a:pt x="7927" y="1376"/>
                  </a:cubicBezTo>
                  <a:cubicBezTo>
                    <a:pt x="7410" y="2299"/>
                    <a:pt x="6668" y="3671"/>
                    <a:pt x="5800" y="5485"/>
                  </a:cubicBezTo>
                  <a:cubicBezTo>
                    <a:pt x="4942" y="7302"/>
                    <a:pt x="3938" y="9554"/>
                    <a:pt x="3009" y="12261"/>
                  </a:cubicBezTo>
                  <a:cubicBezTo>
                    <a:pt x="2067" y="14961"/>
                    <a:pt x="1201" y="18123"/>
                    <a:pt x="669" y="21696"/>
                  </a:cubicBezTo>
                  <a:cubicBezTo>
                    <a:pt x="146" y="25268"/>
                    <a:pt x="0" y="29268"/>
                    <a:pt x="608" y="33491"/>
                  </a:cubicBezTo>
                  <a:cubicBezTo>
                    <a:pt x="913" y="35599"/>
                    <a:pt x="1407" y="37759"/>
                    <a:pt x="2146" y="39911"/>
                  </a:cubicBezTo>
                  <a:cubicBezTo>
                    <a:pt x="2900" y="42056"/>
                    <a:pt x="3896" y="44199"/>
                    <a:pt x="5157" y="46237"/>
                  </a:cubicBezTo>
                  <a:cubicBezTo>
                    <a:pt x="6406" y="48283"/>
                    <a:pt x="7859" y="50253"/>
                    <a:pt x="9353" y="52238"/>
                  </a:cubicBezTo>
                  <a:cubicBezTo>
                    <a:pt x="10838" y="54227"/>
                    <a:pt x="12392" y="56220"/>
                    <a:pt x="13741" y="58394"/>
                  </a:cubicBezTo>
                  <a:cubicBezTo>
                    <a:pt x="15151" y="60530"/>
                    <a:pt x="16375" y="62837"/>
                    <a:pt x="17518" y="65219"/>
                  </a:cubicBezTo>
                  <a:cubicBezTo>
                    <a:pt x="18049" y="66429"/>
                    <a:pt x="18620" y="67633"/>
                    <a:pt x="19076" y="68895"/>
                  </a:cubicBezTo>
                  <a:cubicBezTo>
                    <a:pt x="19308" y="69523"/>
                    <a:pt x="19578" y="70141"/>
                    <a:pt x="19783" y="70784"/>
                  </a:cubicBezTo>
                  <a:cubicBezTo>
                    <a:pt x="19995" y="71425"/>
                    <a:pt x="20208" y="72066"/>
                    <a:pt x="20420" y="72711"/>
                  </a:cubicBezTo>
                  <a:cubicBezTo>
                    <a:pt x="21214" y="75306"/>
                    <a:pt x="21883" y="77911"/>
                    <a:pt x="22317" y="80520"/>
                  </a:cubicBezTo>
                  <a:cubicBezTo>
                    <a:pt x="22807" y="83122"/>
                    <a:pt x="23046" y="85722"/>
                    <a:pt x="23209" y="88277"/>
                  </a:cubicBezTo>
                  <a:cubicBezTo>
                    <a:pt x="23358" y="91447"/>
                    <a:pt x="23277" y="94623"/>
                    <a:pt x="22965" y="97783"/>
                  </a:cubicBezTo>
                  <a:cubicBezTo>
                    <a:pt x="23375" y="96653"/>
                    <a:pt x="23761" y="95509"/>
                    <a:pt x="24118" y="94351"/>
                  </a:cubicBezTo>
                  <a:cubicBezTo>
                    <a:pt x="24215" y="92344"/>
                    <a:pt x="24224" y="90301"/>
                    <a:pt x="24133" y="88232"/>
                  </a:cubicBezTo>
                  <a:cubicBezTo>
                    <a:pt x="23976" y="85639"/>
                    <a:pt x="23735" y="82999"/>
                    <a:pt x="23243" y="80359"/>
                  </a:cubicBezTo>
                  <a:cubicBezTo>
                    <a:pt x="22804" y="77710"/>
                    <a:pt x="22128" y="75065"/>
                    <a:pt x="21322" y="72430"/>
                  </a:cubicBezTo>
                  <a:lnTo>
                    <a:pt x="20674" y="70473"/>
                  </a:lnTo>
                  <a:cubicBezTo>
                    <a:pt x="20467" y="69819"/>
                    <a:pt x="20192" y="69193"/>
                    <a:pt x="19955" y="68555"/>
                  </a:cubicBezTo>
                  <a:cubicBezTo>
                    <a:pt x="19492" y="67273"/>
                    <a:pt x="18911" y="66049"/>
                    <a:pt x="18369" y="64822"/>
                  </a:cubicBezTo>
                  <a:cubicBezTo>
                    <a:pt x="17205" y="62403"/>
                    <a:pt x="15957" y="60062"/>
                    <a:pt x="14519" y="57893"/>
                  </a:cubicBezTo>
                  <a:cubicBezTo>
                    <a:pt x="13138" y="55684"/>
                    <a:pt x="11563" y="53676"/>
                    <a:pt x="10072" y="51696"/>
                  </a:cubicBezTo>
                  <a:cubicBezTo>
                    <a:pt x="8575" y="49721"/>
                    <a:pt x="7132" y="47780"/>
                    <a:pt x="5899" y="45782"/>
                  </a:cubicBezTo>
                  <a:cubicBezTo>
                    <a:pt x="4655" y="43794"/>
                    <a:pt x="3681" y="41726"/>
                    <a:pt x="2930" y="39638"/>
                  </a:cubicBezTo>
                  <a:cubicBezTo>
                    <a:pt x="2197" y="37545"/>
                    <a:pt x="1699" y="35438"/>
                    <a:pt x="1384" y="33377"/>
                  </a:cubicBezTo>
                  <a:cubicBezTo>
                    <a:pt x="755" y="29249"/>
                    <a:pt x="859" y="25314"/>
                    <a:pt x="1330" y="21790"/>
                  </a:cubicBezTo>
                  <a:cubicBezTo>
                    <a:pt x="1814" y="18261"/>
                    <a:pt x="2622" y="15123"/>
                    <a:pt x="3510" y="12430"/>
                  </a:cubicBezTo>
                  <a:cubicBezTo>
                    <a:pt x="4384" y="9730"/>
                    <a:pt x="5331" y="7471"/>
                    <a:pt x="6134" y="5639"/>
                  </a:cubicBezTo>
                  <a:cubicBezTo>
                    <a:pt x="6946" y="3810"/>
                    <a:pt x="7634" y="2414"/>
                    <a:pt x="8096" y="1465"/>
                  </a:cubicBezTo>
                  <a:cubicBezTo>
                    <a:pt x="8564" y="519"/>
                    <a:pt x="8802" y="18"/>
                    <a:pt x="8773" y="1"/>
                  </a:cubicBezTo>
                  <a:cubicBezTo>
                    <a:pt x="8773" y="1"/>
                    <a:pt x="8772" y="1"/>
                    <a:pt x="877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46"/>
            <p:cNvSpPr/>
            <p:nvPr/>
          </p:nvSpPr>
          <p:spPr>
            <a:xfrm>
              <a:off x="4974050" y="252375"/>
              <a:ext cx="768500" cy="1182600"/>
            </a:xfrm>
            <a:custGeom>
              <a:avLst/>
              <a:gdLst/>
              <a:ahLst/>
              <a:cxnLst/>
              <a:rect l="l" t="t" r="r" b="b"/>
              <a:pathLst>
                <a:path w="30740" h="47304" extrusionOk="0">
                  <a:moveTo>
                    <a:pt x="0" y="0"/>
                  </a:moveTo>
                  <a:lnTo>
                    <a:pt x="0" y="0"/>
                  </a:lnTo>
                  <a:cubicBezTo>
                    <a:pt x="169" y="849"/>
                    <a:pt x="410" y="1680"/>
                    <a:pt x="720" y="2487"/>
                  </a:cubicBezTo>
                  <a:cubicBezTo>
                    <a:pt x="1266" y="3883"/>
                    <a:pt x="2033" y="5346"/>
                    <a:pt x="3037" y="6788"/>
                  </a:cubicBezTo>
                  <a:cubicBezTo>
                    <a:pt x="4025" y="8231"/>
                    <a:pt x="5202" y="9684"/>
                    <a:pt x="6510" y="11143"/>
                  </a:cubicBezTo>
                  <a:cubicBezTo>
                    <a:pt x="9126" y="14068"/>
                    <a:pt x="12330" y="16940"/>
                    <a:pt x="15631" y="19968"/>
                  </a:cubicBezTo>
                  <a:cubicBezTo>
                    <a:pt x="18933" y="22996"/>
                    <a:pt x="21981" y="25973"/>
                    <a:pt x="24270" y="29072"/>
                  </a:cubicBezTo>
                  <a:cubicBezTo>
                    <a:pt x="25421" y="30615"/>
                    <a:pt x="26424" y="32149"/>
                    <a:pt x="27226" y="33657"/>
                  </a:cubicBezTo>
                  <a:cubicBezTo>
                    <a:pt x="28026" y="35166"/>
                    <a:pt x="28663" y="36627"/>
                    <a:pt x="29127" y="38003"/>
                  </a:cubicBezTo>
                  <a:cubicBezTo>
                    <a:pt x="30048" y="40761"/>
                    <a:pt x="30258" y="43134"/>
                    <a:pt x="30254" y="44757"/>
                  </a:cubicBezTo>
                  <a:cubicBezTo>
                    <a:pt x="30244" y="45164"/>
                    <a:pt x="30258" y="45527"/>
                    <a:pt x="30237" y="45841"/>
                  </a:cubicBezTo>
                  <a:cubicBezTo>
                    <a:pt x="30217" y="46114"/>
                    <a:pt x="30196" y="46378"/>
                    <a:pt x="30175" y="46635"/>
                  </a:cubicBezTo>
                  <a:cubicBezTo>
                    <a:pt x="30147" y="47066"/>
                    <a:pt x="30148" y="47297"/>
                    <a:pt x="30180" y="47303"/>
                  </a:cubicBezTo>
                  <a:cubicBezTo>
                    <a:pt x="30181" y="47303"/>
                    <a:pt x="30181" y="47303"/>
                    <a:pt x="30182" y="47303"/>
                  </a:cubicBezTo>
                  <a:cubicBezTo>
                    <a:pt x="30215" y="47303"/>
                    <a:pt x="30276" y="47082"/>
                    <a:pt x="30362" y="46663"/>
                  </a:cubicBezTo>
                  <a:cubicBezTo>
                    <a:pt x="30412" y="46406"/>
                    <a:pt x="30463" y="46142"/>
                    <a:pt x="30517" y="45869"/>
                  </a:cubicBezTo>
                  <a:cubicBezTo>
                    <a:pt x="30567" y="45553"/>
                    <a:pt x="30582" y="45185"/>
                    <a:pt x="30621" y="44770"/>
                  </a:cubicBezTo>
                  <a:cubicBezTo>
                    <a:pt x="30739" y="43118"/>
                    <a:pt x="30627" y="40664"/>
                    <a:pt x="29762" y="37801"/>
                  </a:cubicBezTo>
                  <a:cubicBezTo>
                    <a:pt x="29327" y="36374"/>
                    <a:pt x="28708" y="34857"/>
                    <a:pt x="27918" y="33294"/>
                  </a:cubicBezTo>
                  <a:cubicBezTo>
                    <a:pt x="27125" y="31731"/>
                    <a:pt x="26124" y="30146"/>
                    <a:pt x="24968" y="28556"/>
                  </a:cubicBezTo>
                  <a:cubicBezTo>
                    <a:pt x="22667" y="25358"/>
                    <a:pt x="19578" y="22308"/>
                    <a:pt x="16269" y="19275"/>
                  </a:cubicBezTo>
                  <a:cubicBezTo>
                    <a:pt x="12955" y="16236"/>
                    <a:pt x="9761" y="13406"/>
                    <a:pt x="7153" y="10560"/>
                  </a:cubicBezTo>
                  <a:cubicBezTo>
                    <a:pt x="4540" y="7719"/>
                    <a:pt x="2438" y="4916"/>
                    <a:pt x="1339" y="2238"/>
                  </a:cubicBezTo>
                  <a:cubicBezTo>
                    <a:pt x="1049" y="1544"/>
                    <a:pt x="810" y="830"/>
                    <a:pt x="623" y="102"/>
                  </a:cubicBezTo>
                  <a:cubicBezTo>
                    <a:pt x="416" y="65"/>
                    <a:pt x="207" y="35"/>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46"/>
            <p:cNvSpPr/>
            <p:nvPr/>
          </p:nvSpPr>
          <p:spPr>
            <a:xfrm>
              <a:off x="4703825" y="240550"/>
              <a:ext cx="863625" cy="1132325"/>
            </a:xfrm>
            <a:custGeom>
              <a:avLst/>
              <a:gdLst/>
              <a:ahLst/>
              <a:cxnLst/>
              <a:rect l="l" t="t" r="r" b="b"/>
              <a:pathLst>
                <a:path w="34545" h="45293" extrusionOk="0">
                  <a:moveTo>
                    <a:pt x="805" y="0"/>
                  </a:moveTo>
                  <a:lnTo>
                    <a:pt x="805" y="0"/>
                  </a:lnTo>
                  <a:cubicBezTo>
                    <a:pt x="595" y="12"/>
                    <a:pt x="384" y="28"/>
                    <a:pt x="172" y="44"/>
                  </a:cubicBezTo>
                  <a:cubicBezTo>
                    <a:pt x="136" y="466"/>
                    <a:pt x="103" y="897"/>
                    <a:pt x="79" y="1347"/>
                  </a:cubicBezTo>
                  <a:cubicBezTo>
                    <a:pt x="1" y="2904"/>
                    <a:pt x="34" y="4629"/>
                    <a:pt x="334" y="6455"/>
                  </a:cubicBezTo>
                  <a:cubicBezTo>
                    <a:pt x="466" y="7371"/>
                    <a:pt x="711" y="8301"/>
                    <a:pt x="995" y="9248"/>
                  </a:cubicBezTo>
                  <a:cubicBezTo>
                    <a:pt x="1157" y="9715"/>
                    <a:pt x="1341" y="10182"/>
                    <a:pt x="1518" y="10659"/>
                  </a:cubicBezTo>
                  <a:cubicBezTo>
                    <a:pt x="1709" y="11130"/>
                    <a:pt x="1948" y="11587"/>
                    <a:pt x="2167" y="12061"/>
                  </a:cubicBezTo>
                  <a:cubicBezTo>
                    <a:pt x="3116" y="13920"/>
                    <a:pt x="4413" y="15708"/>
                    <a:pt x="5959" y="17349"/>
                  </a:cubicBezTo>
                  <a:cubicBezTo>
                    <a:pt x="7506" y="18992"/>
                    <a:pt x="9285" y="20504"/>
                    <a:pt x="11184" y="21928"/>
                  </a:cubicBezTo>
                  <a:cubicBezTo>
                    <a:pt x="14980" y="24783"/>
                    <a:pt x="18901" y="27009"/>
                    <a:pt x="22193" y="29368"/>
                  </a:cubicBezTo>
                  <a:cubicBezTo>
                    <a:pt x="25493" y="31718"/>
                    <a:pt x="28259" y="34132"/>
                    <a:pt x="30165" y="36514"/>
                  </a:cubicBezTo>
                  <a:cubicBezTo>
                    <a:pt x="32124" y="38860"/>
                    <a:pt x="33174" y="41133"/>
                    <a:pt x="33736" y="42738"/>
                  </a:cubicBezTo>
                  <a:cubicBezTo>
                    <a:pt x="33860" y="43115"/>
                    <a:pt x="33978" y="43473"/>
                    <a:pt x="34091" y="43818"/>
                  </a:cubicBezTo>
                  <a:lnTo>
                    <a:pt x="34290" y="44629"/>
                  </a:lnTo>
                  <a:cubicBezTo>
                    <a:pt x="34403" y="45063"/>
                    <a:pt x="34478" y="45293"/>
                    <a:pt x="34512" y="45293"/>
                  </a:cubicBezTo>
                  <a:cubicBezTo>
                    <a:pt x="34512" y="45293"/>
                    <a:pt x="34512" y="45293"/>
                    <a:pt x="34513" y="45293"/>
                  </a:cubicBezTo>
                  <a:cubicBezTo>
                    <a:pt x="34544" y="45288"/>
                    <a:pt x="34532" y="45050"/>
                    <a:pt x="34477" y="44594"/>
                  </a:cubicBezTo>
                  <a:cubicBezTo>
                    <a:pt x="34441" y="44324"/>
                    <a:pt x="34403" y="44045"/>
                    <a:pt x="34364" y="43753"/>
                  </a:cubicBezTo>
                  <a:cubicBezTo>
                    <a:pt x="34276" y="43393"/>
                    <a:pt x="34183" y="43020"/>
                    <a:pt x="34087" y="42628"/>
                  </a:cubicBezTo>
                  <a:cubicBezTo>
                    <a:pt x="33623" y="40956"/>
                    <a:pt x="32632" y="38561"/>
                    <a:pt x="30687" y="36100"/>
                  </a:cubicBezTo>
                  <a:cubicBezTo>
                    <a:pt x="28797" y="33599"/>
                    <a:pt x="26016" y="31081"/>
                    <a:pt x="22701" y="28662"/>
                  </a:cubicBezTo>
                  <a:cubicBezTo>
                    <a:pt x="19383" y="26227"/>
                    <a:pt x="15487" y="23985"/>
                    <a:pt x="11749" y="21173"/>
                  </a:cubicBezTo>
                  <a:cubicBezTo>
                    <a:pt x="9881" y="19771"/>
                    <a:pt x="8139" y="18299"/>
                    <a:pt x="6632" y="16714"/>
                  </a:cubicBezTo>
                  <a:cubicBezTo>
                    <a:pt x="5123" y="15130"/>
                    <a:pt x="3867" y="13426"/>
                    <a:pt x="2939" y="11660"/>
                  </a:cubicBezTo>
                  <a:cubicBezTo>
                    <a:pt x="2726" y="11210"/>
                    <a:pt x="2490" y="10776"/>
                    <a:pt x="2302" y="10329"/>
                  </a:cubicBezTo>
                  <a:cubicBezTo>
                    <a:pt x="2128" y="9875"/>
                    <a:pt x="1946" y="9432"/>
                    <a:pt x="1784" y="8988"/>
                  </a:cubicBezTo>
                  <a:cubicBezTo>
                    <a:pt x="1498" y="8089"/>
                    <a:pt x="1248" y="7202"/>
                    <a:pt x="1106" y="6322"/>
                  </a:cubicBezTo>
                  <a:cubicBezTo>
                    <a:pt x="782" y="4571"/>
                    <a:pt x="712" y="2897"/>
                    <a:pt x="746" y="1370"/>
                  </a:cubicBezTo>
                  <a:cubicBezTo>
                    <a:pt x="758" y="897"/>
                    <a:pt x="780" y="443"/>
                    <a:pt x="8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46"/>
            <p:cNvSpPr/>
            <p:nvPr/>
          </p:nvSpPr>
          <p:spPr>
            <a:xfrm>
              <a:off x="5234475" y="1665650"/>
              <a:ext cx="684850" cy="2863625"/>
            </a:xfrm>
            <a:custGeom>
              <a:avLst/>
              <a:gdLst/>
              <a:ahLst/>
              <a:cxnLst/>
              <a:rect l="l" t="t" r="r" b="b"/>
              <a:pathLst>
                <a:path w="27394" h="114545" extrusionOk="0">
                  <a:moveTo>
                    <a:pt x="3721" y="1"/>
                  </a:moveTo>
                  <a:cubicBezTo>
                    <a:pt x="3704" y="1"/>
                    <a:pt x="3637" y="124"/>
                    <a:pt x="3525" y="369"/>
                  </a:cubicBezTo>
                  <a:cubicBezTo>
                    <a:pt x="3380" y="700"/>
                    <a:pt x="3217" y="1068"/>
                    <a:pt x="3031" y="1492"/>
                  </a:cubicBezTo>
                  <a:cubicBezTo>
                    <a:pt x="2802" y="1982"/>
                    <a:pt x="2593" y="2617"/>
                    <a:pt x="2326" y="3358"/>
                  </a:cubicBezTo>
                  <a:cubicBezTo>
                    <a:pt x="2043" y="4096"/>
                    <a:pt x="1812" y="4977"/>
                    <a:pt x="1521" y="5961"/>
                  </a:cubicBezTo>
                  <a:cubicBezTo>
                    <a:pt x="1005" y="7944"/>
                    <a:pt x="487" y="10412"/>
                    <a:pt x="245" y="13323"/>
                  </a:cubicBezTo>
                  <a:cubicBezTo>
                    <a:pt x="1" y="16230"/>
                    <a:pt x="32" y="19577"/>
                    <a:pt x="567" y="23220"/>
                  </a:cubicBezTo>
                  <a:cubicBezTo>
                    <a:pt x="1081" y="26863"/>
                    <a:pt x="2194" y="30785"/>
                    <a:pt x="3994" y="34730"/>
                  </a:cubicBezTo>
                  <a:cubicBezTo>
                    <a:pt x="4924" y="36688"/>
                    <a:pt x="6015" y="38644"/>
                    <a:pt x="7234" y="40596"/>
                  </a:cubicBezTo>
                  <a:cubicBezTo>
                    <a:pt x="8466" y="42540"/>
                    <a:pt x="9817" y="44480"/>
                    <a:pt x="11231" y="46442"/>
                  </a:cubicBezTo>
                  <a:cubicBezTo>
                    <a:pt x="14055" y="50366"/>
                    <a:pt x="17147" y="54383"/>
                    <a:pt x="19763" y="58897"/>
                  </a:cubicBezTo>
                  <a:cubicBezTo>
                    <a:pt x="21062" y="61156"/>
                    <a:pt x="22191" y="63556"/>
                    <a:pt x="23084" y="66082"/>
                  </a:cubicBezTo>
                  <a:cubicBezTo>
                    <a:pt x="23959" y="68615"/>
                    <a:pt x="24577" y="71281"/>
                    <a:pt x="24977" y="74012"/>
                  </a:cubicBezTo>
                  <a:cubicBezTo>
                    <a:pt x="26434" y="84984"/>
                    <a:pt x="25084" y="95723"/>
                    <a:pt x="21973" y="104791"/>
                  </a:cubicBezTo>
                  <a:cubicBezTo>
                    <a:pt x="21278" y="107092"/>
                    <a:pt x="20317" y="109230"/>
                    <a:pt x="19479" y="111345"/>
                  </a:cubicBezTo>
                  <a:lnTo>
                    <a:pt x="18021" y="114373"/>
                  </a:lnTo>
                  <a:cubicBezTo>
                    <a:pt x="17992" y="114430"/>
                    <a:pt x="17966" y="114487"/>
                    <a:pt x="17939" y="114544"/>
                  </a:cubicBezTo>
                  <a:cubicBezTo>
                    <a:pt x="18554" y="113922"/>
                    <a:pt x="19161" y="113291"/>
                    <a:pt x="19762" y="112652"/>
                  </a:cubicBezTo>
                  <a:lnTo>
                    <a:pt x="20236" y="111683"/>
                  </a:lnTo>
                  <a:cubicBezTo>
                    <a:pt x="21099" y="109551"/>
                    <a:pt x="22082" y="107392"/>
                    <a:pt x="22798" y="105068"/>
                  </a:cubicBezTo>
                  <a:cubicBezTo>
                    <a:pt x="25990" y="95904"/>
                    <a:pt x="27393" y="85024"/>
                    <a:pt x="25911" y="73875"/>
                  </a:cubicBezTo>
                  <a:cubicBezTo>
                    <a:pt x="25502" y="71095"/>
                    <a:pt x="24871" y="68371"/>
                    <a:pt x="23970" y="65774"/>
                  </a:cubicBezTo>
                  <a:cubicBezTo>
                    <a:pt x="23052" y="63184"/>
                    <a:pt x="21890" y="60728"/>
                    <a:pt x="20563" y="58436"/>
                  </a:cubicBezTo>
                  <a:cubicBezTo>
                    <a:pt x="17892" y="53853"/>
                    <a:pt x="14767" y="49829"/>
                    <a:pt x="11934" y="45932"/>
                  </a:cubicBezTo>
                  <a:cubicBezTo>
                    <a:pt x="10516" y="43983"/>
                    <a:pt x="9165" y="42066"/>
                    <a:pt x="7933" y="40153"/>
                  </a:cubicBezTo>
                  <a:cubicBezTo>
                    <a:pt x="6718" y="38231"/>
                    <a:pt x="5629" y="36312"/>
                    <a:pt x="4701" y="34396"/>
                  </a:cubicBezTo>
                  <a:cubicBezTo>
                    <a:pt x="2905" y="30541"/>
                    <a:pt x="1773" y="26699"/>
                    <a:pt x="1226" y="23118"/>
                  </a:cubicBezTo>
                  <a:cubicBezTo>
                    <a:pt x="656" y="19538"/>
                    <a:pt x="578" y="16238"/>
                    <a:pt x="770" y="13362"/>
                  </a:cubicBezTo>
                  <a:cubicBezTo>
                    <a:pt x="960" y="10484"/>
                    <a:pt x="1418" y="8032"/>
                    <a:pt x="1876" y="6052"/>
                  </a:cubicBezTo>
                  <a:cubicBezTo>
                    <a:pt x="2138" y="5070"/>
                    <a:pt x="2339" y="4187"/>
                    <a:pt x="2593" y="3446"/>
                  </a:cubicBezTo>
                  <a:cubicBezTo>
                    <a:pt x="2830" y="2698"/>
                    <a:pt x="3010" y="2059"/>
                    <a:pt x="3208" y="1559"/>
                  </a:cubicBezTo>
                  <a:cubicBezTo>
                    <a:pt x="3362" y="1124"/>
                    <a:pt x="3494" y="746"/>
                    <a:pt x="3613" y="407"/>
                  </a:cubicBezTo>
                  <a:cubicBezTo>
                    <a:pt x="3700" y="144"/>
                    <a:pt x="3737" y="7"/>
                    <a:pt x="3723" y="1"/>
                  </a:cubicBezTo>
                  <a:cubicBezTo>
                    <a:pt x="3722" y="1"/>
                    <a:pt x="3722" y="1"/>
                    <a:pt x="37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46"/>
            <p:cNvSpPr/>
            <p:nvPr/>
          </p:nvSpPr>
          <p:spPr>
            <a:xfrm>
              <a:off x="1666500" y="2761775"/>
              <a:ext cx="722700" cy="1333950"/>
            </a:xfrm>
            <a:custGeom>
              <a:avLst/>
              <a:gdLst/>
              <a:ahLst/>
              <a:cxnLst/>
              <a:rect l="l" t="t" r="r" b="b"/>
              <a:pathLst>
                <a:path w="28908" h="53358" extrusionOk="0">
                  <a:moveTo>
                    <a:pt x="12906" y="1"/>
                  </a:moveTo>
                  <a:cubicBezTo>
                    <a:pt x="12858" y="1"/>
                    <a:pt x="12641" y="124"/>
                    <a:pt x="12273" y="359"/>
                  </a:cubicBezTo>
                  <a:lnTo>
                    <a:pt x="11530" y="850"/>
                  </a:lnTo>
                  <a:lnTo>
                    <a:pt x="10570" y="1593"/>
                  </a:lnTo>
                  <a:cubicBezTo>
                    <a:pt x="9157" y="2744"/>
                    <a:pt x="7186" y="4569"/>
                    <a:pt x="5336" y="7292"/>
                  </a:cubicBezTo>
                  <a:cubicBezTo>
                    <a:pt x="3464" y="9980"/>
                    <a:pt x="1718" y="13582"/>
                    <a:pt x="864" y="17867"/>
                  </a:cubicBezTo>
                  <a:cubicBezTo>
                    <a:pt x="1" y="22133"/>
                    <a:pt x="154" y="27096"/>
                    <a:pt x="1758" y="31880"/>
                  </a:cubicBezTo>
                  <a:cubicBezTo>
                    <a:pt x="3331" y="36670"/>
                    <a:pt x="6064" y="40784"/>
                    <a:pt x="9241" y="43770"/>
                  </a:cubicBezTo>
                  <a:cubicBezTo>
                    <a:pt x="12435" y="46769"/>
                    <a:pt x="15944" y="48630"/>
                    <a:pt x="18913" y="49959"/>
                  </a:cubicBezTo>
                  <a:cubicBezTo>
                    <a:pt x="21907" y="51275"/>
                    <a:pt x="24419" y="52085"/>
                    <a:pt x="26153" y="52628"/>
                  </a:cubicBezTo>
                  <a:cubicBezTo>
                    <a:pt x="27722" y="53109"/>
                    <a:pt x="28670" y="53357"/>
                    <a:pt x="28854" y="53357"/>
                  </a:cubicBezTo>
                  <a:cubicBezTo>
                    <a:pt x="28874" y="53357"/>
                    <a:pt x="28885" y="53355"/>
                    <a:pt x="28887" y="53349"/>
                  </a:cubicBezTo>
                  <a:cubicBezTo>
                    <a:pt x="28908" y="53284"/>
                    <a:pt x="27970" y="52918"/>
                    <a:pt x="26272" y="52279"/>
                  </a:cubicBezTo>
                  <a:cubicBezTo>
                    <a:pt x="24579" y="51630"/>
                    <a:pt x="22112" y="50728"/>
                    <a:pt x="19192" y="49351"/>
                  </a:cubicBezTo>
                  <a:cubicBezTo>
                    <a:pt x="16293" y="47963"/>
                    <a:pt x="12895" y="46075"/>
                    <a:pt x="9841" y="43141"/>
                  </a:cubicBezTo>
                  <a:cubicBezTo>
                    <a:pt x="6798" y="40215"/>
                    <a:pt x="4177" y="36220"/>
                    <a:pt x="2655" y="31584"/>
                  </a:cubicBezTo>
                  <a:cubicBezTo>
                    <a:pt x="1102" y="26953"/>
                    <a:pt x="929" y="22172"/>
                    <a:pt x="1717" y="18030"/>
                  </a:cubicBezTo>
                  <a:cubicBezTo>
                    <a:pt x="2499" y="13870"/>
                    <a:pt x="4130" y="10335"/>
                    <a:pt x="5890" y="7661"/>
                  </a:cubicBezTo>
                  <a:cubicBezTo>
                    <a:pt x="7627" y="4954"/>
                    <a:pt x="9487" y="3092"/>
                    <a:pt x="10808" y="1873"/>
                  </a:cubicBezTo>
                  <a:lnTo>
                    <a:pt x="11703" y="1072"/>
                  </a:lnTo>
                  <a:lnTo>
                    <a:pt x="12385" y="514"/>
                  </a:lnTo>
                  <a:cubicBezTo>
                    <a:pt x="12749" y="206"/>
                    <a:pt x="12934" y="31"/>
                    <a:pt x="12916" y="4"/>
                  </a:cubicBezTo>
                  <a:cubicBezTo>
                    <a:pt x="12914" y="2"/>
                    <a:pt x="12911" y="1"/>
                    <a:pt x="129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46"/>
            <p:cNvSpPr/>
            <p:nvPr/>
          </p:nvSpPr>
          <p:spPr>
            <a:xfrm>
              <a:off x="1832750" y="3606100"/>
              <a:ext cx="3380750" cy="1663475"/>
            </a:xfrm>
            <a:custGeom>
              <a:avLst/>
              <a:gdLst/>
              <a:ahLst/>
              <a:cxnLst/>
              <a:rect l="l" t="t" r="r" b="b"/>
              <a:pathLst>
                <a:path w="135230" h="66539" extrusionOk="0">
                  <a:moveTo>
                    <a:pt x="134639" y="0"/>
                  </a:moveTo>
                  <a:cubicBezTo>
                    <a:pt x="134639" y="0"/>
                    <a:pt x="134639" y="0"/>
                    <a:pt x="134639" y="0"/>
                  </a:cubicBezTo>
                  <a:cubicBezTo>
                    <a:pt x="134623" y="3"/>
                    <a:pt x="134626" y="177"/>
                    <a:pt x="134646" y="513"/>
                  </a:cubicBezTo>
                  <a:cubicBezTo>
                    <a:pt x="134679" y="936"/>
                    <a:pt x="134716" y="1425"/>
                    <a:pt x="134761" y="2005"/>
                  </a:cubicBezTo>
                  <a:cubicBezTo>
                    <a:pt x="134810" y="2660"/>
                    <a:pt x="134827" y="3473"/>
                    <a:pt x="134877" y="4430"/>
                  </a:cubicBezTo>
                  <a:cubicBezTo>
                    <a:pt x="134878" y="4916"/>
                    <a:pt x="134881" y="5433"/>
                    <a:pt x="134883" y="5979"/>
                  </a:cubicBezTo>
                  <a:cubicBezTo>
                    <a:pt x="134883" y="6257"/>
                    <a:pt x="134883" y="6541"/>
                    <a:pt x="134884" y="6834"/>
                  </a:cubicBezTo>
                  <a:cubicBezTo>
                    <a:pt x="134871" y="7128"/>
                    <a:pt x="134859" y="7431"/>
                    <a:pt x="134846" y="7741"/>
                  </a:cubicBezTo>
                  <a:cubicBezTo>
                    <a:pt x="134735" y="10763"/>
                    <a:pt x="134355" y="13769"/>
                    <a:pt x="133710" y="16724"/>
                  </a:cubicBezTo>
                  <a:cubicBezTo>
                    <a:pt x="133614" y="17154"/>
                    <a:pt x="133517" y="17593"/>
                    <a:pt x="133419" y="18039"/>
                  </a:cubicBezTo>
                  <a:lnTo>
                    <a:pt x="133059" y="19384"/>
                  </a:lnTo>
                  <a:cubicBezTo>
                    <a:pt x="132835" y="20300"/>
                    <a:pt x="132509" y="21218"/>
                    <a:pt x="132218" y="22175"/>
                  </a:cubicBezTo>
                  <a:cubicBezTo>
                    <a:pt x="131553" y="24061"/>
                    <a:pt x="130816" y="26049"/>
                    <a:pt x="129827" y="28037"/>
                  </a:cubicBezTo>
                  <a:cubicBezTo>
                    <a:pt x="127908" y="32040"/>
                    <a:pt x="125227" y="36145"/>
                    <a:pt x="121731" y="40029"/>
                  </a:cubicBezTo>
                  <a:cubicBezTo>
                    <a:pt x="118240" y="43911"/>
                    <a:pt x="114055" y="47667"/>
                    <a:pt x="109303" y="51128"/>
                  </a:cubicBezTo>
                  <a:cubicBezTo>
                    <a:pt x="104566" y="54607"/>
                    <a:pt x="99206" y="57742"/>
                    <a:pt x="93324" y="60243"/>
                  </a:cubicBezTo>
                  <a:cubicBezTo>
                    <a:pt x="87449" y="62753"/>
                    <a:pt x="81004" y="64530"/>
                    <a:pt x="74275" y="65257"/>
                  </a:cubicBezTo>
                  <a:cubicBezTo>
                    <a:pt x="72150" y="65485"/>
                    <a:pt x="70030" y="65596"/>
                    <a:pt x="67928" y="65596"/>
                  </a:cubicBezTo>
                  <a:cubicBezTo>
                    <a:pt x="63372" y="65596"/>
                    <a:pt x="58901" y="65073"/>
                    <a:pt x="54655" y="64070"/>
                  </a:cubicBezTo>
                  <a:cubicBezTo>
                    <a:pt x="51605" y="63359"/>
                    <a:pt x="48621" y="62397"/>
                    <a:pt x="45730" y="61194"/>
                  </a:cubicBezTo>
                  <a:cubicBezTo>
                    <a:pt x="42971" y="60015"/>
                    <a:pt x="40318" y="58601"/>
                    <a:pt x="37800" y="56970"/>
                  </a:cubicBezTo>
                  <a:cubicBezTo>
                    <a:pt x="32848" y="53813"/>
                    <a:pt x="28987" y="49707"/>
                    <a:pt x="25153" y="46104"/>
                  </a:cubicBezTo>
                  <a:cubicBezTo>
                    <a:pt x="23239" y="44295"/>
                    <a:pt x="21314" y="42606"/>
                    <a:pt x="19331" y="41151"/>
                  </a:cubicBezTo>
                  <a:cubicBezTo>
                    <a:pt x="17353" y="39687"/>
                    <a:pt x="15325" y="38465"/>
                    <a:pt x="13331" y="37425"/>
                  </a:cubicBezTo>
                  <a:cubicBezTo>
                    <a:pt x="9333" y="35349"/>
                    <a:pt x="5432" y="34065"/>
                    <a:pt x="1942" y="33320"/>
                  </a:cubicBezTo>
                  <a:cubicBezTo>
                    <a:pt x="1277" y="33177"/>
                    <a:pt x="634" y="33060"/>
                    <a:pt x="1" y="32953"/>
                  </a:cubicBezTo>
                  <a:lnTo>
                    <a:pt x="1" y="32953"/>
                  </a:lnTo>
                  <a:cubicBezTo>
                    <a:pt x="39" y="33128"/>
                    <a:pt x="69" y="33304"/>
                    <a:pt x="99" y="33478"/>
                  </a:cubicBezTo>
                  <a:cubicBezTo>
                    <a:pt x="665" y="33585"/>
                    <a:pt x="1238" y="33699"/>
                    <a:pt x="1827" y="33835"/>
                  </a:cubicBezTo>
                  <a:cubicBezTo>
                    <a:pt x="5265" y="34621"/>
                    <a:pt x="9101" y="35932"/>
                    <a:pt x="13021" y="38016"/>
                  </a:cubicBezTo>
                  <a:cubicBezTo>
                    <a:pt x="14977" y="39060"/>
                    <a:pt x="16963" y="40280"/>
                    <a:pt x="18897" y="41735"/>
                  </a:cubicBezTo>
                  <a:cubicBezTo>
                    <a:pt x="20835" y="43182"/>
                    <a:pt x="22722" y="44862"/>
                    <a:pt x="24615" y="46673"/>
                  </a:cubicBezTo>
                  <a:cubicBezTo>
                    <a:pt x="26513" y="48478"/>
                    <a:pt x="28424" y="50413"/>
                    <a:pt x="30495" y="52318"/>
                  </a:cubicBezTo>
                  <a:cubicBezTo>
                    <a:pt x="32562" y="54221"/>
                    <a:pt x="34819" y="56079"/>
                    <a:pt x="37323" y="57698"/>
                  </a:cubicBezTo>
                  <a:cubicBezTo>
                    <a:pt x="39878" y="59368"/>
                    <a:pt x="42573" y="60816"/>
                    <a:pt x="45376" y="62025"/>
                  </a:cubicBezTo>
                  <a:cubicBezTo>
                    <a:pt x="48312" y="63257"/>
                    <a:pt x="51345" y="64242"/>
                    <a:pt x="54443" y="64970"/>
                  </a:cubicBezTo>
                  <a:cubicBezTo>
                    <a:pt x="58767" y="66001"/>
                    <a:pt x="63320" y="66538"/>
                    <a:pt x="67959" y="66538"/>
                  </a:cubicBezTo>
                  <a:cubicBezTo>
                    <a:pt x="70083" y="66538"/>
                    <a:pt x="72226" y="66426"/>
                    <a:pt x="74373" y="66196"/>
                  </a:cubicBezTo>
                  <a:cubicBezTo>
                    <a:pt x="81207" y="65458"/>
                    <a:pt x="87741" y="63648"/>
                    <a:pt x="93683" y="61094"/>
                  </a:cubicBezTo>
                  <a:cubicBezTo>
                    <a:pt x="99635" y="58551"/>
                    <a:pt x="105045" y="55363"/>
                    <a:pt x="109817" y="51830"/>
                  </a:cubicBezTo>
                  <a:cubicBezTo>
                    <a:pt x="114602" y="48314"/>
                    <a:pt x="118804" y="44504"/>
                    <a:pt x="122314" y="40549"/>
                  </a:cubicBezTo>
                  <a:cubicBezTo>
                    <a:pt x="125830" y="36595"/>
                    <a:pt x="128525" y="32399"/>
                    <a:pt x="130428" y="28325"/>
                  </a:cubicBezTo>
                  <a:cubicBezTo>
                    <a:pt x="131412" y="26300"/>
                    <a:pt x="132137" y="24279"/>
                    <a:pt x="132788" y="22363"/>
                  </a:cubicBezTo>
                  <a:cubicBezTo>
                    <a:pt x="133072" y="21391"/>
                    <a:pt x="133389" y="20459"/>
                    <a:pt x="133605" y="19530"/>
                  </a:cubicBezTo>
                  <a:cubicBezTo>
                    <a:pt x="133721" y="19068"/>
                    <a:pt x="133837" y="18613"/>
                    <a:pt x="133950" y="18166"/>
                  </a:cubicBezTo>
                  <a:cubicBezTo>
                    <a:pt x="134043" y="17713"/>
                    <a:pt x="134136" y="17270"/>
                    <a:pt x="134227" y="16832"/>
                  </a:cubicBezTo>
                  <a:cubicBezTo>
                    <a:pt x="134937" y="13333"/>
                    <a:pt x="135177" y="10257"/>
                    <a:pt x="135213" y="7751"/>
                  </a:cubicBezTo>
                  <a:cubicBezTo>
                    <a:pt x="135219" y="7438"/>
                    <a:pt x="135225" y="7133"/>
                    <a:pt x="135230" y="6837"/>
                  </a:cubicBezTo>
                  <a:cubicBezTo>
                    <a:pt x="135222" y="6543"/>
                    <a:pt x="135215" y="6256"/>
                    <a:pt x="135208" y="5976"/>
                  </a:cubicBezTo>
                  <a:cubicBezTo>
                    <a:pt x="135190" y="5421"/>
                    <a:pt x="135182" y="4900"/>
                    <a:pt x="135157" y="4419"/>
                  </a:cubicBezTo>
                  <a:cubicBezTo>
                    <a:pt x="135078" y="3458"/>
                    <a:pt x="135030" y="2642"/>
                    <a:pt x="134950" y="1988"/>
                  </a:cubicBezTo>
                  <a:cubicBezTo>
                    <a:pt x="134869" y="1411"/>
                    <a:pt x="134801" y="923"/>
                    <a:pt x="134742" y="503"/>
                  </a:cubicBezTo>
                  <a:cubicBezTo>
                    <a:pt x="134690" y="169"/>
                    <a:pt x="134655" y="0"/>
                    <a:pt x="1346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46"/>
            <p:cNvSpPr/>
            <p:nvPr/>
          </p:nvSpPr>
          <p:spPr>
            <a:xfrm>
              <a:off x="5057400" y="3134275"/>
              <a:ext cx="504175" cy="1857950"/>
            </a:xfrm>
            <a:custGeom>
              <a:avLst/>
              <a:gdLst/>
              <a:ahLst/>
              <a:cxnLst/>
              <a:rect l="l" t="t" r="r" b="b"/>
              <a:pathLst>
                <a:path w="20167" h="74318" extrusionOk="0">
                  <a:moveTo>
                    <a:pt x="17188" y="1"/>
                  </a:moveTo>
                  <a:cubicBezTo>
                    <a:pt x="17188" y="1"/>
                    <a:pt x="17188" y="1"/>
                    <a:pt x="17187" y="1"/>
                  </a:cubicBezTo>
                  <a:cubicBezTo>
                    <a:pt x="17156" y="9"/>
                    <a:pt x="17231" y="455"/>
                    <a:pt x="17402" y="1297"/>
                  </a:cubicBezTo>
                  <a:cubicBezTo>
                    <a:pt x="17502" y="1763"/>
                    <a:pt x="17610" y="2279"/>
                    <a:pt x="17732" y="2848"/>
                  </a:cubicBezTo>
                  <a:cubicBezTo>
                    <a:pt x="17800" y="3161"/>
                    <a:pt x="17873" y="3491"/>
                    <a:pt x="17948" y="3836"/>
                  </a:cubicBezTo>
                  <a:cubicBezTo>
                    <a:pt x="18019" y="4188"/>
                    <a:pt x="18072" y="4570"/>
                    <a:pt x="18143" y="4970"/>
                  </a:cubicBezTo>
                  <a:cubicBezTo>
                    <a:pt x="18283" y="5792"/>
                    <a:pt x="18433" y="6682"/>
                    <a:pt x="18596" y="7638"/>
                  </a:cubicBezTo>
                  <a:cubicBezTo>
                    <a:pt x="18740" y="8617"/>
                    <a:pt x="18847" y="9686"/>
                    <a:pt x="18991" y="10831"/>
                  </a:cubicBezTo>
                  <a:cubicBezTo>
                    <a:pt x="19158" y="11974"/>
                    <a:pt x="19197" y="13209"/>
                    <a:pt x="19301" y="14513"/>
                  </a:cubicBezTo>
                  <a:cubicBezTo>
                    <a:pt x="19424" y="15816"/>
                    <a:pt x="19418" y="17201"/>
                    <a:pt x="19454" y="18651"/>
                  </a:cubicBezTo>
                  <a:cubicBezTo>
                    <a:pt x="19463" y="19014"/>
                    <a:pt x="19470" y="19382"/>
                    <a:pt x="19479" y="19752"/>
                  </a:cubicBezTo>
                  <a:cubicBezTo>
                    <a:pt x="19479" y="20124"/>
                    <a:pt x="19460" y="20500"/>
                    <a:pt x="19452" y="20879"/>
                  </a:cubicBezTo>
                  <a:cubicBezTo>
                    <a:pt x="19431" y="21640"/>
                    <a:pt x="19411" y="22416"/>
                    <a:pt x="19389" y="23206"/>
                  </a:cubicBezTo>
                  <a:cubicBezTo>
                    <a:pt x="19386" y="23998"/>
                    <a:pt x="19289" y="24803"/>
                    <a:pt x="19238" y="25623"/>
                  </a:cubicBezTo>
                  <a:cubicBezTo>
                    <a:pt x="19170" y="26444"/>
                    <a:pt x="19126" y="27281"/>
                    <a:pt x="19036" y="28130"/>
                  </a:cubicBezTo>
                  <a:cubicBezTo>
                    <a:pt x="18932" y="28977"/>
                    <a:pt x="18826" y="29839"/>
                    <a:pt x="18718" y="30713"/>
                  </a:cubicBezTo>
                  <a:cubicBezTo>
                    <a:pt x="18659" y="31151"/>
                    <a:pt x="18619" y="31593"/>
                    <a:pt x="18546" y="32034"/>
                  </a:cubicBezTo>
                  <a:cubicBezTo>
                    <a:pt x="18472" y="32476"/>
                    <a:pt x="18394" y="32920"/>
                    <a:pt x="18318" y="33368"/>
                  </a:cubicBezTo>
                  <a:cubicBezTo>
                    <a:pt x="18159" y="34262"/>
                    <a:pt x="18025" y="35175"/>
                    <a:pt x="17840" y="36091"/>
                  </a:cubicBezTo>
                  <a:cubicBezTo>
                    <a:pt x="17639" y="37003"/>
                    <a:pt x="17438" y="37928"/>
                    <a:pt x="17233" y="38866"/>
                  </a:cubicBezTo>
                  <a:cubicBezTo>
                    <a:pt x="17049" y="39808"/>
                    <a:pt x="16764" y="40736"/>
                    <a:pt x="16520" y="41687"/>
                  </a:cubicBezTo>
                  <a:cubicBezTo>
                    <a:pt x="16262" y="42635"/>
                    <a:pt x="16030" y="43601"/>
                    <a:pt x="15708" y="44552"/>
                  </a:cubicBezTo>
                  <a:cubicBezTo>
                    <a:pt x="15404" y="45510"/>
                    <a:pt x="15099" y="46476"/>
                    <a:pt x="14789" y="47452"/>
                  </a:cubicBezTo>
                  <a:cubicBezTo>
                    <a:pt x="14437" y="48414"/>
                    <a:pt x="14080" y="49384"/>
                    <a:pt x="13721" y="50364"/>
                  </a:cubicBezTo>
                  <a:cubicBezTo>
                    <a:pt x="12219" y="54256"/>
                    <a:pt x="10411" y="58188"/>
                    <a:pt x="8263" y="62057"/>
                  </a:cubicBezTo>
                  <a:cubicBezTo>
                    <a:pt x="6078" y="65907"/>
                    <a:pt x="3674" y="69505"/>
                    <a:pt x="1157" y="72834"/>
                  </a:cubicBezTo>
                  <a:lnTo>
                    <a:pt x="1" y="74317"/>
                  </a:lnTo>
                  <a:cubicBezTo>
                    <a:pt x="653" y="73982"/>
                    <a:pt x="1307" y="73643"/>
                    <a:pt x="1961" y="73300"/>
                  </a:cubicBezTo>
                  <a:cubicBezTo>
                    <a:pt x="4487" y="69972"/>
                    <a:pt x="6900" y="66372"/>
                    <a:pt x="9086" y="62518"/>
                  </a:cubicBezTo>
                  <a:cubicBezTo>
                    <a:pt x="11258" y="58607"/>
                    <a:pt x="13080" y="54629"/>
                    <a:pt x="14585" y="50691"/>
                  </a:cubicBezTo>
                  <a:lnTo>
                    <a:pt x="15654" y="47745"/>
                  </a:lnTo>
                  <a:lnTo>
                    <a:pt x="16571" y="44811"/>
                  </a:lnTo>
                  <a:cubicBezTo>
                    <a:pt x="16892" y="43848"/>
                    <a:pt x="17123" y="42871"/>
                    <a:pt x="17377" y="41913"/>
                  </a:cubicBezTo>
                  <a:cubicBezTo>
                    <a:pt x="17619" y="40950"/>
                    <a:pt x="17901" y="40011"/>
                    <a:pt x="18081" y="39058"/>
                  </a:cubicBezTo>
                  <a:cubicBezTo>
                    <a:pt x="18281" y="38111"/>
                    <a:pt x="18479" y="37176"/>
                    <a:pt x="18675" y="36252"/>
                  </a:cubicBezTo>
                  <a:cubicBezTo>
                    <a:pt x="18855" y="35326"/>
                    <a:pt x="18984" y="34403"/>
                    <a:pt x="19137" y="33499"/>
                  </a:cubicBezTo>
                  <a:cubicBezTo>
                    <a:pt x="19211" y="33046"/>
                    <a:pt x="19284" y="32597"/>
                    <a:pt x="19357" y="32151"/>
                  </a:cubicBezTo>
                  <a:cubicBezTo>
                    <a:pt x="19426" y="31704"/>
                    <a:pt x="19464" y="31256"/>
                    <a:pt x="19519" y="30815"/>
                  </a:cubicBezTo>
                  <a:lnTo>
                    <a:pt x="19815" y="28205"/>
                  </a:lnTo>
                  <a:cubicBezTo>
                    <a:pt x="19897" y="27348"/>
                    <a:pt x="19933" y="26502"/>
                    <a:pt x="19992" y="25673"/>
                  </a:cubicBezTo>
                  <a:cubicBezTo>
                    <a:pt x="20035" y="24844"/>
                    <a:pt x="20123" y="24032"/>
                    <a:pt x="20117" y="23232"/>
                  </a:cubicBezTo>
                  <a:cubicBezTo>
                    <a:pt x="20128" y="22435"/>
                    <a:pt x="20140" y="21652"/>
                    <a:pt x="20151" y="20884"/>
                  </a:cubicBezTo>
                  <a:cubicBezTo>
                    <a:pt x="20153" y="20501"/>
                    <a:pt x="20167" y="20123"/>
                    <a:pt x="20162" y="19747"/>
                  </a:cubicBezTo>
                  <a:cubicBezTo>
                    <a:pt x="20148" y="19374"/>
                    <a:pt x="20135" y="19004"/>
                    <a:pt x="20122" y="18638"/>
                  </a:cubicBezTo>
                  <a:cubicBezTo>
                    <a:pt x="20063" y="17175"/>
                    <a:pt x="20046" y="15781"/>
                    <a:pt x="19900" y="14470"/>
                  </a:cubicBezTo>
                  <a:cubicBezTo>
                    <a:pt x="19772" y="13158"/>
                    <a:pt x="19708" y="11914"/>
                    <a:pt x="19515" y="10768"/>
                  </a:cubicBezTo>
                  <a:cubicBezTo>
                    <a:pt x="19345" y="9618"/>
                    <a:pt x="19211" y="8545"/>
                    <a:pt x="19040" y="7565"/>
                  </a:cubicBezTo>
                  <a:cubicBezTo>
                    <a:pt x="18848" y="6609"/>
                    <a:pt x="18669" y="5719"/>
                    <a:pt x="18504" y="4897"/>
                  </a:cubicBezTo>
                  <a:cubicBezTo>
                    <a:pt x="18419" y="4497"/>
                    <a:pt x="18351" y="4118"/>
                    <a:pt x="18266" y="3767"/>
                  </a:cubicBezTo>
                  <a:cubicBezTo>
                    <a:pt x="18174" y="3424"/>
                    <a:pt x="18087" y="3097"/>
                    <a:pt x="18005" y="2784"/>
                  </a:cubicBezTo>
                  <a:cubicBezTo>
                    <a:pt x="17852" y="2222"/>
                    <a:pt x="17714" y="1712"/>
                    <a:pt x="17587" y="1249"/>
                  </a:cubicBezTo>
                  <a:cubicBezTo>
                    <a:pt x="17357" y="429"/>
                    <a:pt x="17222" y="1"/>
                    <a:pt x="171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46"/>
            <p:cNvSpPr/>
            <p:nvPr/>
          </p:nvSpPr>
          <p:spPr>
            <a:xfrm>
              <a:off x="2433125" y="492500"/>
              <a:ext cx="1898075" cy="2595975"/>
            </a:xfrm>
            <a:custGeom>
              <a:avLst/>
              <a:gdLst/>
              <a:ahLst/>
              <a:cxnLst/>
              <a:rect l="l" t="t" r="r" b="b"/>
              <a:pathLst>
                <a:path w="75923" h="103839" extrusionOk="0">
                  <a:moveTo>
                    <a:pt x="74949" y="1"/>
                  </a:moveTo>
                  <a:cubicBezTo>
                    <a:pt x="74747" y="1"/>
                    <a:pt x="74515" y="6"/>
                    <a:pt x="74252" y="27"/>
                  </a:cubicBezTo>
                  <a:cubicBezTo>
                    <a:pt x="73159" y="78"/>
                    <a:pt x="71538" y="237"/>
                    <a:pt x="69516" y="767"/>
                  </a:cubicBezTo>
                  <a:cubicBezTo>
                    <a:pt x="68506" y="1030"/>
                    <a:pt x="67399" y="1387"/>
                    <a:pt x="66219" y="1863"/>
                  </a:cubicBezTo>
                  <a:cubicBezTo>
                    <a:pt x="64944" y="2393"/>
                    <a:pt x="63710" y="3017"/>
                    <a:pt x="62529" y="3735"/>
                  </a:cubicBezTo>
                  <a:cubicBezTo>
                    <a:pt x="59991" y="5271"/>
                    <a:pt x="57342" y="7509"/>
                    <a:pt x="55163" y="10578"/>
                  </a:cubicBezTo>
                  <a:cubicBezTo>
                    <a:pt x="54022" y="12180"/>
                    <a:pt x="53062" y="13904"/>
                    <a:pt x="52298" y="15717"/>
                  </a:cubicBezTo>
                  <a:cubicBezTo>
                    <a:pt x="51483" y="17690"/>
                    <a:pt x="50902" y="19753"/>
                    <a:pt x="50570" y="21862"/>
                  </a:cubicBezTo>
                  <a:cubicBezTo>
                    <a:pt x="50245" y="24050"/>
                    <a:pt x="50193" y="26362"/>
                    <a:pt x="50447" y="28700"/>
                  </a:cubicBezTo>
                  <a:cubicBezTo>
                    <a:pt x="50691" y="31039"/>
                    <a:pt x="51188" y="33404"/>
                    <a:pt x="51783" y="35789"/>
                  </a:cubicBezTo>
                  <a:cubicBezTo>
                    <a:pt x="52372" y="38177"/>
                    <a:pt x="53057" y="40591"/>
                    <a:pt x="53623" y="43078"/>
                  </a:cubicBezTo>
                  <a:cubicBezTo>
                    <a:pt x="54191" y="45565"/>
                    <a:pt x="54653" y="48130"/>
                    <a:pt x="54978" y="50762"/>
                  </a:cubicBezTo>
                  <a:cubicBezTo>
                    <a:pt x="55635" y="56019"/>
                    <a:pt x="55792" y="61544"/>
                    <a:pt x="55292" y="67134"/>
                  </a:cubicBezTo>
                  <a:cubicBezTo>
                    <a:pt x="55019" y="69899"/>
                    <a:pt x="54480" y="72657"/>
                    <a:pt x="53093" y="74922"/>
                  </a:cubicBezTo>
                  <a:cubicBezTo>
                    <a:pt x="51738" y="77204"/>
                    <a:pt x="49436" y="78716"/>
                    <a:pt x="46949" y="79366"/>
                  </a:cubicBezTo>
                  <a:cubicBezTo>
                    <a:pt x="45294" y="79809"/>
                    <a:pt x="43588" y="79947"/>
                    <a:pt x="41891" y="79947"/>
                  </a:cubicBezTo>
                  <a:cubicBezTo>
                    <a:pt x="41022" y="79947"/>
                    <a:pt x="40155" y="79911"/>
                    <a:pt x="39299" y="79861"/>
                  </a:cubicBezTo>
                  <a:cubicBezTo>
                    <a:pt x="36761" y="79693"/>
                    <a:pt x="34272" y="79341"/>
                    <a:pt x="31815" y="79147"/>
                  </a:cubicBezTo>
                  <a:cubicBezTo>
                    <a:pt x="28796" y="78894"/>
                    <a:pt x="25768" y="78768"/>
                    <a:pt x="22740" y="78768"/>
                  </a:cubicBezTo>
                  <a:cubicBezTo>
                    <a:pt x="21112" y="78768"/>
                    <a:pt x="19485" y="78804"/>
                    <a:pt x="17858" y="78877"/>
                  </a:cubicBezTo>
                  <a:cubicBezTo>
                    <a:pt x="15675" y="78972"/>
                    <a:pt x="13548" y="79134"/>
                    <a:pt x="11533" y="79551"/>
                  </a:cubicBezTo>
                  <a:cubicBezTo>
                    <a:pt x="9524" y="79962"/>
                    <a:pt x="7622" y="80644"/>
                    <a:pt x="6020" y="81683"/>
                  </a:cubicBezTo>
                  <a:cubicBezTo>
                    <a:pt x="4440" y="82748"/>
                    <a:pt x="3160" y="84084"/>
                    <a:pt x="2270" y="85545"/>
                  </a:cubicBezTo>
                  <a:cubicBezTo>
                    <a:pt x="1359" y="86996"/>
                    <a:pt x="831" y="88539"/>
                    <a:pt x="501" y="89991"/>
                  </a:cubicBezTo>
                  <a:cubicBezTo>
                    <a:pt x="305" y="90714"/>
                    <a:pt x="240" y="91434"/>
                    <a:pt x="130" y="92118"/>
                  </a:cubicBezTo>
                  <a:cubicBezTo>
                    <a:pt x="85" y="92809"/>
                    <a:pt x="0" y="93470"/>
                    <a:pt x="14" y="94108"/>
                  </a:cubicBezTo>
                  <a:cubicBezTo>
                    <a:pt x="10" y="94426"/>
                    <a:pt x="6" y="94737"/>
                    <a:pt x="4" y="95042"/>
                  </a:cubicBezTo>
                  <a:cubicBezTo>
                    <a:pt x="19" y="95345"/>
                    <a:pt x="33" y="95641"/>
                    <a:pt x="48" y="95932"/>
                  </a:cubicBezTo>
                  <a:cubicBezTo>
                    <a:pt x="65" y="96511"/>
                    <a:pt x="136" y="97058"/>
                    <a:pt x="192" y="97577"/>
                  </a:cubicBezTo>
                  <a:cubicBezTo>
                    <a:pt x="383" y="99166"/>
                    <a:pt x="709" y="100735"/>
                    <a:pt x="1162" y="102270"/>
                  </a:cubicBezTo>
                  <a:cubicBezTo>
                    <a:pt x="1319" y="102795"/>
                    <a:pt x="1469" y="103185"/>
                    <a:pt x="1561" y="103450"/>
                  </a:cubicBezTo>
                  <a:cubicBezTo>
                    <a:pt x="1657" y="103707"/>
                    <a:pt x="1712" y="103839"/>
                    <a:pt x="1729" y="103839"/>
                  </a:cubicBezTo>
                  <a:cubicBezTo>
                    <a:pt x="1729" y="103839"/>
                    <a:pt x="1730" y="103839"/>
                    <a:pt x="1730" y="103839"/>
                  </a:cubicBezTo>
                  <a:cubicBezTo>
                    <a:pt x="1765" y="103827"/>
                    <a:pt x="1616" y="103272"/>
                    <a:pt x="1347" y="102218"/>
                  </a:cubicBezTo>
                  <a:cubicBezTo>
                    <a:pt x="1100" y="101160"/>
                    <a:pt x="752" y="99589"/>
                    <a:pt x="557" y="97537"/>
                  </a:cubicBezTo>
                  <a:cubicBezTo>
                    <a:pt x="517" y="97024"/>
                    <a:pt x="459" y="96483"/>
                    <a:pt x="457" y="95912"/>
                  </a:cubicBezTo>
                  <a:cubicBezTo>
                    <a:pt x="449" y="95625"/>
                    <a:pt x="442" y="95334"/>
                    <a:pt x="433" y="95036"/>
                  </a:cubicBezTo>
                  <a:cubicBezTo>
                    <a:pt x="443" y="94736"/>
                    <a:pt x="454" y="94430"/>
                    <a:pt x="463" y="94119"/>
                  </a:cubicBezTo>
                  <a:cubicBezTo>
                    <a:pt x="463" y="93493"/>
                    <a:pt x="561" y="92848"/>
                    <a:pt x="617" y="92174"/>
                  </a:cubicBezTo>
                  <a:cubicBezTo>
                    <a:pt x="737" y="91511"/>
                    <a:pt x="812" y="90809"/>
                    <a:pt x="1014" y="90112"/>
                  </a:cubicBezTo>
                  <a:cubicBezTo>
                    <a:pt x="1358" y="88708"/>
                    <a:pt x="1892" y="87232"/>
                    <a:pt x="2780" y="85862"/>
                  </a:cubicBezTo>
                  <a:cubicBezTo>
                    <a:pt x="3647" y="84480"/>
                    <a:pt x="4876" y="83235"/>
                    <a:pt x="6380" y="82243"/>
                  </a:cubicBezTo>
                  <a:cubicBezTo>
                    <a:pt x="7905" y="81278"/>
                    <a:pt x="9727" y="80644"/>
                    <a:pt x="11678" y="80263"/>
                  </a:cubicBezTo>
                  <a:cubicBezTo>
                    <a:pt x="13634" y="79878"/>
                    <a:pt x="15720" y="79734"/>
                    <a:pt x="17890" y="79658"/>
                  </a:cubicBezTo>
                  <a:cubicBezTo>
                    <a:pt x="19258" y="79607"/>
                    <a:pt x="20627" y="79582"/>
                    <a:pt x="21996" y="79582"/>
                  </a:cubicBezTo>
                  <a:cubicBezTo>
                    <a:pt x="25248" y="79582"/>
                    <a:pt x="28499" y="79725"/>
                    <a:pt x="31741" y="80012"/>
                  </a:cubicBezTo>
                  <a:cubicBezTo>
                    <a:pt x="34168" y="80215"/>
                    <a:pt x="36655" y="80578"/>
                    <a:pt x="39238" y="80759"/>
                  </a:cubicBezTo>
                  <a:cubicBezTo>
                    <a:pt x="40117" y="80820"/>
                    <a:pt x="41007" y="80857"/>
                    <a:pt x="41906" y="80857"/>
                  </a:cubicBezTo>
                  <a:cubicBezTo>
                    <a:pt x="42327" y="80857"/>
                    <a:pt x="42750" y="80849"/>
                    <a:pt x="43174" y="80831"/>
                  </a:cubicBezTo>
                  <a:cubicBezTo>
                    <a:pt x="44504" y="80771"/>
                    <a:pt x="45858" y="80622"/>
                    <a:pt x="47189" y="80258"/>
                  </a:cubicBezTo>
                  <a:cubicBezTo>
                    <a:pt x="48517" y="79901"/>
                    <a:pt x="49825" y="79339"/>
                    <a:pt x="50983" y="78519"/>
                  </a:cubicBezTo>
                  <a:cubicBezTo>
                    <a:pt x="52138" y="77701"/>
                    <a:pt x="53159" y="76647"/>
                    <a:pt x="53894" y="75412"/>
                  </a:cubicBezTo>
                  <a:cubicBezTo>
                    <a:pt x="55404" y="72943"/>
                    <a:pt x="55950" y="70053"/>
                    <a:pt x="56233" y="67224"/>
                  </a:cubicBezTo>
                  <a:cubicBezTo>
                    <a:pt x="56739" y="61545"/>
                    <a:pt x="56572" y="55967"/>
                    <a:pt x="55896" y="50644"/>
                  </a:cubicBezTo>
                  <a:cubicBezTo>
                    <a:pt x="55561" y="47983"/>
                    <a:pt x="55084" y="45388"/>
                    <a:pt x="54502" y="42874"/>
                  </a:cubicBezTo>
                  <a:cubicBezTo>
                    <a:pt x="53921" y="40360"/>
                    <a:pt x="53223" y="37944"/>
                    <a:pt x="52628" y="35577"/>
                  </a:cubicBezTo>
                  <a:cubicBezTo>
                    <a:pt x="52026" y="33212"/>
                    <a:pt x="51525" y="30890"/>
                    <a:pt x="51272" y="28611"/>
                  </a:cubicBezTo>
                  <a:cubicBezTo>
                    <a:pt x="51011" y="26332"/>
                    <a:pt x="51047" y="24104"/>
                    <a:pt x="51345" y="21978"/>
                  </a:cubicBezTo>
                  <a:cubicBezTo>
                    <a:pt x="51923" y="18016"/>
                    <a:pt x="53416" y="14244"/>
                    <a:pt x="55708" y="10962"/>
                  </a:cubicBezTo>
                  <a:cubicBezTo>
                    <a:pt x="57796" y="7950"/>
                    <a:pt x="60346" y="5732"/>
                    <a:pt x="62808" y="4182"/>
                  </a:cubicBezTo>
                  <a:cubicBezTo>
                    <a:pt x="63955" y="3460"/>
                    <a:pt x="65154" y="2823"/>
                    <a:pt x="66394" y="2277"/>
                  </a:cubicBezTo>
                  <a:cubicBezTo>
                    <a:pt x="67443" y="1827"/>
                    <a:pt x="68518" y="1441"/>
                    <a:pt x="69614" y="1121"/>
                  </a:cubicBezTo>
                  <a:cubicBezTo>
                    <a:pt x="71134" y="677"/>
                    <a:pt x="72691" y="375"/>
                    <a:pt x="74268" y="217"/>
                  </a:cubicBezTo>
                  <a:cubicBezTo>
                    <a:pt x="75349" y="104"/>
                    <a:pt x="75922" y="81"/>
                    <a:pt x="75922" y="38"/>
                  </a:cubicBezTo>
                  <a:cubicBezTo>
                    <a:pt x="75922" y="22"/>
                    <a:pt x="75779" y="11"/>
                    <a:pt x="75498" y="6"/>
                  </a:cubicBezTo>
                  <a:cubicBezTo>
                    <a:pt x="75491" y="6"/>
                    <a:pt x="75484" y="6"/>
                    <a:pt x="75477" y="6"/>
                  </a:cubicBezTo>
                  <a:cubicBezTo>
                    <a:pt x="75334" y="6"/>
                    <a:pt x="75158" y="1"/>
                    <a:pt x="749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46"/>
            <p:cNvSpPr/>
            <p:nvPr/>
          </p:nvSpPr>
          <p:spPr>
            <a:xfrm>
              <a:off x="3155300" y="1315450"/>
              <a:ext cx="1039700" cy="2129725"/>
            </a:xfrm>
            <a:custGeom>
              <a:avLst/>
              <a:gdLst/>
              <a:ahLst/>
              <a:cxnLst/>
              <a:rect l="l" t="t" r="r" b="b"/>
              <a:pathLst>
                <a:path w="41588" h="85189" extrusionOk="0">
                  <a:moveTo>
                    <a:pt x="32241" y="1"/>
                  </a:moveTo>
                  <a:cubicBezTo>
                    <a:pt x="32209" y="1"/>
                    <a:pt x="32117" y="359"/>
                    <a:pt x="31971" y="1050"/>
                  </a:cubicBezTo>
                  <a:cubicBezTo>
                    <a:pt x="31839" y="1747"/>
                    <a:pt x="31705" y="2793"/>
                    <a:pt x="31694" y="4148"/>
                  </a:cubicBezTo>
                  <a:cubicBezTo>
                    <a:pt x="31676" y="5504"/>
                    <a:pt x="31840" y="7163"/>
                    <a:pt x="32223" y="9047"/>
                  </a:cubicBezTo>
                  <a:cubicBezTo>
                    <a:pt x="32604" y="10932"/>
                    <a:pt x="33245" y="13030"/>
                    <a:pt x="34068" y="15295"/>
                  </a:cubicBezTo>
                  <a:cubicBezTo>
                    <a:pt x="34887" y="17562"/>
                    <a:pt x="35913" y="19989"/>
                    <a:pt x="36952" y="22605"/>
                  </a:cubicBezTo>
                  <a:cubicBezTo>
                    <a:pt x="37993" y="25222"/>
                    <a:pt x="39054" y="28035"/>
                    <a:pt x="39748" y="31090"/>
                  </a:cubicBezTo>
                  <a:cubicBezTo>
                    <a:pt x="40435" y="34131"/>
                    <a:pt x="40656" y="37477"/>
                    <a:pt x="39769" y="40733"/>
                  </a:cubicBezTo>
                  <a:cubicBezTo>
                    <a:pt x="38913" y="43989"/>
                    <a:pt x="36923" y="47001"/>
                    <a:pt x="34332" y="49488"/>
                  </a:cubicBezTo>
                  <a:cubicBezTo>
                    <a:pt x="31734" y="51989"/>
                    <a:pt x="28733" y="53929"/>
                    <a:pt x="25724" y="55551"/>
                  </a:cubicBezTo>
                  <a:cubicBezTo>
                    <a:pt x="22699" y="57174"/>
                    <a:pt x="19664" y="58549"/>
                    <a:pt x="16827" y="59995"/>
                  </a:cubicBezTo>
                  <a:cubicBezTo>
                    <a:pt x="13985" y="61430"/>
                    <a:pt x="11335" y="62949"/>
                    <a:pt x="9053" y="64668"/>
                  </a:cubicBezTo>
                  <a:cubicBezTo>
                    <a:pt x="6756" y="66359"/>
                    <a:pt x="4876" y="68324"/>
                    <a:pt x="3497" y="70326"/>
                  </a:cubicBezTo>
                  <a:cubicBezTo>
                    <a:pt x="2121" y="72337"/>
                    <a:pt x="1187" y="74363"/>
                    <a:pt x="657" y="76225"/>
                  </a:cubicBezTo>
                  <a:cubicBezTo>
                    <a:pt x="136" y="78091"/>
                    <a:pt x="1" y="79781"/>
                    <a:pt x="107" y="81138"/>
                  </a:cubicBezTo>
                  <a:cubicBezTo>
                    <a:pt x="105" y="81478"/>
                    <a:pt x="176" y="81795"/>
                    <a:pt x="211" y="82094"/>
                  </a:cubicBezTo>
                  <a:cubicBezTo>
                    <a:pt x="261" y="82391"/>
                    <a:pt x="276" y="82674"/>
                    <a:pt x="353" y="82924"/>
                  </a:cubicBezTo>
                  <a:cubicBezTo>
                    <a:pt x="493" y="83429"/>
                    <a:pt x="570" y="83866"/>
                    <a:pt x="711" y="84196"/>
                  </a:cubicBezTo>
                  <a:cubicBezTo>
                    <a:pt x="965" y="84849"/>
                    <a:pt x="1114" y="85188"/>
                    <a:pt x="1148" y="85188"/>
                  </a:cubicBezTo>
                  <a:cubicBezTo>
                    <a:pt x="1149" y="85188"/>
                    <a:pt x="1149" y="85188"/>
                    <a:pt x="1150" y="85188"/>
                  </a:cubicBezTo>
                  <a:cubicBezTo>
                    <a:pt x="1180" y="85176"/>
                    <a:pt x="1090" y="84812"/>
                    <a:pt x="893" y="84140"/>
                  </a:cubicBezTo>
                  <a:cubicBezTo>
                    <a:pt x="782" y="83807"/>
                    <a:pt x="738" y="83370"/>
                    <a:pt x="629" y="82873"/>
                  </a:cubicBezTo>
                  <a:cubicBezTo>
                    <a:pt x="567" y="82625"/>
                    <a:pt x="569" y="82347"/>
                    <a:pt x="533" y="82055"/>
                  </a:cubicBezTo>
                  <a:cubicBezTo>
                    <a:pt x="514" y="81762"/>
                    <a:pt x="458" y="81454"/>
                    <a:pt x="475" y="81120"/>
                  </a:cubicBezTo>
                  <a:cubicBezTo>
                    <a:pt x="426" y="79800"/>
                    <a:pt x="610" y="78170"/>
                    <a:pt x="1164" y="76375"/>
                  </a:cubicBezTo>
                  <a:cubicBezTo>
                    <a:pt x="1725" y="74583"/>
                    <a:pt x="2673" y="72637"/>
                    <a:pt x="4043" y="70711"/>
                  </a:cubicBezTo>
                  <a:cubicBezTo>
                    <a:pt x="5422" y="68786"/>
                    <a:pt x="7249" y="66928"/>
                    <a:pt x="9519" y="65296"/>
                  </a:cubicBezTo>
                  <a:cubicBezTo>
                    <a:pt x="11769" y="63645"/>
                    <a:pt x="14386" y="62176"/>
                    <a:pt x="17218" y="60772"/>
                  </a:cubicBezTo>
                  <a:cubicBezTo>
                    <a:pt x="20045" y="59358"/>
                    <a:pt x="23090" y="57998"/>
                    <a:pt x="26161" y="56367"/>
                  </a:cubicBezTo>
                  <a:cubicBezTo>
                    <a:pt x="29225" y="54728"/>
                    <a:pt x="32298" y="52754"/>
                    <a:pt x="34988" y="50168"/>
                  </a:cubicBezTo>
                  <a:cubicBezTo>
                    <a:pt x="37670" y="47597"/>
                    <a:pt x="39770" y="44424"/>
                    <a:pt x="40663" y="40971"/>
                  </a:cubicBezTo>
                  <a:cubicBezTo>
                    <a:pt x="41587" y="37525"/>
                    <a:pt x="41326" y="34015"/>
                    <a:pt x="40598" y="30899"/>
                  </a:cubicBezTo>
                  <a:cubicBezTo>
                    <a:pt x="39859" y="27764"/>
                    <a:pt x="38753" y="24926"/>
                    <a:pt x="37678" y="22312"/>
                  </a:cubicBezTo>
                  <a:cubicBezTo>
                    <a:pt x="36602" y="19696"/>
                    <a:pt x="35545" y="17294"/>
                    <a:pt x="34693" y="15061"/>
                  </a:cubicBezTo>
                  <a:cubicBezTo>
                    <a:pt x="33838" y="12830"/>
                    <a:pt x="33162" y="10778"/>
                    <a:pt x="32738" y="8934"/>
                  </a:cubicBezTo>
                  <a:cubicBezTo>
                    <a:pt x="32314" y="7091"/>
                    <a:pt x="32100" y="5472"/>
                    <a:pt x="32062" y="4142"/>
                  </a:cubicBezTo>
                  <a:cubicBezTo>
                    <a:pt x="31971" y="1476"/>
                    <a:pt x="32348" y="17"/>
                    <a:pt x="32242" y="1"/>
                  </a:cubicBezTo>
                  <a:cubicBezTo>
                    <a:pt x="32242" y="1"/>
                    <a:pt x="32242" y="1"/>
                    <a:pt x="322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46"/>
            <p:cNvSpPr/>
            <p:nvPr/>
          </p:nvSpPr>
          <p:spPr>
            <a:xfrm>
              <a:off x="4212575" y="1571300"/>
              <a:ext cx="280300" cy="1480125"/>
            </a:xfrm>
            <a:custGeom>
              <a:avLst/>
              <a:gdLst/>
              <a:ahLst/>
              <a:cxnLst/>
              <a:rect l="l" t="t" r="r" b="b"/>
              <a:pathLst>
                <a:path w="11212" h="59205" extrusionOk="0">
                  <a:moveTo>
                    <a:pt x="62" y="1"/>
                  </a:moveTo>
                  <a:cubicBezTo>
                    <a:pt x="61" y="1"/>
                    <a:pt x="60" y="1"/>
                    <a:pt x="58" y="2"/>
                  </a:cubicBezTo>
                  <a:cubicBezTo>
                    <a:pt x="0" y="34"/>
                    <a:pt x="378" y="829"/>
                    <a:pt x="1072" y="2258"/>
                  </a:cubicBezTo>
                  <a:cubicBezTo>
                    <a:pt x="1766" y="3686"/>
                    <a:pt x="2774" y="5750"/>
                    <a:pt x="3935" y="8337"/>
                  </a:cubicBezTo>
                  <a:cubicBezTo>
                    <a:pt x="5096" y="10923"/>
                    <a:pt x="6417" y="14034"/>
                    <a:pt x="7710" y="17543"/>
                  </a:cubicBezTo>
                  <a:cubicBezTo>
                    <a:pt x="8973" y="21043"/>
                    <a:pt x="10196" y="25014"/>
                    <a:pt x="10230" y="29284"/>
                  </a:cubicBezTo>
                  <a:cubicBezTo>
                    <a:pt x="10265" y="31363"/>
                    <a:pt x="10073" y="33439"/>
                    <a:pt x="9658" y="35475"/>
                  </a:cubicBezTo>
                  <a:cubicBezTo>
                    <a:pt x="9280" y="37386"/>
                    <a:pt x="8782" y="39270"/>
                    <a:pt x="8166" y="41116"/>
                  </a:cubicBezTo>
                  <a:cubicBezTo>
                    <a:pt x="7015" y="44667"/>
                    <a:pt x="5700" y="47789"/>
                    <a:pt x="4686" y="50445"/>
                  </a:cubicBezTo>
                  <a:cubicBezTo>
                    <a:pt x="3656" y="53096"/>
                    <a:pt x="2879" y="55270"/>
                    <a:pt x="2419" y="56797"/>
                  </a:cubicBezTo>
                  <a:cubicBezTo>
                    <a:pt x="1962" y="58325"/>
                    <a:pt x="1771" y="59188"/>
                    <a:pt x="1828" y="59204"/>
                  </a:cubicBezTo>
                  <a:cubicBezTo>
                    <a:pt x="1829" y="59204"/>
                    <a:pt x="1830" y="59204"/>
                    <a:pt x="1831" y="59204"/>
                  </a:cubicBezTo>
                  <a:cubicBezTo>
                    <a:pt x="1904" y="59204"/>
                    <a:pt x="2213" y="58381"/>
                    <a:pt x="2767" y="56917"/>
                  </a:cubicBezTo>
                  <a:cubicBezTo>
                    <a:pt x="3331" y="55433"/>
                    <a:pt x="4197" y="53310"/>
                    <a:pt x="5306" y="50695"/>
                  </a:cubicBezTo>
                  <a:cubicBezTo>
                    <a:pt x="6398" y="48074"/>
                    <a:pt x="7780" y="44976"/>
                    <a:pt x="8993" y="41390"/>
                  </a:cubicBezTo>
                  <a:cubicBezTo>
                    <a:pt x="9643" y="39516"/>
                    <a:pt x="10169" y="37599"/>
                    <a:pt x="10566" y="35654"/>
                  </a:cubicBezTo>
                  <a:cubicBezTo>
                    <a:pt x="11007" y="33554"/>
                    <a:pt x="11211" y="31413"/>
                    <a:pt x="11175" y="29268"/>
                  </a:cubicBezTo>
                  <a:cubicBezTo>
                    <a:pt x="11175" y="27057"/>
                    <a:pt x="10812" y="24916"/>
                    <a:pt x="10329" y="22906"/>
                  </a:cubicBezTo>
                  <a:cubicBezTo>
                    <a:pt x="9838" y="20893"/>
                    <a:pt x="9193" y="19008"/>
                    <a:pt x="8526" y="17241"/>
                  </a:cubicBezTo>
                  <a:cubicBezTo>
                    <a:pt x="7176" y="13714"/>
                    <a:pt x="5785" y="10618"/>
                    <a:pt x="4540" y="8055"/>
                  </a:cubicBezTo>
                  <a:cubicBezTo>
                    <a:pt x="3295" y="5490"/>
                    <a:pt x="2192" y="3466"/>
                    <a:pt x="1397" y="2086"/>
                  </a:cubicBezTo>
                  <a:cubicBezTo>
                    <a:pt x="618" y="734"/>
                    <a:pt x="133" y="1"/>
                    <a:pt x="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46"/>
            <p:cNvSpPr/>
            <p:nvPr/>
          </p:nvSpPr>
          <p:spPr>
            <a:xfrm>
              <a:off x="4445650" y="1654950"/>
              <a:ext cx="266200" cy="1454150"/>
            </a:xfrm>
            <a:custGeom>
              <a:avLst/>
              <a:gdLst/>
              <a:ahLst/>
              <a:cxnLst/>
              <a:rect l="l" t="t" r="r" b="b"/>
              <a:pathLst>
                <a:path w="10648" h="58166" extrusionOk="0">
                  <a:moveTo>
                    <a:pt x="2922" y="0"/>
                  </a:moveTo>
                  <a:cubicBezTo>
                    <a:pt x="2921" y="0"/>
                    <a:pt x="2920" y="0"/>
                    <a:pt x="2919" y="1"/>
                  </a:cubicBezTo>
                  <a:cubicBezTo>
                    <a:pt x="2858" y="34"/>
                    <a:pt x="3218" y="812"/>
                    <a:pt x="3867" y="2213"/>
                  </a:cubicBezTo>
                  <a:cubicBezTo>
                    <a:pt x="4513" y="3616"/>
                    <a:pt x="5446" y="5647"/>
                    <a:pt x="6427" y="8217"/>
                  </a:cubicBezTo>
                  <a:cubicBezTo>
                    <a:pt x="7397" y="10788"/>
                    <a:pt x="8405" y="13916"/>
                    <a:pt x="8999" y="17487"/>
                  </a:cubicBezTo>
                  <a:cubicBezTo>
                    <a:pt x="9552" y="21058"/>
                    <a:pt x="9699" y="25061"/>
                    <a:pt x="9186" y="29213"/>
                  </a:cubicBezTo>
                  <a:cubicBezTo>
                    <a:pt x="8678" y="33365"/>
                    <a:pt x="7701" y="37253"/>
                    <a:pt x="6621" y="40725"/>
                  </a:cubicBezTo>
                  <a:cubicBezTo>
                    <a:pt x="5537" y="44199"/>
                    <a:pt x="4356" y="47268"/>
                    <a:pt x="3338" y="49832"/>
                  </a:cubicBezTo>
                  <a:cubicBezTo>
                    <a:pt x="2401" y="52141"/>
                    <a:pt x="1583" y="54155"/>
                    <a:pt x="876" y="55898"/>
                  </a:cubicBezTo>
                  <a:cubicBezTo>
                    <a:pt x="295" y="57332"/>
                    <a:pt x="0" y="58137"/>
                    <a:pt x="60" y="58165"/>
                  </a:cubicBezTo>
                  <a:cubicBezTo>
                    <a:pt x="61" y="58165"/>
                    <a:pt x="62" y="58166"/>
                    <a:pt x="63" y="58166"/>
                  </a:cubicBezTo>
                  <a:cubicBezTo>
                    <a:pt x="134" y="58166"/>
                    <a:pt x="538" y="57413"/>
                    <a:pt x="1212" y="56047"/>
                  </a:cubicBezTo>
                  <a:cubicBezTo>
                    <a:pt x="1892" y="54657"/>
                    <a:pt x="2856" y="52633"/>
                    <a:pt x="3956" y="50089"/>
                  </a:cubicBezTo>
                  <a:cubicBezTo>
                    <a:pt x="5057" y="47545"/>
                    <a:pt x="6310" y="44485"/>
                    <a:pt x="7451" y="40989"/>
                  </a:cubicBezTo>
                  <a:cubicBezTo>
                    <a:pt x="8588" y="37497"/>
                    <a:pt x="9607" y="33557"/>
                    <a:pt x="10125" y="29325"/>
                  </a:cubicBezTo>
                  <a:cubicBezTo>
                    <a:pt x="10647" y="25092"/>
                    <a:pt x="10471" y="20985"/>
                    <a:pt x="9856" y="17339"/>
                  </a:cubicBezTo>
                  <a:cubicBezTo>
                    <a:pt x="9201" y="13696"/>
                    <a:pt x="8109" y="10540"/>
                    <a:pt x="7049" y="7971"/>
                  </a:cubicBezTo>
                  <a:cubicBezTo>
                    <a:pt x="5976" y="5403"/>
                    <a:pt x="4945" y="3404"/>
                    <a:pt x="4195" y="2048"/>
                  </a:cubicBezTo>
                  <a:cubicBezTo>
                    <a:pt x="3456" y="717"/>
                    <a:pt x="2990" y="0"/>
                    <a:pt x="29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46"/>
            <p:cNvSpPr/>
            <p:nvPr/>
          </p:nvSpPr>
          <p:spPr>
            <a:xfrm>
              <a:off x="4507550" y="258800"/>
              <a:ext cx="870650" cy="1386925"/>
            </a:xfrm>
            <a:custGeom>
              <a:avLst/>
              <a:gdLst/>
              <a:ahLst/>
              <a:cxnLst/>
              <a:rect l="l" t="t" r="r" b="b"/>
              <a:pathLst>
                <a:path w="34826" h="55477" extrusionOk="0">
                  <a:moveTo>
                    <a:pt x="2530" y="1"/>
                  </a:moveTo>
                  <a:lnTo>
                    <a:pt x="2530" y="1"/>
                  </a:lnTo>
                  <a:cubicBezTo>
                    <a:pt x="2319" y="38"/>
                    <a:pt x="2108" y="79"/>
                    <a:pt x="1898" y="119"/>
                  </a:cubicBezTo>
                  <a:cubicBezTo>
                    <a:pt x="1601" y="1079"/>
                    <a:pt x="1321" y="2118"/>
                    <a:pt x="1080" y="3251"/>
                  </a:cubicBezTo>
                  <a:cubicBezTo>
                    <a:pt x="334" y="6746"/>
                    <a:pt x="0" y="11067"/>
                    <a:pt x="679" y="15776"/>
                  </a:cubicBezTo>
                  <a:cubicBezTo>
                    <a:pt x="1032" y="18121"/>
                    <a:pt x="1669" y="20593"/>
                    <a:pt x="2931" y="22905"/>
                  </a:cubicBezTo>
                  <a:cubicBezTo>
                    <a:pt x="4192" y="25223"/>
                    <a:pt x="6073" y="27227"/>
                    <a:pt x="8165" y="28987"/>
                  </a:cubicBezTo>
                  <a:cubicBezTo>
                    <a:pt x="10265" y="30757"/>
                    <a:pt x="12500" y="32224"/>
                    <a:pt x="14683" y="33561"/>
                  </a:cubicBezTo>
                  <a:cubicBezTo>
                    <a:pt x="16865" y="34898"/>
                    <a:pt x="19004" y="36116"/>
                    <a:pt x="20986" y="37350"/>
                  </a:cubicBezTo>
                  <a:cubicBezTo>
                    <a:pt x="22968" y="38584"/>
                    <a:pt x="24805" y="39815"/>
                    <a:pt x="26382" y="41142"/>
                  </a:cubicBezTo>
                  <a:cubicBezTo>
                    <a:pt x="27967" y="42460"/>
                    <a:pt x="29326" y="43826"/>
                    <a:pt x="30431" y="45182"/>
                  </a:cubicBezTo>
                  <a:cubicBezTo>
                    <a:pt x="32657" y="47895"/>
                    <a:pt x="33783" y="50563"/>
                    <a:pt x="34235" y="52462"/>
                  </a:cubicBezTo>
                  <a:cubicBezTo>
                    <a:pt x="34695" y="54364"/>
                    <a:pt x="34662" y="55476"/>
                    <a:pt x="34761" y="55476"/>
                  </a:cubicBezTo>
                  <a:cubicBezTo>
                    <a:pt x="34761" y="55476"/>
                    <a:pt x="34761" y="55476"/>
                    <a:pt x="34762" y="55476"/>
                  </a:cubicBezTo>
                  <a:cubicBezTo>
                    <a:pt x="34793" y="55476"/>
                    <a:pt x="34814" y="55203"/>
                    <a:pt x="34822" y="54675"/>
                  </a:cubicBezTo>
                  <a:cubicBezTo>
                    <a:pt x="34824" y="54530"/>
                    <a:pt x="34825" y="54383"/>
                    <a:pt x="34826" y="54233"/>
                  </a:cubicBezTo>
                  <a:cubicBezTo>
                    <a:pt x="34816" y="54071"/>
                    <a:pt x="34797" y="53893"/>
                    <a:pt x="34780" y="53701"/>
                  </a:cubicBezTo>
                  <a:cubicBezTo>
                    <a:pt x="34745" y="53316"/>
                    <a:pt x="34706" y="52871"/>
                    <a:pt x="34595" y="52381"/>
                  </a:cubicBezTo>
                  <a:cubicBezTo>
                    <a:pt x="34244" y="50411"/>
                    <a:pt x="33174" y="47607"/>
                    <a:pt x="30953" y="44766"/>
                  </a:cubicBezTo>
                  <a:cubicBezTo>
                    <a:pt x="29852" y="43345"/>
                    <a:pt x="28486" y="41917"/>
                    <a:pt x="26886" y="40543"/>
                  </a:cubicBezTo>
                  <a:cubicBezTo>
                    <a:pt x="25292" y="39156"/>
                    <a:pt x="23433" y="37876"/>
                    <a:pt x="21449" y="36612"/>
                  </a:cubicBezTo>
                  <a:cubicBezTo>
                    <a:pt x="17490" y="34070"/>
                    <a:pt x="12878" y="31700"/>
                    <a:pt x="8774" y="28266"/>
                  </a:cubicBezTo>
                  <a:cubicBezTo>
                    <a:pt x="6736" y="26551"/>
                    <a:pt x="4937" y="24631"/>
                    <a:pt x="3741" y="22459"/>
                  </a:cubicBezTo>
                  <a:cubicBezTo>
                    <a:pt x="2541" y="20285"/>
                    <a:pt x="1905" y="17919"/>
                    <a:pt x="1538" y="15642"/>
                  </a:cubicBezTo>
                  <a:cubicBezTo>
                    <a:pt x="832" y="11061"/>
                    <a:pt x="1084" y="6829"/>
                    <a:pt x="1734" y="3381"/>
                  </a:cubicBezTo>
                  <a:cubicBezTo>
                    <a:pt x="1965" y="2155"/>
                    <a:pt x="2240" y="1030"/>
                    <a:pt x="253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46"/>
            <p:cNvSpPr/>
            <p:nvPr/>
          </p:nvSpPr>
          <p:spPr>
            <a:xfrm>
              <a:off x="1467100" y="3148875"/>
              <a:ext cx="1352050" cy="1421275"/>
            </a:xfrm>
            <a:custGeom>
              <a:avLst/>
              <a:gdLst/>
              <a:ahLst/>
              <a:cxnLst/>
              <a:rect l="l" t="t" r="r" b="b"/>
              <a:pathLst>
                <a:path w="54082" h="56851" extrusionOk="0">
                  <a:moveTo>
                    <a:pt x="1760" y="0"/>
                  </a:moveTo>
                  <a:cubicBezTo>
                    <a:pt x="1371" y="835"/>
                    <a:pt x="1008" y="1683"/>
                    <a:pt x="671" y="2541"/>
                  </a:cubicBezTo>
                  <a:cubicBezTo>
                    <a:pt x="620" y="2947"/>
                    <a:pt x="567" y="3347"/>
                    <a:pt x="519" y="3761"/>
                  </a:cubicBezTo>
                  <a:cubicBezTo>
                    <a:pt x="209" y="6557"/>
                    <a:pt x="0" y="9580"/>
                    <a:pt x="206" y="12765"/>
                  </a:cubicBezTo>
                  <a:cubicBezTo>
                    <a:pt x="313" y="14356"/>
                    <a:pt x="527" y="15984"/>
                    <a:pt x="890" y="17620"/>
                  </a:cubicBezTo>
                  <a:cubicBezTo>
                    <a:pt x="1103" y="18430"/>
                    <a:pt x="1308" y="19253"/>
                    <a:pt x="1565" y="20068"/>
                  </a:cubicBezTo>
                  <a:lnTo>
                    <a:pt x="1994" y="21283"/>
                  </a:lnTo>
                  <a:cubicBezTo>
                    <a:pt x="2067" y="21486"/>
                    <a:pt x="2135" y="21693"/>
                    <a:pt x="2214" y="21894"/>
                  </a:cubicBezTo>
                  <a:lnTo>
                    <a:pt x="2474" y="22492"/>
                  </a:lnTo>
                  <a:cubicBezTo>
                    <a:pt x="3835" y="25696"/>
                    <a:pt x="5775" y="28782"/>
                    <a:pt x="8200" y="31548"/>
                  </a:cubicBezTo>
                  <a:cubicBezTo>
                    <a:pt x="10608" y="34330"/>
                    <a:pt x="13302" y="36728"/>
                    <a:pt x="16092" y="38767"/>
                  </a:cubicBezTo>
                  <a:cubicBezTo>
                    <a:pt x="18876" y="40816"/>
                    <a:pt x="21744" y="42535"/>
                    <a:pt x="24549" y="44000"/>
                  </a:cubicBezTo>
                  <a:cubicBezTo>
                    <a:pt x="30174" y="46921"/>
                    <a:pt x="35476" y="48997"/>
                    <a:pt x="39884" y="50802"/>
                  </a:cubicBezTo>
                  <a:cubicBezTo>
                    <a:pt x="44302" y="52587"/>
                    <a:pt x="47855" y="54072"/>
                    <a:pt x="50280" y="55171"/>
                  </a:cubicBezTo>
                  <a:lnTo>
                    <a:pt x="53069" y="56446"/>
                  </a:lnTo>
                  <a:cubicBezTo>
                    <a:pt x="53651" y="56712"/>
                    <a:pt x="53989" y="56851"/>
                    <a:pt x="54054" y="56851"/>
                  </a:cubicBezTo>
                  <a:cubicBezTo>
                    <a:pt x="54060" y="56851"/>
                    <a:pt x="54064" y="56849"/>
                    <a:pt x="54065" y="56847"/>
                  </a:cubicBezTo>
                  <a:cubicBezTo>
                    <a:pt x="54081" y="56818"/>
                    <a:pt x="53768" y="56623"/>
                    <a:pt x="53155" y="56277"/>
                  </a:cubicBezTo>
                  <a:cubicBezTo>
                    <a:pt x="52547" y="55923"/>
                    <a:pt x="51628" y="55443"/>
                    <a:pt x="50437" y="54839"/>
                  </a:cubicBezTo>
                  <a:cubicBezTo>
                    <a:pt x="48055" y="53634"/>
                    <a:pt x="44527" y="52050"/>
                    <a:pt x="40140" y="50186"/>
                  </a:cubicBezTo>
                  <a:cubicBezTo>
                    <a:pt x="35764" y="48301"/>
                    <a:pt x="30502" y="46164"/>
                    <a:pt x="24955" y="43230"/>
                  </a:cubicBezTo>
                  <a:cubicBezTo>
                    <a:pt x="22188" y="41759"/>
                    <a:pt x="19376" y="40050"/>
                    <a:pt x="16642" y="38024"/>
                  </a:cubicBezTo>
                  <a:cubicBezTo>
                    <a:pt x="13904" y="36009"/>
                    <a:pt x="11267" y="33649"/>
                    <a:pt x="8915" y="30930"/>
                  </a:cubicBezTo>
                  <a:cubicBezTo>
                    <a:pt x="6545" y="28228"/>
                    <a:pt x="4657" y="25230"/>
                    <a:pt x="3325" y="22129"/>
                  </a:cubicBezTo>
                  <a:lnTo>
                    <a:pt x="3071" y="21552"/>
                  </a:lnTo>
                  <a:cubicBezTo>
                    <a:pt x="2993" y="21358"/>
                    <a:pt x="2927" y="21158"/>
                    <a:pt x="2856" y="20962"/>
                  </a:cubicBezTo>
                  <a:lnTo>
                    <a:pt x="2435" y="19787"/>
                  </a:lnTo>
                  <a:cubicBezTo>
                    <a:pt x="2183" y="18999"/>
                    <a:pt x="1980" y="18203"/>
                    <a:pt x="1770" y="17420"/>
                  </a:cubicBezTo>
                  <a:cubicBezTo>
                    <a:pt x="1409" y="15838"/>
                    <a:pt x="1190" y="14258"/>
                    <a:pt x="1074" y="12705"/>
                  </a:cubicBezTo>
                  <a:cubicBezTo>
                    <a:pt x="849" y="9597"/>
                    <a:pt x="1024" y="6618"/>
                    <a:pt x="1298" y="3845"/>
                  </a:cubicBezTo>
                  <a:cubicBezTo>
                    <a:pt x="1435" y="2515"/>
                    <a:pt x="1588" y="1234"/>
                    <a:pt x="17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46"/>
            <p:cNvSpPr/>
            <p:nvPr/>
          </p:nvSpPr>
          <p:spPr>
            <a:xfrm>
              <a:off x="1824325" y="2096600"/>
              <a:ext cx="3843875" cy="2912375"/>
            </a:xfrm>
            <a:custGeom>
              <a:avLst/>
              <a:gdLst/>
              <a:ahLst/>
              <a:cxnLst/>
              <a:rect l="l" t="t" r="r" b="b"/>
              <a:pathLst>
                <a:path w="153755" h="116495" extrusionOk="0">
                  <a:moveTo>
                    <a:pt x="135072" y="0"/>
                  </a:moveTo>
                  <a:cubicBezTo>
                    <a:pt x="130094" y="2373"/>
                    <a:pt x="124820" y="4064"/>
                    <a:pt x="119391" y="5026"/>
                  </a:cubicBezTo>
                  <a:cubicBezTo>
                    <a:pt x="119272" y="9674"/>
                    <a:pt x="121210" y="16576"/>
                    <a:pt x="118706" y="20806"/>
                  </a:cubicBezTo>
                  <a:cubicBezTo>
                    <a:pt x="117722" y="22466"/>
                    <a:pt x="116018" y="23037"/>
                    <a:pt x="114124" y="23037"/>
                  </a:cubicBezTo>
                  <a:cubicBezTo>
                    <a:pt x="111541" y="23037"/>
                    <a:pt x="108604" y="21975"/>
                    <a:pt x="106657" y="21163"/>
                  </a:cubicBezTo>
                  <a:cubicBezTo>
                    <a:pt x="104441" y="20239"/>
                    <a:pt x="102460" y="19836"/>
                    <a:pt x="100507" y="19836"/>
                  </a:cubicBezTo>
                  <a:cubicBezTo>
                    <a:pt x="98222" y="19836"/>
                    <a:pt x="95974" y="20388"/>
                    <a:pt x="93428" y="21301"/>
                  </a:cubicBezTo>
                  <a:cubicBezTo>
                    <a:pt x="89499" y="22709"/>
                    <a:pt x="86484" y="25832"/>
                    <a:pt x="83217" y="28426"/>
                  </a:cubicBezTo>
                  <a:cubicBezTo>
                    <a:pt x="77655" y="32842"/>
                    <a:pt x="71021" y="35896"/>
                    <a:pt x="64051" y="37249"/>
                  </a:cubicBezTo>
                  <a:lnTo>
                    <a:pt x="4054" y="47059"/>
                  </a:lnTo>
                  <a:cubicBezTo>
                    <a:pt x="0" y="53801"/>
                    <a:pt x="3876" y="63429"/>
                    <a:pt x="7139" y="69940"/>
                  </a:cubicBezTo>
                  <a:cubicBezTo>
                    <a:pt x="11114" y="77869"/>
                    <a:pt x="16937" y="84769"/>
                    <a:pt x="23205" y="90980"/>
                  </a:cubicBezTo>
                  <a:cubicBezTo>
                    <a:pt x="31012" y="98715"/>
                    <a:pt x="39733" y="105779"/>
                    <a:pt x="49875" y="110011"/>
                  </a:cubicBezTo>
                  <a:cubicBezTo>
                    <a:pt x="60192" y="114315"/>
                    <a:pt x="71339" y="116494"/>
                    <a:pt x="82502" y="116494"/>
                  </a:cubicBezTo>
                  <a:cubicBezTo>
                    <a:pt x="84985" y="116494"/>
                    <a:pt x="87467" y="116387"/>
                    <a:pt x="89942" y="116171"/>
                  </a:cubicBezTo>
                  <a:cubicBezTo>
                    <a:pt x="101615" y="115152"/>
                    <a:pt x="113230" y="111921"/>
                    <a:pt x="123472" y="106165"/>
                  </a:cubicBezTo>
                  <a:cubicBezTo>
                    <a:pt x="134594" y="99914"/>
                    <a:pt x="141454" y="91812"/>
                    <a:pt x="147282" y="80802"/>
                  </a:cubicBezTo>
                  <a:cubicBezTo>
                    <a:pt x="151329" y="73160"/>
                    <a:pt x="153755" y="64544"/>
                    <a:pt x="153325" y="55850"/>
                  </a:cubicBezTo>
                  <a:cubicBezTo>
                    <a:pt x="153051" y="50338"/>
                    <a:pt x="151556" y="44936"/>
                    <a:pt x="148905" y="40093"/>
                  </a:cubicBezTo>
                  <a:cubicBezTo>
                    <a:pt x="147277" y="37121"/>
                    <a:pt x="145618" y="34684"/>
                    <a:pt x="142884" y="32683"/>
                  </a:cubicBezTo>
                  <a:cubicBezTo>
                    <a:pt x="140399" y="30866"/>
                    <a:pt x="137673" y="29337"/>
                    <a:pt x="135741" y="26874"/>
                  </a:cubicBezTo>
                  <a:cubicBezTo>
                    <a:pt x="132228" y="22397"/>
                    <a:pt x="133447" y="13483"/>
                    <a:pt x="133811" y="8204"/>
                  </a:cubicBezTo>
                  <a:cubicBezTo>
                    <a:pt x="133884" y="7141"/>
                    <a:pt x="134162" y="435"/>
                    <a:pt x="13507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46"/>
            <p:cNvSpPr/>
            <p:nvPr/>
          </p:nvSpPr>
          <p:spPr>
            <a:xfrm>
              <a:off x="3417600" y="2958175"/>
              <a:ext cx="1690700" cy="1431425"/>
            </a:xfrm>
            <a:custGeom>
              <a:avLst/>
              <a:gdLst/>
              <a:ahLst/>
              <a:cxnLst/>
              <a:rect l="l" t="t" r="r" b="b"/>
              <a:pathLst>
                <a:path w="67628" h="57257" extrusionOk="0">
                  <a:moveTo>
                    <a:pt x="26119" y="1"/>
                  </a:moveTo>
                  <a:cubicBezTo>
                    <a:pt x="24359" y="1464"/>
                    <a:pt x="22599" y="2956"/>
                    <a:pt x="21026" y="4611"/>
                  </a:cubicBezTo>
                  <a:cubicBezTo>
                    <a:pt x="19460" y="6825"/>
                    <a:pt x="17871" y="9070"/>
                    <a:pt x="16700" y="11512"/>
                  </a:cubicBezTo>
                  <a:cubicBezTo>
                    <a:pt x="16623" y="11926"/>
                    <a:pt x="16580" y="12347"/>
                    <a:pt x="16569" y="12768"/>
                  </a:cubicBezTo>
                  <a:cubicBezTo>
                    <a:pt x="16532" y="14657"/>
                    <a:pt x="15047" y="15602"/>
                    <a:pt x="13581" y="15602"/>
                  </a:cubicBezTo>
                  <a:cubicBezTo>
                    <a:pt x="12784" y="15602"/>
                    <a:pt x="11993" y="15323"/>
                    <a:pt x="11442" y="14765"/>
                  </a:cubicBezTo>
                  <a:cubicBezTo>
                    <a:pt x="11372" y="15047"/>
                    <a:pt x="11315" y="15334"/>
                    <a:pt x="11290" y="15628"/>
                  </a:cubicBezTo>
                  <a:cubicBezTo>
                    <a:pt x="11170" y="17145"/>
                    <a:pt x="11757" y="18616"/>
                    <a:pt x="12132" y="20090"/>
                  </a:cubicBezTo>
                  <a:cubicBezTo>
                    <a:pt x="13076" y="23813"/>
                    <a:pt x="12672" y="27751"/>
                    <a:pt x="11886" y="31510"/>
                  </a:cubicBezTo>
                  <a:cubicBezTo>
                    <a:pt x="9990" y="40572"/>
                    <a:pt x="5874" y="49162"/>
                    <a:pt x="0" y="56317"/>
                  </a:cubicBezTo>
                  <a:cubicBezTo>
                    <a:pt x="815" y="56668"/>
                    <a:pt x="1640" y="56981"/>
                    <a:pt x="2479" y="57257"/>
                  </a:cubicBezTo>
                  <a:cubicBezTo>
                    <a:pt x="4561" y="57093"/>
                    <a:pt x="6646" y="57058"/>
                    <a:pt x="8733" y="57058"/>
                  </a:cubicBezTo>
                  <a:cubicBezTo>
                    <a:pt x="10311" y="57058"/>
                    <a:pt x="11890" y="57078"/>
                    <a:pt x="13472" y="57078"/>
                  </a:cubicBezTo>
                  <a:cubicBezTo>
                    <a:pt x="14930" y="57078"/>
                    <a:pt x="16389" y="57061"/>
                    <a:pt x="17852" y="56995"/>
                  </a:cubicBezTo>
                  <a:cubicBezTo>
                    <a:pt x="18524" y="56965"/>
                    <a:pt x="19194" y="56916"/>
                    <a:pt x="19861" y="56856"/>
                  </a:cubicBezTo>
                  <a:cubicBezTo>
                    <a:pt x="23653" y="56315"/>
                    <a:pt x="27388" y="55401"/>
                    <a:pt x="31087" y="54365"/>
                  </a:cubicBezTo>
                  <a:cubicBezTo>
                    <a:pt x="32748" y="53782"/>
                    <a:pt x="34383" y="53114"/>
                    <a:pt x="35992" y="52364"/>
                  </a:cubicBezTo>
                  <a:cubicBezTo>
                    <a:pt x="36442" y="52154"/>
                    <a:pt x="36886" y="52061"/>
                    <a:pt x="37308" y="52061"/>
                  </a:cubicBezTo>
                  <a:cubicBezTo>
                    <a:pt x="37578" y="52061"/>
                    <a:pt x="37839" y="52099"/>
                    <a:pt x="38088" y="52169"/>
                  </a:cubicBezTo>
                  <a:cubicBezTo>
                    <a:pt x="40253" y="51381"/>
                    <a:pt x="42360" y="50492"/>
                    <a:pt x="44413" y="49471"/>
                  </a:cubicBezTo>
                  <a:cubicBezTo>
                    <a:pt x="44457" y="49434"/>
                    <a:pt x="44497" y="49395"/>
                    <a:pt x="44544" y="49358"/>
                  </a:cubicBezTo>
                  <a:cubicBezTo>
                    <a:pt x="46042" y="48185"/>
                    <a:pt x="47618" y="47326"/>
                    <a:pt x="49291" y="46525"/>
                  </a:cubicBezTo>
                  <a:cubicBezTo>
                    <a:pt x="51174" y="45028"/>
                    <a:pt x="53195" y="43712"/>
                    <a:pt x="54980" y="42094"/>
                  </a:cubicBezTo>
                  <a:cubicBezTo>
                    <a:pt x="57418" y="39885"/>
                    <a:pt x="59555" y="37249"/>
                    <a:pt x="61590" y="34668"/>
                  </a:cubicBezTo>
                  <a:cubicBezTo>
                    <a:pt x="64095" y="31488"/>
                    <a:pt x="65605" y="27743"/>
                    <a:pt x="67627" y="24302"/>
                  </a:cubicBezTo>
                  <a:cubicBezTo>
                    <a:pt x="61579" y="20234"/>
                    <a:pt x="54276" y="18082"/>
                    <a:pt x="46987" y="18082"/>
                  </a:cubicBezTo>
                  <a:cubicBezTo>
                    <a:pt x="43496" y="18082"/>
                    <a:pt x="40007" y="18576"/>
                    <a:pt x="36661" y="19589"/>
                  </a:cubicBezTo>
                  <a:cubicBezTo>
                    <a:pt x="38493" y="19035"/>
                    <a:pt x="33992" y="8019"/>
                    <a:pt x="33366" y="6933"/>
                  </a:cubicBezTo>
                  <a:cubicBezTo>
                    <a:pt x="31456" y="3619"/>
                    <a:pt x="29108" y="1675"/>
                    <a:pt x="261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46"/>
            <p:cNvSpPr/>
            <p:nvPr/>
          </p:nvSpPr>
          <p:spPr>
            <a:xfrm>
              <a:off x="3432700" y="3139575"/>
              <a:ext cx="1874225" cy="1260625"/>
            </a:xfrm>
            <a:custGeom>
              <a:avLst/>
              <a:gdLst/>
              <a:ahLst/>
              <a:cxnLst/>
              <a:rect l="l" t="t" r="r" b="b"/>
              <a:pathLst>
                <a:path w="74969" h="50425" extrusionOk="0">
                  <a:moveTo>
                    <a:pt x="74888" y="0"/>
                  </a:moveTo>
                  <a:cubicBezTo>
                    <a:pt x="74849" y="0"/>
                    <a:pt x="74615" y="252"/>
                    <a:pt x="74204" y="733"/>
                  </a:cubicBezTo>
                  <a:cubicBezTo>
                    <a:pt x="73788" y="1244"/>
                    <a:pt x="73200" y="2022"/>
                    <a:pt x="72551" y="3094"/>
                  </a:cubicBezTo>
                  <a:cubicBezTo>
                    <a:pt x="71895" y="4161"/>
                    <a:pt x="71188" y="5526"/>
                    <a:pt x="70476" y="7154"/>
                  </a:cubicBezTo>
                  <a:cubicBezTo>
                    <a:pt x="69757" y="8778"/>
                    <a:pt x="69041" y="10664"/>
                    <a:pt x="68200" y="12716"/>
                  </a:cubicBezTo>
                  <a:cubicBezTo>
                    <a:pt x="67366" y="14768"/>
                    <a:pt x="66311" y="16948"/>
                    <a:pt x="65070" y="19241"/>
                  </a:cubicBezTo>
                  <a:cubicBezTo>
                    <a:pt x="63834" y="21531"/>
                    <a:pt x="62396" y="23915"/>
                    <a:pt x="60709" y="26300"/>
                  </a:cubicBezTo>
                  <a:cubicBezTo>
                    <a:pt x="59012" y="28675"/>
                    <a:pt x="57099" y="31090"/>
                    <a:pt x="54855" y="33322"/>
                  </a:cubicBezTo>
                  <a:cubicBezTo>
                    <a:pt x="52608" y="35553"/>
                    <a:pt x="50041" y="37631"/>
                    <a:pt x="47169" y="39360"/>
                  </a:cubicBezTo>
                  <a:cubicBezTo>
                    <a:pt x="44266" y="41065"/>
                    <a:pt x="41300" y="42511"/>
                    <a:pt x="38358" y="43718"/>
                  </a:cubicBezTo>
                  <a:cubicBezTo>
                    <a:pt x="35416" y="44927"/>
                    <a:pt x="32480" y="45842"/>
                    <a:pt x="29662" y="46629"/>
                  </a:cubicBezTo>
                  <a:cubicBezTo>
                    <a:pt x="24006" y="48141"/>
                    <a:pt x="18772" y="48951"/>
                    <a:pt x="14360" y="49391"/>
                  </a:cubicBezTo>
                  <a:cubicBezTo>
                    <a:pt x="9945" y="49832"/>
                    <a:pt x="6350" y="49980"/>
                    <a:pt x="3866" y="50037"/>
                  </a:cubicBezTo>
                  <a:cubicBezTo>
                    <a:pt x="2624" y="50087"/>
                    <a:pt x="1657" y="50077"/>
                    <a:pt x="1002" y="50108"/>
                  </a:cubicBezTo>
                  <a:cubicBezTo>
                    <a:pt x="347" y="50131"/>
                    <a:pt x="3" y="50158"/>
                    <a:pt x="2" y="50190"/>
                  </a:cubicBezTo>
                  <a:cubicBezTo>
                    <a:pt x="0" y="50223"/>
                    <a:pt x="344" y="50260"/>
                    <a:pt x="1000" y="50299"/>
                  </a:cubicBezTo>
                  <a:cubicBezTo>
                    <a:pt x="1655" y="50329"/>
                    <a:pt x="2621" y="50398"/>
                    <a:pt x="3867" y="50404"/>
                  </a:cubicBezTo>
                  <a:cubicBezTo>
                    <a:pt x="4422" y="50417"/>
                    <a:pt x="5033" y="50424"/>
                    <a:pt x="5696" y="50424"/>
                  </a:cubicBezTo>
                  <a:cubicBezTo>
                    <a:pt x="8010" y="50424"/>
                    <a:pt x="10963" y="50334"/>
                    <a:pt x="14422" y="50056"/>
                  </a:cubicBezTo>
                  <a:cubicBezTo>
                    <a:pt x="18869" y="49698"/>
                    <a:pt x="24157" y="48953"/>
                    <a:pt x="29886" y="47470"/>
                  </a:cubicBezTo>
                  <a:cubicBezTo>
                    <a:pt x="32740" y="46699"/>
                    <a:pt x="35717" y="45790"/>
                    <a:pt x="38705" y="44575"/>
                  </a:cubicBezTo>
                  <a:cubicBezTo>
                    <a:pt x="41691" y="43364"/>
                    <a:pt x="44701" y="41905"/>
                    <a:pt x="47654" y="40171"/>
                  </a:cubicBezTo>
                  <a:cubicBezTo>
                    <a:pt x="50601" y="38395"/>
                    <a:pt x="53221" y="36265"/>
                    <a:pt x="55507" y="33977"/>
                  </a:cubicBezTo>
                  <a:cubicBezTo>
                    <a:pt x="57796" y="31682"/>
                    <a:pt x="59718" y="29223"/>
                    <a:pt x="61420" y="26801"/>
                  </a:cubicBezTo>
                  <a:cubicBezTo>
                    <a:pt x="63113" y="24370"/>
                    <a:pt x="64543" y="21939"/>
                    <a:pt x="65761" y="19610"/>
                  </a:cubicBezTo>
                  <a:cubicBezTo>
                    <a:pt x="66981" y="17284"/>
                    <a:pt x="68017" y="15054"/>
                    <a:pt x="68820" y="12965"/>
                  </a:cubicBezTo>
                  <a:cubicBezTo>
                    <a:pt x="69627" y="10884"/>
                    <a:pt x="70296" y="8988"/>
                    <a:pt x="70962" y="7359"/>
                  </a:cubicBezTo>
                  <a:cubicBezTo>
                    <a:pt x="71622" y="5728"/>
                    <a:pt x="72271" y="4361"/>
                    <a:pt x="72869" y="3279"/>
                  </a:cubicBezTo>
                  <a:cubicBezTo>
                    <a:pt x="74058" y="1107"/>
                    <a:pt x="74968" y="59"/>
                    <a:pt x="74892" y="2"/>
                  </a:cubicBezTo>
                  <a:cubicBezTo>
                    <a:pt x="74891" y="1"/>
                    <a:pt x="74890" y="0"/>
                    <a:pt x="7488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46"/>
            <p:cNvSpPr/>
            <p:nvPr/>
          </p:nvSpPr>
          <p:spPr>
            <a:xfrm>
              <a:off x="3834175" y="2744775"/>
              <a:ext cx="419950" cy="526225"/>
            </a:xfrm>
            <a:custGeom>
              <a:avLst/>
              <a:gdLst/>
              <a:ahLst/>
              <a:cxnLst/>
              <a:rect l="l" t="t" r="r" b="b"/>
              <a:pathLst>
                <a:path w="16798" h="21049" extrusionOk="0">
                  <a:moveTo>
                    <a:pt x="16690" y="0"/>
                  </a:moveTo>
                  <a:cubicBezTo>
                    <a:pt x="16529" y="0"/>
                    <a:pt x="15961" y="1406"/>
                    <a:pt x="14498" y="3275"/>
                  </a:cubicBezTo>
                  <a:cubicBezTo>
                    <a:pt x="13761" y="4232"/>
                    <a:pt x="12782" y="5294"/>
                    <a:pt x="11620" y="6406"/>
                  </a:cubicBezTo>
                  <a:cubicBezTo>
                    <a:pt x="10457" y="7517"/>
                    <a:pt x="9109" y="8677"/>
                    <a:pt x="7697" y="9915"/>
                  </a:cubicBezTo>
                  <a:cubicBezTo>
                    <a:pt x="6281" y="11159"/>
                    <a:pt x="4966" y="12402"/>
                    <a:pt x="3873" y="13640"/>
                  </a:cubicBezTo>
                  <a:cubicBezTo>
                    <a:pt x="2780" y="14877"/>
                    <a:pt x="1907" y="16101"/>
                    <a:pt x="1317" y="17211"/>
                  </a:cubicBezTo>
                  <a:cubicBezTo>
                    <a:pt x="112" y="19438"/>
                    <a:pt x="0" y="21042"/>
                    <a:pt x="96" y="21047"/>
                  </a:cubicBezTo>
                  <a:cubicBezTo>
                    <a:pt x="98" y="21048"/>
                    <a:pt x="101" y="21048"/>
                    <a:pt x="103" y="21048"/>
                  </a:cubicBezTo>
                  <a:cubicBezTo>
                    <a:pt x="264" y="21048"/>
                    <a:pt x="614" y="19558"/>
                    <a:pt x="1893" y="17549"/>
                  </a:cubicBezTo>
                  <a:cubicBezTo>
                    <a:pt x="2531" y="16527"/>
                    <a:pt x="3422" y="15395"/>
                    <a:pt x="4516" y="14226"/>
                  </a:cubicBezTo>
                  <a:cubicBezTo>
                    <a:pt x="5610" y="13056"/>
                    <a:pt x="6915" y="11858"/>
                    <a:pt x="8319" y="10624"/>
                  </a:cubicBezTo>
                  <a:cubicBezTo>
                    <a:pt x="9728" y="9389"/>
                    <a:pt x="11076" y="8196"/>
                    <a:pt x="12230" y="7025"/>
                  </a:cubicBezTo>
                  <a:cubicBezTo>
                    <a:pt x="13383" y="5853"/>
                    <a:pt x="14345" y="4709"/>
                    <a:pt x="15039" y="3666"/>
                  </a:cubicBezTo>
                  <a:cubicBezTo>
                    <a:pt x="16448" y="1579"/>
                    <a:pt x="16798" y="25"/>
                    <a:pt x="16699" y="2"/>
                  </a:cubicBezTo>
                  <a:cubicBezTo>
                    <a:pt x="16696" y="1"/>
                    <a:pt x="16693" y="0"/>
                    <a:pt x="166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46"/>
            <p:cNvSpPr/>
            <p:nvPr/>
          </p:nvSpPr>
          <p:spPr>
            <a:xfrm>
              <a:off x="1767600" y="2207375"/>
              <a:ext cx="2508375" cy="2193825"/>
            </a:xfrm>
            <a:custGeom>
              <a:avLst/>
              <a:gdLst/>
              <a:ahLst/>
              <a:cxnLst/>
              <a:rect l="l" t="t" r="r" b="b"/>
              <a:pathLst>
                <a:path w="100335" h="87753" extrusionOk="0">
                  <a:moveTo>
                    <a:pt x="31245" y="1"/>
                  </a:moveTo>
                  <a:cubicBezTo>
                    <a:pt x="25146" y="1"/>
                    <a:pt x="19058" y="1667"/>
                    <a:pt x="13758" y="4827"/>
                  </a:cubicBezTo>
                  <a:cubicBezTo>
                    <a:pt x="6812" y="8968"/>
                    <a:pt x="1765" y="15693"/>
                    <a:pt x="928" y="23863"/>
                  </a:cubicBezTo>
                  <a:cubicBezTo>
                    <a:pt x="1" y="32928"/>
                    <a:pt x="1816" y="42140"/>
                    <a:pt x="5664" y="50369"/>
                  </a:cubicBezTo>
                  <a:cubicBezTo>
                    <a:pt x="12627" y="65253"/>
                    <a:pt x="25491" y="76833"/>
                    <a:pt x="40736" y="82808"/>
                  </a:cubicBezTo>
                  <a:cubicBezTo>
                    <a:pt x="48673" y="85919"/>
                    <a:pt x="57218" y="87753"/>
                    <a:pt x="65765" y="87753"/>
                  </a:cubicBezTo>
                  <a:cubicBezTo>
                    <a:pt x="67385" y="87753"/>
                    <a:pt x="69005" y="87687"/>
                    <a:pt x="70621" y="87551"/>
                  </a:cubicBezTo>
                  <a:cubicBezTo>
                    <a:pt x="72964" y="87357"/>
                    <a:pt x="75292" y="87008"/>
                    <a:pt x="77589" y="86506"/>
                  </a:cubicBezTo>
                  <a:cubicBezTo>
                    <a:pt x="85103" y="84855"/>
                    <a:pt x="93327" y="81024"/>
                    <a:pt x="96816" y="73801"/>
                  </a:cubicBezTo>
                  <a:cubicBezTo>
                    <a:pt x="100058" y="67089"/>
                    <a:pt x="100335" y="58683"/>
                    <a:pt x="96849" y="52006"/>
                  </a:cubicBezTo>
                  <a:cubicBezTo>
                    <a:pt x="92449" y="43582"/>
                    <a:pt x="84175" y="37721"/>
                    <a:pt x="75852" y="33586"/>
                  </a:cubicBezTo>
                  <a:cubicBezTo>
                    <a:pt x="61184" y="26297"/>
                    <a:pt x="58274" y="7823"/>
                    <a:pt x="42483" y="1989"/>
                  </a:cubicBezTo>
                  <a:cubicBezTo>
                    <a:pt x="38858" y="649"/>
                    <a:pt x="35049" y="1"/>
                    <a:pt x="3124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46"/>
            <p:cNvSpPr/>
            <p:nvPr/>
          </p:nvSpPr>
          <p:spPr>
            <a:xfrm>
              <a:off x="4811850" y="2107000"/>
              <a:ext cx="381650" cy="442425"/>
            </a:xfrm>
            <a:custGeom>
              <a:avLst/>
              <a:gdLst/>
              <a:ahLst/>
              <a:cxnLst/>
              <a:rect l="l" t="t" r="r" b="b"/>
              <a:pathLst>
                <a:path w="15266" h="17697" extrusionOk="0">
                  <a:moveTo>
                    <a:pt x="15266" y="0"/>
                  </a:moveTo>
                  <a:cubicBezTo>
                    <a:pt x="10529" y="3277"/>
                    <a:pt x="5371" y="5796"/>
                    <a:pt x="1" y="7466"/>
                  </a:cubicBezTo>
                  <a:cubicBezTo>
                    <a:pt x="265" y="10760"/>
                    <a:pt x="842" y="14558"/>
                    <a:pt x="198" y="17696"/>
                  </a:cubicBezTo>
                  <a:cubicBezTo>
                    <a:pt x="4931" y="17171"/>
                    <a:pt x="9583" y="15744"/>
                    <a:pt x="13892" y="13504"/>
                  </a:cubicBezTo>
                  <a:cubicBezTo>
                    <a:pt x="14003" y="11409"/>
                    <a:pt x="14197" y="9424"/>
                    <a:pt x="14310" y="7788"/>
                  </a:cubicBezTo>
                  <a:cubicBezTo>
                    <a:pt x="14374" y="6855"/>
                    <a:pt x="14596" y="1566"/>
                    <a:pt x="15266" y="0"/>
                  </a:cubicBezTo>
                  <a:close/>
                </a:path>
              </a:pathLst>
            </a:custGeom>
            <a:solidFill>
              <a:srgbClr val="FD6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46"/>
            <p:cNvSpPr/>
            <p:nvPr/>
          </p:nvSpPr>
          <p:spPr>
            <a:xfrm>
              <a:off x="3808375" y="455275"/>
              <a:ext cx="1722600" cy="1916575"/>
            </a:xfrm>
            <a:custGeom>
              <a:avLst/>
              <a:gdLst/>
              <a:ahLst/>
              <a:cxnLst/>
              <a:rect l="l" t="t" r="r" b="b"/>
              <a:pathLst>
                <a:path w="68904" h="76663" extrusionOk="0">
                  <a:moveTo>
                    <a:pt x="24306" y="0"/>
                  </a:moveTo>
                  <a:lnTo>
                    <a:pt x="24306" y="0"/>
                  </a:lnTo>
                  <a:cubicBezTo>
                    <a:pt x="23523" y="177"/>
                    <a:pt x="22755" y="378"/>
                    <a:pt x="22027" y="638"/>
                  </a:cubicBezTo>
                  <a:cubicBezTo>
                    <a:pt x="15951" y="2803"/>
                    <a:pt x="9779" y="7074"/>
                    <a:pt x="6486" y="12703"/>
                  </a:cubicBezTo>
                  <a:cubicBezTo>
                    <a:pt x="3553" y="17717"/>
                    <a:pt x="1109" y="23200"/>
                    <a:pt x="456" y="29025"/>
                  </a:cubicBezTo>
                  <a:cubicBezTo>
                    <a:pt x="0" y="33091"/>
                    <a:pt x="154" y="36941"/>
                    <a:pt x="2079" y="40563"/>
                  </a:cubicBezTo>
                  <a:cubicBezTo>
                    <a:pt x="4013" y="44205"/>
                    <a:pt x="5026" y="48546"/>
                    <a:pt x="5013" y="52659"/>
                  </a:cubicBezTo>
                  <a:cubicBezTo>
                    <a:pt x="4980" y="63644"/>
                    <a:pt x="13522" y="73101"/>
                    <a:pt x="23893" y="75659"/>
                  </a:cubicBezTo>
                  <a:cubicBezTo>
                    <a:pt x="25665" y="76093"/>
                    <a:pt x="27470" y="76386"/>
                    <a:pt x="29291" y="76534"/>
                  </a:cubicBezTo>
                  <a:cubicBezTo>
                    <a:pt x="30335" y="76620"/>
                    <a:pt x="31385" y="76662"/>
                    <a:pt x="32437" y="76662"/>
                  </a:cubicBezTo>
                  <a:cubicBezTo>
                    <a:pt x="41764" y="76662"/>
                    <a:pt x="51303" y="73318"/>
                    <a:pt x="58377" y="67215"/>
                  </a:cubicBezTo>
                  <a:cubicBezTo>
                    <a:pt x="65922" y="60706"/>
                    <a:pt x="68725" y="52615"/>
                    <a:pt x="68904" y="43374"/>
                  </a:cubicBezTo>
                  <a:cubicBezTo>
                    <a:pt x="62584" y="39615"/>
                    <a:pt x="55056" y="38338"/>
                    <a:pt x="47854" y="36653"/>
                  </a:cubicBezTo>
                  <a:cubicBezTo>
                    <a:pt x="43839" y="35714"/>
                    <a:pt x="39815" y="34603"/>
                    <a:pt x="36211" y="32603"/>
                  </a:cubicBezTo>
                  <a:cubicBezTo>
                    <a:pt x="30406" y="29378"/>
                    <a:pt x="25933" y="23834"/>
                    <a:pt x="24010" y="17478"/>
                  </a:cubicBezTo>
                  <a:cubicBezTo>
                    <a:pt x="22981" y="14078"/>
                    <a:pt x="22690" y="10465"/>
                    <a:pt x="23105" y="6940"/>
                  </a:cubicBezTo>
                  <a:cubicBezTo>
                    <a:pt x="23412" y="4345"/>
                    <a:pt x="23373" y="2231"/>
                    <a:pt x="2430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46"/>
            <p:cNvSpPr/>
            <p:nvPr/>
          </p:nvSpPr>
          <p:spPr>
            <a:xfrm>
              <a:off x="3417050" y="3236700"/>
              <a:ext cx="556750" cy="1164350"/>
            </a:xfrm>
            <a:custGeom>
              <a:avLst/>
              <a:gdLst/>
              <a:ahLst/>
              <a:cxnLst/>
              <a:rect l="l" t="t" r="r" b="b"/>
              <a:pathLst>
                <a:path w="22270" h="46574" extrusionOk="0">
                  <a:moveTo>
                    <a:pt x="21826" y="0"/>
                  </a:moveTo>
                  <a:cubicBezTo>
                    <a:pt x="21676" y="1486"/>
                    <a:pt x="21483" y="3039"/>
                    <a:pt x="21247" y="4661"/>
                  </a:cubicBezTo>
                  <a:cubicBezTo>
                    <a:pt x="21010" y="5947"/>
                    <a:pt x="20831" y="7289"/>
                    <a:pt x="20520" y="8646"/>
                  </a:cubicBezTo>
                  <a:cubicBezTo>
                    <a:pt x="20374" y="9327"/>
                    <a:pt x="20227" y="10018"/>
                    <a:pt x="20078" y="10718"/>
                  </a:cubicBezTo>
                  <a:cubicBezTo>
                    <a:pt x="19904" y="11413"/>
                    <a:pt x="19728" y="12116"/>
                    <a:pt x="19550" y="12828"/>
                  </a:cubicBezTo>
                  <a:cubicBezTo>
                    <a:pt x="18081" y="18514"/>
                    <a:pt x="15778" y="24601"/>
                    <a:pt x="12488" y="30528"/>
                  </a:cubicBezTo>
                  <a:cubicBezTo>
                    <a:pt x="10818" y="33475"/>
                    <a:pt x="8974" y="36229"/>
                    <a:pt x="7035" y="38767"/>
                  </a:cubicBezTo>
                  <a:cubicBezTo>
                    <a:pt x="5111" y="41319"/>
                    <a:pt x="3008" y="43584"/>
                    <a:pt x="941" y="45666"/>
                  </a:cubicBezTo>
                  <a:lnTo>
                    <a:pt x="0" y="46573"/>
                  </a:lnTo>
                  <a:cubicBezTo>
                    <a:pt x="33" y="46573"/>
                    <a:pt x="66" y="46573"/>
                    <a:pt x="99" y="46573"/>
                  </a:cubicBezTo>
                  <a:cubicBezTo>
                    <a:pt x="246" y="46573"/>
                    <a:pt x="394" y="46574"/>
                    <a:pt x="542" y="46574"/>
                  </a:cubicBezTo>
                  <a:cubicBezTo>
                    <a:pt x="638" y="46574"/>
                    <a:pt x="735" y="46573"/>
                    <a:pt x="832" y="46572"/>
                  </a:cubicBezTo>
                  <a:cubicBezTo>
                    <a:pt x="1004" y="46406"/>
                    <a:pt x="1175" y="46246"/>
                    <a:pt x="1348" y="46079"/>
                  </a:cubicBezTo>
                  <a:cubicBezTo>
                    <a:pt x="3444" y="43990"/>
                    <a:pt x="5574" y="41713"/>
                    <a:pt x="7522" y="39142"/>
                  </a:cubicBezTo>
                  <a:cubicBezTo>
                    <a:pt x="9485" y="36586"/>
                    <a:pt x="11351" y="33811"/>
                    <a:pt x="13037" y="30835"/>
                  </a:cubicBezTo>
                  <a:cubicBezTo>
                    <a:pt x="16357" y="24853"/>
                    <a:pt x="18662" y="18708"/>
                    <a:pt x="20111" y="12971"/>
                  </a:cubicBezTo>
                  <a:cubicBezTo>
                    <a:pt x="20287" y="12254"/>
                    <a:pt x="20459" y="11544"/>
                    <a:pt x="20631" y="10843"/>
                  </a:cubicBezTo>
                  <a:cubicBezTo>
                    <a:pt x="20777" y="10138"/>
                    <a:pt x="20920" y="9441"/>
                    <a:pt x="21062" y="8753"/>
                  </a:cubicBezTo>
                  <a:cubicBezTo>
                    <a:pt x="21366" y="7385"/>
                    <a:pt x="21535" y="6033"/>
                    <a:pt x="21762" y="4737"/>
                  </a:cubicBezTo>
                  <a:cubicBezTo>
                    <a:pt x="21969" y="3224"/>
                    <a:pt x="22138" y="1771"/>
                    <a:pt x="22269" y="382"/>
                  </a:cubicBezTo>
                  <a:cubicBezTo>
                    <a:pt x="22120" y="256"/>
                    <a:pt x="21976" y="124"/>
                    <a:pt x="21826" y="0"/>
                  </a:cubicBezTo>
                  <a:close/>
                </a:path>
              </a:pathLst>
            </a:custGeom>
            <a:solidFill>
              <a:srgbClr val="5869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8" name="Google Shape;1908;p46"/>
            <p:cNvSpPr/>
            <p:nvPr/>
          </p:nvSpPr>
          <p:spPr>
            <a:xfrm>
              <a:off x="2234025" y="3069650"/>
              <a:ext cx="1483600" cy="863150"/>
            </a:xfrm>
            <a:custGeom>
              <a:avLst/>
              <a:gdLst/>
              <a:ahLst/>
              <a:cxnLst/>
              <a:rect l="l" t="t" r="r" b="b"/>
              <a:pathLst>
                <a:path w="59344" h="34526" extrusionOk="0">
                  <a:moveTo>
                    <a:pt x="58959" y="0"/>
                  </a:moveTo>
                  <a:cubicBezTo>
                    <a:pt x="58677" y="343"/>
                    <a:pt x="58396" y="686"/>
                    <a:pt x="58099" y="1036"/>
                  </a:cubicBezTo>
                  <a:cubicBezTo>
                    <a:pt x="54790" y="4938"/>
                    <a:pt x="50454" y="9269"/>
                    <a:pt x="45086" y="13396"/>
                  </a:cubicBezTo>
                  <a:cubicBezTo>
                    <a:pt x="39738" y="17542"/>
                    <a:pt x="33351" y="21441"/>
                    <a:pt x="26296" y="24796"/>
                  </a:cubicBezTo>
                  <a:cubicBezTo>
                    <a:pt x="19237" y="28154"/>
                    <a:pt x="12191" y="30638"/>
                    <a:pt x="5691" y="32542"/>
                  </a:cubicBezTo>
                  <a:cubicBezTo>
                    <a:pt x="3743" y="33118"/>
                    <a:pt x="1848" y="33624"/>
                    <a:pt x="0" y="34073"/>
                  </a:cubicBezTo>
                  <a:cubicBezTo>
                    <a:pt x="156" y="34225"/>
                    <a:pt x="310" y="34376"/>
                    <a:pt x="467" y="34526"/>
                  </a:cubicBezTo>
                  <a:cubicBezTo>
                    <a:pt x="2218" y="34105"/>
                    <a:pt x="4014" y="33633"/>
                    <a:pt x="5852" y="33099"/>
                  </a:cubicBezTo>
                  <a:cubicBezTo>
                    <a:pt x="12384" y="31219"/>
                    <a:pt x="19470" y="28741"/>
                    <a:pt x="26566" y="25365"/>
                  </a:cubicBezTo>
                  <a:cubicBezTo>
                    <a:pt x="33660" y="21992"/>
                    <a:pt x="40078" y="18053"/>
                    <a:pt x="45441" y="13854"/>
                  </a:cubicBezTo>
                  <a:cubicBezTo>
                    <a:pt x="50823" y="9676"/>
                    <a:pt x="55156" y="5283"/>
                    <a:pt x="58439" y="1322"/>
                  </a:cubicBezTo>
                  <a:cubicBezTo>
                    <a:pt x="58752" y="945"/>
                    <a:pt x="59048" y="577"/>
                    <a:pt x="59343" y="208"/>
                  </a:cubicBezTo>
                  <a:cubicBezTo>
                    <a:pt x="59216" y="139"/>
                    <a:pt x="59087" y="68"/>
                    <a:pt x="58959" y="0"/>
                  </a:cubicBezTo>
                  <a:close/>
                </a:path>
              </a:pathLst>
            </a:custGeom>
            <a:solidFill>
              <a:srgbClr val="5869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9" name="Google Shape;1909;p46"/>
            <p:cNvSpPr/>
            <p:nvPr/>
          </p:nvSpPr>
          <p:spPr>
            <a:xfrm>
              <a:off x="2133600" y="2485750"/>
              <a:ext cx="1015300" cy="1336650"/>
            </a:xfrm>
            <a:custGeom>
              <a:avLst/>
              <a:gdLst/>
              <a:ahLst/>
              <a:cxnLst/>
              <a:rect l="l" t="t" r="r" b="b"/>
              <a:pathLst>
                <a:path w="40612" h="53466" extrusionOk="0">
                  <a:moveTo>
                    <a:pt x="40232" y="1"/>
                  </a:moveTo>
                  <a:cubicBezTo>
                    <a:pt x="39390" y="4068"/>
                    <a:pt x="38066" y="8744"/>
                    <a:pt x="36036" y="13687"/>
                  </a:cubicBezTo>
                  <a:cubicBezTo>
                    <a:pt x="33870" y="19029"/>
                    <a:pt x="30827" y="24644"/>
                    <a:pt x="26916" y="30025"/>
                  </a:cubicBezTo>
                  <a:cubicBezTo>
                    <a:pt x="22995" y="35402"/>
                    <a:pt x="18573" y="40008"/>
                    <a:pt x="14137" y="43690"/>
                  </a:cubicBezTo>
                  <a:cubicBezTo>
                    <a:pt x="9714" y="47395"/>
                    <a:pt x="5331" y="50231"/>
                    <a:pt x="1506" y="52328"/>
                  </a:cubicBezTo>
                  <a:cubicBezTo>
                    <a:pt x="993" y="52611"/>
                    <a:pt x="492" y="52878"/>
                    <a:pt x="1" y="53136"/>
                  </a:cubicBezTo>
                  <a:cubicBezTo>
                    <a:pt x="96" y="53246"/>
                    <a:pt x="189" y="53356"/>
                    <a:pt x="284" y="53466"/>
                  </a:cubicBezTo>
                  <a:cubicBezTo>
                    <a:pt x="752" y="53229"/>
                    <a:pt x="1230" y="52979"/>
                    <a:pt x="1717" y="52719"/>
                  </a:cubicBezTo>
                  <a:cubicBezTo>
                    <a:pt x="5591" y="50661"/>
                    <a:pt x="10032" y="47844"/>
                    <a:pt x="14507" y="44135"/>
                  </a:cubicBezTo>
                  <a:cubicBezTo>
                    <a:pt x="18997" y="40452"/>
                    <a:pt x="23472" y="35817"/>
                    <a:pt x="27424" y="30396"/>
                  </a:cubicBezTo>
                  <a:cubicBezTo>
                    <a:pt x="31368" y="24969"/>
                    <a:pt x="34420" y="19300"/>
                    <a:pt x="36572" y="13905"/>
                  </a:cubicBezTo>
                  <a:cubicBezTo>
                    <a:pt x="38533" y="9058"/>
                    <a:pt x="39809" y="4463"/>
                    <a:pt x="40611" y="443"/>
                  </a:cubicBezTo>
                  <a:cubicBezTo>
                    <a:pt x="40486" y="294"/>
                    <a:pt x="40358" y="148"/>
                    <a:pt x="40232" y="1"/>
                  </a:cubicBezTo>
                  <a:close/>
                </a:path>
              </a:pathLst>
            </a:custGeom>
            <a:solidFill>
              <a:srgbClr val="5869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0" name="Google Shape;1910;p46"/>
            <p:cNvSpPr/>
            <p:nvPr/>
          </p:nvSpPr>
          <p:spPr>
            <a:xfrm>
              <a:off x="1806175" y="2276125"/>
              <a:ext cx="1078650" cy="892375"/>
            </a:xfrm>
            <a:custGeom>
              <a:avLst/>
              <a:gdLst/>
              <a:ahLst/>
              <a:cxnLst/>
              <a:rect l="l" t="t" r="r" b="b"/>
              <a:pathLst>
                <a:path w="43146" h="35695" extrusionOk="0">
                  <a:moveTo>
                    <a:pt x="42761" y="1"/>
                  </a:moveTo>
                  <a:cubicBezTo>
                    <a:pt x="41107" y="748"/>
                    <a:pt x="39169" y="1663"/>
                    <a:pt x="36998" y="2758"/>
                  </a:cubicBezTo>
                  <a:cubicBezTo>
                    <a:pt x="33417" y="4563"/>
                    <a:pt x="29229" y="6887"/>
                    <a:pt x="24804" y="9825"/>
                  </a:cubicBezTo>
                  <a:cubicBezTo>
                    <a:pt x="20378" y="12757"/>
                    <a:pt x="15738" y="16349"/>
                    <a:pt x="11337" y="20629"/>
                  </a:cubicBezTo>
                  <a:cubicBezTo>
                    <a:pt x="6963" y="24937"/>
                    <a:pt x="3303" y="29546"/>
                    <a:pt x="490" y="34061"/>
                  </a:cubicBezTo>
                  <a:cubicBezTo>
                    <a:pt x="320" y="34330"/>
                    <a:pt x="164" y="34599"/>
                    <a:pt x="0" y="34869"/>
                  </a:cubicBezTo>
                  <a:cubicBezTo>
                    <a:pt x="51" y="35145"/>
                    <a:pt x="110" y="35420"/>
                    <a:pt x="166" y="35694"/>
                  </a:cubicBezTo>
                  <a:cubicBezTo>
                    <a:pt x="431" y="35254"/>
                    <a:pt x="698" y="34812"/>
                    <a:pt x="981" y="34369"/>
                  </a:cubicBezTo>
                  <a:cubicBezTo>
                    <a:pt x="3796" y="29911"/>
                    <a:pt x="7439" y="25351"/>
                    <a:pt x="11778" y="21079"/>
                  </a:cubicBezTo>
                  <a:cubicBezTo>
                    <a:pt x="16145" y="16831"/>
                    <a:pt x="20742" y="13250"/>
                    <a:pt x="25126" y="10306"/>
                  </a:cubicBezTo>
                  <a:cubicBezTo>
                    <a:pt x="29510" y="7357"/>
                    <a:pt x="33658" y="5003"/>
                    <a:pt x="37202" y="3153"/>
                  </a:cubicBezTo>
                  <a:cubicBezTo>
                    <a:pt x="39457" y="1975"/>
                    <a:pt x="41460" y="988"/>
                    <a:pt x="43145" y="183"/>
                  </a:cubicBezTo>
                  <a:cubicBezTo>
                    <a:pt x="43017" y="122"/>
                    <a:pt x="42891" y="60"/>
                    <a:pt x="42761" y="1"/>
                  </a:cubicBezTo>
                  <a:close/>
                </a:path>
              </a:pathLst>
            </a:custGeom>
            <a:solidFill>
              <a:srgbClr val="5869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1" name="Google Shape;1911;p46"/>
            <p:cNvSpPr/>
            <p:nvPr/>
          </p:nvSpPr>
          <p:spPr>
            <a:xfrm>
              <a:off x="4239500" y="1797150"/>
              <a:ext cx="217625" cy="85150"/>
            </a:xfrm>
            <a:custGeom>
              <a:avLst/>
              <a:gdLst/>
              <a:ahLst/>
              <a:cxnLst/>
              <a:rect l="l" t="t" r="r" b="b"/>
              <a:pathLst>
                <a:path w="8705" h="3406" extrusionOk="0">
                  <a:moveTo>
                    <a:pt x="8628" y="1"/>
                  </a:moveTo>
                  <a:cubicBezTo>
                    <a:pt x="8526" y="1"/>
                    <a:pt x="8289" y="548"/>
                    <a:pt x="7673" y="1200"/>
                  </a:cubicBezTo>
                  <a:cubicBezTo>
                    <a:pt x="7054" y="1869"/>
                    <a:pt x="5944" y="2632"/>
                    <a:pt x="4564" y="2761"/>
                  </a:cubicBezTo>
                  <a:cubicBezTo>
                    <a:pt x="4435" y="2772"/>
                    <a:pt x="4307" y="2778"/>
                    <a:pt x="4180" y="2778"/>
                  </a:cubicBezTo>
                  <a:cubicBezTo>
                    <a:pt x="2958" y="2778"/>
                    <a:pt x="1886" y="2277"/>
                    <a:pt x="1227" y="1780"/>
                  </a:cubicBezTo>
                  <a:cubicBezTo>
                    <a:pt x="517" y="1258"/>
                    <a:pt x="185" y="772"/>
                    <a:pt x="78" y="772"/>
                  </a:cubicBezTo>
                  <a:cubicBezTo>
                    <a:pt x="73" y="772"/>
                    <a:pt x="68" y="773"/>
                    <a:pt x="63" y="776"/>
                  </a:cubicBezTo>
                  <a:cubicBezTo>
                    <a:pt x="0" y="804"/>
                    <a:pt x="198" y="1423"/>
                    <a:pt x="942" y="2123"/>
                  </a:cubicBezTo>
                  <a:cubicBezTo>
                    <a:pt x="1601" y="2755"/>
                    <a:pt x="2796" y="3405"/>
                    <a:pt x="4220" y="3405"/>
                  </a:cubicBezTo>
                  <a:cubicBezTo>
                    <a:pt x="4352" y="3405"/>
                    <a:pt x="4485" y="3400"/>
                    <a:pt x="4620" y="3388"/>
                  </a:cubicBezTo>
                  <a:cubicBezTo>
                    <a:pt x="6219" y="3237"/>
                    <a:pt x="7430" y="2294"/>
                    <a:pt x="8013" y="1486"/>
                  </a:cubicBezTo>
                  <a:cubicBezTo>
                    <a:pt x="8621" y="664"/>
                    <a:pt x="8705" y="20"/>
                    <a:pt x="8638" y="3"/>
                  </a:cubicBezTo>
                  <a:cubicBezTo>
                    <a:pt x="8635" y="2"/>
                    <a:pt x="8631" y="1"/>
                    <a:pt x="86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2" name="Google Shape;1912;p46"/>
            <p:cNvSpPr/>
            <p:nvPr/>
          </p:nvSpPr>
          <p:spPr>
            <a:xfrm>
              <a:off x="2076475" y="2370125"/>
              <a:ext cx="1107000" cy="989475"/>
            </a:xfrm>
            <a:custGeom>
              <a:avLst/>
              <a:gdLst/>
              <a:ahLst/>
              <a:cxnLst/>
              <a:rect l="l" t="t" r="r" b="b"/>
              <a:pathLst>
                <a:path w="44280" h="39579" extrusionOk="0">
                  <a:moveTo>
                    <a:pt x="19092" y="1"/>
                  </a:moveTo>
                  <a:cubicBezTo>
                    <a:pt x="12919" y="1"/>
                    <a:pt x="6951" y="2424"/>
                    <a:pt x="3595" y="8150"/>
                  </a:cubicBezTo>
                  <a:cubicBezTo>
                    <a:pt x="2670" y="9726"/>
                    <a:pt x="2096" y="11491"/>
                    <a:pt x="1747" y="13285"/>
                  </a:cubicBezTo>
                  <a:cubicBezTo>
                    <a:pt x="1" y="22239"/>
                    <a:pt x="4318" y="32113"/>
                    <a:pt x="12182" y="36737"/>
                  </a:cubicBezTo>
                  <a:cubicBezTo>
                    <a:pt x="15426" y="38645"/>
                    <a:pt x="19181" y="39579"/>
                    <a:pt x="22940" y="39579"/>
                  </a:cubicBezTo>
                  <a:cubicBezTo>
                    <a:pt x="28291" y="39579"/>
                    <a:pt x="33650" y="37686"/>
                    <a:pt x="37554" y="34014"/>
                  </a:cubicBezTo>
                  <a:cubicBezTo>
                    <a:pt x="41241" y="30546"/>
                    <a:pt x="44279" y="24199"/>
                    <a:pt x="43499" y="19011"/>
                  </a:cubicBezTo>
                  <a:cubicBezTo>
                    <a:pt x="43014" y="15794"/>
                    <a:pt x="40859" y="12348"/>
                    <a:pt x="38484" y="9641"/>
                  </a:cubicBezTo>
                  <a:cubicBezTo>
                    <a:pt x="37674" y="8721"/>
                    <a:pt x="36840" y="7886"/>
                    <a:pt x="36037" y="7175"/>
                  </a:cubicBezTo>
                  <a:cubicBezTo>
                    <a:pt x="33101" y="4575"/>
                    <a:pt x="29848" y="2069"/>
                    <a:pt x="26017" y="983"/>
                  </a:cubicBezTo>
                  <a:cubicBezTo>
                    <a:pt x="23765" y="344"/>
                    <a:pt x="21414" y="1"/>
                    <a:pt x="1909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3" name="Google Shape;1913;p46"/>
            <p:cNvSpPr/>
            <p:nvPr/>
          </p:nvSpPr>
          <p:spPr>
            <a:xfrm>
              <a:off x="3799625" y="1148000"/>
              <a:ext cx="212600" cy="118600"/>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4" name="Google Shape;1914;p46"/>
            <p:cNvSpPr/>
            <p:nvPr/>
          </p:nvSpPr>
          <p:spPr>
            <a:xfrm>
              <a:off x="4339650" y="1054175"/>
              <a:ext cx="172000" cy="110250"/>
            </a:xfrm>
            <a:custGeom>
              <a:avLst/>
              <a:gdLst/>
              <a:ahLst/>
              <a:cxnLst/>
              <a:rect l="l" t="t" r="r" b="b"/>
              <a:pathLst>
                <a:path w="6880" h="4410" extrusionOk="0">
                  <a:moveTo>
                    <a:pt x="5778" y="0"/>
                  </a:moveTo>
                  <a:cubicBezTo>
                    <a:pt x="4251" y="524"/>
                    <a:pt x="2969" y="1251"/>
                    <a:pt x="2065" y="1978"/>
                  </a:cubicBezTo>
                  <a:cubicBezTo>
                    <a:pt x="571" y="3161"/>
                    <a:pt x="1" y="4217"/>
                    <a:pt x="178" y="4375"/>
                  </a:cubicBezTo>
                  <a:cubicBezTo>
                    <a:pt x="202" y="4398"/>
                    <a:pt x="235" y="4409"/>
                    <a:pt x="277" y="4409"/>
                  </a:cubicBezTo>
                  <a:cubicBezTo>
                    <a:pt x="597" y="4409"/>
                    <a:pt x="1444" y="3796"/>
                    <a:pt x="2791" y="3099"/>
                  </a:cubicBezTo>
                  <a:cubicBezTo>
                    <a:pt x="3848" y="2541"/>
                    <a:pt x="5254" y="1966"/>
                    <a:pt x="6879" y="1575"/>
                  </a:cubicBezTo>
                  <a:cubicBezTo>
                    <a:pt x="6493" y="1063"/>
                    <a:pt x="6126" y="539"/>
                    <a:pt x="57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46"/>
            <p:cNvSpPr/>
            <p:nvPr/>
          </p:nvSpPr>
          <p:spPr>
            <a:xfrm>
              <a:off x="4354975" y="1748600"/>
              <a:ext cx="37675" cy="34050"/>
            </a:xfrm>
            <a:custGeom>
              <a:avLst/>
              <a:gdLst/>
              <a:ahLst/>
              <a:cxnLst/>
              <a:rect l="l" t="t" r="r" b="b"/>
              <a:pathLst>
                <a:path w="1507" h="1362" extrusionOk="0">
                  <a:moveTo>
                    <a:pt x="1276" y="1"/>
                  </a:moveTo>
                  <a:cubicBezTo>
                    <a:pt x="1103" y="1"/>
                    <a:pt x="804" y="179"/>
                    <a:pt x="529" y="461"/>
                  </a:cubicBezTo>
                  <a:cubicBezTo>
                    <a:pt x="181" y="817"/>
                    <a:pt x="0" y="1203"/>
                    <a:pt x="124" y="1325"/>
                  </a:cubicBezTo>
                  <a:cubicBezTo>
                    <a:pt x="150" y="1350"/>
                    <a:pt x="186" y="1362"/>
                    <a:pt x="231" y="1362"/>
                  </a:cubicBezTo>
                  <a:cubicBezTo>
                    <a:pt x="404" y="1362"/>
                    <a:pt x="702" y="1184"/>
                    <a:pt x="979" y="901"/>
                  </a:cubicBezTo>
                  <a:cubicBezTo>
                    <a:pt x="1326" y="546"/>
                    <a:pt x="1506" y="159"/>
                    <a:pt x="1382" y="38"/>
                  </a:cubicBezTo>
                  <a:cubicBezTo>
                    <a:pt x="1357" y="13"/>
                    <a:pt x="1320" y="1"/>
                    <a:pt x="1276" y="1"/>
                  </a:cubicBezTo>
                  <a:close/>
                </a:path>
              </a:pathLst>
            </a:custGeom>
            <a:solidFill>
              <a:srgbClr val="CC53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46"/>
            <p:cNvSpPr/>
            <p:nvPr/>
          </p:nvSpPr>
          <p:spPr>
            <a:xfrm>
              <a:off x="3929675" y="1620350"/>
              <a:ext cx="226975" cy="96850"/>
            </a:xfrm>
            <a:custGeom>
              <a:avLst/>
              <a:gdLst/>
              <a:ahLst/>
              <a:cxnLst/>
              <a:rect l="l" t="t" r="r" b="b"/>
              <a:pathLst>
                <a:path w="9079" h="3874" extrusionOk="0">
                  <a:moveTo>
                    <a:pt x="193" y="1"/>
                  </a:moveTo>
                  <a:cubicBezTo>
                    <a:pt x="175" y="1"/>
                    <a:pt x="158" y="5"/>
                    <a:pt x="143" y="14"/>
                  </a:cubicBezTo>
                  <a:cubicBezTo>
                    <a:pt x="1" y="90"/>
                    <a:pt x="126" y="705"/>
                    <a:pt x="718" y="1500"/>
                  </a:cubicBezTo>
                  <a:cubicBezTo>
                    <a:pt x="1296" y="2288"/>
                    <a:pt x="2406" y="3218"/>
                    <a:pt x="3899" y="3640"/>
                  </a:cubicBezTo>
                  <a:cubicBezTo>
                    <a:pt x="4482" y="3805"/>
                    <a:pt x="5056" y="3873"/>
                    <a:pt x="5593" y="3873"/>
                  </a:cubicBezTo>
                  <a:cubicBezTo>
                    <a:pt x="6430" y="3873"/>
                    <a:pt x="7177" y="3707"/>
                    <a:pt x="7729" y="3483"/>
                  </a:cubicBezTo>
                  <a:cubicBezTo>
                    <a:pt x="8650" y="3115"/>
                    <a:pt x="9078" y="2656"/>
                    <a:pt x="8998" y="2517"/>
                  </a:cubicBezTo>
                  <a:cubicBezTo>
                    <a:pt x="8971" y="2466"/>
                    <a:pt x="8899" y="2446"/>
                    <a:pt x="8788" y="2446"/>
                  </a:cubicBezTo>
                  <a:cubicBezTo>
                    <a:pt x="8540" y="2446"/>
                    <a:pt x="8093" y="2545"/>
                    <a:pt x="7501" y="2622"/>
                  </a:cubicBezTo>
                  <a:cubicBezTo>
                    <a:pt x="7153" y="2670"/>
                    <a:pt x="6749" y="2704"/>
                    <a:pt x="6310" y="2704"/>
                  </a:cubicBezTo>
                  <a:cubicBezTo>
                    <a:pt x="5674" y="2704"/>
                    <a:pt x="4963" y="2633"/>
                    <a:pt x="4242" y="2429"/>
                  </a:cubicBezTo>
                  <a:cubicBezTo>
                    <a:pt x="3021" y="2085"/>
                    <a:pt x="2028" y="1432"/>
                    <a:pt x="1362" y="888"/>
                  </a:cubicBezTo>
                  <a:cubicBezTo>
                    <a:pt x="753" y="394"/>
                    <a:pt x="376" y="1"/>
                    <a:pt x="1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7" name="Google Shape;1917;p46"/>
            <p:cNvSpPr/>
            <p:nvPr/>
          </p:nvSpPr>
          <p:spPr>
            <a:xfrm>
              <a:off x="4492700" y="1480000"/>
              <a:ext cx="397075" cy="210275"/>
            </a:xfrm>
            <a:custGeom>
              <a:avLst/>
              <a:gdLst/>
              <a:ahLst/>
              <a:cxnLst/>
              <a:rect l="l" t="t" r="r" b="b"/>
              <a:pathLst>
                <a:path w="15883" h="8411" extrusionOk="0">
                  <a:moveTo>
                    <a:pt x="15722" y="1"/>
                  </a:moveTo>
                  <a:cubicBezTo>
                    <a:pt x="15529" y="1"/>
                    <a:pt x="15129" y="990"/>
                    <a:pt x="14164" y="2300"/>
                  </a:cubicBezTo>
                  <a:cubicBezTo>
                    <a:pt x="13186" y="3644"/>
                    <a:pt x="11497" y="5299"/>
                    <a:pt x="9187" y="6302"/>
                  </a:cubicBezTo>
                  <a:cubicBezTo>
                    <a:pt x="7351" y="7097"/>
                    <a:pt x="5483" y="7341"/>
                    <a:pt x="3958" y="7341"/>
                  </a:cubicBezTo>
                  <a:cubicBezTo>
                    <a:pt x="3562" y="7341"/>
                    <a:pt x="3189" y="7324"/>
                    <a:pt x="2846" y="7297"/>
                  </a:cubicBezTo>
                  <a:cubicBezTo>
                    <a:pt x="1537" y="7197"/>
                    <a:pt x="617" y="6992"/>
                    <a:pt x="243" y="6992"/>
                  </a:cubicBezTo>
                  <a:cubicBezTo>
                    <a:pt x="137" y="6992"/>
                    <a:pt x="75" y="7009"/>
                    <a:pt x="61" y="7049"/>
                  </a:cubicBezTo>
                  <a:cubicBezTo>
                    <a:pt x="0" y="7188"/>
                    <a:pt x="949" y="7805"/>
                    <a:pt x="2722" y="8178"/>
                  </a:cubicBezTo>
                  <a:cubicBezTo>
                    <a:pt x="3377" y="8319"/>
                    <a:pt x="4157" y="8411"/>
                    <a:pt x="5012" y="8411"/>
                  </a:cubicBezTo>
                  <a:cubicBezTo>
                    <a:pt x="6436" y="8411"/>
                    <a:pt x="8070" y="8157"/>
                    <a:pt x="9688" y="7457"/>
                  </a:cubicBezTo>
                  <a:cubicBezTo>
                    <a:pt x="12280" y="6333"/>
                    <a:pt x="14058" y="4362"/>
                    <a:pt x="14912" y="2781"/>
                  </a:cubicBezTo>
                  <a:cubicBezTo>
                    <a:pt x="15791" y="1182"/>
                    <a:pt x="15882" y="39"/>
                    <a:pt x="15739" y="3"/>
                  </a:cubicBezTo>
                  <a:cubicBezTo>
                    <a:pt x="15734" y="2"/>
                    <a:pt x="15728" y="1"/>
                    <a:pt x="157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8" name="Google Shape;1918;p46"/>
            <p:cNvSpPr/>
            <p:nvPr/>
          </p:nvSpPr>
          <p:spPr>
            <a:xfrm>
              <a:off x="4855975" y="1541075"/>
              <a:ext cx="70275" cy="28875"/>
            </a:xfrm>
            <a:custGeom>
              <a:avLst/>
              <a:gdLst/>
              <a:ahLst/>
              <a:cxnLst/>
              <a:rect l="l" t="t" r="r" b="b"/>
              <a:pathLst>
                <a:path w="2811" h="1155" extrusionOk="0">
                  <a:moveTo>
                    <a:pt x="377" y="1"/>
                  </a:moveTo>
                  <a:cubicBezTo>
                    <a:pt x="183" y="1"/>
                    <a:pt x="59" y="38"/>
                    <a:pt x="42" y="107"/>
                  </a:cubicBezTo>
                  <a:cubicBezTo>
                    <a:pt x="1" y="277"/>
                    <a:pt x="577" y="563"/>
                    <a:pt x="1304" y="830"/>
                  </a:cubicBezTo>
                  <a:cubicBezTo>
                    <a:pt x="1828" y="1021"/>
                    <a:pt x="2299" y="1154"/>
                    <a:pt x="2550" y="1154"/>
                  </a:cubicBezTo>
                  <a:cubicBezTo>
                    <a:pt x="2647" y="1154"/>
                    <a:pt x="2711" y="1134"/>
                    <a:pt x="2732" y="1090"/>
                  </a:cubicBezTo>
                  <a:cubicBezTo>
                    <a:pt x="2810" y="937"/>
                    <a:pt x="2283" y="517"/>
                    <a:pt x="1519" y="239"/>
                  </a:cubicBezTo>
                  <a:cubicBezTo>
                    <a:pt x="1071" y="76"/>
                    <a:pt x="653" y="1"/>
                    <a:pt x="3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46"/>
            <p:cNvSpPr/>
            <p:nvPr/>
          </p:nvSpPr>
          <p:spPr>
            <a:xfrm>
              <a:off x="4828425" y="1582200"/>
              <a:ext cx="64000" cy="48475"/>
            </a:xfrm>
            <a:custGeom>
              <a:avLst/>
              <a:gdLst/>
              <a:ahLst/>
              <a:cxnLst/>
              <a:rect l="l" t="t" r="r" b="b"/>
              <a:pathLst>
                <a:path w="2560" h="1939" extrusionOk="0">
                  <a:moveTo>
                    <a:pt x="201" y="1"/>
                  </a:moveTo>
                  <a:cubicBezTo>
                    <a:pt x="161" y="1"/>
                    <a:pt x="131" y="10"/>
                    <a:pt x="114" y="31"/>
                  </a:cubicBezTo>
                  <a:cubicBezTo>
                    <a:pt x="0" y="164"/>
                    <a:pt x="437" y="694"/>
                    <a:pt x="1087" y="1214"/>
                  </a:cubicBezTo>
                  <a:cubicBezTo>
                    <a:pt x="1632" y="1651"/>
                    <a:pt x="2151" y="1939"/>
                    <a:pt x="2366" y="1939"/>
                  </a:cubicBezTo>
                  <a:cubicBezTo>
                    <a:pt x="2408" y="1939"/>
                    <a:pt x="2438" y="1928"/>
                    <a:pt x="2455" y="1906"/>
                  </a:cubicBezTo>
                  <a:cubicBezTo>
                    <a:pt x="2559" y="1767"/>
                    <a:pt x="2123" y="1237"/>
                    <a:pt x="1481" y="723"/>
                  </a:cubicBezTo>
                  <a:cubicBezTo>
                    <a:pt x="938" y="289"/>
                    <a:pt x="418" y="1"/>
                    <a:pt x="2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46"/>
            <p:cNvSpPr/>
            <p:nvPr/>
          </p:nvSpPr>
          <p:spPr>
            <a:xfrm>
              <a:off x="4803150" y="1614625"/>
              <a:ext cx="33325" cy="59725"/>
            </a:xfrm>
            <a:custGeom>
              <a:avLst/>
              <a:gdLst/>
              <a:ahLst/>
              <a:cxnLst/>
              <a:rect l="l" t="t" r="r" b="b"/>
              <a:pathLst>
                <a:path w="1333" h="2389" extrusionOk="0">
                  <a:moveTo>
                    <a:pt x="193" y="0"/>
                  </a:moveTo>
                  <a:cubicBezTo>
                    <a:pt x="181" y="0"/>
                    <a:pt x="170" y="2"/>
                    <a:pt x="159" y="7"/>
                  </a:cubicBezTo>
                  <a:cubicBezTo>
                    <a:pt x="0" y="76"/>
                    <a:pt x="97" y="662"/>
                    <a:pt x="377" y="1318"/>
                  </a:cubicBezTo>
                  <a:cubicBezTo>
                    <a:pt x="639" y="1932"/>
                    <a:pt x="967" y="2389"/>
                    <a:pt x="1139" y="2389"/>
                  </a:cubicBezTo>
                  <a:cubicBezTo>
                    <a:pt x="1151" y="2389"/>
                    <a:pt x="1162" y="2386"/>
                    <a:pt x="1172" y="2382"/>
                  </a:cubicBezTo>
                  <a:cubicBezTo>
                    <a:pt x="1332" y="2314"/>
                    <a:pt x="1235" y="1727"/>
                    <a:pt x="956" y="1070"/>
                  </a:cubicBezTo>
                  <a:cubicBezTo>
                    <a:pt x="694" y="457"/>
                    <a:pt x="366" y="0"/>
                    <a:pt x="1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1" name="Google Shape;1921;p46"/>
            <p:cNvSpPr/>
            <p:nvPr/>
          </p:nvSpPr>
          <p:spPr>
            <a:xfrm>
              <a:off x="3915025" y="1651750"/>
              <a:ext cx="51225" cy="45200"/>
            </a:xfrm>
            <a:custGeom>
              <a:avLst/>
              <a:gdLst/>
              <a:ahLst/>
              <a:cxnLst/>
              <a:rect l="l" t="t" r="r" b="b"/>
              <a:pathLst>
                <a:path w="2049" h="1808" extrusionOk="0">
                  <a:moveTo>
                    <a:pt x="1843" y="1"/>
                  </a:moveTo>
                  <a:cubicBezTo>
                    <a:pt x="1641" y="1"/>
                    <a:pt x="1206" y="249"/>
                    <a:pt x="787" y="655"/>
                  </a:cubicBezTo>
                  <a:cubicBezTo>
                    <a:pt x="279" y="1147"/>
                    <a:pt x="1" y="1669"/>
                    <a:pt x="130" y="1783"/>
                  </a:cubicBezTo>
                  <a:cubicBezTo>
                    <a:pt x="148" y="1799"/>
                    <a:pt x="172" y="1807"/>
                    <a:pt x="203" y="1807"/>
                  </a:cubicBezTo>
                  <a:cubicBezTo>
                    <a:pt x="391" y="1807"/>
                    <a:pt x="802" y="1515"/>
                    <a:pt x="1224" y="1107"/>
                  </a:cubicBezTo>
                  <a:cubicBezTo>
                    <a:pt x="1713" y="633"/>
                    <a:pt x="2049" y="170"/>
                    <a:pt x="1937" y="35"/>
                  </a:cubicBezTo>
                  <a:cubicBezTo>
                    <a:pt x="1918" y="12"/>
                    <a:pt x="1885" y="1"/>
                    <a:pt x="18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2" name="Google Shape;1922;p46"/>
            <p:cNvSpPr/>
            <p:nvPr/>
          </p:nvSpPr>
          <p:spPr>
            <a:xfrm>
              <a:off x="3951675" y="1674700"/>
              <a:ext cx="41475" cy="53900"/>
            </a:xfrm>
            <a:custGeom>
              <a:avLst/>
              <a:gdLst/>
              <a:ahLst/>
              <a:cxnLst/>
              <a:rect l="l" t="t" r="r" b="b"/>
              <a:pathLst>
                <a:path w="1659" h="2156" extrusionOk="0">
                  <a:moveTo>
                    <a:pt x="1461" y="0"/>
                  </a:moveTo>
                  <a:cubicBezTo>
                    <a:pt x="1282" y="0"/>
                    <a:pt x="904" y="379"/>
                    <a:pt x="565" y="908"/>
                  </a:cubicBezTo>
                  <a:cubicBezTo>
                    <a:pt x="188" y="1495"/>
                    <a:pt x="1" y="2047"/>
                    <a:pt x="148" y="2142"/>
                  </a:cubicBezTo>
                  <a:cubicBezTo>
                    <a:pt x="162" y="2151"/>
                    <a:pt x="179" y="2155"/>
                    <a:pt x="198" y="2155"/>
                  </a:cubicBezTo>
                  <a:cubicBezTo>
                    <a:pt x="376" y="2155"/>
                    <a:pt x="755" y="1778"/>
                    <a:pt x="1095" y="1247"/>
                  </a:cubicBezTo>
                  <a:cubicBezTo>
                    <a:pt x="1471" y="660"/>
                    <a:pt x="1659" y="108"/>
                    <a:pt x="1512" y="14"/>
                  </a:cubicBezTo>
                  <a:cubicBezTo>
                    <a:pt x="1497" y="5"/>
                    <a:pt x="1480" y="0"/>
                    <a:pt x="14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3" name="Google Shape;1923;p46"/>
            <p:cNvSpPr/>
            <p:nvPr/>
          </p:nvSpPr>
          <p:spPr>
            <a:xfrm>
              <a:off x="4005775" y="1692000"/>
              <a:ext cx="20775" cy="54075"/>
            </a:xfrm>
            <a:custGeom>
              <a:avLst/>
              <a:gdLst/>
              <a:ahLst/>
              <a:cxnLst/>
              <a:rect l="l" t="t" r="r" b="b"/>
              <a:pathLst>
                <a:path w="831" h="2163" extrusionOk="0">
                  <a:moveTo>
                    <a:pt x="589" y="0"/>
                  </a:moveTo>
                  <a:cubicBezTo>
                    <a:pt x="420" y="0"/>
                    <a:pt x="207" y="450"/>
                    <a:pt x="106" y="1027"/>
                  </a:cubicBezTo>
                  <a:cubicBezTo>
                    <a:pt x="0" y="1622"/>
                    <a:pt x="54" y="2130"/>
                    <a:pt x="225" y="2161"/>
                  </a:cubicBezTo>
                  <a:cubicBezTo>
                    <a:pt x="231" y="2162"/>
                    <a:pt x="236" y="2162"/>
                    <a:pt x="241" y="2162"/>
                  </a:cubicBezTo>
                  <a:cubicBezTo>
                    <a:pt x="410" y="2162"/>
                    <a:pt x="624" y="1713"/>
                    <a:pt x="725" y="1136"/>
                  </a:cubicBezTo>
                  <a:cubicBezTo>
                    <a:pt x="831" y="539"/>
                    <a:pt x="777" y="32"/>
                    <a:pt x="606" y="2"/>
                  </a:cubicBezTo>
                  <a:cubicBezTo>
                    <a:pt x="600" y="1"/>
                    <a:pt x="595" y="0"/>
                    <a:pt x="5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46"/>
            <p:cNvSpPr/>
            <p:nvPr/>
          </p:nvSpPr>
          <p:spPr>
            <a:xfrm>
              <a:off x="4232925" y="1443525"/>
              <a:ext cx="183775" cy="349950"/>
            </a:xfrm>
            <a:custGeom>
              <a:avLst/>
              <a:gdLst/>
              <a:ahLst/>
              <a:cxnLst/>
              <a:rect l="l" t="t" r="r" b="b"/>
              <a:pathLst>
                <a:path w="7351" h="13998" extrusionOk="0">
                  <a:moveTo>
                    <a:pt x="1118" y="0"/>
                  </a:moveTo>
                  <a:lnTo>
                    <a:pt x="1567" y="621"/>
                  </a:lnTo>
                  <a:cubicBezTo>
                    <a:pt x="1693" y="3768"/>
                    <a:pt x="381" y="6797"/>
                    <a:pt x="120" y="9936"/>
                  </a:cubicBezTo>
                  <a:cubicBezTo>
                    <a:pt x="1" y="11353"/>
                    <a:pt x="256" y="13047"/>
                    <a:pt x="1518" y="13702"/>
                  </a:cubicBezTo>
                  <a:cubicBezTo>
                    <a:pt x="1977" y="13940"/>
                    <a:pt x="2507" y="13998"/>
                    <a:pt x="3026" y="13998"/>
                  </a:cubicBezTo>
                  <a:cubicBezTo>
                    <a:pt x="3053" y="13998"/>
                    <a:pt x="3080" y="13997"/>
                    <a:pt x="3107" y="13997"/>
                  </a:cubicBezTo>
                  <a:cubicBezTo>
                    <a:pt x="4605" y="13980"/>
                    <a:pt x="6353" y="13446"/>
                    <a:pt x="6857" y="11857"/>
                  </a:cubicBezTo>
                  <a:cubicBezTo>
                    <a:pt x="7351" y="10305"/>
                    <a:pt x="6354" y="7894"/>
                    <a:pt x="5684" y="6213"/>
                  </a:cubicBezTo>
                  <a:cubicBezTo>
                    <a:pt x="4659" y="4251"/>
                    <a:pt x="3465" y="2400"/>
                    <a:pt x="2204" y="586"/>
                  </a:cubicBezTo>
                  <a:cubicBezTo>
                    <a:pt x="1869" y="345"/>
                    <a:pt x="1503" y="148"/>
                    <a:pt x="1118" y="0"/>
                  </a:cubicBezTo>
                  <a:close/>
                </a:path>
              </a:pathLst>
            </a:custGeom>
            <a:solidFill>
              <a:srgbClr val="FD6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46"/>
            <p:cNvSpPr/>
            <p:nvPr/>
          </p:nvSpPr>
          <p:spPr>
            <a:xfrm>
              <a:off x="4915225" y="1018100"/>
              <a:ext cx="580350" cy="516050"/>
            </a:xfrm>
            <a:custGeom>
              <a:avLst/>
              <a:gdLst/>
              <a:ahLst/>
              <a:cxnLst/>
              <a:rect l="l" t="t" r="r" b="b"/>
              <a:pathLst>
                <a:path w="23214" h="20642" extrusionOk="0">
                  <a:moveTo>
                    <a:pt x="16233" y="0"/>
                  </a:moveTo>
                  <a:cubicBezTo>
                    <a:pt x="16089" y="0"/>
                    <a:pt x="15942" y="14"/>
                    <a:pt x="15791" y="42"/>
                  </a:cubicBezTo>
                  <a:cubicBezTo>
                    <a:pt x="14432" y="296"/>
                    <a:pt x="13395" y="1689"/>
                    <a:pt x="12741" y="2825"/>
                  </a:cubicBezTo>
                  <a:cubicBezTo>
                    <a:pt x="12068" y="3994"/>
                    <a:pt x="11633" y="5280"/>
                    <a:pt x="11200" y="6557"/>
                  </a:cubicBezTo>
                  <a:cubicBezTo>
                    <a:pt x="11141" y="4784"/>
                    <a:pt x="10276" y="3084"/>
                    <a:pt x="9002" y="1849"/>
                  </a:cubicBezTo>
                  <a:cubicBezTo>
                    <a:pt x="8586" y="1446"/>
                    <a:pt x="8109" y="1078"/>
                    <a:pt x="7550" y="927"/>
                  </a:cubicBezTo>
                  <a:cubicBezTo>
                    <a:pt x="7389" y="883"/>
                    <a:pt x="7219" y="860"/>
                    <a:pt x="7051" y="860"/>
                  </a:cubicBezTo>
                  <a:cubicBezTo>
                    <a:pt x="6633" y="860"/>
                    <a:pt x="6219" y="999"/>
                    <a:pt x="5939" y="1302"/>
                  </a:cubicBezTo>
                  <a:cubicBezTo>
                    <a:pt x="5395" y="1891"/>
                    <a:pt x="5526" y="2828"/>
                    <a:pt x="5799" y="3582"/>
                  </a:cubicBezTo>
                  <a:cubicBezTo>
                    <a:pt x="6378" y="5180"/>
                    <a:pt x="7560" y="6981"/>
                    <a:pt x="8937" y="7992"/>
                  </a:cubicBezTo>
                  <a:cubicBezTo>
                    <a:pt x="7296" y="7578"/>
                    <a:pt x="5612" y="7235"/>
                    <a:pt x="3927" y="7235"/>
                  </a:cubicBezTo>
                  <a:cubicBezTo>
                    <a:pt x="3502" y="7235"/>
                    <a:pt x="3076" y="7256"/>
                    <a:pt x="2651" y="7305"/>
                  </a:cubicBezTo>
                  <a:cubicBezTo>
                    <a:pt x="2002" y="7378"/>
                    <a:pt x="1334" y="7525"/>
                    <a:pt x="821" y="7931"/>
                  </a:cubicBezTo>
                  <a:cubicBezTo>
                    <a:pt x="308" y="8338"/>
                    <a:pt x="0" y="9062"/>
                    <a:pt x="249" y="9667"/>
                  </a:cubicBezTo>
                  <a:cubicBezTo>
                    <a:pt x="485" y="10237"/>
                    <a:pt x="1110" y="10528"/>
                    <a:pt x="1692" y="10730"/>
                  </a:cubicBezTo>
                  <a:cubicBezTo>
                    <a:pt x="3305" y="11291"/>
                    <a:pt x="4995" y="11575"/>
                    <a:pt x="6692" y="11575"/>
                  </a:cubicBezTo>
                  <a:cubicBezTo>
                    <a:pt x="7483" y="11575"/>
                    <a:pt x="8276" y="11513"/>
                    <a:pt x="9063" y="11389"/>
                  </a:cubicBezTo>
                  <a:lnTo>
                    <a:pt x="9063" y="11389"/>
                  </a:lnTo>
                  <a:cubicBezTo>
                    <a:pt x="7799" y="12425"/>
                    <a:pt x="6831" y="13814"/>
                    <a:pt x="6277" y="15349"/>
                  </a:cubicBezTo>
                  <a:cubicBezTo>
                    <a:pt x="5913" y="16356"/>
                    <a:pt x="5102" y="18894"/>
                    <a:pt x="6496" y="19452"/>
                  </a:cubicBezTo>
                  <a:cubicBezTo>
                    <a:pt x="6645" y="19511"/>
                    <a:pt x="6798" y="19538"/>
                    <a:pt x="6954" y="19538"/>
                  </a:cubicBezTo>
                  <a:cubicBezTo>
                    <a:pt x="7972" y="19538"/>
                    <a:pt x="9082" y="18389"/>
                    <a:pt x="9596" y="17733"/>
                  </a:cubicBezTo>
                  <a:cubicBezTo>
                    <a:pt x="10674" y="16355"/>
                    <a:pt x="10942" y="14540"/>
                    <a:pt x="11657" y="12949"/>
                  </a:cubicBezTo>
                  <a:cubicBezTo>
                    <a:pt x="12345" y="15242"/>
                    <a:pt x="12518" y="17824"/>
                    <a:pt x="14086" y="19634"/>
                  </a:cubicBezTo>
                  <a:cubicBezTo>
                    <a:pt x="14566" y="20188"/>
                    <a:pt x="15309" y="20642"/>
                    <a:pt x="16000" y="20642"/>
                  </a:cubicBezTo>
                  <a:cubicBezTo>
                    <a:pt x="16280" y="20642"/>
                    <a:pt x="16553" y="20567"/>
                    <a:pt x="16795" y="20393"/>
                  </a:cubicBezTo>
                  <a:cubicBezTo>
                    <a:pt x="17244" y="20072"/>
                    <a:pt x="17442" y="19500"/>
                    <a:pt x="17511" y="18952"/>
                  </a:cubicBezTo>
                  <a:cubicBezTo>
                    <a:pt x="17584" y="18382"/>
                    <a:pt x="17544" y="17810"/>
                    <a:pt x="17420" y="17250"/>
                  </a:cubicBezTo>
                  <a:cubicBezTo>
                    <a:pt x="17240" y="16436"/>
                    <a:pt x="16880" y="15651"/>
                    <a:pt x="16429" y="14943"/>
                  </a:cubicBezTo>
                  <a:cubicBezTo>
                    <a:pt x="15890" y="14097"/>
                    <a:pt x="15221" y="13341"/>
                    <a:pt x="14448" y="12701"/>
                  </a:cubicBezTo>
                  <a:lnTo>
                    <a:pt x="14448" y="12701"/>
                  </a:lnTo>
                  <a:cubicBezTo>
                    <a:pt x="15741" y="13200"/>
                    <a:pt x="17128" y="13453"/>
                    <a:pt x="18514" y="13453"/>
                  </a:cubicBezTo>
                  <a:cubicBezTo>
                    <a:pt x="18807" y="13453"/>
                    <a:pt x="19101" y="13442"/>
                    <a:pt x="19393" y="13419"/>
                  </a:cubicBezTo>
                  <a:cubicBezTo>
                    <a:pt x="20345" y="13345"/>
                    <a:pt x="22525" y="12985"/>
                    <a:pt x="23003" y="12002"/>
                  </a:cubicBezTo>
                  <a:cubicBezTo>
                    <a:pt x="23213" y="11568"/>
                    <a:pt x="23087" y="11043"/>
                    <a:pt x="22869" y="10612"/>
                  </a:cubicBezTo>
                  <a:cubicBezTo>
                    <a:pt x="22185" y="9261"/>
                    <a:pt x="20689" y="8460"/>
                    <a:pt x="19186" y="8263"/>
                  </a:cubicBezTo>
                  <a:cubicBezTo>
                    <a:pt x="18877" y="8222"/>
                    <a:pt x="18567" y="8204"/>
                    <a:pt x="18257" y="8204"/>
                  </a:cubicBezTo>
                  <a:cubicBezTo>
                    <a:pt x="17061" y="8204"/>
                    <a:pt x="15863" y="8476"/>
                    <a:pt x="14705" y="8801"/>
                  </a:cubicBezTo>
                  <a:lnTo>
                    <a:pt x="17007" y="5484"/>
                  </a:lnTo>
                  <a:cubicBezTo>
                    <a:pt x="17651" y="4555"/>
                    <a:pt x="18317" y="3567"/>
                    <a:pt x="18393" y="2440"/>
                  </a:cubicBezTo>
                  <a:cubicBezTo>
                    <a:pt x="18484" y="1086"/>
                    <a:pt x="17519" y="0"/>
                    <a:pt x="1623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6" name="Google Shape;1926;p46"/>
            <p:cNvSpPr/>
            <p:nvPr/>
          </p:nvSpPr>
          <p:spPr>
            <a:xfrm>
              <a:off x="5118200" y="1189925"/>
              <a:ext cx="201900" cy="155600"/>
            </a:xfrm>
            <a:custGeom>
              <a:avLst/>
              <a:gdLst/>
              <a:ahLst/>
              <a:cxnLst/>
              <a:rect l="l" t="t" r="r" b="b"/>
              <a:pathLst>
                <a:path w="8076" h="6224" extrusionOk="0">
                  <a:moveTo>
                    <a:pt x="1894" y="0"/>
                  </a:moveTo>
                  <a:cubicBezTo>
                    <a:pt x="1888" y="0"/>
                    <a:pt x="1884" y="1"/>
                    <a:pt x="1880" y="4"/>
                  </a:cubicBezTo>
                  <a:cubicBezTo>
                    <a:pt x="1776" y="68"/>
                    <a:pt x="2183" y="885"/>
                    <a:pt x="2505" y="1946"/>
                  </a:cubicBezTo>
                  <a:cubicBezTo>
                    <a:pt x="2651" y="2409"/>
                    <a:pt x="2757" y="2843"/>
                    <a:pt x="2839" y="3185"/>
                  </a:cubicBezTo>
                  <a:cubicBezTo>
                    <a:pt x="2715" y="2986"/>
                    <a:pt x="2577" y="2796"/>
                    <a:pt x="2425" y="2617"/>
                  </a:cubicBezTo>
                  <a:cubicBezTo>
                    <a:pt x="1963" y="2067"/>
                    <a:pt x="1474" y="1717"/>
                    <a:pt x="1326" y="1717"/>
                  </a:cubicBezTo>
                  <a:cubicBezTo>
                    <a:pt x="1309" y="1717"/>
                    <a:pt x="1297" y="1721"/>
                    <a:pt x="1289" y="1730"/>
                  </a:cubicBezTo>
                  <a:cubicBezTo>
                    <a:pt x="1208" y="1819"/>
                    <a:pt x="1607" y="2306"/>
                    <a:pt x="2099" y="2892"/>
                  </a:cubicBezTo>
                  <a:cubicBezTo>
                    <a:pt x="2212" y="3026"/>
                    <a:pt x="2320" y="3152"/>
                    <a:pt x="2422" y="3270"/>
                  </a:cubicBezTo>
                  <a:cubicBezTo>
                    <a:pt x="2167" y="3163"/>
                    <a:pt x="1902" y="3084"/>
                    <a:pt x="1631" y="3033"/>
                  </a:cubicBezTo>
                  <a:cubicBezTo>
                    <a:pt x="1254" y="2960"/>
                    <a:pt x="900" y="2912"/>
                    <a:pt x="614" y="2912"/>
                  </a:cubicBezTo>
                  <a:cubicBezTo>
                    <a:pt x="570" y="2912"/>
                    <a:pt x="527" y="2913"/>
                    <a:pt x="486" y="2915"/>
                  </a:cubicBezTo>
                  <a:cubicBezTo>
                    <a:pt x="180" y="2933"/>
                    <a:pt x="1" y="3009"/>
                    <a:pt x="7" y="3065"/>
                  </a:cubicBezTo>
                  <a:cubicBezTo>
                    <a:pt x="13" y="3125"/>
                    <a:pt x="191" y="3157"/>
                    <a:pt x="463" y="3217"/>
                  </a:cubicBezTo>
                  <a:cubicBezTo>
                    <a:pt x="735" y="3274"/>
                    <a:pt x="1116" y="3369"/>
                    <a:pt x="1547" y="3452"/>
                  </a:cubicBezTo>
                  <a:cubicBezTo>
                    <a:pt x="1878" y="3516"/>
                    <a:pt x="2171" y="3580"/>
                    <a:pt x="2409" y="3644"/>
                  </a:cubicBezTo>
                  <a:cubicBezTo>
                    <a:pt x="2259" y="3679"/>
                    <a:pt x="2114" y="3727"/>
                    <a:pt x="1975" y="3793"/>
                  </a:cubicBezTo>
                  <a:cubicBezTo>
                    <a:pt x="1364" y="4072"/>
                    <a:pt x="1067" y="4555"/>
                    <a:pt x="1157" y="4625"/>
                  </a:cubicBezTo>
                  <a:cubicBezTo>
                    <a:pt x="1168" y="4635"/>
                    <a:pt x="1182" y="4639"/>
                    <a:pt x="1201" y="4639"/>
                  </a:cubicBezTo>
                  <a:cubicBezTo>
                    <a:pt x="1340" y="4639"/>
                    <a:pt x="1693" y="4388"/>
                    <a:pt x="2154" y="4179"/>
                  </a:cubicBezTo>
                  <a:cubicBezTo>
                    <a:pt x="2258" y="4131"/>
                    <a:pt x="2359" y="4088"/>
                    <a:pt x="2456" y="4049"/>
                  </a:cubicBezTo>
                  <a:lnTo>
                    <a:pt x="2456" y="4049"/>
                  </a:lnTo>
                  <a:cubicBezTo>
                    <a:pt x="2252" y="4273"/>
                    <a:pt x="2077" y="4521"/>
                    <a:pt x="1936" y="4790"/>
                  </a:cubicBezTo>
                  <a:cubicBezTo>
                    <a:pt x="1545" y="5519"/>
                    <a:pt x="1489" y="6201"/>
                    <a:pt x="1601" y="6223"/>
                  </a:cubicBezTo>
                  <a:cubicBezTo>
                    <a:pt x="1603" y="6223"/>
                    <a:pt x="1606" y="6224"/>
                    <a:pt x="1609" y="6224"/>
                  </a:cubicBezTo>
                  <a:cubicBezTo>
                    <a:pt x="1729" y="6224"/>
                    <a:pt x="1959" y="5647"/>
                    <a:pt x="2313" y="4990"/>
                  </a:cubicBezTo>
                  <a:cubicBezTo>
                    <a:pt x="2511" y="4616"/>
                    <a:pt x="2706" y="4294"/>
                    <a:pt x="2828" y="4063"/>
                  </a:cubicBezTo>
                  <a:cubicBezTo>
                    <a:pt x="2842" y="4286"/>
                    <a:pt x="2872" y="4510"/>
                    <a:pt x="2921" y="4729"/>
                  </a:cubicBezTo>
                  <a:cubicBezTo>
                    <a:pt x="3064" y="5371"/>
                    <a:pt x="3310" y="5857"/>
                    <a:pt x="3428" y="5857"/>
                  </a:cubicBezTo>
                  <a:cubicBezTo>
                    <a:pt x="3432" y="5857"/>
                    <a:pt x="3436" y="5857"/>
                    <a:pt x="3440" y="5856"/>
                  </a:cubicBezTo>
                  <a:cubicBezTo>
                    <a:pt x="3550" y="5820"/>
                    <a:pt x="3481" y="5279"/>
                    <a:pt x="3338" y="4635"/>
                  </a:cubicBezTo>
                  <a:cubicBezTo>
                    <a:pt x="3290" y="4420"/>
                    <a:pt x="3234" y="4213"/>
                    <a:pt x="3184" y="4043"/>
                  </a:cubicBezTo>
                  <a:lnTo>
                    <a:pt x="3184" y="4043"/>
                  </a:lnTo>
                  <a:cubicBezTo>
                    <a:pt x="3408" y="4134"/>
                    <a:pt x="3677" y="4243"/>
                    <a:pt x="3961" y="4367"/>
                  </a:cubicBezTo>
                  <a:cubicBezTo>
                    <a:pt x="4626" y="4652"/>
                    <a:pt x="5167" y="4941"/>
                    <a:pt x="5338" y="4941"/>
                  </a:cubicBezTo>
                  <a:cubicBezTo>
                    <a:pt x="5362" y="4941"/>
                    <a:pt x="5378" y="4935"/>
                    <a:pt x="5387" y="4923"/>
                  </a:cubicBezTo>
                  <a:cubicBezTo>
                    <a:pt x="5458" y="4833"/>
                    <a:pt x="4941" y="4324"/>
                    <a:pt x="4131" y="3975"/>
                  </a:cubicBezTo>
                  <a:cubicBezTo>
                    <a:pt x="3986" y="3912"/>
                    <a:pt x="3836" y="3857"/>
                    <a:pt x="3684" y="3811"/>
                  </a:cubicBezTo>
                  <a:cubicBezTo>
                    <a:pt x="3963" y="3804"/>
                    <a:pt x="4316" y="3792"/>
                    <a:pt x="4713" y="3792"/>
                  </a:cubicBezTo>
                  <a:cubicBezTo>
                    <a:pt x="4970" y="3792"/>
                    <a:pt x="5246" y="3797"/>
                    <a:pt x="5533" y="3811"/>
                  </a:cubicBezTo>
                  <a:cubicBezTo>
                    <a:pt x="6645" y="3859"/>
                    <a:pt x="7579" y="4032"/>
                    <a:pt x="7910" y="4032"/>
                  </a:cubicBezTo>
                  <a:cubicBezTo>
                    <a:pt x="7987" y="4032"/>
                    <a:pt x="8032" y="4023"/>
                    <a:pt x="8038" y="4001"/>
                  </a:cubicBezTo>
                  <a:cubicBezTo>
                    <a:pt x="8076" y="3896"/>
                    <a:pt x="6987" y="3448"/>
                    <a:pt x="5552" y="3384"/>
                  </a:cubicBezTo>
                  <a:cubicBezTo>
                    <a:pt x="5420" y="3378"/>
                    <a:pt x="5291" y="3375"/>
                    <a:pt x="5165" y="3375"/>
                  </a:cubicBezTo>
                  <a:cubicBezTo>
                    <a:pt x="4538" y="3375"/>
                    <a:pt x="3992" y="3449"/>
                    <a:pt x="3607" y="3535"/>
                  </a:cubicBezTo>
                  <a:cubicBezTo>
                    <a:pt x="3922" y="3383"/>
                    <a:pt x="4356" y="3176"/>
                    <a:pt x="4866" y="3016"/>
                  </a:cubicBezTo>
                  <a:cubicBezTo>
                    <a:pt x="5859" y="2689"/>
                    <a:pt x="6728" y="2676"/>
                    <a:pt x="6735" y="2552"/>
                  </a:cubicBezTo>
                  <a:cubicBezTo>
                    <a:pt x="6746" y="2490"/>
                    <a:pt x="6453" y="2403"/>
                    <a:pt x="6001" y="2403"/>
                  </a:cubicBezTo>
                  <a:cubicBezTo>
                    <a:pt x="5652" y="2403"/>
                    <a:pt x="5207" y="2455"/>
                    <a:pt x="4734" y="2609"/>
                  </a:cubicBezTo>
                  <a:cubicBezTo>
                    <a:pt x="4310" y="2744"/>
                    <a:pt x="3911" y="2946"/>
                    <a:pt x="3553" y="3208"/>
                  </a:cubicBezTo>
                  <a:cubicBezTo>
                    <a:pt x="3721" y="2927"/>
                    <a:pt x="3931" y="2587"/>
                    <a:pt x="4192" y="2234"/>
                  </a:cubicBezTo>
                  <a:cubicBezTo>
                    <a:pt x="4819" y="1368"/>
                    <a:pt x="5490" y="790"/>
                    <a:pt x="5417" y="691"/>
                  </a:cubicBezTo>
                  <a:cubicBezTo>
                    <a:pt x="5412" y="682"/>
                    <a:pt x="5402" y="678"/>
                    <a:pt x="5385" y="678"/>
                  </a:cubicBezTo>
                  <a:cubicBezTo>
                    <a:pt x="5215" y="678"/>
                    <a:pt x="4465" y="1133"/>
                    <a:pt x="3847" y="1982"/>
                  </a:cubicBezTo>
                  <a:cubicBezTo>
                    <a:pt x="3505" y="2445"/>
                    <a:pt x="3289" y="2909"/>
                    <a:pt x="3171" y="3262"/>
                  </a:cubicBezTo>
                  <a:cubicBezTo>
                    <a:pt x="3157" y="2882"/>
                    <a:pt x="3086" y="2371"/>
                    <a:pt x="2913" y="1820"/>
                  </a:cubicBezTo>
                  <a:cubicBezTo>
                    <a:pt x="2584" y="742"/>
                    <a:pt x="2021" y="0"/>
                    <a:pt x="18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7" name="Google Shape;1927;p46"/>
            <p:cNvSpPr/>
            <p:nvPr/>
          </p:nvSpPr>
          <p:spPr>
            <a:xfrm>
              <a:off x="5062775" y="768750"/>
              <a:ext cx="806450" cy="717100"/>
            </a:xfrm>
            <a:custGeom>
              <a:avLst/>
              <a:gdLst/>
              <a:ahLst/>
              <a:cxnLst/>
              <a:rect l="l" t="t" r="r" b="b"/>
              <a:pathLst>
                <a:path w="32258" h="28684" extrusionOk="0">
                  <a:moveTo>
                    <a:pt x="22555" y="0"/>
                  </a:moveTo>
                  <a:cubicBezTo>
                    <a:pt x="22357" y="0"/>
                    <a:pt x="22152" y="19"/>
                    <a:pt x="21944" y="58"/>
                  </a:cubicBezTo>
                  <a:cubicBezTo>
                    <a:pt x="20055" y="412"/>
                    <a:pt x="18616" y="2348"/>
                    <a:pt x="17707" y="3926"/>
                  </a:cubicBezTo>
                  <a:cubicBezTo>
                    <a:pt x="16771" y="5549"/>
                    <a:pt x="16165" y="7337"/>
                    <a:pt x="15565" y="9113"/>
                  </a:cubicBezTo>
                  <a:cubicBezTo>
                    <a:pt x="15482" y="6646"/>
                    <a:pt x="14281" y="4287"/>
                    <a:pt x="12510" y="2571"/>
                  </a:cubicBezTo>
                  <a:cubicBezTo>
                    <a:pt x="11931" y="2009"/>
                    <a:pt x="11269" y="1499"/>
                    <a:pt x="10492" y="1287"/>
                  </a:cubicBezTo>
                  <a:cubicBezTo>
                    <a:pt x="10269" y="1227"/>
                    <a:pt x="10035" y="1196"/>
                    <a:pt x="9802" y="1196"/>
                  </a:cubicBezTo>
                  <a:cubicBezTo>
                    <a:pt x="9221" y="1196"/>
                    <a:pt x="8644" y="1389"/>
                    <a:pt x="8253" y="1811"/>
                  </a:cubicBezTo>
                  <a:cubicBezTo>
                    <a:pt x="7496" y="2628"/>
                    <a:pt x="7679" y="3930"/>
                    <a:pt x="8059" y="4977"/>
                  </a:cubicBezTo>
                  <a:cubicBezTo>
                    <a:pt x="8863" y="7197"/>
                    <a:pt x="10504" y="9701"/>
                    <a:pt x="12419" y="11105"/>
                  </a:cubicBezTo>
                  <a:cubicBezTo>
                    <a:pt x="10138" y="10530"/>
                    <a:pt x="7797" y="10052"/>
                    <a:pt x="5456" y="10052"/>
                  </a:cubicBezTo>
                  <a:cubicBezTo>
                    <a:pt x="4866" y="10052"/>
                    <a:pt x="4275" y="10082"/>
                    <a:pt x="3685" y="10150"/>
                  </a:cubicBezTo>
                  <a:cubicBezTo>
                    <a:pt x="2782" y="10252"/>
                    <a:pt x="1852" y="10457"/>
                    <a:pt x="1140" y="11021"/>
                  </a:cubicBezTo>
                  <a:cubicBezTo>
                    <a:pt x="427" y="11585"/>
                    <a:pt x="1" y="12593"/>
                    <a:pt x="347" y="13433"/>
                  </a:cubicBezTo>
                  <a:cubicBezTo>
                    <a:pt x="674" y="14224"/>
                    <a:pt x="1542" y="14629"/>
                    <a:pt x="2350" y="14911"/>
                  </a:cubicBezTo>
                  <a:cubicBezTo>
                    <a:pt x="4581" y="15690"/>
                    <a:pt x="6943" y="16085"/>
                    <a:pt x="9306" y="16085"/>
                  </a:cubicBezTo>
                  <a:cubicBezTo>
                    <a:pt x="10406" y="16085"/>
                    <a:pt x="11507" y="15999"/>
                    <a:pt x="12594" y="15826"/>
                  </a:cubicBezTo>
                  <a:lnTo>
                    <a:pt x="12594" y="15826"/>
                  </a:lnTo>
                  <a:cubicBezTo>
                    <a:pt x="10837" y="17265"/>
                    <a:pt x="9494" y="19196"/>
                    <a:pt x="8722" y="21329"/>
                  </a:cubicBezTo>
                  <a:cubicBezTo>
                    <a:pt x="8215" y="22727"/>
                    <a:pt x="7090" y="26256"/>
                    <a:pt x="9026" y="27030"/>
                  </a:cubicBezTo>
                  <a:cubicBezTo>
                    <a:pt x="9233" y="27113"/>
                    <a:pt x="9446" y="27150"/>
                    <a:pt x="9662" y="27150"/>
                  </a:cubicBezTo>
                  <a:cubicBezTo>
                    <a:pt x="11076" y="27150"/>
                    <a:pt x="12619" y="25552"/>
                    <a:pt x="13333" y="24640"/>
                  </a:cubicBezTo>
                  <a:cubicBezTo>
                    <a:pt x="14832" y="22726"/>
                    <a:pt x="15205" y="20203"/>
                    <a:pt x="16197" y="17994"/>
                  </a:cubicBezTo>
                  <a:cubicBezTo>
                    <a:pt x="17153" y="21181"/>
                    <a:pt x="17394" y="24769"/>
                    <a:pt x="19572" y="27283"/>
                  </a:cubicBezTo>
                  <a:cubicBezTo>
                    <a:pt x="20240" y="28053"/>
                    <a:pt x="21272" y="28683"/>
                    <a:pt x="22232" y="28683"/>
                  </a:cubicBezTo>
                  <a:cubicBezTo>
                    <a:pt x="22622" y="28683"/>
                    <a:pt x="23000" y="28579"/>
                    <a:pt x="23337" y="28338"/>
                  </a:cubicBezTo>
                  <a:cubicBezTo>
                    <a:pt x="23959" y="27891"/>
                    <a:pt x="24236" y="27097"/>
                    <a:pt x="24332" y="26336"/>
                  </a:cubicBezTo>
                  <a:cubicBezTo>
                    <a:pt x="24435" y="25545"/>
                    <a:pt x="24380" y="24748"/>
                    <a:pt x="24208" y="23972"/>
                  </a:cubicBezTo>
                  <a:cubicBezTo>
                    <a:pt x="23957" y="22839"/>
                    <a:pt x="23458" y="21747"/>
                    <a:pt x="22832" y="20765"/>
                  </a:cubicBezTo>
                  <a:cubicBezTo>
                    <a:pt x="22081" y="19590"/>
                    <a:pt x="21153" y="18538"/>
                    <a:pt x="20078" y="17648"/>
                  </a:cubicBezTo>
                  <a:lnTo>
                    <a:pt x="20078" y="17648"/>
                  </a:lnTo>
                  <a:cubicBezTo>
                    <a:pt x="21875" y="18342"/>
                    <a:pt x="23801" y="18694"/>
                    <a:pt x="25726" y="18694"/>
                  </a:cubicBezTo>
                  <a:cubicBezTo>
                    <a:pt x="26134" y="18694"/>
                    <a:pt x="26543" y="18678"/>
                    <a:pt x="26950" y="18646"/>
                  </a:cubicBezTo>
                  <a:cubicBezTo>
                    <a:pt x="28271" y="18543"/>
                    <a:pt x="31302" y="18045"/>
                    <a:pt x="31965" y="16677"/>
                  </a:cubicBezTo>
                  <a:cubicBezTo>
                    <a:pt x="32258" y="16074"/>
                    <a:pt x="32082" y="15345"/>
                    <a:pt x="31780" y="14747"/>
                  </a:cubicBezTo>
                  <a:cubicBezTo>
                    <a:pt x="30830" y="12868"/>
                    <a:pt x="28751" y="11754"/>
                    <a:pt x="26663" y="11482"/>
                  </a:cubicBezTo>
                  <a:cubicBezTo>
                    <a:pt x="26233" y="11426"/>
                    <a:pt x="25803" y="11400"/>
                    <a:pt x="25372" y="11400"/>
                  </a:cubicBezTo>
                  <a:cubicBezTo>
                    <a:pt x="23709" y="11400"/>
                    <a:pt x="22045" y="11779"/>
                    <a:pt x="20434" y="12231"/>
                  </a:cubicBezTo>
                  <a:lnTo>
                    <a:pt x="23634" y="7620"/>
                  </a:lnTo>
                  <a:cubicBezTo>
                    <a:pt x="24528" y="6330"/>
                    <a:pt x="25454" y="4956"/>
                    <a:pt x="25560" y="3390"/>
                  </a:cubicBezTo>
                  <a:cubicBezTo>
                    <a:pt x="25687" y="1511"/>
                    <a:pt x="24343" y="0"/>
                    <a:pt x="2255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46"/>
            <p:cNvSpPr/>
            <p:nvPr/>
          </p:nvSpPr>
          <p:spPr>
            <a:xfrm>
              <a:off x="5344850" y="1007525"/>
              <a:ext cx="280575" cy="216225"/>
            </a:xfrm>
            <a:custGeom>
              <a:avLst/>
              <a:gdLst/>
              <a:ahLst/>
              <a:cxnLst/>
              <a:rect l="l" t="t" r="r" b="b"/>
              <a:pathLst>
                <a:path w="11223" h="8649" extrusionOk="0">
                  <a:moveTo>
                    <a:pt x="2632" y="0"/>
                  </a:moveTo>
                  <a:cubicBezTo>
                    <a:pt x="2625" y="0"/>
                    <a:pt x="2619" y="2"/>
                    <a:pt x="2614" y="5"/>
                  </a:cubicBezTo>
                  <a:cubicBezTo>
                    <a:pt x="2467" y="95"/>
                    <a:pt x="3033" y="1229"/>
                    <a:pt x="3482" y="2704"/>
                  </a:cubicBezTo>
                  <a:cubicBezTo>
                    <a:pt x="3684" y="3348"/>
                    <a:pt x="3831" y="3952"/>
                    <a:pt x="3945" y="4425"/>
                  </a:cubicBezTo>
                  <a:cubicBezTo>
                    <a:pt x="3772" y="4149"/>
                    <a:pt x="3580" y="3885"/>
                    <a:pt x="3370" y="3636"/>
                  </a:cubicBezTo>
                  <a:cubicBezTo>
                    <a:pt x="2726" y="2871"/>
                    <a:pt x="2047" y="2386"/>
                    <a:pt x="1841" y="2386"/>
                  </a:cubicBezTo>
                  <a:cubicBezTo>
                    <a:pt x="1818" y="2386"/>
                    <a:pt x="1802" y="2392"/>
                    <a:pt x="1791" y="2404"/>
                  </a:cubicBezTo>
                  <a:cubicBezTo>
                    <a:pt x="1679" y="2528"/>
                    <a:pt x="2232" y="3205"/>
                    <a:pt x="2917" y="4019"/>
                  </a:cubicBezTo>
                  <a:cubicBezTo>
                    <a:pt x="3073" y="4205"/>
                    <a:pt x="3224" y="4381"/>
                    <a:pt x="3365" y="4544"/>
                  </a:cubicBezTo>
                  <a:cubicBezTo>
                    <a:pt x="3011" y="4396"/>
                    <a:pt x="2643" y="4285"/>
                    <a:pt x="2265" y="4215"/>
                  </a:cubicBezTo>
                  <a:cubicBezTo>
                    <a:pt x="1743" y="4114"/>
                    <a:pt x="1253" y="4047"/>
                    <a:pt x="855" y="4047"/>
                  </a:cubicBezTo>
                  <a:cubicBezTo>
                    <a:pt x="792" y="4047"/>
                    <a:pt x="732" y="4048"/>
                    <a:pt x="674" y="4052"/>
                  </a:cubicBezTo>
                  <a:cubicBezTo>
                    <a:pt x="251" y="4074"/>
                    <a:pt x="1" y="4181"/>
                    <a:pt x="9" y="4259"/>
                  </a:cubicBezTo>
                  <a:cubicBezTo>
                    <a:pt x="18" y="4342"/>
                    <a:pt x="263" y="4387"/>
                    <a:pt x="644" y="4470"/>
                  </a:cubicBezTo>
                  <a:cubicBezTo>
                    <a:pt x="1020" y="4548"/>
                    <a:pt x="1552" y="4682"/>
                    <a:pt x="2150" y="4797"/>
                  </a:cubicBezTo>
                  <a:cubicBezTo>
                    <a:pt x="2609" y="4885"/>
                    <a:pt x="3016" y="4975"/>
                    <a:pt x="3348" y="5065"/>
                  </a:cubicBezTo>
                  <a:cubicBezTo>
                    <a:pt x="3140" y="5111"/>
                    <a:pt x="2937" y="5179"/>
                    <a:pt x="2744" y="5269"/>
                  </a:cubicBezTo>
                  <a:cubicBezTo>
                    <a:pt x="1896" y="5659"/>
                    <a:pt x="1484" y="6330"/>
                    <a:pt x="1609" y="6427"/>
                  </a:cubicBezTo>
                  <a:cubicBezTo>
                    <a:pt x="1623" y="6441"/>
                    <a:pt x="1644" y="6447"/>
                    <a:pt x="1670" y="6447"/>
                  </a:cubicBezTo>
                  <a:cubicBezTo>
                    <a:pt x="1863" y="6447"/>
                    <a:pt x="2354" y="6097"/>
                    <a:pt x="2993" y="5807"/>
                  </a:cubicBezTo>
                  <a:cubicBezTo>
                    <a:pt x="3138" y="5739"/>
                    <a:pt x="3278" y="5681"/>
                    <a:pt x="3413" y="5626"/>
                  </a:cubicBezTo>
                  <a:lnTo>
                    <a:pt x="3413" y="5626"/>
                  </a:lnTo>
                  <a:cubicBezTo>
                    <a:pt x="3129" y="5937"/>
                    <a:pt x="2886" y="6282"/>
                    <a:pt x="2691" y="6654"/>
                  </a:cubicBezTo>
                  <a:cubicBezTo>
                    <a:pt x="2147" y="7668"/>
                    <a:pt x="2068" y="8616"/>
                    <a:pt x="2224" y="8647"/>
                  </a:cubicBezTo>
                  <a:cubicBezTo>
                    <a:pt x="2228" y="8648"/>
                    <a:pt x="2231" y="8648"/>
                    <a:pt x="2235" y="8648"/>
                  </a:cubicBezTo>
                  <a:cubicBezTo>
                    <a:pt x="2403" y="8648"/>
                    <a:pt x="2722" y="7847"/>
                    <a:pt x="3214" y="6934"/>
                  </a:cubicBezTo>
                  <a:cubicBezTo>
                    <a:pt x="3489" y="6414"/>
                    <a:pt x="3760" y="5965"/>
                    <a:pt x="3930" y="5644"/>
                  </a:cubicBezTo>
                  <a:cubicBezTo>
                    <a:pt x="3949" y="5957"/>
                    <a:pt x="3991" y="6267"/>
                    <a:pt x="4059" y="6572"/>
                  </a:cubicBezTo>
                  <a:cubicBezTo>
                    <a:pt x="4259" y="7464"/>
                    <a:pt x="4600" y="8139"/>
                    <a:pt x="4762" y="8139"/>
                  </a:cubicBezTo>
                  <a:cubicBezTo>
                    <a:pt x="4768" y="8139"/>
                    <a:pt x="4774" y="8138"/>
                    <a:pt x="4779" y="8136"/>
                  </a:cubicBezTo>
                  <a:cubicBezTo>
                    <a:pt x="4937" y="8086"/>
                    <a:pt x="4838" y="7336"/>
                    <a:pt x="4638" y="6441"/>
                  </a:cubicBezTo>
                  <a:cubicBezTo>
                    <a:pt x="4572" y="6141"/>
                    <a:pt x="4494" y="5855"/>
                    <a:pt x="4425" y="5616"/>
                  </a:cubicBezTo>
                  <a:lnTo>
                    <a:pt x="4425" y="5616"/>
                  </a:lnTo>
                  <a:cubicBezTo>
                    <a:pt x="4735" y="5745"/>
                    <a:pt x="5108" y="5894"/>
                    <a:pt x="5503" y="6067"/>
                  </a:cubicBezTo>
                  <a:cubicBezTo>
                    <a:pt x="6428" y="6464"/>
                    <a:pt x="7178" y="6865"/>
                    <a:pt x="7416" y="6865"/>
                  </a:cubicBezTo>
                  <a:cubicBezTo>
                    <a:pt x="7449" y="6865"/>
                    <a:pt x="7472" y="6857"/>
                    <a:pt x="7485" y="6840"/>
                  </a:cubicBezTo>
                  <a:cubicBezTo>
                    <a:pt x="7583" y="6716"/>
                    <a:pt x="6865" y="6008"/>
                    <a:pt x="5739" y="5523"/>
                  </a:cubicBezTo>
                  <a:cubicBezTo>
                    <a:pt x="5537" y="5435"/>
                    <a:pt x="5330" y="5360"/>
                    <a:pt x="5118" y="5294"/>
                  </a:cubicBezTo>
                  <a:cubicBezTo>
                    <a:pt x="5501" y="5285"/>
                    <a:pt x="5984" y="5269"/>
                    <a:pt x="6529" y="5269"/>
                  </a:cubicBezTo>
                  <a:cubicBezTo>
                    <a:pt x="6891" y="5269"/>
                    <a:pt x="7281" y="5276"/>
                    <a:pt x="7688" y="5297"/>
                  </a:cubicBezTo>
                  <a:cubicBezTo>
                    <a:pt x="9233" y="5363"/>
                    <a:pt x="10529" y="5603"/>
                    <a:pt x="10991" y="5603"/>
                  </a:cubicBezTo>
                  <a:cubicBezTo>
                    <a:pt x="11099" y="5603"/>
                    <a:pt x="11161" y="5590"/>
                    <a:pt x="11170" y="5558"/>
                  </a:cubicBezTo>
                  <a:cubicBezTo>
                    <a:pt x="11222" y="5413"/>
                    <a:pt x="9709" y="4791"/>
                    <a:pt x="7717" y="4703"/>
                  </a:cubicBezTo>
                  <a:cubicBezTo>
                    <a:pt x="7532" y="4694"/>
                    <a:pt x="7351" y="4690"/>
                    <a:pt x="7174" y="4690"/>
                  </a:cubicBezTo>
                  <a:cubicBezTo>
                    <a:pt x="6304" y="4690"/>
                    <a:pt x="5547" y="4793"/>
                    <a:pt x="5013" y="4913"/>
                  </a:cubicBezTo>
                  <a:cubicBezTo>
                    <a:pt x="5451" y="4701"/>
                    <a:pt x="6054" y="4413"/>
                    <a:pt x="6761" y="4191"/>
                  </a:cubicBezTo>
                  <a:cubicBezTo>
                    <a:pt x="8141" y="3736"/>
                    <a:pt x="9349" y="3718"/>
                    <a:pt x="9359" y="3545"/>
                  </a:cubicBezTo>
                  <a:cubicBezTo>
                    <a:pt x="9375" y="3459"/>
                    <a:pt x="8968" y="3339"/>
                    <a:pt x="8340" y="3339"/>
                  </a:cubicBezTo>
                  <a:cubicBezTo>
                    <a:pt x="7855" y="3339"/>
                    <a:pt x="7237" y="3411"/>
                    <a:pt x="6579" y="3625"/>
                  </a:cubicBezTo>
                  <a:cubicBezTo>
                    <a:pt x="5990" y="3812"/>
                    <a:pt x="5434" y="4093"/>
                    <a:pt x="4936" y="4459"/>
                  </a:cubicBezTo>
                  <a:cubicBezTo>
                    <a:pt x="5169" y="4068"/>
                    <a:pt x="5462" y="3594"/>
                    <a:pt x="5824" y="3105"/>
                  </a:cubicBezTo>
                  <a:cubicBezTo>
                    <a:pt x="6697" y="1900"/>
                    <a:pt x="7629" y="1099"/>
                    <a:pt x="7528" y="958"/>
                  </a:cubicBezTo>
                  <a:cubicBezTo>
                    <a:pt x="7521" y="947"/>
                    <a:pt x="7506" y="941"/>
                    <a:pt x="7484" y="941"/>
                  </a:cubicBezTo>
                  <a:cubicBezTo>
                    <a:pt x="7248" y="941"/>
                    <a:pt x="6205" y="1573"/>
                    <a:pt x="5345" y="2754"/>
                  </a:cubicBezTo>
                  <a:cubicBezTo>
                    <a:pt x="4871" y="3397"/>
                    <a:pt x="4571" y="4042"/>
                    <a:pt x="4407" y="4532"/>
                  </a:cubicBezTo>
                  <a:cubicBezTo>
                    <a:pt x="4386" y="4006"/>
                    <a:pt x="4288" y="3295"/>
                    <a:pt x="4048" y="2529"/>
                  </a:cubicBezTo>
                  <a:cubicBezTo>
                    <a:pt x="3591" y="1031"/>
                    <a:pt x="2806" y="0"/>
                    <a:pt x="263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46"/>
            <p:cNvSpPr/>
            <p:nvPr/>
          </p:nvSpPr>
          <p:spPr>
            <a:xfrm>
              <a:off x="5413075" y="1233025"/>
              <a:ext cx="453725" cy="533675"/>
            </a:xfrm>
            <a:custGeom>
              <a:avLst/>
              <a:gdLst/>
              <a:ahLst/>
              <a:cxnLst/>
              <a:rect l="l" t="t" r="r" b="b"/>
              <a:pathLst>
                <a:path w="18149" h="21347" extrusionOk="0">
                  <a:moveTo>
                    <a:pt x="8734" y="1"/>
                  </a:moveTo>
                  <a:cubicBezTo>
                    <a:pt x="8641" y="1"/>
                    <a:pt x="8547" y="3"/>
                    <a:pt x="8452" y="8"/>
                  </a:cubicBezTo>
                  <a:cubicBezTo>
                    <a:pt x="6754" y="104"/>
                    <a:pt x="5177" y="1047"/>
                    <a:pt x="4049" y="2319"/>
                  </a:cubicBezTo>
                  <a:cubicBezTo>
                    <a:pt x="1628" y="5052"/>
                    <a:pt x="0" y="8442"/>
                    <a:pt x="386" y="12163"/>
                  </a:cubicBezTo>
                  <a:lnTo>
                    <a:pt x="39" y="21346"/>
                  </a:lnTo>
                  <a:cubicBezTo>
                    <a:pt x="2179" y="21313"/>
                    <a:pt x="4339" y="21242"/>
                    <a:pt x="6408" y="20695"/>
                  </a:cubicBezTo>
                  <a:cubicBezTo>
                    <a:pt x="13134" y="18913"/>
                    <a:pt x="18149" y="10268"/>
                    <a:pt x="14527" y="3816"/>
                  </a:cubicBezTo>
                  <a:cubicBezTo>
                    <a:pt x="13341" y="1701"/>
                    <a:pt x="11140" y="1"/>
                    <a:pt x="873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0" name="Google Shape;1930;p46"/>
            <p:cNvSpPr/>
            <p:nvPr/>
          </p:nvSpPr>
          <p:spPr>
            <a:xfrm>
              <a:off x="5500650" y="1310450"/>
              <a:ext cx="258800" cy="400350"/>
            </a:xfrm>
            <a:custGeom>
              <a:avLst/>
              <a:gdLst/>
              <a:ahLst/>
              <a:cxnLst/>
              <a:rect l="l" t="t" r="r" b="b"/>
              <a:pathLst>
                <a:path w="10352" h="16014" extrusionOk="0">
                  <a:moveTo>
                    <a:pt x="6469" y="0"/>
                  </a:moveTo>
                  <a:cubicBezTo>
                    <a:pt x="6429" y="0"/>
                    <a:pt x="6388" y="3"/>
                    <a:pt x="6347" y="10"/>
                  </a:cubicBezTo>
                  <a:cubicBezTo>
                    <a:pt x="6044" y="58"/>
                    <a:pt x="5804" y="285"/>
                    <a:pt x="5591" y="507"/>
                  </a:cubicBezTo>
                  <a:cubicBezTo>
                    <a:pt x="1879" y="4363"/>
                    <a:pt x="1" y="9913"/>
                    <a:pt x="607" y="15231"/>
                  </a:cubicBezTo>
                  <a:lnTo>
                    <a:pt x="790" y="15281"/>
                  </a:lnTo>
                  <a:cubicBezTo>
                    <a:pt x="1309" y="15807"/>
                    <a:pt x="2025" y="16014"/>
                    <a:pt x="2772" y="16014"/>
                  </a:cubicBezTo>
                  <a:cubicBezTo>
                    <a:pt x="3339" y="16014"/>
                    <a:pt x="3922" y="15894"/>
                    <a:pt x="4450" y="15705"/>
                  </a:cubicBezTo>
                  <a:cubicBezTo>
                    <a:pt x="7251" y="14696"/>
                    <a:pt x="9312" y="12021"/>
                    <a:pt x="9831" y="9089"/>
                  </a:cubicBezTo>
                  <a:cubicBezTo>
                    <a:pt x="10351" y="6157"/>
                    <a:pt x="9413" y="3056"/>
                    <a:pt x="7564" y="722"/>
                  </a:cubicBezTo>
                  <a:cubicBezTo>
                    <a:pt x="7283" y="368"/>
                    <a:pt x="6906" y="0"/>
                    <a:pt x="6469" y="0"/>
                  </a:cubicBezTo>
                  <a:close/>
                </a:path>
              </a:pathLst>
            </a:custGeom>
            <a:solidFill>
              <a:srgbClr val="FC86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1" name="Google Shape;1931;p46"/>
            <p:cNvSpPr/>
            <p:nvPr/>
          </p:nvSpPr>
          <p:spPr>
            <a:xfrm>
              <a:off x="5510550" y="1311500"/>
              <a:ext cx="157075" cy="394275"/>
            </a:xfrm>
            <a:custGeom>
              <a:avLst/>
              <a:gdLst/>
              <a:ahLst/>
              <a:cxnLst/>
              <a:rect l="l" t="t" r="r" b="b"/>
              <a:pathLst>
                <a:path w="6283" h="15771" extrusionOk="0">
                  <a:moveTo>
                    <a:pt x="6202" y="1"/>
                  </a:moveTo>
                  <a:cubicBezTo>
                    <a:pt x="6096" y="1"/>
                    <a:pt x="5291" y="556"/>
                    <a:pt x="4253" y="1690"/>
                  </a:cubicBezTo>
                  <a:cubicBezTo>
                    <a:pt x="3706" y="2279"/>
                    <a:pt x="3126" y="3044"/>
                    <a:pt x="2557" y="3943"/>
                  </a:cubicBezTo>
                  <a:cubicBezTo>
                    <a:pt x="1334" y="5911"/>
                    <a:pt x="531" y="8111"/>
                    <a:pt x="195" y="10403"/>
                  </a:cubicBezTo>
                  <a:cubicBezTo>
                    <a:pt x="51" y="11457"/>
                    <a:pt x="1" y="12416"/>
                    <a:pt x="39" y="13217"/>
                  </a:cubicBezTo>
                  <a:cubicBezTo>
                    <a:pt x="103" y="14813"/>
                    <a:pt x="379" y="15770"/>
                    <a:pt x="448" y="15770"/>
                  </a:cubicBezTo>
                  <a:cubicBezTo>
                    <a:pt x="449" y="15770"/>
                    <a:pt x="449" y="15770"/>
                    <a:pt x="449" y="15770"/>
                  </a:cubicBezTo>
                  <a:cubicBezTo>
                    <a:pt x="553" y="15755"/>
                    <a:pt x="434" y="14781"/>
                    <a:pt x="484" y="13217"/>
                  </a:cubicBezTo>
                  <a:cubicBezTo>
                    <a:pt x="496" y="12721"/>
                    <a:pt x="542" y="12161"/>
                    <a:pt x="616" y="11562"/>
                  </a:cubicBezTo>
                  <a:cubicBezTo>
                    <a:pt x="872" y="11195"/>
                    <a:pt x="1378" y="10152"/>
                    <a:pt x="2329" y="9189"/>
                  </a:cubicBezTo>
                  <a:cubicBezTo>
                    <a:pt x="3509" y="7953"/>
                    <a:pt x="4845" y="7423"/>
                    <a:pt x="4782" y="7248"/>
                  </a:cubicBezTo>
                  <a:cubicBezTo>
                    <a:pt x="4774" y="7223"/>
                    <a:pt x="4730" y="7209"/>
                    <a:pt x="4656" y="7209"/>
                  </a:cubicBezTo>
                  <a:cubicBezTo>
                    <a:pt x="4497" y="7209"/>
                    <a:pt x="4201" y="7272"/>
                    <a:pt x="3818" y="7423"/>
                  </a:cubicBezTo>
                  <a:cubicBezTo>
                    <a:pt x="3257" y="7643"/>
                    <a:pt x="2527" y="8085"/>
                    <a:pt x="1878" y="8750"/>
                  </a:cubicBezTo>
                  <a:cubicBezTo>
                    <a:pt x="1452" y="9189"/>
                    <a:pt x="1096" y="9691"/>
                    <a:pt x="821" y="10237"/>
                  </a:cubicBezTo>
                  <a:cubicBezTo>
                    <a:pt x="1009" y="9297"/>
                    <a:pt x="1268" y="8292"/>
                    <a:pt x="1636" y="7267"/>
                  </a:cubicBezTo>
                  <a:cubicBezTo>
                    <a:pt x="2049" y="6154"/>
                    <a:pt x="2548" y="5136"/>
                    <a:pt x="3056" y="4241"/>
                  </a:cubicBezTo>
                  <a:cubicBezTo>
                    <a:pt x="3580" y="3356"/>
                    <a:pt x="4103" y="2586"/>
                    <a:pt x="4593" y="1977"/>
                  </a:cubicBezTo>
                  <a:cubicBezTo>
                    <a:pt x="5562" y="751"/>
                    <a:pt x="6283" y="83"/>
                    <a:pt x="6212" y="4"/>
                  </a:cubicBezTo>
                  <a:cubicBezTo>
                    <a:pt x="6211" y="2"/>
                    <a:pt x="6207" y="1"/>
                    <a:pt x="6202" y="1"/>
                  </a:cubicBezTo>
                  <a:close/>
                </a:path>
              </a:pathLst>
            </a:custGeom>
            <a:solidFill>
              <a:srgbClr val="E067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2" name="Google Shape;1932;p46"/>
            <p:cNvSpPr/>
            <p:nvPr/>
          </p:nvSpPr>
          <p:spPr>
            <a:xfrm>
              <a:off x="2614900" y="2864675"/>
              <a:ext cx="141650" cy="137300"/>
            </a:xfrm>
            <a:custGeom>
              <a:avLst/>
              <a:gdLst/>
              <a:ahLst/>
              <a:cxnLst/>
              <a:rect l="l" t="t" r="r" b="b"/>
              <a:pathLst>
                <a:path w="5666" h="5492" extrusionOk="0">
                  <a:moveTo>
                    <a:pt x="2607" y="1"/>
                  </a:moveTo>
                  <a:cubicBezTo>
                    <a:pt x="1982" y="1"/>
                    <a:pt x="1212" y="206"/>
                    <a:pt x="692" y="803"/>
                  </a:cubicBezTo>
                  <a:cubicBezTo>
                    <a:pt x="155" y="1413"/>
                    <a:pt x="1" y="2181"/>
                    <a:pt x="12" y="2822"/>
                  </a:cubicBezTo>
                  <a:cubicBezTo>
                    <a:pt x="25" y="3472"/>
                    <a:pt x="198" y="4041"/>
                    <a:pt x="419" y="4469"/>
                  </a:cubicBezTo>
                  <a:cubicBezTo>
                    <a:pt x="639" y="4903"/>
                    <a:pt x="927" y="5201"/>
                    <a:pt x="1159" y="5346"/>
                  </a:cubicBezTo>
                  <a:cubicBezTo>
                    <a:pt x="1325" y="5454"/>
                    <a:pt x="1452" y="5492"/>
                    <a:pt x="1518" y="5492"/>
                  </a:cubicBezTo>
                  <a:cubicBezTo>
                    <a:pt x="1544" y="5492"/>
                    <a:pt x="1561" y="5485"/>
                    <a:pt x="1565" y="5475"/>
                  </a:cubicBezTo>
                  <a:cubicBezTo>
                    <a:pt x="1609" y="5396"/>
                    <a:pt x="1112" y="5108"/>
                    <a:pt x="826" y="4289"/>
                  </a:cubicBezTo>
                  <a:cubicBezTo>
                    <a:pt x="656" y="3821"/>
                    <a:pt x="577" y="3324"/>
                    <a:pt x="592" y="2827"/>
                  </a:cubicBezTo>
                  <a:cubicBezTo>
                    <a:pt x="610" y="2276"/>
                    <a:pt x="768" y="1665"/>
                    <a:pt x="1162" y="1222"/>
                  </a:cubicBezTo>
                  <a:cubicBezTo>
                    <a:pt x="1549" y="774"/>
                    <a:pt x="2140" y="600"/>
                    <a:pt x="2688" y="582"/>
                  </a:cubicBezTo>
                  <a:cubicBezTo>
                    <a:pt x="2734" y="580"/>
                    <a:pt x="2779" y="579"/>
                    <a:pt x="2824" y="579"/>
                  </a:cubicBezTo>
                  <a:cubicBezTo>
                    <a:pt x="3325" y="579"/>
                    <a:pt x="3788" y="685"/>
                    <a:pt x="4185" y="785"/>
                  </a:cubicBezTo>
                  <a:cubicBezTo>
                    <a:pt x="4857" y="969"/>
                    <a:pt x="5352" y="1085"/>
                    <a:pt x="5551" y="1085"/>
                  </a:cubicBezTo>
                  <a:cubicBezTo>
                    <a:pt x="5608" y="1085"/>
                    <a:pt x="5640" y="1076"/>
                    <a:pt x="5646" y="1056"/>
                  </a:cubicBezTo>
                  <a:cubicBezTo>
                    <a:pt x="5665" y="979"/>
                    <a:pt x="5179" y="716"/>
                    <a:pt x="4321" y="362"/>
                  </a:cubicBezTo>
                  <a:cubicBezTo>
                    <a:pt x="3891" y="194"/>
                    <a:pt x="3339" y="13"/>
                    <a:pt x="2682" y="2"/>
                  </a:cubicBezTo>
                  <a:cubicBezTo>
                    <a:pt x="2657" y="1"/>
                    <a:pt x="2632" y="1"/>
                    <a:pt x="26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3" name="Google Shape;1933;p46"/>
            <p:cNvSpPr/>
            <p:nvPr/>
          </p:nvSpPr>
          <p:spPr>
            <a:xfrm>
              <a:off x="2825175" y="2613225"/>
              <a:ext cx="119100" cy="127200"/>
            </a:xfrm>
            <a:custGeom>
              <a:avLst/>
              <a:gdLst/>
              <a:ahLst/>
              <a:cxnLst/>
              <a:rect l="l" t="t" r="r" b="b"/>
              <a:pathLst>
                <a:path w="4764" h="5088" extrusionOk="0">
                  <a:moveTo>
                    <a:pt x="2074" y="1"/>
                  </a:moveTo>
                  <a:cubicBezTo>
                    <a:pt x="2054" y="1"/>
                    <a:pt x="2034" y="1"/>
                    <a:pt x="2014" y="1"/>
                  </a:cubicBezTo>
                  <a:cubicBezTo>
                    <a:pt x="1714" y="7"/>
                    <a:pt x="1397" y="47"/>
                    <a:pt x="1075" y="168"/>
                  </a:cubicBezTo>
                  <a:cubicBezTo>
                    <a:pt x="760" y="285"/>
                    <a:pt x="407" y="498"/>
                    <a:pt x="207" y="879"/>
                  </a:cubicBezTo>
                  <a:cubicBezTo>
                    <a:pt x="0" y="1268"/>
                    <a:pt x="56" y="1682"/>
                    <a:pt x="110" y="1976"/>
                  </a:cubicBezTo>
                  <a:cubicBezTo>
                    <a:pt x="249" y="2779"/>
                    <a:pt x="579" y="3537"/>
                    <a:pt x="1070" y="4187"/>
                  </a:cubicBezTo>
                  <a:cubicBezTo>
                    <a:pt x="1553" y="4813"/>
                    <a:pt x="1992" y="5088"/>
                    <a:pt x="2103" y="5088"/>
                  </a:cubicBezTo>
                  <a:cubicBezTo>
                    <a:pt x="2114" y="5088"/>
                    <a:pt x="2122" y="5085"/>
                    <a:pt x="2126" y="5080"/>
                  </a:cubicBezTo>
                  <a:cubicBezTo>
                    <a:pt x="2191" y="5009"/>
                    <a:pt x="1837" y="4635"/>
                    <a:pt x="1441" y="3942"/>
                  </a:cubicBezTo>
                  <a:cubicBezTo>
                    <a:pt x="1212" y="3538"/>
                    <a:pt x="1029" y="3112"/>
                    <a:pt x="894" y="2669"/>
                  </a:cubicBezTo>
                  <a:cubicBezTo>
                    <a:pt x="816" y="2409"/>
                    <a:pt x="757" y="2145"/>
                    <a:pt x="717" y="1878"/>
                  </a:cubicBezTo>
                  <a:cubicBezTo>
                    <a:pt x="674" y="1593"/>
                    <a:pt x="663" y="1349"/>
                    <a:pt x="765" y="1170"/>
                  </a:cubicBezTo>
                  <a:cubicBezTo>
                    <a:pt x="963" y="786"/>
                    <a:pt x="1558" y="612"/>
                    <a:pt x="2037" y="580"/>
                  </a:cubicBezTo>
                  <a:cubicBezTo>
                    <a:pt x="2166" y="571"/>
                    <a:pt x="2295" y="567"/>
                    <a:pt x="2424" y="567"/>
                  </a:cubicBezTo>
                  <a:cubicBezTo>
                    <a:pt x="2757" y="567"/>
                    <a:pt x="3090" y="595"/>
                    <a:pt x="3420" y="649"/>
                  </a:cubicBezTo>
                  <a:cubicBezTo>
                    <a:pt x="4076" y="757"/>
                    <a:pt x="4516" y="916"/>
                    <a:pt x="4668" y="916"/>
                  </a:cubicBezTo>
                  <a:cubicBezTo>
                    <a:pt x="4699" y="916"/>
                    <a:pt x="4718" y="910"/>
                    <a:pt x="4725" y="896"/>
                  </a:cubicBezTo>
                  <a:cubicBezTo>
                    <a:pt x="4764" y="830"/>
                    <a:pt x="4351" y="475"/>
                    <a:pt x="3522" y="215"/>
                  </a:cubicBezTo>
                  <a:cubicBezTo>
                    <a:pt x="3052" y="72"/>
                    <a:pt x="2565" y="1"/>
                    <a:pt x="20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4" name="Google Shape;1934;p46"/>
            <p:cNvSpPr/>
            <p:nvPr/>
          </p:nvSpPr>
          <p:spPr>
            <a:xfrm>
              <a:off x="2481175" y="2744550"/>
              <a:ext cx="62375" cy="147750"/>
            </a:xfrm>
            <a:custGeom>
              <a:avLst/>
              <a:gdLst/>
              <a:ahLst/>
              <a:cxnLst/>
              <a:rect l="l" t="t" r="r" b="b"/>
              <a:pathLst>
                <a:path w="2495" h="5910" extrusionOk="0">
                  <a:moveTo>
                    <a:pt x="2390" y="0"/>
                  </a:moveTo>
                  <a:cubicBezTo>
                    <a:pt x="2261" y="0"/>
                    <a:pt x="1928" y="132"/>
                    <a:pt x="1532" y="466"/>
                  </a:cubicBezTo>
                  <a:cubicBezTo>
                    <a:pt x="1046" y="870"/>
                    <a:pt x="503" y="1612"/>
                    <a:pt x="252" y="2559"/>
                  </a:cubicBezTo>
                  <a:cubicBezTo>
                    <a:pt x="0" y="3506"/>
                    <a:pt x="78" y="4395"/>
                    <a:pt x="225" y="4994"/>
                  </a:cubicBezTo>
                  <a:cubicBezTo>
                    <a:pt x="368" y="5577"/>
                    <a:pt x="558" y="5909"/>
                    <a:pt x="642" y="5909"/>
                  </a:cubicBezTo>
                  <a:cubicBezTo>
                    <a:pt x="645" y="5909"/>
                    <a:pt x="648" y="5909"/>
                    <a:pt x="650" y="5908"/>
                  </a:cubicBezTo>
                  <a:cubicBezTo>
                    <a:pt x="843" y="5867"/>
                    <a:pt x="423" y="4398"/>
                    <a:pt x="860" y="2721"/>
                  </a:cubicBezTo>
                  <a:cubicBezTo>
                    <a:pt x="1081" y="1893"/>
                    <a:pt x="1490" y="1217"/>
                    <a:pt x="1849" y="778"/>
                  </a:cubicBezTo>
                  <a:cubicBezTo>
                    <a:pt x="2206" y="335"/>
                    <a:pt x="2494" y="100"/>
                    <a:pt x="2446" y="20"/>
                  </a:cubicBezTo>
                  <a:cubicBezTo>
                    <a:pt x="2439" y="7"/>
                    <a:pt x="2420" y="0"/>
                    <a:pt x="23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5" name="Google Shape;1935;p46"/>
            <p:cNvSpPr/>
            <p:nvPr/>
          </p:nvSpPr>
          <p:spPr>
            <a:xfrm>
              <a:off x="2690675" y="2496900"/>
              <a:ext cx="144050" cy="72875"/>
            </a:xfrm>
            <a:custGeom>
              <a:avLst/>
              <a:gdLst/>
              <a:ahLst/>
              <a:cxnLst/>
              <a:rect l="l" t="t" r="r" b="b"/>
              <a:pathLst>
                <a:path w="5762" h="2915" extrusionOk="0">
                  <a:moveTo>
                    <a:pt x="4370" y="0"/>
                  </a:moveTo>
                  <a:cubicBezTo>
                    <a:pt x="3793" y="0"/>
                    <a:pt x="3072" y="86"/>
                    <a:pt x="2334" y="376"/>
                  </a:cubicBezTo>
                  <a:cubicBezTo>
                    <a:pt x="1411" y="741"/>
                    <a:pt x="723" y="1377"/>
                    <a:pt x="384" y="1925"/>
                  </a:cubicBezTo>
                  <a:cubicBezTo>
                    <a:pt x="37" y="2477"/>
                    <a:pt x="0" y="2889"/>
                    <a:pt x="73" y="2912"/>
                  </a:cubicBezTo>
                  <a:cubicBezTo>
                    <a:pt x="77" y="2914"/>
                    <a:pt x="82" y="2915"/>
                    <a:pt x="87" y="2915"/>
                  </a:cubicBezTo>
                  <a:cubicBezTo>
                    <a:pt x="180" y="2915"/>
                    <a:pt x="362" y="2596"/>
                    <a:pt x="737" y="2197"/>
                  </a:cubicBezTo>
                  <a:cubicBezTo>
                    <a:pt x="1125" y="1776"/>
                    <a:pt x="1758" y="1282"/>
                    <a:pt x="2567" y="962"/>
                  </a:cubicBezTo>
                  <a:cubicBezTo>
                    <a:pt x="3379" y="640"/>
                    <a:pt x="4189" y="528"/>
                    <a:pt x="4778" y="459"/>
                  </a:cubicBezTo>
                  <a:cubicBezTo>
                    <a:pt x="5368" y="389"/>
                    <a:pt x="5748" y="352"/>
                    <a:pt x="5756" y="262"/>
                  </a:cubicBezTo>
                  <a:cubicBezTo>
                    <a:pt x="5762" y="180"/>
                    <a:pt x="5392" y="59"/>
                    <a:pt x="4769" y="14"/>
                  </a:cubicBezTo>
                  <a:cubicBezTo>
                    <a:pt x="4646" y="6"/>
                    <a:pt x="4512" y="0"/>
                    <a:pt x="437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6" name="Google Shape;1936;p46"/>
            <p:cNvSpPr/>
            <p:nvPr/>
          </p:nvSpPr>
          <p:spPr>
            <a:xfrm>
              <a:off x="2809375" y="2830500"/>
              <a:ext cx="28325" cy="17175"/>
            </a:xfrm>
            <a:custGeom>
              <a:avLst/>
              <a:gdLst/>
              <a:ahLst/>
              <a:cxnLst/>
              <a:rect l="l" t="t" r="r" b="b"/>
              <a:pathLst>
                <a:path w="1133" h="687" extrusionOk="0">
                  <a:moveTo>
                    <a:pt x="733" y="0"/>
                  </a:moveTo>
                  <a:cubicBezTo>
                    <a:pt x="651" y="0"/>
                    <a:pt x="560" y="15"/>
                    <a:pt x="468" y="45"/>
                  </a:cubicBezTo>
                  <a:cubicBezTo>
                    <a:pt x="185" y="139"/>
                    <a:pt x="0" y="348"/>
                    <a:pt x="55" y="513"/>
                  </a:cubicBezTo>
                  <a:cubicBezTo>
                    <a:pt x="92" y="624"/>
                    <a:pt x="228" y="687"/>
                    <a:pt x="400" y="687"/>
                  </a:cubicBezTo>
                  <a:cubicBezTo>
                    <a:pt x="482" y="687"/>
                    <a:pt x="573" y="672"/>
                    <a:pt x="665" y="642"/>
                  </a:cubicBezTo>
                  <a:cubicBezTo>
                    <a:pt x="948" y="548"/>
                    <a:pt x="1133" y="339"/>
                    <a:pt x="1078" y="174"/>
                  </a:cubicBezTo>
                  <a:cubicBezTo>
                    <a:pt x="1041" y="62"/>
                    <a:pt x="905" y="0"/>
                    <a:pt x="733" y="0"/>
                  </a:cubicBezTo>
                  <a:close/>
                </a:path>
              </a:pathLst>
            </a:custGeom>
            <a:solidFill>
              <a:srgbClr val="CC53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7" name="Google Shape;1937;p46"/>
            <p:cNvSpPr/>
            <p:nvPr/>
          </p:nvSpPr>
          <p:spPr>
            <a:xfrm>
              <a:off x="2831325" y="2806325"/>
              <a:ext cx="88275" cy="96075"/>
            </a:xfrm>
            <a:custGeom>
              <a:avLst/>
              <a:gdLst/>
              <a:ahLst/>
              <a:cxnLst/>
              <a:rect l="l" t="t" r="r" b="b"/>
              <a:pathLst>
                <a:path w="3531" h="3843" extrusionOk="0">
                  <a:moveTo>
                    <a:pt x="2815" y="1"/>
                  </a:moveTo>
                  <a:cubicBezTo>
                    <a:pt x="2804" y="1"/>
                    <a:pt x="2796" y="3"/>
                    <a:pt x="2791" y="9"/>
                  </a:cubicBezTo>
                  <a:cubicBezTo>
                    <a:pt x="2714" y="69"/>
                    <a:pt x="2884" y="347"/>
                    <a:pt x="2917" y="814"/>
                  </a:cubicBezTo>
                  <a:cubicBezTo>
                    <a:pt x="2958" y="1270"/>
                    <a:pt x="2827" y="1947"/>
                    <a:pt x="2375" y="2466"/>
                  </a:cubicBezTo>
                  <a:cubicBezTo>
                    <a:pt x="1911" y="2991"/>
                    <a:pt x="1274" y="3256"/>
                    <a:pt x="804" y="3397"/>
                  </a:cubicBezTo>
                  <a:cubicBezTo>
                    <a:pt x="329" y="3540"/>
                    <a:pt x="6" y="3589"/>
                    <a:pt x="3" y="3681"/>
                  </a:cubicBezTo>
                  <a:cubicBezTo>
                    <a:pt x="0" y="3750"/>
                    <a:pt x="239" y="3842"/>
                    <a:pt x="655" y="3842"/>
                  </a:cubicBezTo>
                  <a:cubicBezTo>
                    <a:pt x="726" y="3842"/>
                    <a:pt x="803" y="3839"/>
                    <a:pt x="885" y="3833"/>
                  </a:cubicBezTo>
                  <a:cubicBezTo>
                    <a:pt x="1427" y="3794"/>
                    <a:pt x="2240" y="3562"/>
                    <a:pt x="2848" y="2880"/>
                  </a:cubicBezTo>
                  <a:cubicBezTo>
                    <a:pt x="3458" y="2178"/>
                    <a:pt x="3531" y="1278"/>
                    <a:pt x="3355" y="728"/>
                  </a:cubicBezTo>
                  <a:cubicBezTo>
                    <a:pt x="3196" y="217"/>
                    <a:pt x="2908" y="1"/>
                    <a:pt x="28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8" name="Google Shape;1938;p46"/>
            <p:cNvSpPr/>
            <p:nvPr/>
          </p:nvSpPr>
          <p:spPr>
            <a:xfrm>
              <a:off x="2084050" y="2370125"/>
              <a:ext cx="670400" cy="847275"/>
            </a:xfrm>
            <a:custGeom>
              <a:avLst/>
              <a:gdLst/>
              <a:ahLst/>
              <a:cxnLst/>
              <a:rect l="l" t="t" r="r" b="b"/>
              <a:pathLst>
                <a:path w="26816" h="33891" extrusionOk="0">
                  <a:moveTo>
                    <a:pt x="18790" y="1"/>
                  </a:moveTo>
                  <a:cubicBezTo>
                    <a:pt x="12617" y="1"/>
                    <a:pt x="6649" y="2424"/>
                    <a:pt x="3292" y="8150"/>
                  </a:cubicBezTo>
                  <a:cubicBezTo>
                    <a:pt x="2367" y="9726"/>
                    <a:pt x="1794" y="11491"/>
                    <a:pt x="1444" y="13285"/>
                  </a:cubicBezTo>
                  <a:cubicBezTo>
                    <a:pt x="0" y="20687"/>
                    <a:pt x="2704" y="28717"/>
                    <a:pt x="8127" y="33890"/>
                  </a:cubicBezTo>
                  <a:cubicBezTo>
                    <a:pt x="13267" y="28830"/>
                    <a:pt x="15864" y="21276"/>
                    <a:pt x="14846" y="14128"/>
                  </a:cubicBezTo>
                  <a:cubicBezTo>
                    <a:pt x="14453" y="11379"/>
                    <a:pt x="13369" y="8548"/>
                    <a:pt x="11587" y="6481"/>
                  </a:cubicBezTo>
                  <a:cubicBezTo>
                    <a:pt x="16978" y="6024"/>
                    <a:pt x="22261" y="4261"/>
                    <a:pt x="26815" y="1344"/>
                  </a:cubicBezTo>
                  <a:cubicBezTo>
                    <a:pt x="26453" y="1211"/>
                    <a:pt x="26087" y="1089"/>
                    <a:pt x="25714" y="983"/>
                  </a:cubicBezTo>
                  <a:cubicBezTo>
                    <a:pt x="23462" y="344"/>
                    <a:pt x="21111" y="1"/>
                    <a:pt x="187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9" name="Google Shape;1939;p46"/>
            <p:cNvSpPr/>
            <p:nvPr/>
          </p:nvSpPr>
          <p:spPr>
            <a:xfrm>
              <a:off x="2251225" y="2468100"/>
              <a:ext cx="113150" cy="731525"/>
            </a:xfrm>
            <a:custGeom>
              <a:avLst/>
              <a:gdLst/>
              <a:ahLst/>
              <a:cxnLst/>
              <a:rect l="l" t="t" r="r" b="b"/>
              <a:pathLst>
                <a:path w="4526" h="29261" extrusionOk="0">
                  <a:moveTo>
                    <a:pt x="201" y="1"/>
                  </a:moveTo>
                  <a:cubicBezTo>
                    <a:pt x="133" y="56"/>
                    <a:pt x="67" y="115"/>
                    <a:pt x="0" y="172"/>
                  </a:cubicBezTo>
                  <a:cubicBezTo>
                    <a:pt x="328" y="760"/>
                    <a:pt x="684" y="1442"/>
                    <a:pt x="1052" y="2216"/>
                  </a:cubicBezTo>
                  <a:cubicBezTo>
                    <a:pt x="2466" y="5170"/>
                    <a:pt x="3884" y="9591"/>
                    <a:pt x="3966" y="14615"/>
                  </a:cubicBezTo>
                  <a:cubicBezTo>
                    <a:pt x="4051" y="19640"/>
                    <a:pt x="2784" y="24106"/>
                    <a:pt x="1467" y="27105"/>
                  </a:cubicBezTo>
                  <a:cubicBezTo>
                    <a:pt x="1150" y="27839"/>
                    <a:pt x="839" y="28492"/>
                    <a:pt x="548" y="29063"/>
                  </a:cubicBezTo>
                  <a:cubicBezTo>
                    <a:pt x="611" y="29130"/>
                    <a:pt x="678" y="29194"/>
                    <a:pt x="743" y="29260"/>
                  </a:cubicBezTo>
                  <a:cubicBezTo>
                    <a:pt x="1069" y="28680"/>
                    <a:pt x="1417" y="28006"/>
                    <a:pt x="1772" y="27242"/>
                  </a:cubicBezTo>
                  <a:cubicBezTo>
                    <a:pt x="3181" y="24245"/>
                    <a:pt x="4526" y="19718"/>
                    <a:pt x="4438" y="14608"/>
                  </a:cubicBezTo>
                  <a:cubicBezTo>
                    <a:pt x="4354" y="9498"/>
                    <a:pt x="2859" y="5020"/>
                    <a:pt x="1351" y="2071"/>
                  </a:cubicBezTo>
                  <a:cubicBezTo>
                    <a:pt x="952" y="1279"/>
                    <a:pt x="560" y="590"/>
                    <a:pt x="201" y="1"/>
                  </a:cubicBezTo>
                  <a:close/>
                </a:path>
              </a:pathLst>
            </a:custGeom>
            <a:solidFill>
              <a:srgbClr val="FBA3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0" name="Google Shape;1940;p46"/>
            <p:cNvSpPr/>
            <p:nvPr/>
          </p:nvSpPr>
          <p:spPr>
            <a:xfrm>
              <a:off x="2287500" y="2391225"/>
              <a:ext cx="436800" cy="84475"/>
            </a:xfrm>
            <a:custGeom>
              <a:avLst/>
              <a:gdLst/>
              <a:ahLst/>
              <a:cxnLst/>
              <a:rect l="l" t="t" r="r" b="b"/>
              <a:pathLst>
                <a:path w="17472" h="3379" extrusionOk="0">
                  <a:moveTo>
                    <a:pt x="17057" y="0"/>
                  </a:moveTo>
                  <a:cubicBezTo>
                    <a:pt x="16963" y="55"/>
                    <a:pt x="16876" y="107"/>
                    <a:pt x="16776" y="163"/>
                  </a:cubicBezTo>
                  <a:cubicBezTo>
                    <a:pt x="15015" y="1126"/>
                    <a:pt x="12422" y="2230"/>
                    <a:pt x="9383" y="2678"/>
                  </a:cubicBezTo>
                  <a:cubicBezTo>
                    <a:pt x="8249" y="2852"/>
                    <a:pt x="7144" y="2926"/>
                    <a:pt x="6104" y="2926"/>
                  </a:cubicBezTo>
                  <a:cubicBezTo>
                    <a:pt x="4366" y="2926"/>
                    <a:pt x="2807" y="2719"/>
                    <a:pt x="1593" y="2426"/>
                  </a:cubicBezTo>
                  <a:cubicBezTo>
                    <a:pt x="1133" y="2316"/>
                    <a:pt x="685" y="2169"/>
                    <a:pt x="248" y="1989"/>
                  </a:cubicBezTo>
                  <a:cubicBezTo>
                    <a:pt x="166" y="2042"/>
                    <a:pt x="82" y="2096"/>
                    <a:pt x="0" y="2149"/>
                  </a:cubicBezTo>
                  <a:cubicBezTo>
                    <a:pt x="482" y="2396"/>
                    <a:pt x="985" y="2597"/>
                    <a:pt x="1504" y="2747"/>
                  </a:cubicBezTo>
                  <a:cubicBezTo>
                    <a:pt x="2800" y="3119"/>
                    <a:pt x="4485" y="3379"/>
                    <a:pt x="6368" y="3379"/>
                  </a:cubicBezTo>
                  <a:cubicBezTo>
                    <a:pt x="7352" y="3379"/>
                    <a:pt x="8389" y="3308"/>
                    <a:pt x="9454" y="3145"/>
                  </a:cubicBezTo>
                  <a:cubicBezTo>
                    <a:pt x="12563" y="2687"/>
                    <a:pt x="15197" y="1504"/>
                    <a:pt x="16943" y="452"/>
                  </a:cubicBezTo>
                  <a:cubicBezTo>
                    <a:pt x="17130" y="336"/>
                    <a:pt x="17303" y="223"/>
                    <a:pt x="17472" y="111"/>
                  </a:cubicBezTo>
                  <a:cubicBezTo>
                    <a:pt x="17334" y="72"/>
                    <a:pt x="17196" y="37"/>
                    <a:pt x="17057" y="0"/>
                  </a:cubicBezTo>
                  <a:close/>
                </a:path>
              </a:pathLst>
            </a:custGeom>
            <a:solidFill>
              <a:srgbClr val="FBA3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1" name="Google Shape;1941;p46"/>
            <p:cNvSpPr/>
            <p:nvPr/>
          </p:nvSpPr>
          <p:spPr>
            <a:xfrm>
              <a:off x="2386650" y="2375175"/>
              <a:ext cx="271525" cy="35650"/>
            </a:xfrm>
            <a:custGeom>
              <a:avLst/>
              <a:gdLst/>
              <a:ahLst/>
              <a:cxnLst/>
              <a:rect l="l" t="t" r="r" b="b"/>
              <a:pathLst>
                <a:path w="10861" h="1426" extrusionOk="0">
                  <a:moveTo>
                    <a:pt x="9793" y="0"/>
                  </a:moveTo>
                  <a:cubicBezTo>
                    <a:pt x="8856" y="223"/>
                    <a:pt x="7830" y="437"/>
                    <a:pt x="6743" y="611"/>
                  </a:cubicBezTo>
                  <a:cubicBezTo>
                    <a:pt x="5592" y="792"/>
                    <a:pt x="4489" y="941"/>
                    <a:pt x="3489" y="986"/>
                  </a:cubicBezTo>
                  <a:cubicBezTo>
                    <a:pt x="3274" y="997"/>
                    <a:pt x="3064" y="1002"/>
                    <a:pt x="2859" y="1002"/>
                  </a:cubicBezTo>
                  <a:cubicBezTo>
                    <a:pt x="2110" y="1002"/>
                    <a:pt x="1432" y="933"/>
                    <a:pt x="855" y="809"/>
                  </a:cubicBezTo>
                  <a:cubicBezTo>
                    <a:pt x="714" y="778"/>
                    <a:pt x="587" y="742"/>
                    <a:pt x="459" y="707"/>
                  </a:cubicBezTo>
                  <a:cubicBezTo>
                    <a:pt x="306" y="754"/>
                    <a:pt x="153" y="804"/>
                    <a:pt x="1" y="856"/>
                  </a:cubicBezTo>
                  <a:cubicBezTo>
                    <a:pt x="252" y="967"/>
                    <a:pt x="511" y="1059"/>
                    <a:pt x="776" y="1133"/>
                  </a:cubicBezTo>
                  <a:cubicBezTo>
                    <a:pt x="1459" y="1320"/>
                    <a:pt x="2286" y="1425"/>
                    <a:pt x="3194" y="1425"/>
                  </a:cubicBezTo>
                  <a:cubicBezTo>
                    <a:pt x="3296" y="1425"/>
                    <a:pt x="3400" y="1424"/>
                    <a:pt x="3504" y="1421"/>
                  </a:cubicBezTo>
                  <a:cubicBezTo>
                    <a:pt x="4537" y="1398"/>
                    <a:pt x="5654" y="1260"/>
                    <a:pt x="6820" y="1077"/>
                  </a:cubicBezTo>
                  <a:cubicBezTo>
                    <a:pt x="8184" y="856"/>
                    <a:pt x="9534" y="550"/>
                    <a:pt x="10860" y="161"/>
                  </a:cubicBezTo>
                  <a:cubicBezTo>
                    <a:pt x="10506" y="100"/>
                    <a:pt x="10151" y="47"/>
                    <a:pt x="9793" y="0"/>
                  </a:cubicBezTo>
                  <a:close/>
                </a:path>
              </a:pathLst>
            </a:custGeom>
            <a:solidFill>
              <a:srgbClr val="FBA3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2" name="Google Shape;1942;p46"/>
            <p:cNvSpPr/>
            <p:nvPr/>
          </p:nvSpPr>
          <p:spPr>
            <a:xfrm>
              <a:off x="2183975" y="2538500"/>
              <a:ext cx="51575" cy="565850"/>
            </a:xfrm>
            <a:custGeom>
              <a:avLst/>
              <a:gdLst/>
              <a:ahLst/>
              <a:cxnLst/>
              <a:rect l="l" t="t" r="r" b="b"/>
              <a:pathLst>
                <a:path w="2063" h="22634" extrusionOk="0">
                  <a:moveTo>
                    <a:pt x="224" y="1"/>
                  </a:moveTo>
                  <a:cubicBezTo>
                    <a:pt x="148" y="104"/>
                    <a:pt x="74" y="215"/>
                    <a:pt x="0" y="321"/>
                  </a:cubicBezTo>
                  <a:cubicBezTo>
                    <a:pt x="29" y="408"/>
                    <a:pt x="57" y="493"/>
                    <a:pt x="86" y="583"/>
                  </a:cubicBezTo>
                  <a:cubicBezTo>
                    <a:pt x="884" y="3042"/>
                    <a:pt x="1556" y="6588"/>
                    <a:pt x="1572" y="10541"/>
                  </a:cubicBezTo>
                  <a:cubicBezTo>
                    <a:pt x="1591" y="14494"/>
                    <a:pt x="1059" y="18056"/>
                    <a:pt x="615" y="20612"/>
                  </a:cubicBezTo>
                  <a:cubicBezTo>
                    <a:pt x="512" y="21171"/>
                    <a:pt x="407" y="21734"/>
                    <a:pt x="304" y="22295"/>
                  </a:cubicBezTo>
                  <a:cubicBezTo>
                    <a:pt x="370" y="22407"/>
                    <a:pt x="433" y="22523"/>
                    <a:pt x="501" y="22633"/>
                  </a:cubicBezTo>
                  <a:cubicBezTo>
                    <a:pt x="637" y="22072"/>
                    <a:pt x="787" y="21423"/>
                    <a:pt x="942" y="20674"/>
                  </a:cubicBezTo>
                  <a:cubicBezTo>
                    <a:pt x="1472" y="18124"/>
                    <a:pt x="2063" y="14540"/>
                    <a:pt x="2043" y="10537"/>
                  </a:cubicBezTo>
                  <a:cubicBezTo>
                    <a:pt x="2028" y="6536"/>
                    <a:pt x="1292" y="2939"/>
                    <a:pt x="402" y="479"/>
                  </a:cubicBezTo>
                  <a:cubicBezTo>
                    <a:pt x="343" y="310"/>
                    <a:pt x="284" y="159"/>
                    <a:pt x="224" y="1"/>
                  </a:cubicBezTo>
                  <a:close/>
                </a:path>
              </a:pathLst>
            </a:custGeom>
            <a:solidFill>
              <a:srgbClr val="FBA3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3" name="Google Shape;1943;p46"/>
            <p:cNvSpPr/>
            <p:nvPr/>
          </p:nvSpPr>
          <p:spPr>
            <a:xfrm>
              <a:off x="2127875" y="2646600"/>
              <a:ext cx="19400" cy="324350"/>
            </a:xfrm>
            <a:custGeom>
              <a:avLst/>
              <a:gdLst/>
              <a:ahLst/>
              <a:cxnLst/>
              <a:rect l="l" t="t" r="r" b="b"/>
              <a:pathLst>
                <a:path w="776" h="12974" extrusionOk="0">
                  <a:moveTo>
                    <a:pt x="260" y="1"/>
                  </a:moveTo>
                  <a:cubicBezTo>
                    <a:pt x="167" y="291"/>
                    <a:pt x="78" y="584"/>
                    <a:pt x="0" y="880"/>
                  </a:cubicBezTo>
                  <a:cubicBezTo>
                    <a:pt x="65" y="1441"/>
                    <a:pt x="122" y="2034"/>
                    <a:pt x="172" y="2660"/>
                  </a:cubicBezTo>
                  <a:cubicBezTo>
                    <a:pt x="261" y="4011"/>
                    <a:pt x="303" y="5499"/>
                    <a:pt x="277" y="7062"/>
                  </a:cubicBezTo>
                  <a:cubicBezTo>
                    <a:pt x="242" y="8787"/>
                    <a:pt x="141" y="10414"/>
                    <a:pt x="27" y="11877"/>
                  </a:cubicBezTo>
                  <a:cubicBezTo>
                    <a:pt x="122" y="12245"/>
                    <a:pt x="230" y="12610"/>
                    <a:pt x="342" y="12973"/>
                  </a:cubicBezTo>
                  <a:cubicBezTo>
                    <a:pt x="533" y="11258"/>
                    <a:pt x="704" y="9244"/>
                    <a:pt x="750" y="7070"/>
                  </a:cubicBezTo>
                  <a:cubicBezTo>
                    <a:pt x="776" y="5494"/>
                    <a:pt x="720" y="3989"/>
                    <a:pt x="605" y="2626"/>
                  </a:cubicBezTo>
                  <a:cubicBezTo>
                    <a:pt x="512" y="1672"/>
                    <a:pt x="398" y="792"/>
                    <a:pt x="260" y="1"/>
                  </a:cubicBezTo>
                  <a:close/>
                </a:path>
              </a:pathLst>
            </a:custGeom>
            <a:solidFill>
              <a:srgbClr val="FBA3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4" name="Google Shape;1944;p46"/>
            <p:cNvSpPr/>
            <p:nvPr/>
          </p:nvSpPr>
          <p:spPr>
            <a:xfrm>
              <a:off x="2748550" y="2741275"/>
              <a:ext cx="118000" cy="114850"/>
            </a:xfrm>
            <a:custGeom>
              <a:avLst/>
              <a:gdLst/>
              <a:ahLst/>
              <a:cxnLst/>
              <a:rect l="l" t="t" r="r" b="b"/>
              <a:pathLst>
                <a:path w="4720" h="4594" extrusionOk="0">
                  <a:moveTo>
                    <a:pt x="48" y="0"/>
                  </a:moveTo>
                  <a:lnTo>
                    <a:pt x="48" y="0"/>
                  </a:lnTo>
                  <a:cubicBezTo>
                    <a:pt x="1" y="483"/>
                    <a:pt x="30" y="970"/>
                    <a:pt x="134" y="1443"/>
                  </a:cubicBezTo>
                  <a:cubicBezTo>
                    <a:pt x="296" y="2178"/>
                    <a:pt x="636" y="2863"/>
                    <a:pt x="1033" y="3502"/>
                  </a:cubicBezTo>
                  <a:cubicBezTo>
                    <a:pt x="1275" y="3892"/>
                    <a:pt x="1559" y="4287"/>
                    <a:pt x="1978" y="4473"/>
                  </a:cubicBezTo>
                  <a:cubicBezTo>
                    <a:pt x="2172" y="4559"/>
                    <a:pt x="2378" y="4594"/>
                    <a:pt x="2588" y="4594"/>
                  </a:cubicBezTo>
                  <a:cubicBezTo>
                    <a:pt x="2907" y="4594"/>
                    <a:pt x="3234" y="4514"/>
                    <a:pt x="3539" y="4414"/>
                  </a:cubicBezTo>
                  <a:cubicBezTo>
                    <a:pt x="4017" y="4257"/>
                    <a:pt x="4537" y="3985"/>
                    <a:pt x="4641" y="3492"/>
                  </a:cubicBezTo>
                  <a:cubicBezTo>
                    <a:pt x="4720" y="3117"/>
                    <a:pt x="4517" y="2735"/>
                    <a:pt x="4259" y="2451"/>
                  </a:cubicBezTo>
                  <a:cubicBezTo>
                    <a:pt x="3722" y="1862"/>
                    <a:pt x="2952" y="1554"/>
                    <a:pt x="2211" y="1263"/>
                  </a:cubicBezTo>
                  <a:lnTo>
                    <a:pt x="104" y="439"/>
                  </a:lnTo>
                  <a:lnTo>
                    <a:pt x="48" y="0"/>
                  </a:lnTo>
                  <a:close/>
                </a:path>
              </a:pathLst>
            </a:custGeom>
            <a:solidFill>
              <a:srgbClr val="FD6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5" name="Google Shape;1945;p46"/>
            <p:cNvSpPr/>
            <p:nvPr/>
          </p:nvSpPr>
          <p:spPr>
            <a:xfrm>
              <a:off x="2679150" y="2935925"/>
              <a:ext cx="174275" cy="164525"/>
            </a:xfrm>
            <a:custGeom>
              <a:avLst/>
              <a:gdLst/>
              <a:ahLst/>
              <a:cxnLst/>
              <a:rect l="l" t="t" r="r" b="b"/>
              <a:pathLst>
                <a:path w="6971" h="6581" extrusionOk="0">
                  <a:moveTo>
                    <a:pt x="4424" y="0"/>
                  </a:moveTo>
                  <a:cubicBezTo>
                    <a:pt x="4082" y="0"/>
                    <a:pt x="3750" y="32"/>
                    <a:pt x="3507" y="69"/>
                  </a:cubicBezTo>
                  <a:cubicBezTo>
                    <a:pt x="2644" y="202"/>
                    <a:pt x="1951" y="768"/>
                    <a:pt x="1476" y="1435"/>
                  </a:cubicBezTo>
                  <a:cubicBezTo>
                    <a:pt x="810" y="2370"/>
                    <a:pt x="0" y="3741"/>
                    <a:pt x="324" y="4925"/>
                  </a:cubicBezTo>
                  <a:cubicBezTo>
                    <a:pt x="585" y="5883"/>
                    <a:pt x="1567" y="6547"/>
                    <a:pt x="2560" y="6580"/>
                  </a:cubicBezTo>
                  <a:cubicBezTo>
                    <a:pt x="2590" y="6580"/>
                    <a:pt x="2619" y="6581"/>
                    <a:pt x="2648" y="6581"/>
                  </a:cubicBezTo>
                  <a:cubicBezTo>
                    <a:pt x="3610" y="6581"/>
                    <a:pt x="4532" y="6064"/>
                    <a:pt x="5153" y="5327"/>
                  </a:cubicBezTo>
                  <a:cubicBezTo>
                    <a:pt x="5947" y="4384"/>
                    <a:pt x="6970" y="1987"/>
                    <a:pt x="6143" y="708"/>
                  </a:cubicBezTo>
                  <a:cubicBezTo>
                    <a:pt x="6033" y="542"/>
                    <a:pt x="5895" y="396"/>
                    <a:pt x="5732" y="281"/>
                  </a:cubicBezTo>
                  <a:cubicBezTo>
                    <a:pt x="5432" y="67"/>
                    <a:pt x="4917" y="0"/>
                    <a:pt x="4424" y="0"/>
                  </a:cubicBezTo>
                  <a:close/>
                </a:path>
              </a:pathLst>
            </a:custGeom>
            <a:solidFill>
              <a:srgbClr val="FD6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6" name="Google Shape;1946;p46"/>
            <p:cNvSpPr/>
            <p:nvPr/>
          </p:nvSpPr>
          <p:spPr>
            <a:xfrm>
              <a:off x="2927425" y="2645975"/>
              <a:ext cx="148775" cy="153425"/>
            </a:xfrm>
            <a:custGeom>
              <a:avLst/>
              <a:gdLst/>
              <a:ahLst/>
              <a:cxnLst/>
              <a:rect l="l" t="t" r="r" b="b"/>
              <a:pathLst>
                <a:path w="5951" h="6137" extrusionOk="0">
                  <a:moveTo>
                    <a:pt x="2976" y="1"/>
                  </a:moveTo>
                  <a:cubicBezTo>
                    <a:pt x="1545" y="1"/>
                    <a:pt x="695" y="1483"/>
                    <a:pt x="281" y="2795"/>
                  </a:cubicBezTo>
                  <a:cubicBezTo>
                    <a:pt x="0" y="3684"/>
                    <a:pt x="31" y="4770"/>
                    <a:pt x="702" y="5418"/>
                  </a:cubicBezTo>
                  <a:cubicBezTo>
                    <a:pt x="947" y="5652"/>
                    <a:pt x="1256" y="5810"/>
                    <a:pt x="1575" y="5931"/>
                  </a:cubicBezTo>
                  <a:cubicBezTo>
                    <a:pt x="1897" y="6051"/>
                    <a:pt x="2239" y="6136"/>
                    <a:pt x="2581" y="6136"/>
                  </a:cubicBezTo>
                  <a:cubicBezTo>
                    <a:pt x="2691" y="6136"/>
                    <a:pt x="2800" y="6128"/>
                    <a:pt x="2909" y="6108"/>
                  </a:cubicBezTo>
                  <a:cubicBezTo>
                    <a:pt x="3544" y="5995"/>
                    <a:pt x="4065" y="5548"/>
                    <a:pt x="4497" y="5068"/>
                  </a:cubicBezTo>
                  <a:cubicBezTo>
                    <a:pt x="4955" y="4557"/>
                    <a:pt x="5359" y="3974"/>
                    <a:pt x="5531" y="3309"/>
                  </a:cubicBezTo>
                  <a:cubicBezTo>
                    <a:pt x="5951" y="1697"/>
                    <a:pt x="4874" y="257"/>
                    <a:pt x="3295" y="24"/>
                  </a:cubicBezTo>
                  <a:cubicBezTo>
                    <a:pt x="3185" y="8"/>
                    <a:pt x="3079" y="1"/>
                    <a:pt x="2976" y="1"/>
                  </a:cubicBezTo>
                  <a:close/>
                </a:path>
              </a:pathLst>
            </a:custGeom>
            <a:solidFill>
              <a:srgbClr val="FD6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7" name="Google Shape;1947;p46"/>
            <p:cNvSpPr/>
            <p:nvPr/>
          </p:nvSpPr>
          <p:spPr>
            <a:xfrm>
              <a:off x="3919500" y="2929725"/>
              <a:ext cx="1748750" cy="2078750"/>
            </a:xfrm>
            <a:custGeom>
              <a:avLst/>
              <a:gdLst/>
              <a:ahLst/>
              <a:cxnLst/>
              <a:rect l="l" t="t" r="r" b="b"/>
              <a:pathLst>
                <a:path w="69950" h="83150" extrusionOk="0">
                  <a:moveTo>
                    <a:pt x="59893" y="1"/>
                  </a:moveTo>
                  <a:lnTo>
                    <a:pt x="59893" y="1"/>
                  </a:lnTo>
                  <a:cubicBezTo>
                    <a:pt x="62002" y="15425"/>
                    <a:pt x="60434" y="30698"/>
                    <a:pt x="53419" y="44918"/>
                  </a:cubicBezTo>
                  <a:cubicBezTo>
                    <a:pt x="46750" y="58433"/>
                    <a:pt x="35042" y="70995"/>
                    <a:pt x="21051" y="77047"/>
                  </a:cubicBezTo>
                  <a:cubicBezTo>
                    <a:pt x="14339" y="79953"/>
                    <a:pt x="7241" y="81953"/>
                    <a:pt x="0" y="83150"/>
                  </a:cubicBezTo>
                  <a:cubicBezTo>
                    <a:pt x="2047" y="83119"/>
                    <a:pt x="4094" y="83023"/>
                    <a:pt x="6135" y="82846"/>
                  </a:cubicBezTo>
                  <a:cubicBezTo>
                    <a:pt x="17808" y="81827"/>
                    <a:pt x="29423" y="78596"/>
                    <a:pt x="39665" y="72840"/>
                  </a:cubicBezTo>
                  <a:cubicBezTo>
                    <a:pt x="50787" y="66589"/>
                    <a:pt x="57647" y="58487"/>
                    <a:pt x="63475" y="47478"/>
                  </a:cubicBezTo>
                  <a:cubicBezTo>
                    <a:pt x="67522" y="39835"/>
                    <a:pt x="69949" y="31220"/>
                    <a:pt x="69518" y="22525"/>
                  </a:cubicBezTo>
                  <a:cubicBezTo>
                    <a:pt x="69244" y="17013"/>
                    <a:pt x="67749" y="11612"/>
                    <a:pt x="65098" y="6768"/>
                  </a:cubicBezTo>
                  <a:cubicBezTo>
                    <a:pt x="63640" y="4106"/>
                    <a:pt x="62150" y="1875"/>
                    <a:pt x="59893" y="1"/>
                  </a:cubicBezTo>
                  <a:close/>
                </a:path>
              </a:pathLst>
            </a:custGeom>
            <a:solidFill>
              <a:srgbClr val="FC86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4" name="Title 1">
            <a:extLst>
              <a:ext uri="{FF2B5EF4-FFF2-40B4-BE49-F238E27FC236}">
                <a16:creationId xmlns="" xmlns:a16="http://schemas.microsoft.com/office/drawing/2014/main" id="{B8BBE86E-8EE9-413A-8117-499670C0F12F}"/>
              </a:ext>
            </a:extLst>
          </p:cNvPr>
          <p:cNvSpPr txBox="1">
            <a:spLocks/>
          </p:cNvSpPr>
          <p:nvPr/>
        </p:nvSpPr>
        <p:spPr>
          <a:xfrm>
            <a:off x="1429457" y="1216317"/>
            <a:ext cx="5982409" cy="14345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400"/>
              <a:buFont typeface="Amatic SC"/>
              <a:buNone/>
              <a:defRPr sz="2400" b="1" i="0" u="none" strike="noStrike" cap="none">
                <a:solidFill>
                  <a:schemeClr val="accent2"/>
                </a:solidFill>
                <a:latin typeface="Amatic SC"/>
                <a:ea typeface="Amatic SC"/>
                <a:cs typeface="Amatic SC"/>
                <a:sym typeface="Amatic SC"/>
              </a:defRPr>
            </a:lvl1pPr>
            <a:lvl2pPr marR="0" lvl="1"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600"/>
              <a:buFont typeface="Arial"/>
              <a:buNone/>
              <a:defRPr sz="3600" b="0" i="0" u="none" strike="noStrike" cap="none">
                <a:solidFill>
                  <a:schemeClr val="accent2"/>
                </a:solidFill>
                <a:latin typeface="Arial"/>
                <a:ea typeface="Arial"/>
                <a:cs typeface="Arial"/>
                <a:sym typeface="Arial"/>
              </a:defRPr>
            </a:lvl9pPr>
          </a:lstStyle>
          <a:p>
            <a:pPr algn="ctr"/>
            <a:r>
              <a:rPr lang="en-US" sz="11500" dirty="0" smtClean="0">
                <a:effectLst>
                  <a:outerShdw blurRad="38100" dist="38100" dir="2700000" algn="tl">
                    <a:srgbClr val="000000">
                      <a:alpha val="43137"/>
                    </a:srgbClr>
                  </a:outerShdw>
                </a:effectLst>
                <a:latin typeface="Amatic SC" panose="020B0604020202020204" charset="-79"/>
                <a:cs typeface="Amatic SC" panose="020B0604020202020204" charset="-79"/>
              </a:rPr>
              <a:t>TÌM HIỂU BÀI</a:t>
            </a:r>
            <a:endParaRPr lang="en-US" sz="11500" dirty="0">
              <a:effectLst>
                <a:outerShdw blurRad="38100" dist="38100" dir="2700000" algn="tl">
                  <a:srgbClr val="000000">
                    <a:alpha val="43137"/>
                  </a:srgbClr>
                </a:outerShdw>
              </a:effectLst>
              <a:latin typeface="Amatic SC" panose="020B0604020202020204" charset="-79"/>
              <a:cs typeface="Amatic SC" panose="020B0604020202020204" charset="-79"/>
            </a:endParaRPr>
          </a:p>
        </p:txBody>
      </p:sp>
    </p:spTree>
    <p:extLst>
      <p:ext uri="{BB962C8B-B14F-4D97-AF65-F5344CB8AC3E}">
        <p14:creationId xmlns:p14="http://schemas.microsoft.com/office/powerpoint/2010/main" val="427373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0" y="86629"/>
            <a:ext cx="9144000" cy="2923877"/>
          </a:xfrm>
          <a:prstGeom prst="rect">
            <a:avLst/>
          </a:prstGeom>
          <a:noFill/>
        </p:spPr>
        <p:txBody>
          <a:bodyPr wrap="square" rtlCol="0">
            <a:spAutoFit/>
          </a:bodyPr>
          <a:lstStyle/>
          <a:p>
            <a:pPr algn="ctr"/>
            <a:r>
              <a:rPr lang="en-US" sz="1600" dirty="0" err="1">
                <a:solidFill>
                  <a:schemeClr val="tx1"/>
                </a:solidFill>
                <a:latin typeface="VNI-Avo" pitchFamily="2" charset="0"/>
              </a:rPr>
              <a:t>Thöa</a:t>
            </a:r>
            <a:r>
              <a:rPr lang="en-US" sz="1600" dirty="0">
                <a:solidFill>
                  <a:schemeClr val="tx1"/>
                </a:solidFill>
                <a:latin typeface="VNI-Avo" pitchFamily="2" charset="0"/>
              </a:rPr>
              <a:t> </a:t>
            </a:r>
            <a:r>
              <a:rPr lang="en-US" sz="1600" dirty="0" err="1">
                <a:solidFill>
                  <a:schemeClr val="tx1"/>
                </a:solidFill>
                <a:latin typeface="VNI-Avo" pitchFamily="2" charset="0"/>
              </a:rPr>
              <a:t>chuyeän</a:t>
            </a:r>
            <a:r>
              <a:rPr lang="en-US" sz="1600" dirty="0">
                <a:solidFill>
                  <a:schemeClr val="tx1"/>
                </a:solidFill>
                <a:latin typeface="VNI-Avo" pitchFamily="2" charset="0"/>
              </a:rPr>
              <a:t> </a:t>
            </a:r>
            <a:r>
              <a:rPr lang="en-US" sz="1600" dirty="0" err="1">
                <a:solidFill>
                  <a:schemeClr val="tx1"/>
                </a:solidFill>
                <a:latin typeface="VNI-Avo" pitchFamily="2" charset="0"/>
              </a:rPr>
              <a:t>vôùi</a:t>
            </a:r>
            <a:r>
              <a:rPr lang="en-US" sz="1600" dirty="0">
                <a:solidFill>
                  <a:schemeClr val="tx1"/>
                </a:solidFill>
                <a:latin typeface="VNI-Avo" pitchFamily="2" charset="0"/>
              </a:rPr>
              <a:t> </a:t>
            </a:r>
            <a:r>
              <a:rPr lang="en-US" sz="1600" dirty="0" err="1">
                <a:solidFill>
                  <a:schemeClr val="tx1"/>
                </a:solidFill>
                <a:latin typeface="VNI-Avo" pitchFamily="2" charset="0"/>
              </a:rPr>
              <a:t>meï</a:t>
            </a:r>
            <a:endParaRPr lang="en-US" sz="1600" dirty="0">
              <a:solidFill>
                <a:schemeClr val="tx1"/>
              </a:solidFill>
              <a:latin typeface="VNI-Avo" pitchFamily="2" charset="0"/>
            </a:endParaRPr>
          </a:p>
          <a:p>
            <a:pPr algn="just"/>
            <a:endParaRPr lang="en-US" sz="700" dirty="0">
              <a:latin typeface="VNI-Avo" pitchFamily="2" charset="0"/>
            </a:endParaRPr>
          </a:p>
          <a:p>
            <a:pPr algn="just"/>
            <a:r>
              <a:rPr lang="en-US" dirty="0">
                <a:latin typeface="VNI-Avo" pitchFamily="2" charset="0"/>
              </a:rPr>
              <a:t>     </a:t>
            </a:r>
            <a:r>
              <a:rPr lang="en-US" dirty="0" err="1">
                <a:latin typeface="VNI-Avo" pitchFamily="2" charset="0"/>
              </a:rPr>
              <a:t>Töø</a:t>
            </a:r>
            <a:r>
              <a:rPr lang="en-US" dirty="0">
                <a:latin typeface="VNI-Avo" pitchFamily="2" charset="0"/>
              </a:rPr>
              <a:t> </a:t>
            </a:r>
            <a:r>
              <a:rPr lang="en-US" dirty="0" err="1">
                <a:latin typeface="VNI-Avo" pitchFamily="2" charset="0"/>
              </a:rPr>
              <a:t>ngaøy</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nghæ</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ñaâm</a:t>
            </a:r>
            <a:r>
              <a:rPr lang="en-US" dirty="0">
                <a:latin typeface="VNI-Avo" pitchFamily="2" charset="0"/>
              </a:rPr>
              <a:t> </a:t>
            </a:r>
            <a:r>
              <a:rPr lang="en-US" dirty="0" err="1">
                <a:latin typeface="VNI-Avo" pitchFamily="2" charset="0"/>
              </a:rPr>
              <a:t>ra</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caùi</a:t>
            </a:r>
            <a:r>
              <a:rPr lang="en-US" dirty="0">
                <a:latin typeface="VNI-Avo" pitchFamily="2" charset="0"/>
              </a:rPr>
              <a:t> </a:t>
            </a:r>
            <a:r>
              <a:rPr lang="en-US" dirty="0" err="1">
                <a:latin typeface="VNI-Avo" pitchFamily="2" charset="0"/>
              </a:rPr>
              <a:t>loø</a:t>
            </a:r>
            <a:r>
              <a:rPr lang="en-US" dirty="0">
                <a:latin typeface="VNI-Avo" pitchFamily="2" charset="0"/>
              </a:rPr>
              <a:t> </a:t>
            </a:r>
            <a:r>
              <a:rPr lang="en-US" dirty="0" err="1">
                <a:latin typeface="VNI-Avo" pitchFamily="2" charset="0"/>
              </a:rPr>
              <a:t>reøn</a:t>
            </a:r>
            <a:r>
              <a:rPr lang="en-US" dirty="0">
                <a:latin typeface="VNI-Avo" pitchFamily="2" charset="0"/>
              </a:rPr>
              <a:t> </a:t>
            </a:r>
            <a:r>
              <a:rPr lang="en-US" dirty="0" err="1">
                <a:latin typeface="VNI-Avo" pitchFamily="2" charset="0"/>
              </a:rPr>
              <a:t>caïnh</a:t>
            </a:r>
            <a:r>
              <a:rPr lang="en-US" dirty="0">
                <a:latin typeface="VNI-Avo" pitchFamily="2" charset="0"/>
              </a:rPr>
              <a:t> </a:t>
            </a:r>
            <a:r>
              <a:rPr lang="en-US" dirty="0" err="1">
                <a:latin typeface="VNI-Avo" pitchFamily="2" charset="0"/>
              </a:rPr>
              <a:t>tröôøng</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hoâm</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ngoû</a:t>
            </a:r>
            <a:r>
              <a:rPr lang="en-US" dirty="0">
                <a:latin typeface="VNI-Avo" pitchFamily="2" charset="0"/>
              </a:rPr>
              <a:t> </a:t>
            </a:r>
            <a:r>
              <a:rPr lang="en-US" dirty="0" err="1">
                <a:latin typeface="VNI-Avo" pitchFamily="2" charset="0"/>
              </a:rPr>
              <a:t>yù</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meï</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noùi</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roõ</a:t>
            </a:r>
            <a:r>
              <a:rPr lang="en-US" dirty="0">
                <a:latin typeface="VNI-Avo" pitchFamily="2" charset="0"/>
              </a:rPr>
              <a:t> </a:t>
            </a:r>
            <a:r>
              <a:rPr lang="en-US" dirty="0" err="1">
                <a:latin typeface="VNI-Avo" pitchFamily="2" charset="0"/>
              </a:rPr>
              <a:t>moàn</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lôøi</a:t>
            </a:r>
            <a:r>
              <a:rPr lang="en-US" dirty="0">
                <a:latin typeface="VNI-Avo" pitchFamily="2" charset="0"/>
              </a:rPr>
              <a:t> con, </a:t>
            </a:r>
            <a:r>
              <a:rPr lang="en-US" dirty="0" err="1">
                <a:latin typeface="VNI-Avo" pitchFamily="2" charset="0"/>
              </a:rPr>
              <a:t>nhöng</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hoûi</a:t>
            </a:r>
            <a:r>
              <a:rPr lang="en-US" dirty="0">
                <a:latin typeface="VNI-Avo" pitchFamily="2" charset="0"/>
              </a:rPr>
              <a:t> </a:t>
            </a:r>
            <a:r>
              <a:rPr lang="en-US" dirty="0" err="1">
                <a:latin typeface="VNI-Avo" pitchFamily="2" charset="0"/>
              </a:rPr>
              <a:t>laïi</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vöøa</a:t>
            </a:r>
            <a:r>
              <a:rPr lang="en-US" dirty="0">
                <a:latin typeface="VNI-Avo" pitchFamily="2" charset="0"/>
              </a:rPr>
              <a:t> </a:t>
            </a:r>
            <a:r>
              <a:rPr lang="en-US" dirty="0" err="1">
                <a:latin typeface="VNI-Avo" pitchFamily="2" charset="0"/>
              </a:rPr>
              <a:t>baûo</a:t>
            </a:r>
            <a:r>
              <a:rPr lang="en-US" dirty="0">
                <a:latin typeface="VNI-Avo" pitchFamily="2" charset="0"/>
              </a:rPr>
              <a:t> </a:t>
            </a:r>
            <a:r>
              <a:rPr lang="en-US" dirty="0" err="1">
                <a:latin typeface="VNI-Avo" pitchFamily="2" charset="0"/>
              </a:rPr>
              <a:t>gì</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xin</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Ai </a:t>
            </a:r>
            <a:r>
              <a:rPr lang="en-US" dirty="0" err="1">
                <a:latin typeface="VNI-Avo" pitchFamily="2" charset="0"/>
              </a:rPr>
              <a:t>xui</a:t>
            </a:r>
            <a:r>
              <a:rPr lang="en-US" dirty="0">
                <a:latin typeface="VNI-Avo" pitchFamily="2" charset="0"/>
              </a:rPr>
              <a:t> con </a:t>
            </a:r>
            <a:r>
              <a:rPr lang="en-US" dirty="0" err="1">
                <a:latin typeface="VNI-Avo" pitchFamily="2" charset="0"/>
              </a:rPr>
              <a:t>theá</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coá</a:t>
            </a:r>
            <a:r>
              <a:rPr lang="en-US" dirty="0">
                <a:latin typeface="VNI-Avo" pitchFamily="2" charset="0"/>
              </a:rPr>
              <a:t> </a:t>
            </a:r>
            <a:r>
              <a:rPr lang="en-US" dirty="0" err="1">
                <a:latin typeface="VNI-Avo" pitchFamily="2" charset="0"/>
              </a:rPr>
              <a:t>caét</a:t>
            </a:r>
            <a:r>
              <a:rPr lang="en-US" dirty="0">
                <a:latin typeface="VNI-Avo" pitchFamily="2" charset="0"/>
              </a:rPr>
              <a:t> </a:t>
            </a:r>
            <a:r>
              <a:rPr lang="en-US" dirty="0" err="1">
                <a:latin typeface="VNI-Avo" pitchFamily="2" charset="0"/>
              </a:rPr>
              <a:t>nghóa</a:t>
            </a:r>
            <a:r>
              <a:rPr lang="en-US" dirty="0">
                <a:latin typeface="VNI-Avo" pitchFamily="2" charset="0"/>
              </a:rPr>
              <a:t> </a:t>
            </a:r>
            <a:r>
              <a:rPr lang="en-US" dirty="0" err="1">
                <a:latin typeface="VNI-Avo" pitchFamily="2" charset="0"/>
              </a:rPr>
              <a:t>cho</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hieåu</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Thöa</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töï</a:t>
            </a:r>
            <a:r>
              <a:rPr lang="en-US" dirty="0">
                <a:latin typeface="VNI-Avo" pitchFamily="2" charset="0"/>
              </a:rPr>
              <a:t> </a:t>
            </a:r>
            <a:r>
              <a:rPr lang="en-US" dirty="0" err="1">
                <a:latin typeface="VNI-Avo" pitchFamily="2" charset="0"/>
              </a:rPr>
              <a:t>yù</a:t>
            </a:r>
            <a:r>
              <a:rPr lang="en-US" dirty="0">
                <a:latin typeface="VNI-Avo" pitchFamily="2" charset="0"/>
              </a:rPr>
              <a:t> con </a:t>
            </a:r>
            <a:r>
              <a:rPr lang="en-US" dirty="0" err="1">
                <a:latin typeface="VNI-Avo" pitchFamily="2" charset="0"/>
              </a:rPr>
              <a:t>muoán</a:t>
            </a:r>
            <a:r>
              <a:rPr lang="en-US" dirty="0">
                <a:latin typeface="VNI-Avo" pitchFamily="2" charset="0"/>
              </a:rPr>
              <a:t> </a:t>
            </a:r>
            <a:r>
              <a:rPr lang="en-US" dirty="0" err="1">
                <a:latin typeface="VNI-Avo" pitchFamily="2" charset="0"/>
              </a:rPr>
              <a:t>theá</a:t>
            </a:r>
            <a:r>
              <a:rPr lang="en-US" dirty="0">
                <a:latin typeface="VNI-Avo" pitchFamily="2" charset="0"/>
              </a:rPr>
              <a:t>. Con </a:t>
            </a:r>
            <a:r>
              <a:rPr lang="en-US" dirty="0" err="1">
                <a:latin typeface="VNI-Avo" pitchFamily="2" charset="0"/>
              </a:rPr>
              <a:t>thöông</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vaát</a:t>
            </a:r>
            <a:r>
              <a:rPr lang="en-US" dirty="0">
                <a:latin typeface="VNI-Avo" pitchFamily="2" charset="0"/>
              </a:rPr>
              <a:t> </a:t>
            </a:r>
            <a:r>
              <a:rPr lang="en-US" dirty="0" err="1">
                <a:latin typeface="VNI-Avo" pitchFamily="2" charset="0"/>
              </a:rPr>
              <a:t>vaû</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a:t>
            </a:r>
            <a:r>
              <a:rPr lang="en-US" dirty="0" err="1">
                <a:latin typeface="VNI-Avo" pitchFamily="2" charset="0"/>
              </a:rPr>
              <a:t>baèng</a:t>
            </a:r>
            <a:r>
              <a:rPr lang="en-US" dirty="0">
                <a:latin typeface="VNI-Avo" pitchFamily="2" charset="0"/>
              </a:rPr>
              <a:t> </a:t>
            </a:r>
            <a:r>
              <a:rPr lang="en-US" dirty="0" err="1">
                <a:latin typeface="VNI-Avo" pitchFamily="2" charset="0"/>
              </a:rPr>
              <a:t>aáy</a:t>
            </a:r>
            <a:r>
              <a:rPr lang="en-US" dirty="0">
                <a:latin typeface="VNI-Avo" pitchFamily="2" charset="0"/>
              </a:rPr>
              <a:t> </a:t>
            </a:r>
            <a:r>
              <a:rPr lang="en-US" dirty="0" err="1">
                <a:latin typeface="VNI-Avo" pitchFamily="2" charset="0"/>
              </a:rPr>
              <a:t>ñöùa</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con… Con </a:t>
            </a:r>
            <a:r>
              <a:rPr lang="en-US" dirty="0" err="1">
                <a:latin typeface="VNI-Avo" pitchFamily="2" charset="0"/>
              </a:rPr>
              <a:t>muoán</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ñeå</a:t>
            </a:r>
            <a:r>
              <a:rPr lang="en-US" dirty="0">
                <a:latin typeface="VNI-Avo" pitchFamily="2" charset="0"/>
              </a:rPr>
              <a:t> </a:t>
            </a:r>
            <a:r>
              <a:rPr lang="en-US" dirty="0" err="1">
                <a:latin typeface="VNI-Avo" pitchFamily="2" charset="0"/>
              </a:rPr>
              <a:t>kieám</a:t>
            </a:r>
            <a:r>
              <a:rPr lang="en-US" dirty="0">
                <a:latin typeface="VNI-Avo" pitchFamily="2" charset="0"/>
              </a:rPr>
              <a:t> </a:t>
            </a:r>
            <a:r>
              <a:rPr lang="en-US" dirty="0" err="1">
                <a:latin typeface="VNI-Avo" pitchFamily="2" charset="0"/>
              </a:rPr>
              <a:t>soáng</a:t>
            </a:r>
            <a:r>
              <a:rPr lang="en-US" dirty="0">
                <a:latin typeface="VNI-Avo" pitchFamily="2" charset="0"/>
              </a:rPr>
              <a:t>…</a:t>
            </a:r>
          </a:p>
          <a:p>
            <a:pPr algn="just"/>
            <a:r>
              <a:rPr lang="en-US" dirty="0">
                <a:latin typeface="VNI-Avo" pitchFamily="2" charset="0"/>
              </a:rPr>
              <a:t>     </a:t>
            </a:r>
          </a:p>
        </p:txBody>
      </p:sp>
      <p:sp>
        <p:nvSpPr>
          <p:cNvPr id="2" name="TextBox 1"/>
          <p:cNvSpPr txBox="1"/>
          <p:nvPr/>
        </p:nvSpPr>
        <p:spPr>
          <a:xfrm>
            <a:off x="0" y="415675"/>
            <a:ext cx="279133" cy="369332"/>
          </a:xfrm>
          <a:prstGeom prst="rect">
            <a:avLst/>
          </a:prstGeom>
          <a:noFill/>
        </p:spPr>
        <p:txBody>
          <a:bodyPr wrap="square" rtlCol="0">
            <a:spAutoFit/>
          </a:bodyPr>
          <a:lstStyle/>
          <a:p>
            <a:r>
              <a:rPr lang="en-US" sz="1800" b="1" dirty="0">
                <a:solidFill>
                  <a:schemeClr val="accent3">
                    <a:lumMod val="75000"/>
                  </a:schemeClr>
                </a:solidFill>
              </a:rPr>
              <a:t>1</a:t>
            </a:r>
          </a:p>
        </p:txBody>
      </p:sp>
      <p:grpSp>
        <p:nvGrpSpPr>
          <p:cNvPr id="7" name="Group 6"/>
          <p:cNvGrpSpPr/>
          <p:nvPr/>
        </p:nvGrpSpPr>
        <p:grpSpPr>
          <a:xfrm>
            <a:off x="279133" y="3332871"/>
            <a:ext cx="8349916" cy="1098427"/>
            <a:chOff x="139566" y="3378642"/>
            <a:chExt cx="4013734" cy="1098427"/>
          </a:xfrm>
        </p:grpSpPr>
        <p:sp>
          <p:nvSpPr>
            <p:cNvPr id="6" name="Rounded Rectangle 5"/>
            <p:cNvSpPr/>
            <p:nvPr/>
          </p:nvSpPr>
          <p:spPr>
            <a:xfrm>
              <a:off x="139566" y="3378642"/>
              <a:ext cx="4013734" cy="1098427"/>
            </a:xfrm>
            <a:prstGeom prst="roundRect">
              <a:avLst>
                <a:gd name="adj" fmla="val 33384"/>
              </a:avLst>
            </a:prstGeom>
            <a:no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p:cNvSpPr txBox="1"/>
            <p:nvPr/>
          </p:nvSpPr>
          <p:spPr>
            <a:xfrm>
              <a:off x="217167" y="3450802"/>
              <a:ext cx="3828352" cy="954107"/>
            </a:xfrm>
            <a:prstGeom prst="rect">
              <a:avLst/>
            </a:prstGeom>
            <a:noFill/>
          </p:spPr>
          <p:txBody>
            <a:bodyPr wrap="square" rtlCol="0">
              <a:spAutoFit/>
            </a:bodyPr>
            <a:lstStyle/>
            <a:p>
              <a:pPr algn="just"/>
              <a:r>
                <a:rPr lang="en-US" sz="2800" dirty="0">
                  <a:solidFill>
                    <a:schemeClr val="tx1"/>
                  </a:solidFill>
                </a:rPr>
                <a:t>“</a:t>
              </a:r>
              <a:r>
                <a:rPr lang="en-US" sz="2800" dirty="0" err="1">
                  <a:solidFill>
                    <a:schemeClr val="tx1"/>
                  </a:solidFill>
                </a:rPr>
                <a:t>thưa</a:t>
              </a:r>
              <a:r>
                <a:rPr lang="en-US" sz="2800" dirty="0">
                  <a:solidFill>
                    <a:schemeClr val="tx1"/>
                  </a:solidFill>
                </a:rPr>
                <a:t>” </a:t>
              </a:r>
              <a:r>
                <a:rPr lang="en-US" sz="2800" dirty="0" err="1">
                  <a:solidFill>
                    <a:schemeClr val="tx1"/>
                  </a:solidFill>
                </a:rPr>
                <a:t>là</a:t>
              </a:r>
              <a:r>
                <a:rPr lang="en-US" sz="2800" dirty="0">
                  <a:solidFill>
                    <a:schemeClr val="tx1"/>
                  </a:solidFill>
                </a:rPr>
                <a:t> </a:t>
              </a:r>
              <a:r>
                <a:rPr lang="vi-VN" sz="2800" dirty="0">
                  <a:solidFill>
                    <a:schemeClr val="tx1"/>
                  </a:solidFill>
                </a:rPr>
                <a:t>trình bày với người trên về một vấn đề nào đó với cung cách lễ phép, ngoan ngoãn</a:t>
              </a:r>
              <a:endParaRPr lang="en-US" sz="2800" b="1" dirty="0">
                <a:solidFill>
                  <a:schemeClr val="tx1"/>
                </a:solidFill>
              </a:endParaRPr>
            </a:p>
          </p:txBody>
        </p:sp>
      </p:grpSp>
      <p:cxnSp>
        <p:nvCxnSpPr>
          <p:cNvPr id="20" name="Straight Connector 19"/>
          <p:cNvCxnSpPr/>
          <p:nvPr/>
        </p:nvCxnSpPr>
        <p:spPr>
          <a:xfrm>
            <a:off x="3532472" y="375384"/>
            <a:ext cx="471637"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26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0" y="86629"/>
            <a:ext cx="9144000" cy="2923877"/>
          </a:xfrm>
          <a:prstGeom prst="rect">
            <a:avLst/>
          </a:prstGeom>
          <a:noFill/>
        </p:spPr>
        <p:txBody>
          <a:bodyPr wrap="square" rtlCol="0">
            <a:spAutoFit/>
          </a:bodyPr>
          <a:lstStyle/>
          <a:p>
            <a:pPr algn="ctr"/>
            <a:r>
              <a:rPr lang="en-US" sz="1600" b="1" dirty="0" err="1">
                <a:solidFill>
                  <a:schemeClr val="accent3">
                    <a:lumMod val="75000"/>
                  </a:schemeClr>
                </a:solidFill>
                <a:latin typeface="VNI-Avo" pitchFamily="2" charset="0"/>
              </a:rPr>
              <a:t>Thöa</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chuyeän</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vôùi</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meï</a:t>
            </a:r>
            <a:endParaRPr lang="en-US" sz="1600" b="1" dirty="0">
              <a:solidFill>
                <a:schemeClr val="accent3">
                  <a:lumMod val="75000"/>
                </a:schemeClr>
              </a:solidFill>
              <a:latin typeface="VNI-Avo" pitchFamily="2" charset="0"/>
            </a:endParaRPr>
          </a:p>
          <a:p>
            <a:pPr algn="just"/>
            <a:endParaRPr lang="en-US" sz="700" dirty="0">
              <a:latin typeface="VNI-Avo" pitchFamily="2" charset="0"/>
            </a:endParaRPr>
          </a:p>
          <a:p>
            <a:pPr algn="just"/>
            <a:r>
              <a:rPr lang="en-US" dirty="0">
                <a:latin typeface="VNI-Avo" pitchFamily="2" charset="0"/>
              </a:rPr>
              <a:t>     </a:t>
            </a:r>
            <a:r>
              <a:rPr lang="en-US" dirty="0" err="1">
                <a:latin typeface="VNI-Avo" pitchFamily="2" charset="0"/>
              </a:rPr>
              <a:t>Töø</a:t>
            </a:r>
            <a:r>
              <a:rPr lang="en-US" dirty="0">
                <a:latin typeface="VNI-Avo" pitchFamily="2" charset="0"/>
              </a:rPr>
              <a:t> </a:t>
            </a:r>
            <a:r>
              <a:rPr lang="en-US" dirty="0" err="1">
                <a:latin typeface="VNI-Avo" pitchFamily="2" charset="0"/>
              </a:rPr>
              <a:t>ngaøy</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nghæ</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ñaâm</a:t>
            </a:r>
            <a:r>
              <a:rPr lang="en-US" dirty="0">
                <a:latin typeface="VNI-Avo" pitchFamily="2" charset="0"/>
              </a:rPr>
              <a:t> </a:t>
            </a:r>
            <a:r>
              <a:rPr lang="en-US" dirty="0" err="1">
                <a:latin typeface="VNI-Avo" pitchFamily="2" charset="0"/>
              </a:rPr>
              <a:t>ra</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caùi</a:t>
            </a:r>
            <a:r>
              <a:rPr lang="en-US" dirty="0">
                <a:latin typeface="VNI-Avo" pitchFamily="2" charset="0"/>
              </a:rPr>
              <a:t> </a:t>
            </a:r>
            <a:r>
              <a:rPr lang="en-US" dirty="0" err="1">
                <a:latin typeface="VNI-Avo" pitchFamily="2" charset="0"/>
              </a:rPr>
              <a:t>loø</a:t>
            </a:r>
            <a:r>
              <a:rPr lang="en-US" dirty="0">
                <a:latin typeface="VNI-Avo" pitchFamily="2" charset="0"/>
              </a:rPr>
              <a:t> </a:t>
            </a:r>
            <a:r>
              <a:rPr lang="en-US" dirty="0" err="1">
                <a:latin typeface="VNI-Avo" pitchFamily="2" charset="0"/>
              </a:rPr>
              <a:t>reøn</a:t>
            </a:r>
            <a:r>
              <a:rPr lang="en-US" dirty="0">
                <a:latin typeface="VNI-Avo" pitchFamily="2" charset="0"/>
              </a:rPr>
              <a:t> </a:t>
            </a:r>
            <a:r>
              <a:rPr lang="en-US" dirty="0" err="1">
                <a:latin typeface="VNI-Avo" pitchFamily="2" charset="0"/>
              </a:rPr>
              <a:t>caïnh</a:t>
            </a:r>
            <a:r>
              <a:rPr lang="en-US" dirty="0">
                <a:latin typeface="VNI-Avo" pitchFamily="2" charset="0"/>
              </a:rPr>
              <a:t> </a:t>
            </a:r>
            <a:r>
              <a:rPr lang="en-US" dirty="0" err="1">
                <a:latin typeface="VNI-Avo" pitchFamily="2" charset="0"/>
              </a:rPr>
              <a:t>tröôøng</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hoâm</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ngoû</a:t>
            </a:r>
            <a:r>
              <a:rPr lang="en-US" dirty="0">
                <a:latin typeface="VNI-Avo" pitchFamily="2" charset="0"/>
              </a:rPr>
              <a:t> </a:t>
            </a:r>
            <a:r>
              <a:rPr lang="en-US" dirty="0" err="1">
                <a:latin typeface="VNI-Avo" pitchFamily="2" charset="0"/>
              </a:rPr>
              <a:t>yù</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meï</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noùi</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roõ</a:t>
            </a:r>
            <a:r>
              <a:rPr lang="en-US" dirty="0">
                <a:latin typeface="VNI-Avo" pitchFamily="2" charset="0"/>
              </a:rPr>
              <a:t> </a:t>
            </a:r>
            <a:r>
              <a:rPr lang="en-US" dirty="0" err="1">
                <a:latin typeface="VNI-Avo" pitchFamily="2" charset="0"/>
              </a:rPr>
              <a:t>moàn</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lôøi</a:t>
            </a:r>
            <a:r>
              <a:rPr lang="en-US" dirty="0">
                <a:latin typeface="VNI-Avo" pitchFamily="2" charset="0"/>
              </a:rPr>
              <a:t> con, </a:t>
            </a:r>
            <a:r>
              <a:rPr lang="en-US" dirty="0" err="1">
                <a:latin typeface="VNI-Avo" pitchFamily="2" charset="0"/>
              </a:rPr>
              <a:t>nhöng</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hoûi</a:t>
            </a:r>
            <a:r>
              <a:rPr lang="en-US" dirty="0">
                <a:latin typeface="VNI-Avo" pitchFamily="2" charset="0"/>
              </a:rPr>
              <a:t> </a:t>
            </a:r>
            <a:r>
              <a:rPr lang="en-US" dirty="0" err="1">
                <a:latin typeface="VNI-Avo" pitchFamily="2" charset="0"/>
              </a:rPr>
              <a:t>laïi</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vöøa</a:t>
            </a:r>
            <a:r>
              <a:rPr lang="en-US" dirty="0">
                <a:latin typeface="VNI-Avo" pitchFamily="2" charset="0"/>
              </a:rPr>
              <a:t> </a:t>
            </a:r>
            <a:r>
              <a:rPr lang="en-US" dirty="0" err="1">
                <a:latin typeface="VNI-Avo" pitchFamily="2" charset="0"/>
              </a:rPr>
              <a:t>baûo</a:t>
            </a:r>
            <a:r>
              <a:rPr lang="en-US" dirty="0">
                <a:latin typeface="VNI-Avo" pitchFamily="2" charset="0"/>
              </a:rPr>
              <a:t> </a:t>
            </a:r>
            <a:r>
              <a:rPr lang="en-US" dirty="0" err="1">
                <a:latin typeface="VNI-Avo" pitchFamily="2" charset="0"/>
              </a:rPr>
              <a:t>gì</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xin</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Ai </a:t>
            </a:r>
            <a:r>
              <a:rPr lang="en-US" dirty="0" err="1">
                <a:latin typeface="VNI-Avo" pitchFamily="2" charset="0"/>
              </a:rPr>
              <a:t>xui</a:t>
            </a:r>
            <a:r>
              <a:rPr lang="en-US" dirty="0">
                <a:latin typeface="VNI-Avo" pitchFamily="2" charset="0"/>
              </a:rPr>
              <a:t> con </a:t>
            </a:r>
            <a:r>
              <a:rPr lang="en-US" dirty="0" err="1">
                <a:latin typeface="VNI-Avo" pitchFamily="2" charset="0"/>
              </a:rPr>
              <a:t>theá</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coá</a:t>
            </a:r>
            <a:r>
              <a:rPr lang="en-US" dirty="0">
                <a:latin typeface="VNI-Avo" pitchFamily="2" charset="0"/>
              </a:rPr>
              <a:t> </a:t>
            </a:r>
            <a:r>
              <a:rPr lang="en-US" dirty="0" err="1">
                <a:latin typeface="VNI-Avo" pitchFamily="2" charset="0"/>
              </a:rPr>
              <a:t>caét</a:t>
            </a:r>
            <a:r>
              <a:rPr lang="en-US" dirty="0">
                <a:latin typeface="VNI-Avo" pitchFamily="2" charset="0"/>
              </a:rPr>
              <a:t> </a:t>
            </a:r>
            <a:r>
              <a:rPr lang="en-US" dirty="0" err="1">
                <a:latin typeface="VNI-Avo" pitchFamily="2" charset="0"/>
              </a:rPr>
              <a:t>nghóa</a:t>
            </a:r>
            <a:r>
              <a:rPr lang="en-US" dirty="0">
                <a:latin typeface="VNI-Avo" pitchFamily="2" charset="0"/>
              </a:rPr>
              <a:t> </a:t>
            </a:r>
            <a:r>
              <a:rPr lang="en-US" dirty="0" err="1">
                <a:latin typeface="VNI-Avo" pitchFamily="2" charset="0"/>
              </a:rPr>
              <a:t>cho</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hieåu</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Thöa</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töï</a:t>
            </a:r>
            <a:r>
              <a:rPr lang="en-US" dirty="0">
                <a:latin typeface="VNI-Avo" pitchFamily="2" charset="0"/>
              </a:rPr>
              <a:t> </a:t>
            </a:r>
            <a:r>
              <a:rPr lang="en-US" dirty="0" err="1">
                <a:latin typeface="VNI-Avo" pitchFamily="2" charset="0"/>
              </a:rPr>
              <a:t>yù</a:t>
            </a:r>
            <a:r>
              <a:rPr lang="en-US" dirty="0">
                <a:latin typeface="VNI-Avo" pitchFamily="2" charset="0"/>
              </a:rPr>
              <a:t> con </a:t>
            </a:r>
            <a:r>
              <a:rPr lang="en-US" dirty="0" err="1">
                <a:latin typeface="VNI-Avo" pitchFamily="2" charset="0"/>
              </a:rPr>
              <a:t>muoán</a:t>
            </a:r>
            <a:r>
              <a:rPr lang="en-US" dirty="0">
                <a:latin typeface="VNI-Avo" pitchFamily="2" charset="0"/>
              </a:rPr>
              <a:t> </a:t>
            </a:r>
            <a:r>
              <a:rPr lang="en-US" dirty="0" err="1">
                <a:latin typeface="VNI-Avo" pitchFamily="2" charset="0"/>
              </a:rPr>
              <a:t>theá</a:t>
            </a:r>
            <a:r>
              <a:rPr lang="en-US" dirty="0">
                <a:latin typeface="VNI-Avo" pitchFamily="2" charset="0"/>
              </a:rPr>
              <a:t>. Con </a:t>
            </a:r>
            <a:r>
              <a:rPr lang="en-US" dirty="0" err="1">
                <a:latin typeface="VNI-Avo" pitchFamily="2" charset="0"/>
              </a:rPr>
              <a:t>thöông</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vaát</a:t>
            </a:r>
            <a:r>
              <a:rPr lang="en-US" dirty="0">
                <a:latin typeface="VNI-Avo" pitchFamily="2" charset="0"/>
              </a:rPr>
              <a:t> </a:t>
            </a:r>
            <a:r>
              <a:rPr lang="en-US" dirty="0" err="1">
                <a:latin typeface="VNI-Avo" pitchFamily="2" charset="0"/>
              </a:rPr>
              <a:t>vaû</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a:t>
            </a:r>
            <a:r>
              <a:rPr lang="en-US" dirty="0" err="1">
                <a:latin typeface="VNI-Avo" pitchFamily="2" charset="0"/>
              </a:rPr>
              <a:t>baèng</a:t>
            </a:r>
            <a:r>
              <a:rPr lang="en-US" dirty="0">
                <a:latin typeface="VNI-Avo" pitchFamily="2" charset="0"/>
              </a:rPr>
              <a:t> </a:t>
            </a:r>
            <a:r>
              <a:rPr lang="en-US" dirty="0" err="1">
                <a:latin typeface="VNI-Avo" pitchFamily="2" charset="0"/>
              </a:rPr>
              <a:t>aáy</a:t>
            </a:r>
            <a:r>
              <a:rPr lang="en-US" dirty="0">
                <a:latin typeface="VNI-Avo" pitchFamily="2" charset="0"/>
              </a:rPr>
              <a:t> </a:t>
            </a:r>
            <a:r>
              <a:rPr lang="en-US" dirty="0" err="1">
                <a:latin typeface="VNI-Avo" pitchFamily="2" charset="0"/>
              </a:rPr>
              <a:t>ñöùa</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con… Con </a:t>
            </a:r>
            <a:r>
              <a:rPr lang="en-US" dirty="0" err="1">
                <a:latin typeface="VNI-Avo" pitchFamily="2" charset="0"/>
              </a:rPr>
              <a:t>muoán</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ñeå</a:t>
            </a:r>
            <a:r>
              <a:rPr lang="en-US" dirty="0">
                <a:latin typeface="VNI-Avo" pitchFamily="2" charset="0"/>
              </a:rPr>
              <a:t> </a:t>
            </a:r>
            <a:r>
              <a:rPr lang="en-US" dirty="0" err="1">
                <a:latin typeface="VNI-Avo" pitchFamily="2" charset="0"/>
              </a:rPr>
              <a:t>kieám</a:t>
            </a:r>
            <a:r>
              <a:rPr lang="en-US" dirty="0">
                <a:latin typeface="VNI-Avo" pitchFamily="2" charset="0"/>
              </a:rPr>
              <a:t> </a:t>
            </a:r>
            <a:r>
              <a:rPr lang="en-US" dirty="0" err="1">
                <a:latin typeface="VNI-Avo" pitchFamily="2" charset="0"/>
              </a:rPr>
              <a:t>soáng</a:t>
            </a:r>
            <a:r>
              <a:rPr lang="en-US" dirty="0">
                <a:latin typeface="VNI-Avo" pitchFamily="2" charset="0"/>
              </a:rPr>
              <a:t>…</a:t>
            </a:r>
          </a:p>
          <a:p>
            <a:pPr algn="just"/>
            <a:r>
              <a:rPr lang="en-US" dirty="0">
                <a:latin typeface="VNI-Avo" pitchFamily="2" charset="0"/>
              </a:rPr>
              <a:t>     </a:t>
            </a:r>
          </a:p>
        </p:txBody>
      </p:sp>
      <p:sp>
        <p:nvSpPr>
          <p:cNvPr id="2" name="TextBox 1"/>
          <p:cNvSpPr txBox="1"/>
          <p:nvPr/>
        </p:nvSpPr>
        <p:spPr>
          <a:xfrm>
            <a:off x="0" y="415675"/>
            <a:ext cx="279133" cy="369332"/>
          </a:xfrm>
          <a:prstGeom prst="rect">
            <a:avLst/>
          </a:prstGeom>
          <a:noFill/>
        </p:spPr>
        <p:txBody>
          <a:bodyPr wrap="square" rtlCol="0">
            <a:spAutoFit/>
          </a:bodyPr>
          <a:lstStyle/>
          <a:p>
            <a:r>
              <a:rPr lang="en-US" sz="1800" b="1" dirty="0">
                <a:solidFill>
                  <a:schemeClr val="accent3">
                    <a:lumMod val="75000"/>
                  </a:schemeClr>
                </a:solidFill>
              </a:rPr>
              <a:t>1</a:t>
            </a:r>
          </a:p>
        </p:txBody>
      </p:sp>
      <p:grpSp>
        <p:nvGrpSpPr>
          <p:cNvPr id="13" name="Group 12"/>
          <p:cNvGrpSpPr/>
          <p:nvPr/>
        </p:nvGrpSpPr>
        <p:grpSpPr>
          <a:xfrm>
            <a:off x="3427468" y="4135796"/>
            <a:ext cx="5504776" cy="997200"/>
            <a:chOff x="139565" y="3378642"/>
            <a:chExt cx="4013735" cy="997200"/>
          </a:xfrm>
        </p:grpSpPr>
        <p:sp>
          <p:nvSpPr>
            <p:cNvPr id="14" name="Rounded Rectangle 13"/>
            <p:cNvSpPr/>
            <p:nvPr/>
          </p:nvSpPr>
          <p:spPr>
            <a:xfrm>
              <a:off x="139566" y="3378642"/>
              <a:ext cx="4013734" cy="582873"/>
            </a:xfrm>
            <a:prstGeom prst="roundRect">
              <a:avLst>
                <a:gd name="adj" fmla="val 33384"/>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139565" y="3421735"/>
              <a:ext cx="4013734" cy="954107"/>
            </a:xfrm>
            <a:prstGeom prst="rect">
              <a:avLst/>
            </a:prstGeom>
            <a:noFill/>
          </p:spPr>
          <p:txBody>
            <a:bodyPr wrap="square" rtlCol="0">
              <a:spAutoFit/>
            </a:bodyPr>
            <a:lstStyle/>
            <a:p>
              <a:pPr algn="ctr"/>
              <a:r>
                <a:rPr lang="en-US" sz="2800" b="1" dirty="0" err="1">
                  <a:solidFill>
                    <a:schemeClr val="accent1">
                      <a:lumMod val="75000"/>
                    </a:schemeClr>
                  </a:solidFill>
                </a:rPr>
                <a:t>Cương</a:t>
              </a:r>
              <a:r>
                <a:rPr lang="en-US" sz="2800" b="1" dirty="0">
                  <a:solidFill>
                    <a:schemeClr val="accent1">
                      <a:lumMod val="75000"/>
                    </a:schemeClr>
                  </a:solidFill>
                </a:rPr>
                <a:t> </a:t>
              </a:r>
              <a:r>
                <a:rPr lang="en-US" sz="2800" b="1" dirty="0" err="1">
                  <a:solidFill>
                    <a:schemeClr val="accent1">
                      <a:lumMod val="75000"/>
                    </a:schemeClr>
                  </a:solidFill>
                </a:rPr>
                <a:t>xin</a:t>
              </a:r>
              <a:r>
                <a:rPr lang="en-US" sz="2800" b="1" dirty="0">
                  <a:solidFill>
                    <a:schemeClr val="accent1">
                      <a:lumMod val="75000"/>
                    </a:schemeClr>
                  </a:solidFill>
                </a:rPr>
                <a:t> </a:t>
              </a:r>
              <a:r>
                <a:rPr lang="en-US" sz="2800" b="1" dirty="0" err="1">
                  <a:solidFill>
                    <a:schemeClr val="accent1">
                      <a:lumMod val="75000"/>
                    </a:schemeClr>
                  </a:solidFill>
                </a:rPr>
                <a:t>mẹ</a:t>
              </a:r>
              <a:r>
                <a:rPr lang="en-US" sz="2800" b="1" dirty="0">
                  <a:solidFill>
                    <a:schemeClr val="accent1">
                      <a:lumMod val="75000"/>
                    </a:schemeClr>
                  </a:solidFill>
                </a:rPr>
                <a:t> </a:t>
              </a:r>
              <a:r>
                <a:rPr lang="en-US" sz="2800" b="1" dirty="0" err="1">
                  <a:solidFill>
                    <a:schemeClr val="accent1">
                      <a:lumMod val="75000"/>
                    </a:schemeClr>
                  </a:solidFill>
                </a:rPr>
                <a:t>đi</a:t>
              </a:r>
              <a:r>
                <a:rPr lang="en-US" sz="2800" b="1" dirty="0">
                  <a:solidFill>
                    <a:schemeClr val="accent1">
                      <a:lumMod val="75000"/>
                    </a:schemeClr>
                  </a:solidFill>
                </a:rPr>
                <a:t> </a:t>
              </a:r>
              <a:r>
                <a:rPr lang="en-US" sz="2800" b="1" dirty="0" err="1">
                  <a:solidFill>
                    <a:schemeClr val="accent1">
                      <a:lumMod val="75000"/>
                    </a:schemeClr>
                  </a:solidFill>
                </a:rPr>
                <a:t>học</a:t>
              </a:r>
              <a:r>
                <a:rPr lang="en-US" sz="2800" b="1" dirty="0">
                  <a:solidFill>
                    <a:schemeClr val="accent1">
                      <a:lumMod val="75000"/>
                    </a:schemeClr>
                  </a:solidFill>
                </a:rPr>
                <a:t> </a:t>
              </a:r>
              <a:r>
                <a:rPr lang="en-US" sz="2800" b="1" dirty="0" err="1">
                  <a:solidFill>
                    <a:schemeClr val="accent1">
                      <a:lumMod val="75000"/>
                    </a:schemeClr>
                  </a:solidFill>
                </a:rPr>
                <a:t>nghề</a:t>
              </a:r>
              <a:r>
                <a:rPr lang="en-US" sz="2800" b="1" dirty="0">
                  <a:solidFill>
                    <a:schemeClr val="accent1">
                      <a:lumMod val="75000"/>
                    </a:schemeClr>
                  </a:solidFill>
                </a:rPr>
                <a:t> </a:t>
              </a:r>
              <a:r>
                <a:rPr lang="en-US" sz="2800" b="1" dirty="0" err="1">
                  <a:solidFill>
                    <a:schemeClr val="accent1">
                      <a:lumMod val="75000"/>
                    </a:schemeClr>
                  </a:solidFill>
                </a:rPr>
                <a:t>rèn</a:t>
              </a:r>
              <a:endParaRPr lang="en-US" sz="2800" b="1" dirty="0">
                <a:solidFill>
                  <a:schemeClr val="accent1">
                    <a:lumMod val="75000"/>
                  </a:schemeClr>
                </a:solidFill>
              </a:endParaRPr>
            </a:p>
          </p:txBody>
        </p:sp>
      </p:grpSp>
      <p:grpSp>
        <p:nvGrpSpPr>
          <p:cNvPr id="16" name="Group 15"/>
          <p:cNvGrpSpPr/>
          <p:nvPr/>
        </p:nvGrpSpPr>
        <p:grpSpPr>
          <a:xfrm>
            <a:off x="28002" y="2922354"/>
            <a:ext cx="4515995" cy="1140274"/>
            <a:chOff x="-128684" y="3386188"/>
            <a:chExt cx="4515995" cy="1140274"/>
          </a:xfrm>
        </p:grpSpPr>
        <p:sp>
          <p:nvSpPr>
            <p:cNvPr id="17" name="Pentagon 16"/>
            <p:cNvSpPr/>
            <p:nvPr/>
          </p:nvSpPr>
          <p:spPr>
            <a:xfrm>
              <a:off x="-46315" y="3386188"/>
              <a:ext cx="4433626" cy="1140274"/>
            </a:xfrm>
            <a:prstGeom prst="homePlate">
              <a:avLst>
                <a:gd name="adj" fmla="val 51246"/>
              </a:avLst>
            </a:prstGeom>
            <a:solidFill>
              <a:schemeClr val="accent4">
                <a:lumMod val="20000"/>
                <a:lumOff val="80000"/>
              </a:schemeClr>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8" name="Rectangle 17"/>
            <p:cNvSpPr/>
            <p:nvPr/>
          </p:nvSpPr>
          <p:spPr>
            <a:xfrm>
              <a:off x="-128684" y="3448494"/>
              <a:ext cx="4212862" cy="1015663"/>
            </a:xfrm>
            <a:prstGeom prst="rect">
              <a:avLst/>
            </a:prstGeom>
          </p:spPr>
          <p:txBody>
            <a:bodyPr wrap="square">
              <a:spAutoFit/>
            </a:bodyPr>
            <a:lstStyle/>
            <a:p>
              <a:pPr algn="ctr"/>
              <a:r>
                <a:rPr lang="en-US" sz="3000" b="1" dirty="0" err="1"/>
                <a:t>Cương</a:t>
              </a:r>
              <a:r>
                <a:rPr lang="en-US" sz="3000" b="1" dirty="0"/>
                <a:t> </a:t>
              </a:r>
              <a:r>
                <a:rPr lang="en-US" sz="3000" b="1" dirty="0" err="1"/>
                <a:t>xin</a:t>
              </a:r>
              <a:r>
                <a:rPr lang="en-US" sz="3000" b="1" dirty="0"/>
                <a:t> </a:t>
              </a:r>
              <a:r>
                <a:rPr lang="en-US" sz="3000" b="1" dirty="0" err="1"/>
                <a:t>mẹ</a:t>
              </a:r>
              <a:r>
                <a:rPr lang="en-US" sz="3000" b="1" dirty="0"/>
                <a:t> </a:t>
              </a:r>
              <a:r>
                <a:rPr lang="en-US" sz="3000" b="1" dirty="0" err="1"/>
                <a:t>đi</a:t>
              </a:r>
              <a:r>
                <a:rPr lang="en-US" sz="3000" b="1" dirty="0"/>
                <a:t> </a:t>
              </a:r>
              <a:r>
                <a:rPr lang="en-US" sz="3000" b="1" dirty="0" err="1"/>
                <a:t>học</a:t>
              </a:r>
              <a:r>
                <a:rPr lang="en-US" sz="3000" b="1" dirty="0"/>
                <a:t> </a:t>
              </a:r>
              <a:r>
                <a:rPr lang="en-US" sz="3000" b="1" dirty="0" err="1"/>
                <a:t>nghề</a:t>
              </a:r>
              <a:r>
                <a:rPr lang="en-US" sz="3000" b="1" dirty="0"/>
                <a:t> </a:t>
              </a:r>
              <a:r>
                <a:rPr lang="en-US" sz="3000" b="1" dirty="0" err="1"/>
                <a:t>gì</a:t>
              </a:r>
              <a:r>
                <a:rPr lang="en-US" sz="3000" b="1" dirty="0"/>
                <a:t>?</a:t>
              </a:r>
            </a:p>
          </p:txBody>
        </p:sp>
      </p:grpSp>
    </p:spTree>
    <p:extLst>
      <p:ext uri="{BB962C8B-B14F-4D97-AF65-F5344CB8AC3E}">
        <p14:creationId xmlns:p14="http://schemas.microsoft.com/office/powerpoint/2010/main" val="356531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3"/>
        <p:cNvGrpSpPr/>
        <p:nvPr/>
      </p:nvGrpSpPr>
      <p:grpSpPr>
        <a:xfrm>
          <a:off x="0" y="0"/>
          <a:ext cx="0" cy="0"/>
          <a:chOff x="0" y="0"/>
          <a:chExt cx="0" cy="0"/>
        </a:xfrm>
      </p:grpSpPr>
      <p:sp>
        <p:nvSpPr>
          <p:cNvPr id="5" name="TextBox 4"/>
          <p:cNvSpPr txBox="1"/>
          <p:nvPr/>
        </p:nvSpPr>
        <p:spPr>
          <a:xfrm>
            <a:off x="0" y="86629"/>
            <a:ext cx="9144000" cy="2923877"/>
          </a:xfrm>
          <a:prstGeom prst="rect">
            <a:avLst/>
          </a:prstGeom>
          <a:noFill/>
        </p:spPr>
        <p:txBody>
          <a:bodyPr wrap="square" rtlCol="0">
            <a:spAutoFit/>
          </a:bodyPr>
          <a:lstStyle/>
          <a:p>
            <a:pPr algn="ctr"/>
            <a:r>
              <a:rPr lang="en-US" sz="1600" b="1" dirty="0" err="1">
                <a:solidFill>
                  <a:schemeClr val="accent3">
                    <a:lumMod val="75000"/>
                  </a:schemeClr>
                </a:solidFill>
                <a:latin typeface="VNI-Avo" pitchFamily="2" charset="0"/>
              </a:rPr>
              <a:t>Thöa</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chuyeän</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vôùi</a:t>
            </a:r>
            <a:r>
              <a:rPr lang="en-US" sz="1600" b="1" dirty="0">
                <a:solidFill>
                  <a:schemeClr val="accent3">
                    <a:lumMod val="75000"/>
                  </a:schemeClr>
                </a:solidFill>
                <a:latin typeface="VNI-Avo" pitchFamily="2" charset="0"/>
              </a:rPr>
              <a:t> </a:t>
            </a:r>
            <a:r>
              <a:rPr lang="en-US" sz="1600" b="1" dirty="0" err="1">
                <a:solidFill>
                  <a:schemeClr val="accent3">
                    <a:lumMod val="75000"/>
                  </a:schemeClr>
                </a:solidFill>
                <a:latin typeface="VNI-Avo" pitchFamily="2" charset="0"/>
              </a:rPr>
              <a:t>meï</a:t>
            </a:r>
            <a:endParaRPr lang="en-US" sz="1600" b="1" dirty="0">
              <a:solidFill>
                <a:schemeClr val="accent3">
                  <a:lumMod val="75000"/>
                </a:schemeClr>
              </a:solidFill>
              <a:latin typeface="VNI-Avo" pitchFamily="2" charset="0"/>
            </a:endParaRPr>
          </a:p>
          <a:p>
            <a:pPr algn="just"/>
            <a:endParaRPr lang="en-US" sz="700" dirty="0">
              <a:latin typeface="VNI-Avo" pitchFamily="2" charset="0"/>
            </a:endParaRPr>
          </a:p>
          <a:p>
            <a:pPr algn="just"/>
            <a:r>
              <a:rPr lang="en-US" dirty="0">
                <a:latin typeface="VNI-Avo" pitchFamily="2" charset="0"/>
              </a:rPr>
              <a:t>     </a:t>
            </a:r>
            <a:r>
              <a:rPr lang="en-US" dirty="0" err="1">
                <a:latin typeface="VNI-Avo" pitchFamily="2" charset="0"/>
              </a:rPr>
              <a:t>Töø</a:t>
            </a:r>
            <a:r>
              <a:rPr lang="en-US" dirty="0">
                <a:latin typeface="VNI-Avo" pitchFamily="2" charset="0"/>
              </a:rPr>
              <a:t> </a:t>
            </a:r>
            <a:r>
              <a:rPr lang="en-US" dirty="0" err="1">
                <a:latin typeface="VNI-Avo" pitchFamily="2" charset="0"/>
              </a:rPr>
              <a:t>ngaøy</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nghæ</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ñaâm</a:t>
            </a:r>
            <a:r>
              <a:rPr lang="en-US" dirty="0">
                <a:latin typeface="VNI-Avo" pitchFamily="2" charset="0"/>
              </a:rPr>
              <a:t> </a:t>
            </a:r>
            <a:r>
              <a:rPr lang="en-US" dirty="0" err="1">
                <a:latin typeface="VNI-Avo" pitchFamily="2" charset="0"/>
              </a:rPr>
              <a:t>ra</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caùi</a:t>
            </a:r>
            <a:r>
              <a:rPr lang="en-US" dirty="0">
                <a:latin typeface="VNI-Avo" pitchFamily="2" charset="0"/>
              </a:rPr>
              <a:t> </a:t>
            </a:r>
            <a:r>
              <a:rPr lang="en-US" dirty="0" err="1">
                <a:latin typeface="VNI-Avo" pitchFamily="2" charset="0"/>
              </a:rPr>
              <a:t>loø</a:t>
            </a:r>
            <a:r>
              <a:rPr lang="en-US" dirty="0">
                <a:latin typeface="VNI-Avo" pitchFamily="2" charset="0"/>
              </a:rPr>
              <a:t> </a:t>
            </a:r>
            <a:r>
              <a:rPr lang="en-US" dirty="0" err="1">
                <a:latin typeface="VNI-Avo" pitchFamily="2" charset="0"/>
              </a:rPr>
              <a:t>reøn</a:t>
            </a:r>
            <a:r>
              <a:rPr lang="en-US" dirty="0">
                <a:latin typeface="VNI-Avo" pitchFamily="2" charset="0"/>
              </a:rPr>
              <a:t> </a:t>
            </a:r>
            <a:r>
              <a:rPr lang="en-US" dirty="0" err="1">
                <a:latin typeface="VNI-Avo" pitchFamily="2" charset="0"/>
              </a:rPr>
              <a:t>caïnh</a:t>
            </a:r>
            <a:r>
              <a:rPr lang="en-US" dirty="0">
                <a:latin typeface="VNI-Avo" pitchFamily="2" charset="0"/>
              </a:rPr>
              <a:t> </a:t>
            </a:r>
            <a:r>
              <a:rPr lang="en-US" dirty="0" err="1">
                <a:latin typeface="VNI-Avo" pitchFamily="2" charset="0"/>
              </a:rPr>
              <a:t>tröôøng</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hoâm</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ngoû</a:t>
            </a:r>
            <a:r>
              <a:rPr lang="en-US" dirty="0">
                <a:latin typeface="VNI-Avo" pitchFamily="2" charset="0"/>
              </a:rPr>
              <a:t> </a:t>
            </a:r>
            <a:r>
              <a:rPr lang="en-US" dirty="0" err="1">
                <a:latin typeface="VNI-Avo" pitchFamily="2" charset="0"/>
              </a:rPr>
              <a:t>yù</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meï</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noùi</a:t>
            </a:r>
            <a:r>
              <a:rPr lang="en-US" dirty="0">
                <a:latin typeface="VNI-Avo" pitchFamily="2" charset="0"/>
              </a:rPr>
              <a:t> </a:t>
            </a:r>
            <a:r>
              <a:rPr lang="en-US" dirty="0" err="1">
                <a:latin typeface="VNI-Avo" pitchFamily="2" charset="0"/>
              </a:rPr>
              <a:t>vôùi</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roõ</a:t>
            </a:r>
            <a:r>
              <a:rPr lang="en-US" dirty="0">
                <a:latin typeface="VNI-Avo" pitchFamily="2" charset="0"/>
              </a:rPr>
              <a:t> </a:t>
            </a:r>
            <a:r>
              <a:rPr lang="en-US" dirty="0" err="1">
                <a:latin typeface="VNI-Avo" pitchFamily="2" charset="0"/>
              </a:rPr>
              <a:t>moàn</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lôøi</a:t>
            </a:r>
            <a:r>
              <a:rPr lang="en-US" dirty="0">
                <a:latin typeface="VNI-Avo" pitchFamily="2" charset="0"/>
              </a:rPr>
              <a:t> con, </a:t>
            </a:r>
            <a:r>
              <a:rPr lang="en-US" dirty="0" err="1">
                <a:latin typeface="VNI-Avo" pitchFamily="2" charset="0"/>
              </a:rPr>
              <a:t>nhöng</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hoûi</a:t>
            </a:r>
            <a:r>
              <a:rPr lang="en-US" dirty="0">
                <a:latin typeface="VNI-Avo" pitchFamily="2" charset="0"/>
              </a:rPr>
              <a:t> </a:t>
            </a:r>
            <a:r>
              <a:rPr lang="en-US" dirty="0" err="1">
                <a:latin typeface="VNI-Avo" pitchFamily="2" charset="0"/>
              </a:rPr>
              <a:t>laïi</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vöøa</a:t>
            </a:r>
            <a:r>
              <a:rPr lang="en-US" dirty="0">
                <a:latin typeface="VNI-Avo" pitchFamily="2" charset="0"/>
              </a:rPr>
              <a:t> </a:t>
            </a:r>
            <a:r>
              <a:rPr lang="en-US" dirty="0" err="1">
                <a:latin typeface="VNI-Avo" pitchFamily="2" charset="0"/>
              </a:rPr>
              <a:t>baûo</a:t>
            </a:r>
            <a:r>
              <a:rPr lang="en-US" dirty="0">
                <a:latin typeface="VNI-Avo" pitchFamily="2" charset="0"/>
              </a:rPr>
              <a:t> </a:t>
            </a:r>
            <a:r>
              <a:rPr lang="en-US" dirty="0" err="1">
                <a:latin typeface="VNI-Avo" pitchFamily="2" charset="0"/>
              </a:rPr>
              <a:t>gì</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xin</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cho</a:t>
            </a:r>
            <a:r>
              <a:rPr lang="en-US" dirty="0">
                <a:latin typeface="VNI-Avo" pitchFamily="2" charset="0"/>
              </a:rPr>
              <a:t> con </a:t>
            </a:r>
            <a:r>
              <a:rPr lang="en-US" dirty="0" err="1">
                <a:latin typeface="VNI-Avo" pitchFamily="2" charset="0"/>
              </a:rPr>
              <a:t>ñi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Ai </a:t>
            </a:r>
            <a:r>
              <a:rPr lang="en-US" dirty="0" err="1">
                <a:latin typeface="VNI-Avo" pitchFamily="2" charset="0"/>
              </a:rPr>
              <a:t>xui</a:t>
            </a:r>
            <a:r>
              <a:rPr lang="en-US" dirty="0">
                <a:latin typeface="VNI-Avo" pitchFamily="2" charset="0"/>
              </a:rPr>
              <a:t> con </a:t>
            </a:r>
            <a:r>
              <a:rPr lang="en-US" dirty="0" err="1">
                <a:latin typeface="VNI-Avo" pitchFamily="2" charset="0"/>
              </a:rPr>
              <a:t>theá</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coá</a:t>
            </a:r>
            <a:r>
              <a:rPr lang="en-US" dirty="0">
                <a:latin typeface="VNI-Avo" pitchFamily="2" charset="0"/>
              </a:rPr>
              <a:t> </a:t>
            </a:r>
            <a:r>
              <a:rPr lang="en-US" dirty="0" err="1">
                <a:latin typeface="VNI-Avo" pitchFamily="2" charset="0"/>
              </a:rPr>
              <a:t>caét</a:t>
            </a:r>
            <a:r>
              <a:rPr lang="en-US" dirty="0">
                <a:latin typeface="VNI-Avo" pitchFamily="2" charset="0"/>
              </a:rPr>
              <a:t> </a:t>
            </a:r>
            <a:r>
              <a:rPr lang="en-US" dirty="0" err="1">
                <a:latin typeface="VNI-Avo" pitchFamily="2" charset="0"/>
              </a:rPr>
              <a:t>nghóa</a:t>
            </a:r>
            <a:r>
              <a:rPr lang="en-US" dirty="0">
                <a:latin typeface="VNI-Avo" pitchFamily="2" charset="0"/>
              </a:rPr>
              <a:t> </a:t>
            </a:r>
            <a:r>
              <a:rPr lang="en-US" dirty="0" err="1">
                <a:latin typeface="VNI-Avo" pitchFamily="2" charset="0"/>
              </a:rPr>
              <a:t>cho</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hieåu</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Thöa</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töï</a:t>
            </a:r>
            <a:r>
              <a:rPr lang="en-US" dirty="0">
                <a:latin typeface="VNI-Avo" pitchFamily="2" charset="0"/>
              </a:rPr>
              <a:t> </a:t>
            </a:r>
            <a:r>
              <a:rPr lang="en-US" dirty="0" err="1">
                <a:latin typeface="VNI-Avo" pitchFamily="2" charset="0"/>
              </a:rPr>
              <a:t>yù</a:t>
            </a:r>
            <a:r>
              <a:rPr lang="en-US" dirty="0">
                <a:latin typeface="VNI-Avo" pitchFamily="2" charset="0"/>
              </a:rPr>
              <a:t> con </a:t>
            </a:r>
            <a:r>
              <a:rPr lang="en-US" dirty="0" err="1">
                <a:latin typeface="VNI-Avo" pitchFamily="2" charset="0"/>
              </a:rPr>
              <a:t>muoán</a:t>
            </a:r>
            <a:r>
              <a:rPr lang="en-US" dirty="0">
                <a:latin typeface="VNI-Avo" pitchFamily="2" charset="0"/>
              </a:rPr>
              <a:t> </a:t>
            </a:r>
            <a:r>
              <a:rPr lang="en-US" dirty="0" err="1">
                <a:latin typeface="VNI-Avo" pitchFamily="2" charset="0"/>
              </a:rPr>
              <a:t>theá</a:t>
            </a:r>
            <a:r>
              <a:rPr lang="en-US" dirty="0">
                <a:latin typeface="VNI-Avo" pitchFamily="2" charset="0"/>
              </a:rPr>
              <a:t>. Con </a:t>
            </a:r>
            <a:r>
              <a:rPr lang="en-US" dirty="0" err="1">
                <a:latin typeface="VNI-Avo" pitchFamily="2" charset="0"/>
              </a:rPr>
              <a:t>thöông</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vaát</a:t>
            </a:r>
            <a:r>
              <a:rPr lang="en-US" dirty="0">
                <a:latin typeface="VNI-Avo" pitchFamily="2" charset="0"/>
              </a:rPr>
              <a:t> </a:t>
            </a:r>
            <a:r>
              <a:rPr lang="en-US" dirty="0" err="1">
                <a:latin typeface="VNI-Avo" pitchFamily="2" charset="0"/>
              </a:rPr>
              <a:t>vaû</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a:t>
            </a:r>
            <a:r>
              <a:rPr lang="en-US" dirty="0" err="1">
                <a:latin typeface="VNI-Avo" pitchFamily="2" charset="0"/>
              </a:rPr>
              <a:t>baèng</a:t>
            </a:r>
            <a:r>
              <a:rPr lang="en-US" dirty="0">
                <a:latin typeface="VNI-Avo" pitchFamily="2" charset="0"/>
              </a:rPr>
              <a:t> </a:t>
            </a:r>
            <a:r>
              <a:rPr lang="en-US" dirty="0" err="1">
                <a:latin typeface="VNI-Avo" pitchFamily="2" charset="0"/>
              </a:rPr>
              <a:t>aáy</a:t>
            </a:r>
            <a:r>
              <a:rPr lang="en-US" dirty="0">
                <a:latin typeface="VNI-Avo" pitchFamily="2" charset="0"/>
              </a:rPr>
              <a:t> </a:t>
            </a:r>
            <a:r>
              <a:rPr lang="en-US" dirty="0" err="1">
                <a:latin typeface="VNI-Avo" pitchFamily="2" charset="0"/>
              </a:rPr>
              <a:t>ñöùa</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nuoâi</a:t>
            </a:r>
            <a:r>
              <a:rPr lang="en-US" dirty="0">
                <a:latin typeface="VNI-Avo" pitchFamily="2" charset="0"/>
              </a:rPr>
              <a:t> con… Con </a:t>
            </a:r>
            <a:r>
              <a:rPr lang="en-US" dirty="0" err="1">
                <a:latin typeface="VNI-Avo" pitchFamily="2" charset="0"/>
              </a:rPr>
              <a:t>muoán</a:t>
            </a:r>
            <a:r>
              <a:rPr lang="en-US" dirty="0">
                <a:latin typeface="VNI-Avo" pitchFamily="2" charset="0"/>
              </a:rPr>
              <a:t> </a:t>
            </a:r>
            <a:r>
              <a:rPr lang="en-US" dirty="0" err="1">
                <a:latin typeface="VNI-Avo" pitchFamily="2" charset="0"/>
              </a:rPr>
              <a:t>hoïc</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ñeå</a:t>
            </a:r>
            <a:r>
              <a:rPr lang="en-US" dirty="0">
                <a:latin typeface="VNI-Avo" pitchFamily="2" charset="0"/>
              </a:rPr>
              <a:t> </a:t>
            </a:r>
            <a:r>
              <a:rPr lang="en-US" dirty="0" err="1">
                <a:latin typeface="VNI-Avo" pitchFamily="2" charset="0"/>
              </a:rPr>
              <a:t>kieám</a:t>
            </a:r>
            <a:r>
              <a:rPr lang="en-US" dirty="0">
                <a:latin typeface="VNI-Avo" pitchFamily="2" charset="0"/>
              </a:rPr>
              <a:t> </a:t>
            </a:r>
            <a:r>
              <a:rPr lang="en-US" dirty="0" err="1">
                <a:latin typeface="VNI-Avo" pitchFamily="2" charset="0"/>
              </a:rPr>
              <a:t>soáng</a:t>
            </a:r>
            <a:r>
              <a:rPr lang="en-US" dirty="0">
                <a:latin typeface="VNI-Avo" pitchFamily="2" charset="0"/>
              </a:rPr>
              <a:t>…</a:t>
            </a:r>
          </a:p>
          <a:p>
            <a:pPr algn="just"/>
            <a:r>
              <a:rPr lang="en-US" dirty="0">
                <a:latin typeface="VNI-Avo" pitchFamily="2" charset="0"/>
              </a:rPr>
              <a:t>     </a:t>
            </a:r>
          </a:p>
        </p:txBody>
      </p:sp>
      <p:sp>
        <p:nvSpPr>
          <p:cNvPr id="2" name="TextBox 1"/>
          <p:cNvSpPr txBox="1"/>
          <p:nvPr/>
        </p:nvSpPr>
        <p:spPr>
          <a:xfrm>
            <a:off x="0" y="415675"/>
            <a:ext cx="279133" cy="369332"/>
          </a:xfrm>
          <a:prstGeom prst="rect">
            <a:avLst/>
          </a:prstGeom>
          <a:noFill/>
        </p:spPr>
        <p:txBody>
          <a:bodyPr wrap="square" rtlCol="0">
            <a:spAutoFit/>
          </a:bodyPr>
          <a:lstStyle/>
          <a:p>
            <a:r>
              <a:rPr lang="en-US" sz="1800" b="1" dirty="0">
                <a:solidFill>
                  <a:schemeClr val="accent3">
                    <a:lumMod val="75000"/>
                  </a:schemeClr>
                </a:solidFill>
              </a:rPr>
              <a:t>1</a:t>
            </a:r>
          </a:p>
        </p:txBody>
      </p:sp>
      <p:grpSp>
        <p:nvGrpSpPr>
          <p:cNvPr id="13" name="Group 12"/>
          <p:cNvGrpSpPr/>
          <p:nvPr/>
        </p:nvGrpSpPr>
        <p:grpSpPr>
          <a:xfrm>
            <a:off x="4312118" y="3033354"/>
            <a:ext cx="4754878" cy="1898467"/>
            <a:chOff x="139566" y="2099935"/>
            <a:chExt cx="4111987" cy="1898467"/>
          </a:xfrm>
        </p:grpSpPr>
        <p:sp>
          <p:nvSpPr>
            <p:cNvPr id="14" name="Rounded Rectangle 13"/>
            <p:cNvSpPr/>
            <p:nvPr/>
          </p:nvSpPr>
          <p:spPr>
            <a:xfrm>
              <a:off x="139566" y="2099935"/>
              <a:ext cx="4111987" cy="1898467"/>
            </a:xfrm>
            <a:prstGeom prst="roundRect">
              <a:avLst>
                <a:gd name="adj" fmla="val 23751"/>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230309" y="2141227"/>
              <a:ext cx="3938007" cy="1815882"/>
            </a:xfrm>
            <a:prstGeom prst="rect">
              <a:avLst/>
            </a:prstGeom>
            <a:noFill/>
          </p:spPr>
          <p:txBody>
            <a:bodyPr wrap="square" rtlCol="0">
              <a:spAutoFit/>
            </a:bodyPr>
            <a:lstStyle/>
            <a:p>
              <a:pPr algn="just"/>
              <a:r>
                <a:rPr lang="vi-VN" sz="2800" dirty="0"/>
                <a:t>Cương học nghề thợ rèn để giúp đỡ cha mẹ. Cương thương mẹ vất vả. Cương muốn tự mình kiếm sống.</a:t>
              </a:r>
              <a:endParaRPr lang="en-US" sz="2800" dirty="0"/>
            </a:p>
          </p:txBody>
        </p:sp>
      </p:grpSp>
      <p:grpSp>
        <p:nvGrpSpPr>
          <p:cNvPr id="16" name="Group 15"/>
          <p:cNvGrpSpPr/>
          <p:nvPr/>
        </p:nvGrpSpPr>
        <p:grpSpPr>
          <a:xfrm>
            <a:off x="28003" y="3443229"/>
            <a:ext cx="4212862" cy="1140274"/>
            <a:chOff x="-128684" y="3386188"/>
            <a:chExt cx="4515995" cy="1140274"/>
          </a:xfrm>
        </p:grpSpPr>
        <p:sp>
          <p:nvSpPr>
            <p:cNvPr id="17" name="Pentagon 16"/>
            <p:cNvSpPr/>
            <p:nvPr/>
          </p:nvSpPr>
          <p:spPr>
            <a:xfrm>
              <a:off x="-46315" y="3386188"/>
              <a:ext cx="4433626" cy="1140274"/>
            </a:xfrm>
            <a:prstGeom prst="homePlate">
              <a:avLst>
                <a:gd name="adj" fmla="val 51246"/>
              </a:avLst>
            </a:prstGeom>
            <a:solidFill>
              <a:schemeClr val="accent5">
                <a:lumMod val="20000"/>
                <a:lumOff val="80000"/>
              </a:schemeClr>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8" name="Rectangle 17"/>
            <p:cNvSpPr/>
            <p:nvPr/>
          </p:nvSpPr>
          <p:spPr>
            <a:xfrm>
              <a:off x="-128684" y="3448494"/>
              <a:ext cx="4212862" cy="954107"/>
            </a:xfrm>
            <a:prstGeom prst="rect">
              <a:avLst/>
            </a:prstGeom>
          </p:spPr>
          <p:txBody>
            <a:bodyPr wrap="square">
              <a:spAutoFit/>
            </a:bodyPr>
            <a:lstStyle/>
            <a:p>
              <a:pPr algn="ctr"/>
              <a:r>
                <a:rPr lang="en-US" sz="2800" b="1" dirty="0" err="1"/>
                <a:t>Cương</a:t>
              </a:r>
              <a:r>
                <a:rPr lang="en-US" sz="2800" b="1" dirty="0"/>
                <a:t> </a:t>
              </a:r>
              <a:r>
                <a:rPr lang="en-US" sz="2800" b="1" dirty="0" err="1"/>
                <a:t>xin</a:t>
              </a:r>
              <a:r>
                <a:rPr lang="en-US" sz="2800" b="1" dirty="0"/>
                <a:t> </a:t>
              </a:r>
              <a:r>
                <a:rPr lang="en-US" sz="2800" b="1" dirty="0" err="1"/>
                <a:t>học</a:t>
              </a:r>
              <a:r>
                <a:rPr lang="en-US" sz="2800" b="1" dirty="0"/>
                <a:t> </a:t>
              </a:r>
              <a:r>
                <a:rPr lang="en-US" sz="2800" b="1" dirty="0" err="1"/>
                <a:t>nghề</a:t>
              </a:r>
              <a:r>
                <a:rPr lang="en-US" sz="2800" b="1" dirty="0"/>
                <a:t> </a:t>
              </a:r>
              <a:r>
                <a:rPr lang="en-US" sz="2800" b="1" dirty="0" err="1"/>
                <a:t>rèn</a:t>
              </a:r>
              <a:r>
                <a:rPr lang="en-US" sz="2800" b="1" dirty="0"/>
                <a:t> </a:t>
              </a:r>
              <a:r>
                <a:rPr lang="en-US" sz="2800" b="1" dirty="0" err="1"/>
                <a:t>để</a:t>
              </a:r>
              <a:r>
                <a:rPr lang="en-US" sz="2800" b="1" dirty="0"/>
                <a:t> </a:t>
              </a:r>
              <a:r>
                <a:rPr lang="en-US" sz="2800" b="1" dirty="0" err="1"/>
                <a:t>làm</a:t>
              </a:r>
              <a:r>
                <a:rPr lang="en-US" sz="2800" b="1" dirty="0"/>
                <a:t> </a:t>
              </a:r>
              <a:r>
                <a:rPr lang="en-US" sz="2800" b="1" dirty="0" err="1"/>
                <a:t>gì</a:t>
              </a:r>
              <a:r>
                <a:rPr lang="en-US" sz="2800" b="1" dirty="0"/>
                <a:t>?</a:t>
              </a:r>
            </a:p>
          </p:txBody>
        </p:sp>
      </p:grpSp>
      <p:cxnSp>
        <p:nvCxnSpPr>
          <p:cNvPr id="6" name="Straight Connector 5"/>
          <p:cNvCxnSpPr/>
          <p:nvPr/>
        </p:nvCxnSpPr>
        <p:spPr>
          <a:xfrm>
            <a:off x="4100362" y="2723949"/>
            <a:ext cx="933651"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7639" y="3074646"/>
            <a:ext cx="8527981" cy="553998"/>
          </a:xfrm>
          <a:prstGeom prst="rect">
            <a:avLst/>
          </a:prstGeom>
          <a:solidFill>
            <a:schemeClr val="accent4">
              <a:lumMod val="20000"/>
              <a:lumOff val="80000"/>
            </a:schemeClr>
          </a:solidFill>
        </p:spPr>
        <p:txBody>
          <a:bodyPr wrap="square" rtlCol="0">
            <a:spAutoFit/>
          </a:bodyPr>
          <a:lstStyle/>
          <a:p>
            <a:r>
              <a:rPr lang="en-US" sz="3000" dirty="0"/>
              <a:t>“</a:t>
            </a:r>
            <a:r>
              <a:rPr lang="en-US" sz="3000" dirty="0" err="1"/>
              <a:t>kiếm</a:t>
            </a:r>
            <a:r>
              <a:rPr lang="en-US" sz="3000" dirty="0"/>
              <a:t> </a:t>
            </a:r>
            <a:r>
              <a:rPr lang="en-US" sz="3000" dirty="0" err="1"/>
              <a:t>sống</a:t>
            </a:r>
            <a:r>
              <a:rPr lang="en-US" sz="3000" dirty="0"/>
              <a:t>” </a:t>
            </a:r>
            <a:r>
              <a:rPr lang="en-US" sz="3000" dirty="0" err="1"/>
              <a:t>là</a:t>
            </a:r>
            <a:r>
              <a:rPr lang="en-US" sz="3000" dirty="0"/>
              <a:t> </a:t>
            </a:r>
            <a:r>
              <a:rPr lang="en-US" sz="3000" dirty="0" err="1"/>
              <a:t>tìm</a:t>
            </a:r>
            <a:r>
              <a:rPr lang="en-US" sz="3000" dirty="0"/>
              <a:t> </a:t>
            </a:r>
            <a:r>
              <a:rPr lang="en-US" sz="3000" dirty="0" err="1"/>
              <a:t>cách</a:t>
            </a:r>
            <a:r>
              <a:rPr lang="en-US" sz="3000" dirty="0"/>
              <a:t> </a:t>
            </a:r>
            <a:r>
              <a:rPr lang="en-US" sz="3000" dirty="0" err="1"/>
              <a:t>làm</a:t>
            </a:r>
            <a:r>
              <a:rPr lang="en-US" sz="3000" dirty="0"/>
              <a:t> </a:t>
            </a:r>
            <a:r>
              <a:rPr lang="en-US" sz="3000" dirty="0" err="1"/>
              <a:t>việc</a:t>
            </a:r>
            <a:r>
              <a:rPr lang="en-US" sz="3000" dirty="0"/>
              <a:t> </a:t>
            </a:r>
            <a:r>
              <a:rPr lang="en-US" sz="3000" dirty="0" err="1"/>
              <a:t>để</a:t>
            </a:r>
            <a:r>
              <a:rPr lang="en-US" sz="3000" dirty="0"/>
              <a:t> </a:t>
            </a:r>
            <a:r>
              <a:rPr lang="en-US" sz="3000" dirty="0" err="1"/>
              <a:t>tự</a:t>
            </a:r>
            <a:r>
              <a:rPr lang="en-US" sz="3000" dirty="0"/>
              <a:t> </a:t>
            </a:r>
            <a:r>
              <a:rPr lang="en-US" sz="3000" dirty="0" err="1"/>
              <a:t>nuôi</a:t>
            </a:r>
            <a:r>
              <a:rPr lang="en-US" sz="3000" dirty="0"/>
              <a:t> </a:t>
            </a:r>
            <a:r>
              <a:rPr lang="en-US" sz="3000" dirty="0" err="1"/>
              <a:t>mình</a:t>
            </a:r>
            <a:endParaRPr lang="en-US" sz="3000" dirty="0"/>
          </a:p>
        </p:txBody>
      </p:sp>
    </p:spTree>
    <p:extLst>
      <p:ext uri="{BB962C8B-B14F-4D97-AF65-F5344CB8AC3E}">
        <p14:creationId xmlns:p14="http://schemas.microsoft.com/office/powerpoint/2010/main" val="408079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anim calcmode="lin" valueType="num">
                                      <p:cBhvr>
                                        <p:cTn id="35" dur="500" fill="hold"/>
                                        <p:tgtEl>
                                          <p:spTgt spid="6"/>
                                        </p:tgtEl>
                                        <p:attrNameLst>
                                          <p:attrName>ppt_x</p:attrName>
                                        </p:attrNameLst>
                                      </p:cBhvr>
                                      <p:tavLst>
                                        <p:tav tm="0">
                                          <p:val>
                                            <p:strVal val="#ppt_x"/>
                                          </p:val>
                                        </p:tav>
                                        <p:tav tm="100000">
                                          <p:val>
                                            <p:strVal val="#ppt_x"/>
                                          </p:val>
                                        </p:tav>
                                      </p:tavLst>
                                    </p:anim>
                                    <p:anim calcmode="lin" valueType="num">
                                      <p:cBhvr>
                                        <p:cTn id="36"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heel(1)">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7"/>
        <p:cNvGrpSpPr/>
        <p:nvPr/>
      </p:nvGrpSpPr>
      <p:grpSpPr>
        <a:xfrm>
          <a:off x="0" y="0"/>
          <a:ext cx="0" cy="0"/>
          <a:chOff x="0" y="0"/>
          <a:chExt cx="0" cy="0"/>
        </a:xfrm>
      </p:grpSpPr>
      <p:grpSp>
        <p:nvGrpSpPr>
          <p:cNvPr id="2541" name="Google Shape;2541;p55"/>
          <p:cNvGrpSpPr/>
          <p:nvPr/>
        </p:nvGrpSpPr>
        <p:grpSpPr>
          <a:xfrm rot="-406754">
            <a:off x="5791759" y="970694"/>
            <a:ext cx="3483653" cy="3714309"/>
            <a:chOff x="1448700" y="238125"/>
            <a:chExt cx="4913075" cy="5238375"/>
          </a:xfrm>
        </p:grpSpPr>
        <p:sp>
          <p:nvSpPr>
            <p:cNvPr id="2542" name="Google Shape;2542;p55"/>
            <p:cNvSpPr/>
            <p:nvPr/>
          </p:nvSpPr>
          <p:spPr>
            <a:xfrm>
              <a:off x="2140025" y="238125"/>
              <a:ext cx="2298475" cy="3262200"/>
            </a:xfrm>
            <a:custGeom>
              <a:avLst/>
              <a:gdLst/>
              <a:ahLst/>
              <a:cxnLst/>
              <a:rect l="l" t="t" r="r" b="b"/>
              <a:pathLst>
                <a:path w="91939" h="130488" extrusionOk="0">
                  <a:moveTo>
                    <a:pt x="69775" y="0"/>
                  </a:moveTo>
                  <a:cubicBezTo>
                    <a:pt x="67356" y="0"/>
                    <a:pt x="64833" y="376"/>
                    <a:pt x="62255" y="1274"/>
                  </a:cubicBezTo>
                  <a:cubicBezTo>
                    <a:pt x="46393" y="6797"/>
                    <a:pt x="48465" y="24505"/>
                    <a:pt x="33140" y="32138"/>
                  </a:cubicBezTo>
                  <a:cubicBezTo>
                    <a:pt x="23679" y="36848"/>
                    <a:pt x="8768" y="49312"/>
                    <a:pt x="14401" y="71446"/>
                  </a:cubicBezTo>
                  <a:cubicBezTo>
                    <a:pt x="19604" y="91895"/>
                    <a:pt x="0" y="101844"/>
                    <a:pt x="17825" y="119517"/>
                  </a:cubicBezTo>
                  <a:cubicBezTo>
                    <a:pt x="25739" y="127363"/>
                    <a:pt x="34116" y="130488"/>
                    <a:pt x="41965" y="130488"/>
                  </a:cubicBezTo>
                  <a:cubicBezTo>
                    <a:pt x="59999" y="130488"/>
                    <a:pt x="75241" y="113995"/>
                    <a:pt x="75652" y="100378"/>
                  </a:cubicBezTo>
                  <a:cubicBezTo>
                    <a:pt x="76243" y="80836"/>
                    <a:pt x="91938" y="9987"/>
                    <a:pt x="91938" y="9987"/>
                  </a:cubicBezTo>
                  <a:cubicBezTo>
                    <a:pt x="91938" y="9987"/>
                    <a:pt x="82244" y="0"/>
                    <a:pt x="69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5"/>
            <p:cNvSpPr/>
            <p:nvPr/>
          </p:nvSpPr>
          <p:spPr>
            <a:xfrm>
              <a:off x="3743400" y="2155450"/>
              <a:ext cx="579275" cy="512800"/>
            </a:xfrm>
            <a:custGeom>
              <a:avLst/>
              <a:gdLst/>
              <a:ahLst/>
              <a:cxnLst/>
              <a:rect l="l" t="t" r="r" b="b"/>
              <a:pathLst>
                <a:path w="23171" h="20512" extrusionOk="0">
                  <a:moveTo>
                    <a:pt x="23171" y="1"/>
                  </a:moveTo>
                  <a:lnTo>
                    <a:pt x="1" y="4911"/>
                  </a:lnTo>
                  <a:lnTo>
                    <a:pt x="2115" y="20512"/>
                  </a:lnTo>
                  <a:lnTo>
                    <a:pt x="21277" y="18554"/>
                  </a:lnTo>
                  <a:lnTo>
                    <a:pt x="23171" y="1"/>
                  </a:ln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5"/>
            <p:cNvSpPr/>
            <p:nvPr/>
          </p:nvSpPr>
          <p:spPr>
            <a:xfrm>
              <a:off x="2502300" y="2378050"/>
              <a:ext cx="2520600" cy="3098450"/>
            </a:xfrm>
            <a:custGeom>
              <a:avLst/>
              <a:gdLst/>
              <a:ahLst/>
              <a:cxnLst/>
              <a:rect l="l" t="t" r="r" b="b"/>
              <a:pathLst>
                <a:path w="100824" h="123938" extrusionOk="0">
                  <a:moveTo>
                    <a:pt x="69221" y="0"/>
                  </a:moveTo>
                  <a:cubicBezTo>
                    <a:pt x="69221" y="0"/>
                    <a:pt x="47905" y="2310"/>
                    <a:pt x="47998" y="5411"/>
                  </a:cubicBezTo>
                  <a:cubicBezTo>
                    <a:pt x="48092" y="8513"/>
                    <a:pt x="50411" y="14898"/>
                    <a:pt x="48461" y="16794"/>
                  </a:cubicBezTo>
                  <a:cubicBezTo>
                    <a:pt x="46510" y="18690"/>
                    <a:pt x="23620" y="18460"/>
                    <a:pt x="20856" y="29912"/>
                  </a:cubicBezTo>
                  <a:cubicBezTo>
                    <a:pt x="18091" y="41363"/>
                    <a:pt x="0" y="60448"/>
                    <a:pt x="14090" y="75740"/>
                  </a:cubicBezTo>
                  <a:cubicBezTo>
                    <a:pt x="14090" y="75740"/>
                    <a:pt x="10280" y="107613"/>
                    <a:pt x="13499" y="120261"/>
                  </a:cubicBezTo>
                  <a:cubicBezTo>
                    <a:pt x="13728" y="121163"/>
                    <a:pt x="14193" y="121953"/>
                    <a:pt x="14851" y="122646"/>
                  </a:cubicBezTo>
                  <a:cubicBezTo>
                    <a:pt x="20800" y="123513"/>
                    <a:pt x="26553" y="123937"/>
                    <a:pt x="32101" y="123937"/>
                  </a:cubicBezTo>
                  <a:cubicBezTo>
                    <a:pt x="48740" y="123937"/>
                    <a:pt x="63536" y="120121"/>
                    <a:pt x="76246" y="113004"/>
                  </a:cubicBezTo>
                  <a:cubicBezTo>
                    <a:pt x="86774" y="101411"/>
                    <a:pt x="100824" y="63626"/>
                    <a:pt x="97915" y="44149"/>
                  </a:cubicBezTo>
                  <a:cubicBezTo>
                    <a:pt x="94952" y="24304"/>
                    <a:pt x="73781" y="17919"/>
                    <a:pt x="73781" y="17919"/>
                  </a:cubicBezTo>
                  <a:lnTo>
                    <a:pt x="692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5"/>
            <p:cNvSpPr/>
            <p:nvPr/>
          </p:nvSpPr>
          <p:spPr>
            <a:xfrm>
              <a:off x="2670250" y="3634525"/>
              <a:ext cx="2356175" cy="1841975"/>
            </a:xfrm>
            <a:custGeom>
              <a:avLst/>
              <a:gdLst/>
              <a:ahLst/>
              <a:cxnLst/>
              <a:rect l="l" t="t" r="r" b="b"/>
              <a:pathLst>
                <a:path w="94247" h="73679" extrusionOk="0">
                  <a:moveTo>
                    <a:pt x="4883" y="1"/>
                  </a:moveTo>
                  <a:lnTo>
                    <a:pt x="4883" y="1"/>
                  </a:lnTo>
                  <a:cubicBezTo>
                    <a:pt x="1441" y="8441"/>
                    <a:pt x="1" y="17480"/>
                    <a:pt x="7373" y="25481"/>
                  </a:cubicBezTo>
                  <a:cubicBezTo>
                    <a:pt x="7373" y="25481"/>
                    <a:pt x="3564" y="57354"/>
                    <a:pt x="6782" y="70002"/>
                  </a:cubicBezTo>
                  <a:cubicBezTo>
                    <a:pt x="7012" y="70904"/>
                    <a:pt x="7476" y="71694"/>
                    <a:pt x="8134" y="72387"/>
                  </a:cubicBezTo>
                  <a:cubicBezTo>
                    <a:pt x="14083" y="73254"/>
                    <a:pt x="19836" y="73678"/>
                    <a:pt x="25384" y="73678"/>
                  </a:cubicBezTo>
                  <a:cubicBezTo>
                    <a:pt x="42015" y="73678"/>
                    <a:pt x="56804" y="69866"/>
                    <a:pt x="69511" y="62756"/>
                  </a:cubicBezTo>
                  <a:cubicBezTo>
                    <a:pt x="76674" y="54723"/>
                    <a:pt x="88787" y="28270"/>
                    <a:pt x="94246" y="230"/>
                  </a:cubicBezTo>
                  <a:lnTo>
                    <a:pt x="94246" y="230"/>
                  </a:lnTo>
                  <a:cubicBezTo>
                    <a:pt x="90285" y="2718"/>
                    <a:pt x="81464" y="20432"/>
                    <a:pt x="76833" y="20432"/>
                  </a:cubicBezTo>
                  <a:cubicBezTo>
                    <a:pt x="76783" y="20432"/>
                    <a:pt x="76734" y="20430"/>
                    <a:pt x="76685" y="20426"/>
                  </a:cubicBezTo>
                  <a:cubicBezTo>
                    <a:pt x="74930" y="20276"/>
                    <a:pt x="71546" y="17271"/>
                    <a:pt x="69919" y="16243"/>
                  </a:cubicBezTo>
                  <a:cubicBezTo>
                    <a:pt x="62742" y="18720"/>
                    <a:pt x="55072" y="20032"/>
                    <a:pt x="47477" y="20032"/>
                  </a:cubicBezTo>
                  <a:cubicBezTo>
                    <a:pt x="32301" y="20032"/>
                    <a:pt x="17422" y="14795"/>
                    <a:pt x="7373" y="3149"/>
                  </a:cubicBezTo>
                  <a:cubicBezTo>
                    <a:pt x="6458" y="2088"/>
                    <a:pt x="5618" y="1056"/>
                    <a:pt x="4883" y="1"/>
                  </a:cubicBezTo>
                  <a:close/>
                </a:path>
              </a:pathLst>
            </a:custGeom>
            <a:solidFill>
              <a:srgbClr val="516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5"/>
            <p:cNvSpPr/>
            <p:nvPr/>
          </p:nvSpPr>
          <p:spPr>
            <a:xfrm>
              <a:off x="2884050" y="664925"/>
              <a:ext cx="1896625" cy="1705825"/>
            </a:xfrm>
            <a:custGeom>
              <a:avLst/>
              <a:gdLst/>
              <a:ahLst/>
              <a:cxnLst/>
              <a:rect l="l" t="t" r="r" b="b"/>
              <a:pathLst>
                <a:path w="75865" h="68233" extrusionOk="0">
                  <a:moveTo>
                    <a:pt x="42351" y="0"/>
                  </a:moveTo>
                  <a:cubicBezTo>
                    <a:pt x="33977" y="0"/>
                    <a:pt x="20852" y="3999"/>
                    <a:pt x="11993" y="25996"/>
                  </a:cubicBezTo>
                  <a:cubicBezTo>
                    <a:pt x="0" y="55773"/>
                    <a:pt x="20833" y="68233"/>
                    <a:pt x="37759" y="68233"/>
                  </a:cubicBezTo>
                  <a:cubicBezTo>
                    <a:pt x="40479" y="68233"/>
                    <a:pt x="43099" y="67911"/>
                    <a:pt x="45466" y="67287"/>
                  </a:cubicBezTo>
                  <a:cubicBezTo>
                    <a:pt x="51127" y="65795"/>
                    <a:pt x="58453" y="61619"/>
                    <a:pt x="62412" y="55324"/>
                  </a:cubicBezTo>
                  <a:cubicBezTo>
                    <a:pt x="63597" y="56575"/>
                    <a:pt x="64146" y="60112"/>
                    <a:pt x="65752" y="60249"/>
                  </a:cubicBezTo>
                  <a:cubicBezTo>
                    <a:pt x="65919" y="60263"/>
                    <a:pt x="66085" y="60270"/>
                    <a:pt x="66251" y="60270"/>
                  </a:cubicBezTo>
                  <a:cubicBezTo>
                    <a:pt x="70762" y="60270"/>
                    <a:pt x="74782" y="55075"/>
                    <a:pt x="75355" y="48348"/>
                  </a:cubicBezTo>
                  <a:cubicBezTo>
                    <a:pt x="75865" y="42361"/>
                    <a:pt x="73473" y="37117"/>
                    <a:pt x="69805" y="35498"/>
                  </a:cubicBezTo>
                  <a:cubicBezTo>
                    <a:pt x="70897" y="28357"/>
                    <a:pt x="70484" y="21640"/>
                    <a:pt x="68118" y="17025"/>
                  </a:cubicBezTo>
                  <a:cubicBezTo>
                    <a:pt x="60752" y="2649"/>
                    <a:pt x="50367" y="1305"/>
                    <a:pt x="50367" y="1305"/>
                  </a:cubicBezTo>
                  <a:cubicBezTo>
                    <a:pt x="50367" y="1305"/>
                    <a:pt x="47134" y="0"/>
                    <a:pt x="42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5"/>
            <p:cNvSpPr/>
            <p:nvPr/>
          </p:nvSpPr>
          <p:spPr>
            <a:xfrm>
              <a:off x="3405550" y="937550"/>
              <a:ext cx="1375125" cy="1433175"/>
            </a:xfrm>
            <a:custGeom>
              <a:avLst/>
              <a:gdLst/>
              <a:ahLst/>
              <a:cxnLst/>
              <a:rect l="l" t="t" r="r" b="b"/>
              <a:pathLst>
                <a:path w="55005" h="57327" extrusionOk="0">
                  <a:moveTo>
                    <a:pt x="43409" y="1"/>
                  </a:moveTo>
                  <a:lnTo>
                    <a:pt x="43409" y="1"/>
                  </a:lnTo>
                  <a:cubicBezTo>
                    <a:pt x="43607" y="1275"/>
                    <a:pt x="43740" y="2558"/>
                    <a:pt x="43807" y="3847"/>
                  </a:cubicBezTo>
                  <a:cubicBezTo>
                    <a:pt x="44078" y="9332"/>
                    <a:pt x="43290" y="15026"/>
                    <a:pt x="42170" y="20402"/>
                  </a:cubicBezTo>
                  <a:cubicBezTo>
                    <a:pt x="41156" y="25265"/>
                    <a:pt x="39816" y="30804"/>
                    <a:pt x="37461" y="35146"/>
                  </a:cubicBezTo>
                  <a:cubicBezTo>
                    <a:pt x="33108" y="43170"/>
                    <a:pt x="24994" y="50128"/>
                    <a:pt x="15908" y="52111"/>
                  </a:cubicBezTo>
                  <a:cubicBezTo>
                    <a:pt x="12317" y="52895"/>
                    <a:pt x="8925" y="53462"/>
                    <a:pt x="5441" y="53462"/>
                  </a:cubicBezTo>
                  <a:cubicBezTo>
                    <a:pt x="3664" y="53462"/>
                    <a:pt x="1864" y="53314"/>
                    <a:pt x="1" y="52973"/>
                  </a:cubicBezTo>
                  <a:lnTo>
                    <a:pt x="1" y="52973"/>
                  </a:lnTo>
                  <a:cubicBezTo>
                    <a:pt x="5158" y="55936"/>
                    <a:pt x="11249" y="57326"/>
                    <a:pt x="16904" y="57326"/>
                  </a:cubicBezTo>
                  <a:cubicBezTo>
                    <a:pt x="19622" y="57326"/>
                    <a:pt x="22240" y="57005"/>
                    <a:pt x="24606" y="56382"/>
                  </a:cubicBezTo>
                  <a:cubicBezTo>
                    <a:pt x="30267" y="54890"/>
                    <a:pt x="37592" y="50714"/>
                    <a:pt x="41552" y="44419"/>
                  </a:cubicBezTo>
                  <a:cubicBezTo>
                    <a:pt x="42737" y="45670"/>
                    <a:pt x="43286" y="49207"/>
                    <a:pt x="44891" y="49344"/>
                  </a:cubicBezTo>
                  <a:cubicBezTo>
                    <a:pt x="45058" y="49358"/>
                    <a:pt x="45224" y="49365"/>
                    <a:pt x="45390" y="49365"/>
                  </a:cubicBezTo>
                  <a:cubicBezTo>
                    <a:pt x="49902" y="49365"/>
                    <a:pt x="53922" y="44170"/>
                    <a:pt x="54495" y="37443"/>
                  </a:cubicBezTo>
                  <a:cubicBezTo>
                    <a:pt x="55005" y="31456"/>
                    <a:pt x="52613" y="26212"/>
                    <a:pt x="48945" y="24593"/>
                  </a:cubicBezTo>
                  <a:cubicBezTo>
                    <a:pt x="50037" y="17452"/>
                    <a:pt x="49624" y="10735"/>
                    <a:pt x="47258" y="6120"/>
                  </a:cubicBezTo>
                  <a:cubicBezTo>
                    <a:pt x="46038" y="3738"/>
                    <a:pt x="44734" y="1720"/>
                    <a:pt x="43409"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5"/>
            <p:cNvSpPr/>
            <p:nvPr/>
          </p:nvSpPr>
          <p:spPr>
            <a:xfrm>
              <a:off x="2377525" y="2102025"/>
              <a:ext cx="1343675" cy="1571600"/>
            </a:xfrm>
            <a:custGeom>
              <a:avLst/>
              <a:gdLst/>
              <a:ahLst/>
              <a:cxnLst/>
              <a:rect l="l" t="t" r="r" b="b"/>
              <a:pathLst>
                <a:path w="53747" h="62864" extrusionOk="0">
                  <a:moveTo>
                    <a:pt x="24302" y="1"/>
                  </a:moveTo>
                  <a:cubicBezTo>
                    <a:pt x="23181" y="1"/>
                    <a:pt x="22550" y="91"/>
                    <a:pt x="22550" y="91"/>
                  </a:cubicBezTo>
                  <a:cubicBezTo>
                    <a:pt x="22550" y="91"/>
                    <a:pt x="1" y="51544"/>
                    <a:pt x="13363" y="58293"/>
                  </a:cubicBezTo>
                  <a:cubicBezTo>
                    <a:pt x="19744" y="61516"/>
                    <a:pt x="25231" y="62863"/>
                    <a:pt x="29823" y="62863"/>
                  </a:cubicBezTo>
                  <a:cubicBezTo>
                    <a:pt x="45349" y="62863"/>
                    <a:pt x="50655" y="47467"/>
                    <a:pt x="45730" y="37116"/>
                  </a:cubicBezTo>
                  <a:cubicBezTo>
                    <a:pt x="42176" y="29645"/>
                    <a:pt x="53746" y="14770"/>
                    <a:pt x="42967" y="6739"/>
                  </a:cubicBezTo>
                  <a:cubicBezTo>
                    <a:pt x="34949" y="765"/>
                    <a:pt x="27560" y="1"/>
                    <a:pt x="24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5"/>
            <p:cNvSpPr/>
            <p:nvPr/>
          </p:nvSpPr>
          <p:spPr>
            <a:xfrm>
              <a:off x="3500700" y="3781725"/>
              <a:ext cx="490800" cy="468650"/>
            </a:xfrm>
            <a:custGeom>
              <a:avLst/>
              <a:gdLst/>
              <a:ahLst/>
              <a:cxnLst/>
              <a:rect l="l" t="t" r="r" b="b"/>
              <a:pathLst>
                <a:path w="19632" h="18746" extrusionOk="0">
                  <a:moveTo>
                    <a:pt x="5121" y="1"/>
                  </a:moveTo>
                  <a:cubicBezTo>
                    <a:pt x="4067" y="1"/>
                    <a:pt x="1" y="11092"/>
                    <a:pt x="1" y="11092"/>
                  </a:cubicBezTo>
                  <a:cubicBezTo>
                    <a:pt x="1" y="11092"/>
                    <a:pt x="3533" y="18500"/>
                    <a:pt x="5178" y="18740"/>
                  </a:cubicBezTo>
                  <a:cubicBezTo>
                    <a:pt x="5202" y="18744"/>
                    <a:pt x="5228" y="18746"/>
                    <a:pt x="5257" y="18746"/>
                  </a:cubicBezTo>
                  <a:cubicBezTo>
                    <a:pt x="7170" y="18746"/>
                    <a:pt x="18751" y="10923"/>
                    <a:pt x="19403" y="9664"/>
                  </a:cubicBezTo>
                  <a:cubicBezTo>
                    <a:pt x="19600" y="9284"/>
                    <a:pt x="19262" y="9150"/>
                    <a:pt x="18690" y="9150"/>
                  </a:cubicBezTo>
                  <a:cubicBezTo>
                    <a:pt x="17340" y="9150"/>
                    <a:pt x="14685" y="9894"/>
                    <a:pt x="14685" y="9894"/>
                  </a:cubicBezTo>
                  <a:cubicBezTo>
                    <a:pt x="14685" y="9894"/>
                    <a:pt x="19632" y="6439"/>
                    <a:pt x="19529" y="5394"/>
                  </a:cubicBezTo>
                  <a:cubicBezTo>
                    <a:pt x="19514" y="5241"/>
                    <a:pt x="19386" y="5175"/>
                    <a:pt x="19178" y="5175"/>
                  </a:cubicBezTo>
                  <a:cubicBezTo>
                    <a:pt x="17971" y="5175"/>
                    <a:pt x="14087" y="7376"/>
                    <a:pt x="14087" y="7376"/>
                  </a:cubicBezTo>
                  <a:cubicBezTo>
                    <a:pt x="14087" y="7376"/>
                    <a:pt x="18740" y="4040"/>
                    <a:pt x="18813" y="2561"/>
                  </a:cubicBezTo>
                  <a:cubicBezTo>
                    <a:pt x="18822" y="2384"/>
                    <a:pt x="18719" y="2306"/>
                    <a:pt x="18531" y="2306"/>
                  </a:cubicBezTo>
                  <a:cubicBezTo>
                    <a:pt x="17148" y="2306"/>
                    <a:pt x="11168" y="6520"/>
                    <a:pt x="11168" y="6520"/>
                  </a:cubicBezTo>
                  <a:cubicBezTo>
                    <a:pt x="11168" y="6520"/>
                    <a:pt x="16225" y="2123"/>
                    <a:pt x="15564" y="746"/>
                  </a:cubicBezTo>
                  <a:cubicBezTo>
                    <a:pt x="15512" y="637"/>
                    <a:pt x="15405" y="587"/>
                    <a:pt x="15253" y="587"/>
                  </a:cubicBezTo>
                  <a:cubicBezTo>
                    <a:pt x="13649" y="587"/>
                    <a:pt x="6992" y="6157"/>
                    <a:pt x="5809" y="6157"/>
                  </a:cubicBezTo>
                  <a:cubicBezTo>
                    <a:pt x="5693" y="6157"/>
                    <a:pt x="5630" y="6103"/>
                    <a:pt x="5629" y="5985"/>
                  </a:cubicBezTo>
                  <a:cubicBezTo>
                    <a:pt x="5620" y="4554"/>
                    <a:pt x="6088" y="851"/>
                    <a:pt x="5218" y="41"/>
                  </a:cubicBezTo>
                  <a:cubicBezTo>
                    <a:pt x="5190" y="14"/>
                    <a:pt x="5157" y="1"/>
                    <a:pt x="5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5"/>
            <p:cNvSpPr/>
            <p:nvPr/>
          </p:nvSpPr>
          <p:spPr>
            <a:xfrm>
              <a:off x="3984475" y="406350"/>
              <a:ext cx="2377300" cy="4345825"/>
            </a:xfrm>
            <a:custGeom>
              <a:avLst/>
              <a:gdLst/>
              <a:ahLst/>
              <a:cxnLst/>
              <a:rect l="l" t="t" r="r" b="b"/>
              <a:pathLst>
                <a:path w="95092" h="173833" extrusionOk="0">
                  <a:moveTo>
                    <a:pt x="23810" y="1"/>
                  </a:moveTo>
                  <a:cubicBezTo>
                    <a:pt x="18494" y="1"/>
                    <a:pt x="12801" y="1277"/>
                    <a:pt x="9005" y="5688"/>
                  </a:cubicBezTo>
                  <a:cubicBezTo>
                    <a:pt x="0" y="16150"/>
                    <a:pt x="5463" y="24865"/>
                    <a:pt x="10563" y="29424"/>
                  </a:cubicBezTo>
                  <a:cubicBezTo>
                    <a:pt x="15664" y="33983"/>
                    <a:pt x="11398" y="44849"/>
                    <a:pt x="17369" y="50398"/>
                  </a:cubicBezTo>
                  <a:cubicBezTo>
                    <a:pt x="19748" y="52609"/>
                    <a:pt x="21600" y="52993"/>
                    <a:pt x="23196" y="52993"/>
                  </a:cubicBezTo>
                  <a:cubicBezTo>
                    <a:pt x="24045" y="52993"/>
                    <a:pt x="24821" y="52885"/>
                    <a:pt x="25566" y="52885"/>
                  </a:cubicBezTo>
                  <a:cubicBezTo>
                    <a:pt x="26934" y="52885"/>
                    <a:pt x="28193" y="53252"/>
                    <a:pt x="29596" y="55335"/>
                  </a:cubicBezTo>
                  <a:cubicBezTo>
                    <a:pt x="32359" y="59438"/>
                    <a:pt x="27126" y="65895"/>
                    <a:pt x="22837" y="65895"/>
                  </a:cubicBezTo>
                  <a:cubicBezTo>
                    <a:pt x="21536" y="65895"/>
                    <a:pt x="20321" y="65301"/>
                    <a:pt x="19444" y="63866"/>
                  </a:cubicBezTo>
                  <a:cubicBezTo>
                    <a:pt x="19444" y="63866"/>
                    <a:pt x="19439" y="63866"/>
                    <a:pt x="19431" y="63866"/>
                  </a:cubicBezTo>
                  <a:cubicBezTo>
                    <a:pt x="19095" y="63866"/>
                    <a:pt x="12321" y="63999"/>
                    <a:pt x="8623" y="74632"/>
                  </a:cubicBezTo>
                  <a:cubicBezTo>
                    <a:pt x="4831" y="85538"/>
                    <a:pt x="4302" y="97399"/>
                    <a:pt x="20911" y="104093"/>
                  </a:cubicBezTo>
                  <a:cubicBezTo>
                    <a:pt x="43345" y="113137"/>
                    <a:pt x="37797" y="134957"/>
                    <a:pt x="38319" y="135100"/>
                  </a:cubicBezTo>
                  <a:cubicBezTo>
                    <a:pt x="37170" y="144500"/>
                    <a:pt x="34243" y="155530"/>
                    <a:pt x="30592" y="165556"/>
                  </a:cubicBezTo>
                  <a:cubicBezTo>
                    <a:pt x="31218" y="166664"/>
                    <a:pt x="32032" y="167757"/>
                    <a:pt x="33057" y="168833"/>
                  </a:cubicBezTo>
                  <a:cubicBezTo>
                    <a:pt x="36291" y="172226"/>
                    <a:pt x="41062" y="173832"/>
                    <a:pt x="46425" y="173832"/>
                  </a:cubicBezTo>
                  <a:cubicBezTo>
                    <a:pt x="59587" y="173832"/>
                    <a:pt x="76311" y="164157"/>
                    <a:pt x="82619" y="147482"/>
                  </a:cubicBezTo>
                  <a:cubicBezTo>
                    <a:pt x="95091" y="114515"/>
                    <a:pt x="68703" y="104284"/>
                    <a:pt x="68214" y="91907"/>
                  </a:cubicBezTo>
                  <a:cubicBezTo>
                    <a:pt x="67669" y="78081"/>
                    <a:pt x="76749" y="69499"/>
                    <a:pt x="66413" y="54627"/>
                  </a:cubicBezTo>
                  <a:cubicBezTo>
                    <a:pt x="54819" y="37948"/>
                    <a:pt x="61664" y="37441"/>
                    <a:pt x="59098" y="25535"/>
                  </a:cubicBezTo>
                  <a:cubicBezTo>
                    <a:pt x="56533" y="13630"/>
                    <a:pt x="45621" y="4451"/>
                    <a:pt x="37681" y="2401"/>
                  </a:cubicBezTo>
                  <a:cubicBezTo>
                    <a:pt x="37681" y="2401"/>
                    <a:pt x="31101" y="1"/>
                    <a:pt x="23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5"/>
            <p:cNvSpPr/>
            <p:nvPr/>
          </p:nvSpPr>
          <p:spPr>
            <a:xfrm>
              <a:off x="1517150" y="3272700"/>
              <a:ext cx="1576300" cy="2187075"/>
            </a:xfrm>
            <a:custGeom>
              <a:avLst/>
              <a:gdLst/>
              <a:ahLst/>
              <a:cxnLst/>
              <a:rect l="l" t="t" r="r" b="b"/>
              <a:pathLst>
                <a:path w="63052" h="87483" extrusionOk="0">
                  <a:moveTo>
                    <a:pt x="25638" y="1"/>
                  </a:moveTo>
                  <a:cubicBezTo>
                    <a:pt x="25638" y="1"/>
                    <a:pt x="10282" y="984"/>
                    <a:pt x="2856" y="34955"/>
                  </a:cubicBezTo>
                  <a:cubicBezTo>
                    <a:pt x="18" y="47934"/>
                    <a:pt x="0" y="58937"/>
                    <a:pt x="1056" y="67588"/>
                  </a:cubicBezTo>
                  <a:cubicBezTo>
                    <a:pt x="12058" y="74827"/>
                    <a:pt x="25626" y="80977"/>
                    <a:pt x="42389" y="84598"/>
                  </a:cubicBezTo>
                  <a:cubicBezTo>
                    <a:pt x="52346" y="86750"/>
                    <a:pt x="57537" y="87483"/>
                    <a:pt x="57537" y="87483"/>
                  </a:cubicBezTo>
                  <a:cubicBezTo>
                    <a:pt x="57537" y="87483"/>
                    <a:pt x="63051" y="39851"/>
                    <a:pt x="53694" y="15222"/>
                  </a:cubicBezTo>
                  <a:cubicBezTo>
                    <a:pt x="50355" y="6434"/>
                    <a:pt x="31276" y="1421"/>
                    <a:pt x="25638" y="1"/>
                  </a:cubicBezTo>
                  <a:close/>
                </a:path>
              </a:pathLst>
            </a:custGeom>
            <a:solidFill>
              <a:srgbClr val="F6C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5"/>
            <p:cNvSpPr/>
            <p:nvPr/>
          </p:nvSpPr>
          <p:spPr>
            <a:xfrm>
              <a:off x="1871975" y="3279700"/>
              <a:ext cx="1798950" cy="1513525"/>
            </a:xfrm>
            <a:custGeom>
              <a:avLst/>
              <a:gdLst/>
              <a:ahLst/>
              <a:cxnLst/>
              <a:rect l="l" t="t" r="r" b="b"/>
              <a:pathLst>
                <a:path w="71958" h="60541" extrusionOk="0">
                  <a:moveTo>
                    <a:pt x="12285" y="1"/>
                  </a:moveTo>
                  <a:cubicBezTo>
                    <a:pt x="11155" y="1"/>
                    <a:pt x="9978" y="130"/>
                    <a:pt x="8762" y="408"/>
                  </a:cubicBezTo>
                  <a:cubicBezTo>
                    <a:pt x="1" y="2413"/>
                    <a:pt x="847" y="13484"/>
                    <a:pt x="847" y="13484"/>
                  </a:cubicBezTo>
                  <a:cubicBezTo>
                    <a:pt x="847" y="13484"/>
                    <a:pt x="12402" y="54340"/>
                    <a:pt x="25913" y="59617"/>
                  </a:cubicBezTo>
                  <a:cubicBezTo>
                    <a:pt x="27548" y="60255"/>
                    <a:pt x="29434" y="60541"/>
                    <a:pt x="31489" y="60541"/>
                  </a:cubicBezTo>
                  <a:cubicBezTo>
                    <a:pt x="46417" y="60541"/>
                    <a:pt x="70240" y="45452"/>
                    <a:pt x="71187" y="40785"/>
                  </a:cubicBezTo>
                  <a:cubicBezTo>
                    <a:pt x="71958" y="36984"/>
                    <a:pt x="67631" y="31182"/>
                    <a:pt x="64238" y="28851"/>
                  </a:cubicBezTo>
                  <a:cubicBezTo>
                    <a:pt x="64102" y="28758"/>
                    <a:pt x="63894" y="28714"/>
                    <a:pt x="63621" y="28714"/>
                  </a:cubicBezTo>
                  <a:cubicBezTo>
                    <a:pt x="59291" y="28714"/>
                    <a:pt x="38791" y="39746"/>
                    <a:pt x="38791" y="39746"/>
                  </a:cubicBezTo>
                  <a:cubicBezTo>
                    <a:pt x="32359" y="35417"/>
                    <a:pt x="29604" y="16276"/>
                    <a:pt x="26899" y="10202"/>
                  </a:cubicBezTo>
                  <a:cubicBezTo>
                    <a:pt x="24570" y="4972"/>
                    <a:pt x="19299" y="1"/>
                    <a:pt x="1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5"/>
            <p:cNvSpPr/>
            <p:nvPr/>
          </p:nvSpPr>
          <p:spPr>
            <a:xfrm>
              <a:off x="2052050" y="2213600"/>
              <a:ext cx="1422625" cy="1283425"/>
            </a:xfrm>
            <a:custGeom>
              <a:avLst/>
              <a:gdLst/>
              <a:ahLst/>
              <a:cxnLst/>
              <a:rect l="l" t="t" r="r" b="b"/>
              <a:pathLst>
                <a:path w="56905" h="51337" extrusionOk="0">
                  <a:moveTo>
                    <a:pt x="31171" y="1"/>
                  </a:moveTo>
                  <a:cubicBezTo>
                    <a:pt x="16762" y="1"/>
                    <a:pt x="4537" y="12547"/>
                    <a:pt x="2453" y="22734"/>
                  </a:cubicBezTo>
                  <a:cubicBezTo>
                    <a:pt x="1" y="34728"/>
                    <a:pt x="10980" y="48725"/>
                    <a:pt x="27610" y="50999"/>
                  </a:cubicBezTo>
                  <a:cubicBezTo>
                    <a:pt x="29289" y="51229"/>
                    <a:pt x="30866" y="51336"/>
                    <a:pt x="32347" y="51336"/>
                  </a:cubicBezTo>
                  <a:cubicBezTo>
                    <a:pt x="45533" y="51336"/>
                    <a:pt x="50998" y="42827"/>
                    <a:pt x="51214" y="36511"/>
                  </a:cubicBezTo>
                  <a:cubicBezTo>
                    <a:pt x="51454" y="29484"/>
                    <a:pt x="56905" y="20189"/>
                    <a:pt x="52760" y="12103"/>
                  </a:cubicBezTo>
                  <a:cubicBezTo>
                    <a:pt x="48617" y="4015"/>
                    <a:pt x="39001" y="1269"/>
                    <a:pt x="39001" y="1269"/>
                  </a:cubicBezTo>
                  <a:cubicBezTo>
                    <a:pt x="36352" y="395"/>
                    <a:pt x="33727" y="1"/>
                    <a:pt x="31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5"/>
            <p:cNvSpPr/>
            <p:nvPr/>
          </p:nvSpPr>
          <p:spPr>
            <a:xfrm>
              <a:off x="2052050" y="2213600"/>
              <a:ext cx="1076475" cy="1278925"/>
            </a:xfrm>
            <a:custGeom>
              <a:avLst/>
              <a:gdLst/>
              <a:ahLst/>
              <a:cxnLst/>
              <a:rect l="l" t="t" r="r" b="b"/>
              <a:pathLst>
                <a:path w="43059" h="51157" extrusionOk="0">
                  <a:moveTo>
                    <a:pt x="31171" y="1"/>
                  </a:moveTo>
                  <a:cubicBezTo>
                    <a:pt x="16762" y="1"/>
                    <a:pt x="4537" y="12547"/>
                    <a:pt x="2453" y="22734"/>
                  </a:cubicBezTo>
                  <a:cubicBezTo>
                    <a:pt x="1" y="34728"/>
                    <a:pt x="10979" y="48725"/>
                    <a:pt x="27610" y="50999"/>
                  </a:cubicBezTo>
                  <a:cubicBezTo>
                    <a:pt x="28066" y="51062"/>
                    <a:pt x="28512" y="51111"/>
                    <a:pt x="28954" y="51157"/>
                  </a:cubicBezTo>
                  <a:cubicBezTo>
                    <a:pt x="17845" y="45983"/>
                    <a:pt x="11306" y="35194"/>
                    <a:pt x="13256" y="25663"/>
                  </a:cubicBezTo>
                  <a:cubicBezTo>
                    <a:pt x="15339" y="15477"/>
                    <a:pt x="27566" y="2937"/>
                    <a:pt x="41974" y="2937"/>
                  </a:cubicBezTo>
                  <a:cubicBezTo>
                    <a:pt x="42334" y="2937"/>
                    <a:pt x="42696" y="2945"/>
                    <a:pt x="43058" y="2960"/>
                  </a:cubicBezTo>
                  <a:cubicBezTo>
                    <a:pt x="40743" y="1768"/>
                    <a:pt x="39001" y="1269"/>
                    <a:pt x="39001" y="1269"/>
                  </a:cubicBezTo>
                  <a:cubicBezTo>
                    <a:pt x="36352" y="395"/>
                    <a:pt x="33727" y="1"/>
                    <a:pt x="31171"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5"/>
            <p:cNvSpPr/>
            <p:nvPr/>
          </p:nvSpPr>
          <p:spPr>
            <a:xfrm>
              <a:off x="1448700" y="1889150"/>
              <a:ext cx="1688300" cy="1549800"/>
            </a:xfrm>
            <a:custGeom>
              <a:avLst/>
              <a:gdLst/>
              <a:ahLst/>
              <a:cxnLst/>
              <a:rect l="l" t="t" r="r" b="b"/>
              <a:pathLst>
                <a:path w="67532" h="61992" extrusionOk="0">
                  <a:moveTo>
                    <a:pt x="46562" y="1"/>
                  </a:moveTo>
                  <a:cubicBezTo>
                    <a:pt x="44957" y="1"/>
                    <a:pt x="43239" y="170"/>
                    <a:pt x="41395" y="538"/>
                  </a:cubicBezTo>
                  <a:cubicBezTo>
                    <a:pt x="23674" y="4069"/>
                    <a:pt x="18256" y="16556"/>
                    <a:pt x="16163" y="22221"/>
                  </a:cubicBezTo>
                  <a:cubicBezTo>
                    <a:pt x="14070" y="27886"/>
                    <a:pt x="3367" y="29553"/>
                    <a:pt x="1684" y="40924"/>
                  </a:cubicBezTo>
                  <a:cubicBezTo>
                    <a:pt x="0" y="52297"/>
                    <a:pt x="8461" y="56626"/>
                    <a:pt x="9587" y="57409"/>
                  </a:cubicBezTo>
                  <a:cubicBezTo>
                    <a:pt x="15475" y="61503"/>
                    <a:pt x="23038" y="61992"/>
                    <a:pt x="23038" y="61992"/>
                  </a:cubicBezTo>
                  <a:cubicBezTo>
                    <a:pt x="33776" y="61989"/>
                    <a:pt x="40207" y="55833"/>
                    <a:pt x="35423" y="42651"/>
                  </a:cubicBezTo>
                  <a:cubicBezTo>
                    <a:pt x="32918" y="35750"/>
                    <a:pt x="39724" y="27844"/>
                    <a:pt x="46938" y="27844"/>
                  </a:cubicBezTo>
                  <a:cubicBezTo>
                    <a:pt x="47059" y="27844"/>
                    <a:pt x="47180" y="27846"/>
                    <a:pt x="47301" y="27850"/>
                  </a:cubicBezTo>
                  <a:cubicBezTo>
                    <a:pt x="48144" y="27882"/>
                    <a:pt x="48935" y="27898"/>
                    <a:pt x="49679" y="27898"/>
                  </a:cubicBezTo>
                  <a:cubicBezTo>
                    <a:pt x="58380" y="27898"/>
                    <a:pt x="60611" y="25692"/>
                    <a:pt x="63929" y="19642"/>
                  </a:cubicBezTo>
                  <a:cubicBezTo>
                    <a:pt x="67531" y="13074"/>
                    <a:pt x="62976" y="7702"/>
                    <a:pt x="62976" y="7702"/>
                  </a:cubicBezTo>
                  <a:cubicBezTo>
                    <a:pt x="58923" y="3548"/>
                    <a:pt x="53922" y="1"/>
                    <a:pt x="46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5"/>
            <p:cNvSpPr/>
            <p:nvPr/>
          </p:nvSpPr>
          <p:spPr>
            <a:xfrm>
              <a:off x="1485525" y="4373925"/>
              <a:ext cx="996325" cy="730250"/>
            </a:xfrm>
            <a:custGeom>
              <a:avLst/>
              <a:gdLst/>
              <a:ahLst/>
              <a:cxnLst/>
              <a:rect l="l" t="t" r="r" b="b"/>
              <a:pathLst>
                <a:path w="39853" h="29210" extrusionOk="0">
                  <a:moveTo>
                    <a:pt x="22365" y="1"/>
                  </a:moveTo>
                  <a:cubicBezTo>
                    <a:pt x="22222" y="1"/>
                    <a:pt x="22127" y="53"/>
                    <a:pt x="22088" y="165"/>
                  </a:cubicBezTo>
                  <a:cubicBezTo>
                    <a:pt x="21421" y="2053"/>
                    <a:pt x="25184" y="7394"/>
                    <a:pt x="26345" y="9600"/>
                  </a:cubicBezTo>
                  <a:cubicBezTo>
                    <a:pt x="26591" y="10066"/>
                    <a:pt x="25720" y="10235"/>
                    <a:pt x="24196" y="10235"/>
                  </a:cubicBezTo>
                  <a:cubicBezTo>
                    <a:pt x="20254" y="10235"/>
                    <a:pt x="11944" y="9110"/>
                    <a:pt x="7265" y="9110"/>
                  </a:cubicBezTo>
                  <a:cubicBezTo>
                    <a:pt x="5207" y="9110"/>
                    <a:pt x="3852" y="9328"/>
                    <a:pt x="3880" y="9954"/>
                  </a:cubicBezTo>
                  <a:cubicBezTo>
                    <a:pt x="3995" y="12556"/>
                    <a:pt x="15690" y="13875"/>
                    <a:pt x="15690" y="13875"/>
                  </a:cubicBezTo>
                  <a:cubicBezTo>
                    <a:pt x="15690" y="13875"/>
                    <a:pt x="12422" y="13694"/>
                    <a:pt x="8933" y="13694"/>
                  </a:cubicBezTo>
                  <a:cubicBezTo>
                    <a:pt x="4634" y="13694"/>
                    <a:pt x="1" y="13969"/>
                    <a:pt x="735" y="15193"/>
                  </a:cubicBezTo>
                  <a:cubicBezTo>
                    <a:pt x="2064" y="17413"/>
                    <a:pt x="14498" y="17985"/>
                    <a:pt x="14498" y="17985"/>
                  </a:cubicBezTo>
                  <a:cubicBezTo>
                    <a:pt x="14498" y="17985"/>
                    <a:pt x="3783" y="19016"/>
                    <a:pt x="4484" y="20696"/>
                  </a:cubicBezTo>
                  <a:cubicBezTo>
                    <a:pt x="5122" y="22227"/>
                    <a:pt x="13879" y="22294"/>
                    <a:pt x="15418" y="22294"/>
                  </a:cubicBezTo>
                  <a:cubicBezTo>
                    <a:pt x="15567" y="22294"/>
                    <a:pt x="15649" y="22294"/>
                    <a:pt x="15649" y="22294"/>
                  </a:cubicBezTo>
                  <a:lnTo>
                    <a:pt x="15649" y="22294"/>
                  </a:lnTo>
                  <a:cubicBezTo>
                    <a:pt x="15649" y="22294"/>
                    <a:pt x="5270" y="23354"/>
                    <a:pt x="7336" y="24826"/>
                  </a:cubicBezTo>
                  <a:cubicBezTo>
                    <a:pt x="9080" y="26068"/>
                    <a:pt x="27717" y="29209"/>
                    <a:pt x="34896" y="29209"/>
                  </a:cubicBezTo>
                  <a:cubicBezTo>
                    <a:pt x="36225" y="29209"/>
                    <a:pt x="37162" y="29102"/>
                    <a:pt x="37525" y="28854"/>
                  </a:cubicBezTo>
                  <a:cubicBezTo>
                    <a:pt x="39852" y="27271"/>
                    <a:pt x="39189" y="13284"/>
                    <a:pt x="39189" y="13284"/>
                  </a:cubicBezTo>
                  <a:cubicBezTo>
                    <a:pt x="39189" y="13284"/>
                    <a:pt x="24641" y="1"/>
                    <a:pt x="2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5"/>
            <p:cNvSpPr/>
            <p:nvPr/>
          </p:nvSpPr>
          <p:spPr>
            <a:xfrm>
              <a:off x="2317525" y="3105075"/>
              <a:ext cx="3067700" cy="2194875"/>
            </a:xfrm>
            <a:custGeom>
              <a:avLst/>
              <a:gdLst/>
              <a:ahLst/>
              <a:cxnLst/>
              <a:rect l="l" t="t" r="r" b="b"/>
              <a:pathLst>
                <a:path w="122708" h="87795" extrusionOk="0">
                  <a:moveTo>
                    <a:pt x="91804" y="1"/>
                  </a:moveTo>
                  <a:cubicBezTo>
                    <a:pt x="86893" y="1"/>
                    <a:pt x="80619" y="1926"/>
                    <a:pt x="75451" y="9776"/>
                  </a:cubicBezTo>
                  <a:cubicBezTo>
                    <a:pt x="65309" y="25183"/>
                    <a:pt x="54727" y="59802"/>
                    <a:pt x="54727" y="59802"/>
                  </a:cubicBezTo>
                  <a:cubicBezTo>
                    <a:pt x="54727" y="59802"/>
                    <a:pt x="3958" y="61896"/>
                    <a:pt x="4040" y="63736"/>
                  </a:cubicBezTo>
                  <a:cubicBezTo>
                    <a:pt x="4122" y="65576"/>
                    <a:pt x="1" y="80350"/>
                    <a:pt x="2983" y="81750"/>
                  </a:cubicBezTo>
                  <a:cubicBezTo>
                    <a:pt x="4929" y="82663"/>
                    <a:pt x="33520" y="87795"/>
                    <a:pt x="55120" y="87795"/>
                  </a:cubicBezTo>
                  <a:cubicBezTo>
                    <a:pt x="66636" y="87795"/>
                    <a:pt x="76165" y="86336"/>
                    <a:pt x="78608" y="82001"/>
                  </a:cubicBezTo>
                  <a:cubicBezTo>
                    <a:pt x="85636" y="69537"/>
                    <a:pt x="122708" y="9675"/>
                    <a:pt x="99994" y="1784"/>
                  </a:cubicBezTo>
                  <a:cubicBezTo>
                    <a:pt x="99994" y="1784"/>
                    <a:pt x="96530" y="1"/>
                    <a:pt x="91804" y="1"/>
                  </a:cubicBezTo>
                  <a:close/>
                </a:path>
              </a:pathLst>
            </a:custGeom>
            <a:solidFill>
              <a:srgbClr val="61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5"/>
            <p:cNvSpPr/>
            <p:nvPr/>
          </p:nvSpPr>
          <p:spPr>
            <a:xfrm>
              <a:off x="3547550" y="3781700"/>
              <a:ext cx="443950" cy="389475"/>
            </a:xfrm>
            <a:custGeom>
              <a:avLst/>
              <a:gdLst/>
              <a:ahLst/>
              <a:cxnLst/>
              <a:rect l="l" t="t" r="r" b="b"/>
              <a:pathLst>
                <a:path w="17758" h="15579" extrusionOk="0">
                  <a:moveTo>
                    <a:pt x="3247" y="1"/>
                  </a:moveTo>
                  <a:cubicBezTo>
                    <a:pt x="2675" y="1"/>
                    <a:pt x="1216" y="3270"/>
                    <a:pt x="0" y="6259"/>
                  </a:cubicBezTo>
                  <a:cubicBezTo>
                    <a:pt x="3306" y="7466"/>
                    <a:pt x="6394" y="10285"/>
                    <a:pt x="8144" y="12967"/>
                  </a:cubicBezTo>
                  <a:cubicBezTo>
                    <a:pt x="8683" y="13795"/>
                    <a:pt x="9147" y="14669"/>
                    <a:pt x="9532" y="15579"/>
                  </a:cubicBezTo>
                  <a:cubicBezTo>
                    <a:pt x="13203" y="13255"/>
                    <a:pt x="17156" y="10385"/>
                    <a:pt x="17530" y="9665"/>
                  </a:cubicBezTo>
                  <a:cubicBezTo>
                    <a:pt x="17727" y="9285"/>
                    <a:pt x="17389" y="9152"/>
                    <a:pt x="16817" y="9152"/>
                  </a:cubicBezTo>
                  <a:cubicBezTo>
                    <a:pt x="15467" y="9152"/>
                    <a:pt x="12812" y="9895"/>
                    <a:pt x="12812" y="9895"/>
                  </a:cubicBezTo>
                  <a:cubicBezTo>
                    <a:pt x="12812" y="9895"/>
                    <a:pt x="17758" y="6440"/>
                    <a:pt x="17655" y="5395"/>
                  </a:cubicBezTo>
                  <a:cubicBezTo>
                    <a:pt x="17640" y="5242"/>
                    <a:pt x="17512" y="5176"/>
                    <a:pt x="17304" y="5176"/>
                  </a:cubicBezTo>
                  <a:cubicBezTo>
                    <a:pt x="16098" y="5176"/>
                    <a:pt x="12214" y="7377"/>
                    <a:pt x="12214" y="7377"/>
                  </a:cubicBezTo>
                  <a:cubicBezTo>
                    <a:pt x="12214" y="7377"/>
                    <a:pt x="16866" y="4041"/>
                    <a:pt x="16940" y="2562"/>
                  </a:cubicBezTo>
                  <a:cubicBezTo>
                    <a:pt x="16949" y="2385"/>
                    <a:pt x="16846" y="2307"/>
                    <a:pt x="16657" y="2307"/>
                  </a:cubicBezTo>
                  <a:cubicBezTo>
                    <a:pt x="15274" y="2307"/>
                    <a:pt x="9294" y="6521"/>
                    <a:pt x="9294" y="6521"/>
                  </a:cubicBezTo>
                  <a:cubicBezTo>
                    <a:pt x="9294" y="6521"/>
                    <a:pt x="14350" y="2123"/>
                    <a:pt x="13690" y="747"/>
                  </a:cubicBezTo>
                  <a:cubicBezTo>
                    <a:pt x="13638" y="638"/>
                    <a:pt x="13531" y="588"/>
                    <a:pt x="13379" y="588"/>
                  </a:cubicBezTo>
                  <a:cubicBezTo>
                    <a:pt x="11774" y="588"/>
                    <a:pt x="5119" y="6157"/>
                    <a:pt x="3936" y="6157"/>
                  </a:cubicBezTo>
                  <a:cubicBezTo>
                    <a:pt x="3819" y="6157"/>
                    <a:pt x="3756" y="6103"/>
                    <a:pt x="3755" y="5985"/>
                  </a:cubicBezTo>
                  <a:cubicBezTo>
                    <a:pt x="3744" y="4555"/>
                    <a:pt x="4212" y="851"/>
                    <a:pt x="3344" y="40"/>
                  </a:cubicBezTo>
                  <a:cubicBezTo>
                    <a:pt x="3316" y="14"/>
                    <a:pt x="3283" y="1"/>
                    <a:pt x="3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55"/>
          <p:cNvGrpSpPr/>
          <p:nvPr/>
        </p:nvGrpSpPr>
        <p:grpSpPr>
          <a:xfrm rot="1549673">
            <a:off x="6896440" y="1730133"/>
            <a:ext cx="528911" cy="522393"/>
            <a:chOff x="3799625" y="1148000"/>
            <a:chExt cx="1217277" cy="1202274"/>
          </a:xfrm>
        </p:grpSpPr>
        <p:sp>
          <p:nvSpPr>
            <p:cNvPr id="2560" name="Google Shape;2560;p55"/>
            <p:cNvSpPr/>
            <p:nvPr/>
          </p:nvSpPr>
          <p:spPr>
            <a:xfrm>
              <a:off x="4255741" y="2196578"/>
              <a:ext cx="392835" cy="153696"/>
            </a:xfrm>
            <a:custGeom>
              <a:avLst/>
              <a:gdLst/>
              <a:ahLst/>
              <a:cxnLst/>
              <a:rect l="l" t="t" r="r" b="b"/>
              <a:pathLst>
                <a:path w="8705" h="3406" extrusionOk="0">
                  <a:moveTo>
                    <a:pt x="8628" y="1"/>
                  </a:moveTo>
                  <a:cubicBezTo>
                    <a:pt x="8526" y="1"/>
                    <a:pt x="8289" y="548"/>
                    <a:pt x="7673" y="1200"/>
                  </a:cubicBezTo>
                  <a:cubicBezTo>
                    <a:pt x="7054" y="1869"/>
                    <a:pt x="5944" y="2632"/>
                    <a:pt x="4564" y="2761"/>
                  </a:cubicBezTo>
                  <a:cubicBezTo>
                    <a:pt x="4435" y="2772"/>
                    <a:pt x="4307" y="2778"/>
                    <a:pt x="4180" y="2778"/>
                  </a:cubicBezTo>
                  <a:cubicBezTo>
                    <a:pt x="2958" y="2778"/>
                    <a:pt x="1886" y="2277"/>
                    <a:pt x="1227" y="1780"/>
                  </a:cubicBezTo>
                  <a:cubicBezTo>
                    <a:pt x="517" y="1258"/>
                    <a:pt x="185" y="772"/>
                    <a:pt x="78" y="772"/>
                  </a:cubicBezTo>
                  <a:cubicBezTo>
                    <a:pt x="73" y="772"/>
                    <a:pt x="68" y="773"/>
                    <a:pt x="63" y="776"/>
                  </a:cubicBezTo>
                  <a:cubicBezTo>
                    <a:pt x="0" y="804"/>
                    <a:pt x="198" y="1423"/>
                    <a:pt x="942" y="2123"/>
                  </a:cubicBezTo>
                  <a:cubicBezTo>
                    <a:pt x="1601" y="2755"/>
                    <a:pt x="2796" y="3405"/>
                    <a:pt x="4220" y="3405"/>
                  </a:cubicBezTo>
                  <a:cubicBezTo>
                    <a:pt x="4352" y="3405"/>
                    <a:pt x="4485" y="3400"/>
                    <a:pt x="4620" y="3388"/>
                  </a:cubicBezTo>
                  <a:cubicBezTo>
                    <a:pt x="6219" y="3237"/>
                    <a:pt x="7430" y="2294"/>
                    <a:pt x="8013" y="1486"/>
                  </a:cubicBezTo>
                  <a:cubicBezTo>
                    <a:pt x="8621" y="664"/>
                    <a:pt x="8705" y="20"/>
                    <a:pt x="8638" y="3"/>
                  </a:cubicBezTo>
                  <a:cubicBezTo>
                    <a:pt x="8635" y="2"/>
                    <a:pt x="8631"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5"/>
            <p:cNvSpPr/>
            <p:nvPr/>
          </p:nvSpPr>
          <p:spPr>
            <a:xfrm>
              <a:off x="3799625" y="1148000"/>
              <a:ext cx="212600" cy="118600"/>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5"/>
            <p:cNvSpPr/>
            <p:nvPr/>
          </p:nvSpPr>
          <p:spPr>
            <a:xfrm>
              <a:off x="3869548" y="1594694"/>
              <a:ext cx="287101" cy="122496"/>
            </a:xfrm>
            <a:custGeom>
              <a:avLst/>
              <a:gdLst/>
              <a:ahLst/>
              <a:cxnLst/>
              <a:rect l="l" t="t" r="r" b="b"/>
              <a:pathLst>
                <a:path w="9079" h="3874" extrusionOk="0">
                  <a:moveTo>
                    <a:pt x="193" y="1"/>
                  </a:moveTo>
                  <a:cubicBezTo>
                    <a:pt x="175" y="1"/>
                    <a:pt x="158" y="5"/>
                    <a:pt x="143" y="14"/>
                  </a:cubicBezTo>
                  <a:cubicBezTo>
                    <a:pt x="1" y="90"/>
                    <a:pt x="126" y="705"/>
                    <a:pt x="718" y="1500"/>
                  </a:cubicBezTo>
                  <a:cubicBezTo>
                    <a:pt x="1296" y="2288"/>
                    <a:pt x="2406" y="3218"/>
                    <a:pt x="3899" y="3640"/>
                  </a:cubicBezTo>
                  <a:cubicBezTo>
                    <a:pt x="4482" y="3805"/>
                    <a:pt x="5056" y="3873"/>
                    <a:pt x="5593" y="3873"/>
                  </a:cubicBezTo>
                  <a:cubicBezTo>
                    <a:pt x="6430" y="3873"/>
                    <a:pt x="7177" y="3707"/>
                    <a:pt x="7729" y="3483"/>
                  </a:cubicBezTo>
                  <a:cubicBezTo>
                    <a:pt x="8650" y="3115"/>
                    <a:pt x="9078" y="2656"/>
                    <a:pt x="8998" y="2517"/>
                  </a:cubicBezTo>
                  <a:cubicBezTo>
                    <a:pt x="8971" y="2466"/>
                    <a:pt x="8899" y="2446"/>
                    <a:pt x="8788" y="2446"/>
                  </a:cubicBezTo>
                  <a:cubicBezTo>
                    <a:pt x="8540" y="2446"/>
                    <a:pt x="8093" y="2545"/>
                    <a:pt x="7501" y="2622"/>
                  </a:cubicBezTo>
                  <a:cubicBezTo>
                    <a:pt x="7153" y="2670"/>
                    <a:pt x="6749" y="2704"/>
                    <a:pt x="6310" y="2704"/>
                  </a:cubicBezTo>
                  <a:cubicBezTo>
                    <a:pt x="5674" y="2704"/>
                    <a:pt x="4963" y="2633"/>
                    <a:pt x="4242" y="2429"/>
                  </a:cubicBezTo>
                  <a:cubicBezTo>
                    <a:pt x="3021" y="2085"/>
                    <a:pt x="2028" y="1432"/>
                    <a:pt x="1362" y="888"/>
                  </a:cubicBezTo>
                  <a:cubicBezTo>
                    <a:pt x="753" y="394"/>
                    <a:pt x="376"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5"/>
            <p:cNvSpPr/>
            <p:nvPr/>
          </p:nvSpPr>
          <p:spPr>
            <a:xfrm rot="-274">
              <a:off x="4519435" y="1389839"/>
              <a:ext cx="497456" cy="263411"/>
            </a:xfrm>
            <a:custGeom>
              <a:avLst/>
              <a:gdLst/>
              <a:ahLst/>
              <a:cxnLst/>
              <a:rect l="l" t="t" r="r" b="b"/>
              <a:pathLst>
                <a:path w="15883" h="8411" extrusionOk="0">
                  <a:moveTo>
                    <a:pt x="15722" y="1"/>
                  </a:moveTo>
                  <a:cubicBezTo>
                    <a:pt x="15529" y="1"/>
                    <a:pt x="15129" y="990"/>
                    <a:pt x="14164" y="2300"/>
                  </a:cubicBezTo>
                  <a:cubicBezTo>
                    <a:pt x="13186" y="3644"/>
                    <a:pt x="11497" y="5299"/>
                    <a:pt x="9187" y="6302"/>
                  </a:cubicBezTo>
                  <a:cubicBezTo>
                    <a:pt x="7351" y="7097"/>
                    <a:pt x="5483" y="7341"/>
                    <a:pt x="3958" y="7341"/>
                  </a:cubicBezTo>
                  <a:cubicBezTo>
                    <a:pt x="3562" y="7341"/>
                    <a:pt x="3189" y="7324"/>
                    <a:pt x="2846" y="7297"/>
                  </a:cubicBezTo>
                  <a:cubicBezTo>
                    <a:pt x="1537" y="7197"/>
                    <a:pt x="617" y="6992"/>
                    <a:pt x="243" y="6992"/>
                  </a:cubicBezTo>
                  <a:cubicBezTo>
                    <a:pt x="137" y="6992"/>
                    <a:pt x="75" y="7009"/>
                    <a:pt x="61" y="7049"/>
                  </a:cubicBezTo>
                  <a:cubicBezTo>
                    <a:pt x="0" y="7188"/>
                    <a:pt x="949" y="7805"/>
                    <a:pt x="2722" y="8178"/>
                  </a:cubicBezTo>
                  <a:cubicBezTo>
                    <a:pt x="3377" y="8319"/>
                    <a:pt x="4157" y="8411"/>
                    <a:pt x="5012" y="8411"/>
                  </a:cubicBezTo>
                  <a:cubicBezTo>
                    <a:pt x="6436" y="8411"/>
                    <a:pt x="8070" y="8157"/>
                    <a:pt x="9688" y="7457"/>
                  </a:cubicBezTo>
                  <a:cubicBezTo>
                    <a:pt x="12280" y="6333"/>
                    <a:pt x="14058" y="4362"/>
                    <a:pt x="14912" y="2781"/>
                  </a:cubicBezTo>
                  <a:cubicBezTo>
                    <a:pt x="15791" y="1182"/>
                    <a:pt x="15882" y="39"/>
                    <a:pt x="15739" y="3"/>
                  </a:cubicBezTo>
                  <a:cubicBezTo>
                    <a:pt x="15734" y="2"/>
                    <a:pt x="15728" y="1"/>
                    <a:pt x="15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5"/>
            <p:cNvSpPr/>
            <p:nvPr/>
          </p:nvSpPr>
          <p:spPr>
            <a:xfrm>
              <a:off x="4321453" y="1721152"/>
              <a:ext cx="203421" cy="387325"/>
            </a:xfrm>
            <a:custGeom>
              <a:avLst/>
              <a:gdLst/>
              <a:ahLst/>
              <a:cxnLst/>
              <a:rect l="l" t="t" r="r" b="b"/>
              <a:pathLst>
                <a:path w="7351" h="13998" extrusionOk="0">
                  <a:moveTo>
                    <a:pt x="1118" y="0"/>
                  </a:moveTo>
                  <a:lnTo>
                    <a:pt x="1567" y="621"/>
                  </a:lnTo>
                  <a:cubicBezTo>
                    <a:pt x="1693" y="3768"/>
                    <a:pt x="381" y="6797"/>
                    <a:pt x="120" y="9936"/>
                  </a:cubicBezTo>
                  <a:cubicBezTo>
                    <a:pt x="1" y="11353"/>
                    <a:pt x="256" y="13047"/>
                    <a:pt x="1518" y="13702"/>
                  </a:cubicBezTo>
                  <a:cubicBezTo>
                    <a:pt x="1977" y="13940"/>
                    <a:pt x="2507" y="13998"/>
                    <a:pt x="3026" y="13998"/>
                  </a:cubicBezTo>
                  <a:cubicBezTo>
                    <a:pt x="3053" y="13998"/>
                    <a:pt x="3080" y="13997"/>
                    <a:pt x="3107" y="13997"/>
                  </a:cubicBezTo>
                  <a:cubicBezTo>
                    <a:pt x="4605" y="13980"/>
                    <a:pt x="6353" y="13446"/>
                    <a:pt x="6857" y="11857"/>
                  </a:cubicBezTo>
                  <a:cubicBezTo>
                    <a:pt x="7351" y="10305"/>
                    <a:pt x="6354" y="7894"/>
                    <a:pt x="5684" y="6213"/>
                  </a:cubicBezTo>
                  <a:cubicBezTo>
                    <a:pt x="4659" y="4251"/>
                    <a:pt x="3465" y="2400"/>
                    <a:pt x="2204" y="586"/>
                  </a:cubicBezTo>
                  <a:cubicBezTo>
                    <a:pt x="1869" y="345"/>
                    <a:pt x="1503" y="148"/>
                    <a:pt x="111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5" name="Google Shape;2565;p55"/>
          <p:cNvSpPr/>
          <p:nvPr/>
        </p:nvSpPr>
        <p:spPr>
          <a:xfrm rot="-210583" flipH="1">
            <a:off x="7355760" y="1745207"/>
            <a:ext cx="92378" cy="51533"/>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6" name="Google Shape;2566;p55"/>
          <p:cNvGrpSpPr/>
          <p:nvPr/>
        </p:nvGrpSpPr>
        <p:grpSpPr>
          <a:xfrm rot="726850" flipH="1">
            <a:off x="6598514" y="2758912"/>
            <a:ext cx="546864" cy="434080"/>
            <a:chOff x="4441200" y="2039200"/>
            <a:chExt cx="603075" cy="478750"/>
          </a:xfrm>
        </p:grpSpPr>
        <p:sp>
          <p:nvSpPr>
            <p:cNvPr id="2567" name="Google Shape;2567;p55"/>
            <p:cNvSpPr/>
            <p:nvPr/>
          </p:nvSpPr>
          <p:spPr>
            <a:xfrm>
              <a:off x="4643750" y="2221500"/>
              <a:ext cx="96750" cy="152175"/>
            </a:xfrm>
            <a:custGeom>
              <a:avLst/>
              <a:gdLst/>
              <a:ahLst/>
              <a:cxnLst/>
              <a:rect l="l" t="t" r="r" b="b"/>
              <a:pathLst>
                <a:path w="3870" h="6087" extrusionOk="0">
                  <a:moveTo>
                    <a:pt x="2163" y="1"/>
                  </a:moveTo>
                  <a:lnTo>
                    <a:pt x="2145" y="57"/>
                  </a:lnTo>
                  <a:cubicBezTo>
                    <a:pt x="1809" y="801"/>
                    <a:pt x="1418" y="1520"/>
                    <a:pt x="972" y="2203"/>
                  </a:cubicBezTo>
                  <a:cubicBezTo>
                    <a:pt x="716" y="2598"/>
                    <a:pt x="439" y="2985"/>
                    <a:pt x="260" y="3419"/>
                  </a:cubicBezTo>
                  <a:cubicBezTo>
                    <a:pt x="79" y="3854"/>
                    <a:pt x="1" y="4351"/>
                    <a:pt x="156" y="4795"/>
                  </a:cubicBezTo>
                  <a:cubicBezTo>
                    <a:pt x="232" y="5018"/>
                    <a:pt x="366" y="5219"/>
                    <a:pt x="512" y="5405"/>
                  </a:cubicBezTo>
                  <a:cubicBezTo>
                    <a:pt x="780" y="5742"/>
                    <a:pt x="1137" y="6055"/>
                    <a:pt x="1567" y="6084"/>
                  </a:cubicBezTo>
                  <a:cubicBezTo>
                    <a:pt x="1592" y="6086"/>
                    <a:pt x="1616" y="6087"/>
                    <a:pt x="1641" y="6087"/>
                  </a:cubicBezTo>
                  <a:cubicBezTo>
                    <a:pt x="1867" y="6087"/>
                    <a:pt x="2089" y="6012"/>
                    <a:pt x="2302" y="5932"/>
                  </a:cubicBezTo>
                  <a:cubicBezTo>
                    <a:pt x="2777" y="5752"/>
                    <a:pt x="3262" y="5516"/>
                    <a:pt x="3546" y="5096"/>
                  </a:cubicBezTo>
                  <a:cubicBezTo>
                    <a:pt x="3824" y="4688"/>
                    <a:pt x="3870" y="4165"/>
                    <a:pt x="3841" y="3671"/>
                  </a:cubicBezTo>
                  <a:cubicBezTo>
                    <a:pt x="3761" y="2297"/>
                    <a:pt x="3150" y="959"/>
                    <a:pt x="2163"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5"/>
            <p:cNvSpPr/>
            <p:nvPr/>
          </p:nvSpPr>
          <p:spPr>
            <a:xfrm>
              <a:off x="4441200" y="2347850"/>
              <a:ext cx="164300" cy="130925"/>
            </a:xfrm>
            <a:custGeom>
              <a:avLst/>
              <a:gdLst/>
              <a:ahLst/>
              <a:cxnLst/>
              <a:rect l="l" t="t" r="r" b="b"/>
              <a:pathLst>
                <a:path w="6572" h="5237" extrusionOk="0">
                  <a:moveTo>
                    <a:pt x="3483" y="0"/>
                  </a:moveTo>
                  <a:cubicBezTo>
                    <a:pt x="3471" y="0"/>
                    <a:pt x="3460" y="0"/>
                    <a:pt x="3448" y="0"/>
                  </a:cubicBezTo>
                  <a:cubicBezTo>
                    <a:pt x="1605" y="6"/>
                    <a:pt x="155" y="645"/>
                    <a:pt x="69" y="2729"/>
                  </a:cubicBezTo>
                  <a:cubicBezTo>
                    <a:pt x="0" y="4349"/>
                    <a:pt x="1808" y="5237"/>
                    <a:pt x="3455" y="5237"/>
                  </a:cubicBezTo>
                  <a:cubicBezTo>
                    <a:pt x="4260" y="5237"/>
                    <a:pt x="5026" y="5025"/>
                    <a:pt x="5516" y="4584"/>
                  </a:cubicBezTo>
                  <a:cubicBezTo>
                    <a:pt x="6187" y="3981"/>
                    <a:pt x="6572" y="3037"/>
                    <a:pt x="6494" y="2135"/>
                  </a:cubicBezTo>
                  <a:cubicBezTo>
                    <a:pt x="6333" y="294"/>
                    <a:pt x="5022" y="0"/>
                    <a:pt x="348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5"/>
            <p:cNvSpPr/>
            <p:nvPr/>
          </p:nvSpPr>
          <p:spPr>
            <a:xfrm>
              <a:off x="4799500" y="2351850"/>
              <a:ext cx="244775" cy="166100"/>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5"/>
            <p:cNvSpPr/>
            <p:nvPr/>
          </p:nvSpPr>
          <p:spPr>
            <a:xfrm>
              <a:off x="4550350" y="2221700"/>
              <a:ext cx="48475" cy="85500"/>
            </a:xfrm>
            <a:custGeom>
              <a:avLst/>
              <a:gdLst/>
              <a:ahLst/>
              <a:cxnLst/>
              <a:rect l="l" t="t" r="r" b="b"/>
              <a:pathLst>
                <a:path w="1939" h="3420" extrusionOk="0">
                  <a:moveTo>
                    <a:pt x="913" y="1"/>
                  </a:moveTo>
                  <a:cubicBezTo>
                    <a:pt x="905" y="1"/>
                    <a:pt x="896" y="1"/>
                    <a:pt x="888" y="1"/>
                  </a:cubicBezTo>
                  <a:cubicBezTo>
                    <a:pt x="377" y="26"/>
                    <a:pt x="1" y="811"/>
                    <a:pt x="45" y="1755"/>
                  </a:cubicBezTo>
                  <a:cubicBezTo>
                    <a:pt x="90" y="2684"/>
                    <a:pt x="526" y="3419"/>
                    <a:pt x="1026" y="3419"/>
                  </a:cubicBezTo>
                  <a:cubicBezTo>
                    <a:pt x="1034" y="3419"/>
                    <a:pt x="1042" y="3419"/>
                    <a:pt x="1050" y="3419"/>
                  </a:cubicBezTo>
                  <a:cubicBezTo>
                    <a:pt x="1562" y="3396"/>
                    <a:pt x="1938" y="2611"/>
                    <a:pt x="1893" y="1667"/>
                  </a:cubicBezTo>
                  <a:cubicBezTo>
                    <a:pt x="1849" y="738"/>
                    <a:pt x="1412"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5"/>
            <p:cNvSpPr/>
            <p:nvPr/>
          </p:nvSpPr>
          <p:spPr>
            <a:xfrm>
              <a:off x="4817925" y="2233025"/>
              <a:ext cx="49050" cy="85475"/>
            </a:xfrm>
            <a:custGeom>
              <a:avLst/>
              <a:gdLst/>
              <a:ahLst/>
              <a:cxnLst/>
              <a:rect l="l" t="t" r="r" b="b"/>
              <a:pathLst>
                <a:path w="1962" h="3419" extrusionOk="0">
                  <a:moveTo>
                    <a:pt x="1053" y="1"/>
                  </a:moveTo>
                  <a:cubicBezTo>
                    <a:pt x="554" y="1"/>
                    <a:pt x="112" y="730"/>
                    <a:pt x="57" y="1654"/>
                  </a:cubicBezTo>
                  <a:cubicBezTo>
                    <a:pt x="0" y="2596"/>
                    <a:pt x="368" y="3387"/>
                    <a:pt x="878" y="3418"/>
                  </a:cubicBezTo>
                  <a:cubicBezTo>
                    <a:pt x="888" y="3418"/>
                    <a:pt x="898" y="3418"/>
                    <a:pt x="908" y="3418"/>
                  </a:cubicBezTo>
                  <a:cubicBezTo>
                    <a:pt x="1407" y="3418"/>
                    <a:pt x="1849" y="2689"/>
                    <a:pt x="1905" y="1765"/>
                  </a:cubicBezTo>
                  <a:cubicBezTo>
                    <a:pt x="1961" y="821"/>
                    <a:pt x="1593" y="32"/>
                    <a:pt x="1084" y="1"/>
                  </a:cubicBezTo>
                  <a:cubicBezTo>
                    <a:pt x="1073" y="1"/>
                    <a:pt x="1063"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5"/>
            <p:cNvSpPr/>
            <p:nvPr/>
          </p:nvSpPr>
          <p:spPr>
            <a:xfrm>
              <a:off x="4638000" y="2043800"/>
              <a:ext cx="71775" cy="332925"/>
            </a:xfrm>
            <a:custGeom>
              <a:avLst/>
              <a:gdLst/>
              <a:ahLst/>
              <a:cxnLst/>
              <a:rect l="l" t="t" r="r" b="b"/>
              <a:pathLst>
                <a:path w="2871" h="13317" extrusionOk="0">
                  <a:moveTo>
                    <a:pt x="924" y="0"/>
                  </a:moveTo>
                  <a:cubicBezTo>
                    <a:pt x="922" y="0"/>
                    <a:pt x="921" y="1"/>
                    <a:pt x="920" y="1"/>
                  </a:cubicBezTo>
                  <a:cubicBezTo>
                    <a:pt x="842" y="36"/>
                    <a:pt x="1178" y="808"/>
                    <a:pt x="1638" y="2059"/>
                  </a:cubicBezTo>
                  <a:cubicBezTo>
                    <a:pt x="2089" y="3293"/>
                    <a:pt x="2601" y="5129"/>
                    <a:pt x="2012" y="7048"/>
                  </a:cubicBezTo>
                  <a:cubicBezTo>
                    <a:pt x="1734" y="8009"/>
                    <a:pt x="1249" y="8791"/>
                    <a:pt x="697" y="9505"/>
                  </a:cubicBezTo>
                  <a:cubicBezTo>
                    <a:pt x="433" y="9872"/>
                    <a:pt x="187" y="10276"/>
                    <a:pt x="97" y="10714"/>
                  </a:cubicBezTo>
                  <a:cubicBezTo>
                    <a:pt x="0" y="11153"/>
                    <a:pt x="70" y="11567"/>
                    <a:pt x="183" y="11909"/>
                  </a:cubicBezTo>
                  <a:cubicBezTo>
                    <a:pt x="420" y="12607"/>
                    <a:pt x="905" y="13018"/>
                    <a:pt x="1263" y="13179"/>
                  </a:cubicBezTo>
                  <a:cubicBezTo>
                    <a:pt x="1494" y="13287"/>
                    <a:pt x="1670" y="13316"/>
                    <a:pt x="1769" y="13316"/>
                  </a:cubicBezTo>
                  <a:cubicBezTo>
                    <a:pt x="1827" y="13316"/>
                    <a:pt x="1859" y="13306"/>
                    <a:pt x="1860" y="13296"/>
                  </a:cubicBezTo>
                  <a:cubicBezTo>
                    <a:pt x="1871" y="13251"/>
                    <a:pt x="1663" y="13202"/>
                    <a:pt x="1369" y="12995"/>
                  </a:cubicBezTo>
                  <a:cubicBezTo>
                    <a:pt x="1079" y="12797"/>
                    <a:pt x="710" y="12403"/>
                    <a:pt x="551" y="11797"/>
                  </a:cubicBezTo>
                  <a:cubicBezTo>
                    <a:pt x="477" y="11496"/>
                    <a:pt x="443" y="11153"/>
                    <a:pt x="536" y="10817"/>
                  </a:cubicBezTo>
                  <a:cubicBezTo>
                    <a:pt x="624" y="10478"/>
                    <a:pt x="836" y="10148"/>
                    <a:pt x="1101" y="9802"/>
                  </a:cubicBezTo>
                  <a:cubicBezTo>
                    <a:pt x="1660" y="9130"/>
                    <a:pt x="2246" y="8228"/>
                    <a:pt x="2535" y="7201"/>
                  </a:cubicBezTo>
                  <a:cubicBezTo>
                    <a:pt x="2837" y="6176"/>
                    <a:pt x="2870" y="5126"/>
                    <a:pt x="2713" y="4220"/>
                  </a:cubicBezTo>
                  <a:cubicBezTo>
                    <a:pt x="2562" y="3310"/>
                    <a:pt x="2270" y="2538"/>
                    <a:pt x="1996" y="1916"/>
                  </a:cubicBezTo>
                  <a:cubicBezTo>
                    <a:pt x="1443" y="698"/>
                    <a:pt x="996" y="0"/>
                    <a:pt x="9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5"/>
            <p:cNvSpPr/>
            <p:nvPr/>
          </p:nvSpPr>
          <p:spPr>
            <a:xfrm>
              <a:off x="4699175" y="2344375"/>
              <a:ext cx="25400" cy="17200"/>
            </a:xfrm>
            <a:custGeom>
              <a:avLst/>
              <a:gdLst/>
              <a:ahLst/>
              <a:cxnLst/>
              <a:rect l="l" t="t" r="r" b="b"/>
              <a:pathLst>
                <a:path w="1016" h="688" extrusionOk="0">
                  <a:moveTo>
                    <a:pt x="721" y="1"/>
                  </a:moveTo>
                  <a:cubicBezTo>
                    <a:pt x="619" y="1"/>
                    <a:pt x="497" y="31"/>
                    <a:pt x="377" y="100"/>
                  </a:cubicBezTo>
                  <a:cubicBezTo>
                    <a:pt x="112" y="252"/>
                    <a:pt x="1" y="504"/>
                    <a:pt x="98" y="619"/>
                  </a:cubicBezTo>
                  <a:cubicBezTo>
                    <a:pt x="138" y="666"/>
                    <a:pt x="202" y="688"/>
                    <a:pt x="279" y="688"/>
                  </a:cubicBezTo>
                  <a:cubicBezTo>
                    <a:pt x="387" y="688"/>
                    <a:pt x="520" y="646"/>
                    <a:pt x="648" y="574"/>
                  </a:cubicBezTo>
                  <a:cubicBezTo>
                    <a:pt x="865" y="451"/>
                    <a:pt x="1016" y="265"/>
                    <a:pt x="965" y="123"/>
                  </a:cubicBezTo>
                  <a:cubicBezTo>
                    <a:pt x="939" y="46"/>
                    <a:pt x="845" y="1"/>
                    <a:pt x="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5"/>
            <p:cNvSpPr/>
            <p:nvPr/>
          </p:nvSpPr>
          <p:spPr>
            <a:xfrm>
              <a:off x="4459275" y="2039200"/>
              <a:ext cx="153475" cy="79150"/>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5"/>
            <p:cNvSpPr/>
            <p:nvPr/>
          </p:nvSpPr>
          <p:spPr>
            <a:xfrm>
              <a:off x="4630750" y="2354800"/>
              <a:ext cx="144125" cy="78025"/>
            </a:xfrm>
            <a:custGeom>
              <a:avLst/>
              <a:gdLst/>
              <a:ahLst/>
              <a:cxnLst/>
              <a:rect l="l" t="t" r="r" b="b"/>
              <a:pathLst>
                <a:path w="5765" h="3121" extrusionOk="0">
                  <a:moveTo>
                    <a:pt x="5691" y="0"/>
                  </a:moveTo>
                  <a:cubicBezTo>
                    <a:pt x="5610" y="0"/>
                    <a:pt x="5413" y="373"/>
                    <a:pt x="5071" y="913"/>
                  </a:cubicBezTo>
                  <a:cubicBezTo>
                    <a:pt x="4714" y="1460"/>
                    <a:pt x="4139" y="2212"/>
                    <a:pt x="3221" y="2474"/>
                  </a:cubicBezTo>
                  <a:cubicBezTo>
                    <a:pt x="2960" y="2554"/>
                    <a:pt x="2702" y="2588"/>
                    <a:pt x="2454" y="2588"/>
                  </a:cubicBezTo>
                  <a:cubicBezTo>
                    <a:pt x="1827" y="2588"/>
                    <a:pt x="1265" y="2368"/>
                    <a:pt x="896" y="2106"/>
                  </a:cubicBezTo>
                  <a:cubicBezTo>
                    <a:pt x="392" y="1765"/>
                    <a:pt x="159" y="1420"/>
                    <a:pt x="73" y="1420"/>
                  </a:cubicBezTo>
                  <a:cubicBezTo>
                    <a:pt x="69" y="1420"/>
                    <a:pt x="64" y="1422"/>
                    <a:pt x="60" y="1424"/>
                  </a:cubicBezTo>
                  <a:cubicBezTo>
                    <a:pt x="1" y="1447"/>
                    <a:pt x="114" y="1908"/>
                    <a:pt x="658" y="2410"/>
                  </a:cubicBezTo>
                  <a:cubicBezTo>
                    <a:pt x="981" y="2700"/>
                    <a:pt x="1369" y="2911"/>
                    <a:pt x="1789" y="3023"/>
                  </a:cubicBezTo>
                  <a:cubicBezTo>
                    <a:pt x="2034" y="3088"/>
                    <a:pt x="2285" y="3120"/>
                    <a:pt x="2536" y="3120"/>
                  </a:cubicBezTo>
                  <a:cubicBezTo>
                    <a:pt x="2820" y="3120"/>
                    <a:pt x="3103" y="3079"/>
                    <a:pt x="3378" y="2997"/>
                  </a:cubicBezTo>
                  <a:cubicBezTo>
                    <a:pt x="3928" y="2836"/>
                    <a:pt x="4394" y="2509"/>
                    <a:pt x="4717" y="2151"/>
                  </a:cubicBezTo>
                  <a:cubicBezTo>
                    <a:pt x="5044" y="1792"/>
                    <a:pt x="5259" y="1418"/>
                    <a:pt x="5408" y="1098"/>
                  </a:cubicBezTo>
                  <a:cubicBezTo>
                    <a:pt x="5698" y="454"/>
                    <a:pt x="5764" y="26"/>
                    <a:pt x="5700" y="2"/>
                  </a:cubicBezTo>
                  <a:cubicBezTo>
                    <a:pt x="5698" y="1"/>
                    <a:pt x="5695"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6" name="Google Shape;2576;p55"/>
          <p:cNvSpPr/>
          <p:nvPr/>
        </p:nvSpPr>
        <p:spPr>
          <a:xfrm rot="1172395">
            <a:off x="6747440" y="2767366"/>
            <a:ext cx="139175" cy="71765"/>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5"/>
          <p:cNvSpPr/>
          <p:nvPr/>
        </p:nvSpPr>
        <p:spPr>
          <a:xfrm rot="726850" flipH="1">
            <a:off x="7214333" y="2071691"/>
            <a:ext cx="221960" cy="150602"/>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5"/>
          <p:cNvSpPr/>
          <p:nvPr/>
        </p:nvSpPr>
        <p:spPr>
          <a:xfrm rot="726900" flipH="1">
            <a:off x="6861689" y="1975462"/>
            <a:ext cx="174244" cy="118223"/>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9" name="Google Shape;2579;p55"/>
          <p:cNvGrpSpPr/>
          <p:nvPr/>
        </p:nvGrpSpPr>
        <p:grpSpPr>
          <a:xfrm rot="-8841565" flipH="1">
            <a:off x="6483870" y="4230104"/>
            <a:ext cx="776171" cy="1542760"/>
            <a:chOff x="-1030075" y="6795175"/>
            <a:chExt cx="720925" cy="1432950"/>
          </a:xfrm>
        </p:grpSpPr>
        <p:sp>
          <p:nvSpPr>
            <p:cNvPr id="2580" name="Google Shape;2580;p55"/>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5"/>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5"/>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5"/>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4" name="Google Shape;2584;p55"/>
          <p:cNvGrpSpPr/>
          <p:nvPr/>
        </p:nvGrpSpPr>
        <p:grpSpPr>
          <a:xfrm rot="9311095" flipH="1">
            <a:off x="5528954" y="4084803"/>
            <a:ext cx="1145504" cy="1833011"/>
            <a:chOff x="-3040600" y="6663225"/>
            <a:chExt cx="952750" cy="1524225"/>
          </a:xfrm>
        </p:grpSpPr>
        <p:sp>
          <p:nvSpPr>
            <p:cNvPr id="2585" name="Google Shape;2585;p55"/>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5"/>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7" name="Google Shape;2587;p55"/>
          <p:cNvGrpSpPr/>
          <p:nvPr/>
        </p:nvGrpSpPr>
        <p:grpSpPr>
          <a:xfrm rot="-9732150" flipH="1">
            <a:off x="7443850" y="4084989"/>
            <a:ext cx="1145530" cy="1832975"/>
            <a:chOff x="-3040600" y="6663225"/>
            <a:chExt cx="952750" cy="1524225"/>
          </a:xfrm>
        </p:grpSpPr>
        <p:sp>
          <p:nvSpPr>
            <p:cNvPr id="2588" name="Google Shape;2588;p55"/>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5"/>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oup 11"/>
          <p:cNvGrpSpPr/>
          <p:nvPr/>
        </p:nvGrpSpPr>
        <p:grpSpPr>
          <a:xfrm>
            <a:off x="1011489" y="1732068"/>
            <a:ext cx="4711412" cy="2053105"/>
            <a:chOff x="1011489" y="1732068"/>
            <a:chExt cx="4711412" cy="2053105"/>
          </a:xfrm>
        </p:grpSpPr>
        <p:sp>
          <p:nvSpPr>
            <p:cNvPr id="7" name="Vertical Scroll 6"/>
            <p:cNvSpPr/>
            <p:nvPr/>
          </p:nvSpPr>
          <p:spPr>
            <a:xfrm>
              <a:off x="1011489" y="1732068"/>
              <a:ext cx="4711412" cy="2053105"/>
            </a:xfrm>
            <a:prstGeom prst="verticalScroll">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 name="Rectangle 10"/>
            <p:cNvSpPr/>
            <p:nvPr/>
          </p:nvSpPr>
          <p:spPr>
            <a:xfrm>
              <a:off x="1314902" y="2069035"/>
              <a:ext cx="4084872" cy="1569660"/>
            </a:xfrm>
            <a:prstGeom prst="rect">
              <a:avLst/>
            </a:prstGeom>
          </p:spPr>
          <p:txBody>
            <a:bodyPr wrap="square">
              <a:spAutoFit/>
            </a:bodyPr>
            <a:lstStyle/>
            <a:p>
              <a:pPr algn="just"/>
              <a:r>
                <a:rPr lang="vi-VN" sz="3200" i="1" dirty="0"/>
                <a:t>Nói lên ước mơ của Cương trở thành thợ rèn để giúp đỡ mẹ</a:t>
              </a:r>
              <a:endParaRPr lang="en-US" sz="3200" dirty="0"/>
            </a:p>
          </p:txBody>
        </p:sp>
      </p:grpSp>
      <p:grpSp>
        <p:nvGrpSpPr>
          <p:cNvPr id="57" name="Group 56"/>
          <p:cNvGrpSpPr/>
          <p:nvPr/>
        </p:nvGrpSpPr>
        <p:grpSpPr>
          <a:xfrm>
            <a:off x="1408425" y="531798"/>
            <a:ext cx="5504776" cy="582873"/>
            <a:chOff x="139565" y="3378642"/>
            <a:chExt cx="4013735" cy="582873"/>
          </a:xfrm>
        </p:grpSpPr>
        <p:sp>
          <p:nvSpPr>
            <p:cNvPr id="58" name="Rounded Rectangle 57"/>
            <p:cNvSpPr/>
            <p:nvPr/>
          </p:nvSpPr>
          <p:spPr>
            <a:xfrm>
              <a:off x="139566" y="3378642"/>
              <a:ext cx="4013734" cy="582873"/>
            </a:xfrm>
            <a:prstGeom prst="roundRect">
              <a:avLst>
                <a:gd name="adj" fmla="val 33384"/>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TextBox 58"/>
            <p:cNvSpPr txBox="1"/>
            <p:nvPr/>
          </p:nvSpPr>
          <p:spPr>
            <a:xfrm>
              <a:off x="139565" y="3421735"/>
              <a:ext cx="4013734" cy="523220"/>
            </a:xfrm>
            <a:prstGeom prst="rect">
              <a:avLst/>
            </a:prstGeom>
            <a:noFill/>
          </p:spPr>
          <p:txBody>
            <a:bodyPr wrap="square" rtlCol="0">
              <a:spAutoFit/>
            </a:bodyPr>
            <a:lstStyle/>
            <a:p>
              <a:pPr algn="ctr"/>
              <a:r>
                <a:rPr lang="en-US" sz="2800" b="1" dirty="0" err="1" smtClean="0">
                  <a:solidFill>
                    <a:srgbClr val="002060"/>
                  </a:solidFill>
                </a:rPr>
                <a:t>Đoạn</a:t>
              </a:r>
              <a:r>
                <a:rPr lang="en-US" sz="2800" b="1" dirty="0" smtClean="0">
                  <a:solidFill>
                    <a:srgbClr val="002060"/>
                  </a:solidFill>
                </a:rPr>
                <a:t> 1 </a:t>
              </a:r>
              <a:r>
                <a:rPr lang="en-US" sz="2800" b="1" dirty="0" err="1" smtClean="0">
                  <a:solidFill>
                    <a:srgbClr val="002060"/>
                  </a:solidFill>
                </a:rPr>
                <a:t>nói</a:t>
              </a:r>
              <a:r>
                <a:rPr lang="en-US" sz="2800" b="1" dirty="0" smtClean="0">
                  <a:solidFill>
                    <a:srgbClr val="002060"/>
                  </a:solidFill>
                </a:rPr>
                <a:t> </a:t>
              </a:r>
              <a:r>
                <a:rPr lang="en-US" sz="2800" b="1" dirty="0" err="1" smtClean="0">
                  <a:solidFill>
                    <a:srgbClr val="002060"/>
                  </a:solidFill>
                </a:rPr>
                <a:t>lên</a:t>
              </a:r>
              <a:r>
                <a:rPr lang="en-US" sz="2800" b="1" dirty="0" smtClean="0">
                  <a:solidFill>
                    <a:srgbClr val="002060"/>
                  </a:solidFill>
                </a:rPr>
                <a:t> </a:t>
              </a:r>
              <a:r>
                <a:rPr lang="en-US" sz="2800" b="1" dirty="0" err="1" smtClean="0">
                  <a:solidFill>
                    <a:srgbClr val="002060"/>
                  </a:solidFill>
                </a:rPr>
                <a:t>điều</a:t>
              </a:r>
              <a:r>
                <a:rPr lang="en-US" sz="2800" b="1" dirty="0" smtClean="0">
                  <a:solidFill>
                    <a:srgbClr val="002060"/>
                  </a:solidFill>
                </a:rPr>
                <a:t> </a:t>
              </a:r>
              <a:r>
                <a:rPr lang="en-US" sz="2800" b="1" dirty="0" err="1" smtClean="0">
                  <a:solidFill>
                    <a:srgbClr val="002060"/>
                  </a:solidFill>
                </a:rPr>
                <a:t>gì</a:t>
              </a:r>
              <a:r>
                <a:rPr lang="en-US" sz="2800" b="1" dirty="0" smtClean="0">
                  <a:solidFill>
                    <a:srgbClr val="002060"/>
                  </a:solidFill>
                </a:rPr>
                <a:t> ?</a:t>
              </a:r>
              <a:endParaRPr lang="en-US" sz="2800" b="1" dirty="0">
                <a:solidFill>
                  <a:srgbClr val="002060"/>
                </a:solidFill>
              </a:endParaRPr>
            </a:p>
          </p:txBody>
        </p:sp>
      </p:grpSp>
    </p:spTree>
    <p:extLst>
      <p:ext uri="{BB962C8B-B14F-4D97-AF65-F5344CB8AC3E}">
        <p14:creationId xmlns:p14="http://schemas.microsoft.com/office/powerpoint/2010/main" val="318581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circle(in)">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13"/>
            <a:ext cx="9144000" cy="2215991"/>
          </a:xfrm>
          <a:prstGeom prst="rect">
            <a:avLst/>
          </a:prstGeom>
        </p:spPr>
        <p:txBody>
          <a:bodyPr wrap="square">
            <a:spAutoFit/>
          </a:bodyPr>
          <a:lstStyle/>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hieåu</a:t>
            </a:r>
            <a:r>
              <a:rPr lang="en-US" dirty="0">
                <a:latin typeface="VNI-Avo" pitchFamily="2" charset="0"/>
              </a:rPr>
              <a:t> </a:t>
            </a:r>
            <a:r>
              <a:rPr lang="en-US" dirty="0" err="1">
                <a:latin typeface="VNI-Avo" pitchFamily="2" charset="0"/>
              </a:rPr>
              <a:t>loøng</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caûm</a:t>
            </a:r>
            <a:r>
              <a:rPr lang="en-US" dirty="0">
                <a:latin typeface="VNI-Avo" pitchFamily="2" charset="0"/>
              </a:rPr>
              <a:t> </a:t>
            </a:r>
            <a:r>
              <a:rPr lang="en-US" dirty="0" err="1">
                <a:latin typeface="VNI-Avo" pitchFamily="2" charset="0"/>
              </a:rPr>
              <a:t>ñoäng</a:t>
            </a:r>
            <a:r>
              <a:rPr lang="en-US" dirty="0">
                <a:latin typeface="VNI-Avo" pitchFamily="2" charset="0"/>
              </a:rPr>
              <a:t>, </a:t>
            </a:r>
            <a:r>
              <a:rPr lang="en-US" dirty="0" err="1">
                <a:latin typeface="VNI-Avo" pitchFamily="2" charset="0"/>
              </a:rPr>
              <a:t>xoa</a:t>
            </a:r>
            <a:r>
              <a:rPr lang="en-US" dirty="0">
                <a:latin typeface="VNI-Avo" pitchFamily="2" charset="0"/>
              </a:rPr>
              <a:t> </a:t>
            </a:r>
            <a:r>
              <a:rPr lang="en-US" dirty="0" err="1">
                <a:latin typeface="VNI-Avo" pitchFamily="2" charset="0"/>
              </a:rPr>
              <a:t>ñaàu</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baûo</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muoán</a:t>
            </a:r>
            <a:r>
              <a:rPr lang="en-US" dirty="0">
                <a:latin typeface="VNI-Avo" pitchFamily="2" charset="0"/>
              </a:rPr>
              <a:t> </a:t>
            </a:r>
            <a:r>
              <a:rPr lang="en-US" dirty="0" err="1">
                <a:latin typeface="VNI-Avo" pitchFamily="2" charset="0"/>
              </a:rPr>
              <a:t>giuùp</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theá</a:t>
            </a:r>
            <a:r>
              <a:rPr lang="en-US" dirty="0">
                <a:latin typeface="VNI-Avo" pitchFamily="2" charset="0"/>
              </a:rPr>
              <a:t> </a:t>
            </a:r>
            <a:r>
              <a:rPr lang="en-US" dirty="0" err="1">
                <a:latin typeface="VNI-Avo" pitchFamily="2" charset="0"/>
              </a:rPr>
              <a:t>laø</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bieát</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chòu</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khoâng</a:t>
            </a:r>
            <a:r>
              <a:rPr lang="en-US" dirty="0">
                <a:latin typeface="VNI-Avo" pitchFamily="2" charset="0"/>
              </a:rPr>
              <a:t>? </a:t>
            </a:r>
            <a:r>
              <a:rPr lang="en-US" dirty="0" err="1">
                <a:latin typeface="VNI-Avo" pitchFamily="2" charset="0"/>
              </a:rPr>
              <a:t>Nhaø</a:t>
            </a:r>
            <a:r>
              <a:rPr lang="en-US" dirty="0">
                <a:latin typeface="VNI-Avo" pitchFamily="2" charset="0"/>
              </a:rPr>
              <a:t> ta </a:t>
            </a:r>
            <a:r>
              <a:rPr lang="en-US" dirty="0" err="1">
                <a:latin typeface="VNI-Avo" pitchFamily="2" charset="0"/>
              </a:rPr>
              <a:t>tuy</a:t>
            </a:r>
            <a:r>
              <a:rPr lang="en-US" dirty="0">
                <a:latin typeface="VNI-Avo" pitchFamily="2" charset="0"/>
              </a:rPr>
              <a:t> </a:t>
            </a:r>
            <a:r>
              <a:rPr lang="en-US" dirty="0" err="1">
                <a:latin typeface="VNI-Avo" pitchFamily="2" charset="0"/>
              </a:rPr>
              <a:t>ngheøo</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doøng</a:t>
            </a:r>
            <a:r>
              <a:rPr lang="en-US" dirty="0">
                <a:latin typeface="VNI-Avo" pitchFamily="2" charset="0"/>
              </a:rPr>
              <a:t> </a:t>
            </a:r>
            <a:r>
              <a:rPr lang="en-US" dirty="0" err="1">
                <a:latin typeface="VNI-Avo" pitchFamily="2" charset="0"/>
              </a:rPr>
              <a:t>doõi</a:t>
            </a:r>
            <a:r>
              <a:rPr lang="en-US" dirty="0">
                <a:latin typeface="VNI-Avo" pitchFamily="2" charset="0"/>
              </a:rPr>
              <a:t> </a:t>
            </a:r>
            <a:r>
              <a:rPr lang="en-US" dirty="0" err="1">
                <a:latin typeface="VNI-Avo" pitchFamily="2" charset="0"/>
              </a:rPr>
              <a:t>quan</a:t>
            </a:r>
            <a:r>
              <a:rPr lang="en-US" dirty="0">
                <a:latin typeface="VNI-Avo" pitchFamily="2" charset="0"/>
              </a:rPr>
              <a:t> sang. </a:t>
            </a:r>
            <a:r>
              <a:rPr lang="en-US" dirty="0" err="1">
                <a:latin typeface="VNI-Avo" pitchFamily="2" charset="0"/>
              </a:rPr>
              <a:t>Khoâng</a:t>
            </a:r>
            <a:r>
              <a:rPr lang="en-US" dirty="0">
                <a:latin typeface="VNI-Avo" pitchFamily="2" charset="0"/>
              </a:rPr>
              <a:t> </a:t>
            </a:r>
            <a:r>
              <a:rPr lang="en-US" dirty="0" err="1">
                <a:latin typeface="VNI-Avo" pitchFamily="2" charset="0"/>
              </a:rPr>
              <a:t>leõ</a:t>
            </a:r>
            <a:r>
              <a:rPr lang="en-US" dirty="0">
                <a:latin typeface="VNI-Avo" pitchFamily="2" charset="0"/>
              </a:rPr>
              <a:t> </a:t>
            </a:r>
            <a:r>
              <a:rPr lang="en-US" dirty="0" err="1">
                <a:latin typeface="VNI-Avo" pitchFamily="2" charset="0"/>
              </a:rPr>
              <a:t>baây</a:t>
            </a:r>
            <a:r>
              <a:rPr lang="en-US" dirty="0">
                <a:latin typeface="VNI-Avo" pitchFamily="2" charset="0"/>
              </a:rPr>
              <a:t> </a:t>
            </a:r>
            <a:r>
              <a:rPr lang="en-US" dirty="0" err="1">
                <a:latin typeface="VNI-Avo" pitchFamily="2" charset="0"/>
              </a:rPr>
              <a:t>giôø</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ñeå</a:t>
            </a:r>
            <a:r>
              <a:rPr lang="en-US" dirty="0">
                <a:latin typeface="VNI-Avo" pitchFamily="2" charset="0"/>
              </a:rPr>
              <a:t> con </a:t>
            </a:r>
            <a:r>
              <a:rPr lang="en-US" dirty="0" err="1">
                <a:latin typeface="VNI-Avo" pitchFamily="2" charset="0"/>
              </a:rPr>
              <a:t>phaûi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ñaày</a:t>
            </a:r>
            <a:r>
              <a:rPr lang="en-US" dirty="0">
                <a:latin typeface="VNI-Avo" pitchFamily="2" charset="0"/>
              </a:rPr>
              <a:t> </a:t>
            </a:r>
            <a:r>
              <a:rPr lang="en-US" dirty="0" err="1">
                <a:latin typeface="VNI-Avo" pitchFamily="2" charset="0"/>
              </a:rPr>
              <a:t>tôù</a:t>
            </a:r>
            <a:r>
              <a:rPr lang="en-US" dirty="0">
                <a:latin typeface="VNI-Avo" pitchFamily="2" charset="0"/>
              </a:rPr>
              <a:t> </a:t>
            </a:r>
            <a:r>
              <a:rPr lang="en-US" dirty="0" err="1">
                <a:latin typeface="VNI-Avo" pitchFamily="2" charset="0"/>
              </a:rPr>
              <a:t>anh</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thaáy</a:t>
            </a:r>
            <a:r>
              <a:rPr lang="en-US" dirty="0">
                <a:latin typeface="VNI-Avo" pitchFamily="2" charset="0"/>
              </a:rPr>
              <a:t> </a:t>
            </a:r>
            <a:r>
              <a:rPr lang="en-US" dirty="0" err="1">
                <a:latin typeface="VNI-Avo" pitchFamily="2" charset="0"/>
              </a:rPr>
              <a:t>ngheøn</a:t>
            </a:r>
            <a:r>
              <a:rPr lang="en-US" dirty="0">
                <a:latin typeface="VNI-Avo" pitchFamily="2" charset="0"/>
              </a:rPr>
              <a:t> </a:t>
            </a:r>
            <a:r>
              <a:rPr lang="en-US" dirty="0" err="1">
                <a:latin typeface="VNI-Avo" pitchFamily="2" charset="0"/>
              </a:rPr>
              <a:t>ngheïn</a:t>
            </a:r>
            <a:r>
              <a:rPr lang="en-US" dirty="0">
                <a:latin typeface="VNI-Avo" pitchFamily="2" charset="0"/>
              </a:rPr>
              <a:t> </a:t>
            </a:r>
            <a:r>
              <a:rPr lang="en-US" dirty="0" err="1">
                <a:latin typeface="VNI-Avo" pitchFamily="2" charset="0"/>
              </a:rPr>
              <a:t>ôû</a:t>
            </a:r>
            <a:r>
              <a:rPr lang="en-US" dirty="0">
                <a:latin typeface="VNI-Avo" pitchFamily="2" charset="0"/>
              </a:rPr>
              <a:t> </a:t>
            </a:r>
            <a:r>
              <a:rPr lang="en-US" dirty="0" err="1">
                <a:latin typeface="VNI-Avo" pitchFamily="2" charset="0"/>
              </a:rPr>
              <a:t>coå</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naém</a:t>
            </a:r>
            <a:r>
              <a:rPr lang="en-US" dirty="0">
                <a:latin typeface="VNI-Avo" pitchFamily="2" charset="0"/>
              </a:rPr>
              <a:t> </a:t>
            </a:r>
            <a:r>
              <a:rPr lang="en-US" dirty="0" err="1">
                <a:latin typeface="VNI-Avo" pitchFamily="2" charset="0"/>
              </a:rPr>
              <a:t>laáy</a:t>
            </a:r>
            <a:r>
              <a:rPr lang="en-US" dirty="0">
                <a:latin typeface="VNI-Avo" pitchFamily="2" charset="0"/>
              </a:rPr>
              <a:t> </a:t>
            </a:r>
            <a:r>
              <a:rPr lang="en-US" dirty="0" err="1">
                <a:latin typeface="VNI-Avo" pitchFamily="2" charset="0"/>
              </a:rPr>
              <a:t>tay</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thieát</a:t>
            </a:r>
            <a:r>
              <a:rPr lang="en-US" dirty="0">
                <a:latin typeface="VNI-Avo" pitchFamily="2" charset="0"/>
              </a:rPr>
              <a:t> </a:t>
            </a:r>
            <a:r>
              <a:rPr lang="en-US" dirty="0" err="1">
                <a:latin typeface="VNI-Avo" pitchFamily="2" charset="0"/>
              </a:rPr>
              <a:t>tha</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ôi</a:t>
            </a:r>
            <a:r>
              <a:rPr lang="en-US" dirty="0">
                <a:latin typeface="VNI-Avo" pitchFamily="2" charset="0"/>
              </a:rPr>
              <a:t> ! </a:t>
            </a:r>
            <a:r>
              <a:rPr lang="en-US" dirty="0" err="1">
                <a:latin typeface="VNI-Avo" pitchFamily="2" charset="0"/>
              </a:rPr>
              <a:t>Ngöôøi</a:t>
            </a:r>
            <a:r>
              <a:rPr lang="en-US" dirty="0">
                <a:latin typeface="VNI-Avo" pitchFamily="2" charset="0"/>
              </a:rPr>
              <a:t> ta </a:t>
            </a:r>
            <a:r>
              <a:rPr lang="en-US" dirty="0" err="1">
                <a:latin typeface="VNI-Avo" pitchFamily="2" charset="0"/>
              </a:rPr>
              <a:t>ai</a:t>
            </a:r>
            <a:r>
              <a:rPr lang="en-US" dirty="0">
                <a:latin typeface="VNI-Avo" pitchFamily="2" charset="0"/>
              </a:rPr>
              <a:t> </a:t>
            </a:r>
            <a:r>
              <a:rPr lang="en-US" dirty="0" err="1">
                <a:latin typeface="VNI-Avo" pitchFamily="2" charset="0"/>
              </a:rPr>
              <a:t>cuõng</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ruoäng</a:t>
            </a:r>
            <a:r>
              <a:rPr lang="en-US" dirty="0">
                <a:latin typeface="VNI-Avo" pitchFamily="2" charset="0"/>
              </a:rPr>
              <a:t> hay </a:t>
            </a:r>
            <a:r>
              <a:rPr lang="en-US" dirty="0" err="1">
                <a:latin typeface="VNI-Avo" pitchFamily="2" charset="0"/>
              </a:rPr>
              <a:t>buoân</a:t>
            </a:r>
            <a:r>
              <a:rPr lang="en-US" dirty="0">
                <a:latin typeface="VNI-Avo" pitchFamily="2" charset="0"/>
              </a:rPr>
              <a:t> </a:t>
            </a:r>
            <a:r>
              <a:rPr lang="en-US" dirty="0" err="1">
                <a:latin typeface="VNI-Avo" pitchFamily="2" charset="0"/>
              </a:rPr>
              <a:t>baùn</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thaày</a:t>
            </a:r>
            <a:r>
              <a:rPr lang="en-US" dirty="0">
                <a:latin typeface="VNI-Avo" pitchFamily="2" charset="0"/>
              </a:rPr>
              <a:t> hay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ñeàu</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troïng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Chæ</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ai</a:t>
            </a:r>
            <a:r>
              <a:rPr lang="en-US" dirty="0">
                <a:latin typeface="VNI-Avo" pitchFamily="2" charset="0"/>
              </a:rPr>
              <a:t> </a:t>
            </a:r>
            <a:r>
              <a:rPr lang="en-US" dirty="0" err="1">
                <a:latin typeface="VNI-Avo" pitchFamily="2" charset="0"/>
              </a:rPr>
              <a:t>troäm</a:t>
            </a:r>
            <a:r>
              <a:rPr lang="en-US" dirty="0">
                <a:latin typeface="VNI-Avo" pitchFamily="2" charset="0"/>
              </a:rPr>
              <a:t> </a:t>
            </a:r>
            <a:r>
              <a:rPr lang="en-US" dirty="0" err="1">
                <a:latin typeface="VNI-Avo" pitchFamily="2" charset="0"/>
              </a:rPr>
              <a:t>caép</a:t>
            </a:r>
            <a:r>
              <a:rPr lang="en-US" dirty="0">
                <a:latin typeface="VNI-Avo" pitchFamily="2" charset="0"/>
              </a:rPr>
              <a:t> hay </a:t>
            </a:r>
            <a:r>
              <a:rPr lang="en-US" dirty="0" err="1">
                <a:latin typeface="VNI-Avo" pitchFamily="2" charset="0"/>
              </a:rPr>
              <a:t>aên</a:t>
            </a:r>
            <a:r>
              <a:rPr lang="en-US" dirty="0">
                <a:latin typeface="VNI-Avo" pitchFamily="2" charset="0"/>
              </a:rPr>
              <a:t> </a:t>
            </a:r>
            <a:r>
              <a:rPr lang="en-US" dirty="0" err="1">
                <a:latin typeface="VNI-Avo" pitchFamily="2" charset="0"/>
              </a:rPr>
              <a:t>baùm</a:t>
            </a:r>
            <a:r>
              <a:rPr lang="en-US" dirty="0">
                <a:latin typeface="VNI-Avo" pitchFamily="2" charset="0"/>
              </a:rPr>
              <a:t> </a:t>
            </a:r>
            <a:r>
              <a:rPr lang="en-US" dirty="0" err="1">
                <a:latin typeface="VNI-Avo" pitchFamily="2" charset="0"/>
              </a:rPr>
              <a:t>môùi</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bò</a:t>
            </a:r>
            <a:r>
              <a:rPr lang="en-US" dirty="0">
                <a:latin typeface="VNI-Avo" pitchFamily="2" charset="0"/>
              </a:rPr>
              <a:t> </a:t>
            </a:r>
            <a:r>
              <a:rPr lang="en-US" dirty="0" err="1">
                <a:latin typeface="VNI-Avo" pitchFamily="2" charset="0"/>
              </a:rPr>
              <a:t>coi</a:t>
            </a:r>
            <a:r>
              <a:rPr lang="en-US" dirty="0">
                <a:latin typeface="VNI-Avo" pitchFamily="2" charset="0"/>
              </a:rPr>
              <a:t> </a:t>
            </a:r>
            <a:r>
              <a:rPr lang="en-US" dirty="0" err="1">
                <a:latin typeface="VNI-Avo" pitchFamily="2" charset="0"/>
              </a:rPr>
              <a:t>thöôøng</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Baát</a:t>
            </a:r>
            <a:r>
              <a:rPr lang="en-US" dirty="0">
                <a:latin typeface="VNI-Avo" pitchFamily="2" charset="0"/>
              </a:rPr>
              <a:t> </a:t>
            </a:r>
            <a:r>
              <a:rPr lang="en-US" dirty="0" err="1">
                <a:latin typeface="VNI-Avo" pitchFamily="2" charset="0"/>
              </a:rPr>
              <a:t>giaùc</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ñeán</a:t>
            </a:r>
            <a:r>
              <a:rPr lang="en-US" dirty="0">
                <a:latin typeface="VNI-Avo" pitchFamily="2" charset="0"/>
              </a:rPr>
              <a:t> </a:t>
            </a:r>
            <a:r>
              <a:rPr lang="en-US" dirty="0" err="1">
                <a:latin typeface="VNI-Avo" pitchFamily="2" charset="0"/>
              </a:rPr>
              <a:t>ba</a:t>
            </a:r>
            <a:r>
              <a:rPr lang="en-US" dirty="0">
                <a:latin typeface="VNI-Avo" pitchFamily="2" charset="0"/>
              </a:rPr>
              <a:t> </a:t>
            </a:r>
            <a:r>
              <a:rPr lang="en-US" dirty="0" err="1">
                <a:latin typeface="VNI-Avo" pitchFamily="2" charset="0"/>
              </a:rPr>
              <a:t>ngöôøi</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nheã</a:t>
            </a:r>
            <a:r>
              <a:rPr lang="en-US" dirty="0">
                <a:latin typeface="VNI-Avo" pitchFamily="2" charset="0"/>
              </a:rPr>
              <a:t> </a:t>
            </a:r>
            <a:r>
              <a:rPr lang="en-US" dirty="0" err="1">
                <a:latin typeface="VNI-Avo" pitchFamily="2" charset="0"/>
              </a:rPr>
              <a:t>nhaïi</a:t>
            </a:r>
            <a:r>
              <a:rPr lang="en-US" dirty="0">
                <a:latin typeface="VNI-Avo" pitchFamily="2" charset="0"/>
              </a:rPr>
              <a:t> </a:t>
            </a:r>
            <a:r>
              <a:rPr lang="en-US" dirty="0" err="1">
                <a:latin typeface="VNI-Avo" pitchFamily="2" charset="0"/>
              </a:rPr>
              <a:t>moà</a:t>
            </a:r>
            <a:r>
              <a:rPr lang="en-US" dirty="0">
                <a:latin typeface="VNI-Avo" pitchFamily="2" charset="0"/>
              </a:rPr>
              <a:t> </a:t>
            </a:r>
            <a:r>
              <a:rPr lang="en-US" dirty="0" err="1">
                <a:latin typeface="VNI-Avo" pitchFamily="2" charset="0"/>
              </a:rPr>
              <a:t>hoâi</a:t>
            </a:r>
            <a:r>
              <a:rPr lang="en-US" dirty="0">
                <a:latin typeface="VNI-Avo" pitchFamily="2" charset="0"/>
              </a:rPr>
              <a:t> </a:t>
            </a:r>
            <a:r>
              <a:rPr lang="en-US" dirty="0" err="1">
                <a:latin typeface="VNI-Avo" pitchFamily="2" charset="0"/>
              </a:rPr>
              <a:t>maø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vui</a:t>
            </a:r>
            <a:r>
              <a:rPr lang="en-US" dirty="0">
                <a:latin typeface="VNI-Avo" pitchFamily="2" charset="0"/>
              </a:rPr>
              <a:t> </a:t>
            </a:r>
            <a:r>
              <a:rPr lang="en-US" dirty="0" err="1">
                <a:latin typeface="VNI-Avo" pitchFamily="2" charset="0"/>
              </a:rPr>
              <a:t>veû</a:t>
            </a:r>
            <a:r>
              <a:rPr lang="en-US" dirty="0">
                <a:latin typeface="VNI-Avo" pitchFamily="2" charset="0"/>
              </a:rPr>
              <a:t> </a:t>
            </a:r>
            <a:r>
              <a:rPr lang="en-US" dirty="0" err="1">
                <a:latin typeface="VNI-Avo" pitchFamily="2" charset="0"/>
              </a:rPr>
              <a:t>beân</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beã</a:t>
            </a:r>
            <a:r>
              <a:rPr lang="en-US" dirty="0">
                <a:latin typeface="VNI-Avo" pitchFamily="2" charset="0"/>
              </a:rPr>
              <a:t> </a:t>
            </a:r>
            <a:r>
              <a:rPr lang="en-US" dirty="0" err="1">
                <a:latin typeface="VNI-Avo" pitchFamily="2" charset="0"/>
              </a:rPr>
              <a:t>thoåi</a:t>
            </a:r>
            <a:r>
              <a:rPr lang="en-US" dirty="0">
                <a:latin typeface="VNI-Avo" pitchFamily="2" charset="0"/>
              </a:rPr>
              <a:t> “</a:t>
            </a:r>
            <a:r>
              <a:rPr lang="en-US" dirty="0" err="1">
                <a:latin typeface="VNI-Avo" pitchFamily="2" charset="0"/>
              </a:rPr>
              <a:t>phì</a:t>
            </a:r>
            <a:r>
              <a:rPr lang="en-US" dirty="0">
                <a:latin typeface="VNI-Avo" pitchFamily="2" charset="0"/>
              </a:rPr>
              <a:t> </a:t>
            </a:r>
            <a:r>
              <a:rPr lang="en-US" dirty="0" err="1">
                <a:latin typeface="VNI-Avo" pitchFamily="2" charset="0"/>
              </a:rPr>
              <a:t>phaøo</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buùa</a:t>
            </a:r>
            <a:r>
              <a:rPr lang="en-US" dirty="0">
                <a:latin typeface="VNI-Avo" pitchFamily="2" charset="0"/>
              </a:rPr>
              <a:t> con, </a:t>
            </a:r>
            <a:r>
              <a:rPr lang="en-US" dirty="0" err="1">
                <a:latin typeface="VNI-Avo" pitchFamily="2" charset="0"/>
              </a:rPr>
              <a:t>buùa</a:t>
            </a:r>
            <a:r>
              <a:rPr lang="en-US" dirty="0">
                <a:latin typeface="VNI-Avo" pitchFamily="2" charset="0"/>
              </a:rPr>
              <a:t> </a:t>
            </a:r>
            <a:r>
              <a:rPr lang="en-US" dirty="0" err="1">
                <a:latin typeface="VNI-Avo" pitchFamily="2" charset="0"/>
              </a:rPr>
              <a:t>lôùn</a:t>
            </a:r>
            <a:r>
              <a:rPr lang="en-US" dirty="0">
                <a:latin typeface="VNI-Avo" pitchFamily="2" charset="0"/>
              </a:rPr>
              <a:t> </a:t>
            </a:r>
            <a:r>
              <a:rPr lang="en-US" dirty="0" err="1">
                <a:latin typeface="VNI-Avo" pitchFamily="2" charset="0"/>
              </a:rPr>
              <a:t>theo</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ñaäp</a:t>
            </a:r>
            <a:r>
              <a:rPr lang="en-US" dirty="0">
                <a:latin typeface="VNI-Avo" pitchFamily="2" charset="0"/>
              </a:rPr>
              <a:t> “</a:t>
            </a:r>
            <a:r>
              <a:rPr lang="en-US" dirty="0" err="1">
                <a:latin typeface="VNI-Avo" pitchFamily="2" charset="0"/>
              </a:rPr>
              <a:t>cuùc</a:t>
            </a:r>
            <a:r>
              <a:rPr lang="en-US" dirty="0">
                <a:latin typeface="VNI-Avo" pitchFamily="2" charset="0"/>
              </a:rPr>
              <a:t> </a:t>
            </a:r>
            <a:r>
              <a:rPr lang="en-US" dirty="0" err="1">
                <a:latin typeface="VNI-Avo" pitchFamily="2" charset="0"/>
              </a:rPr>
              <a:t>caéc</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taøn</a:t>
            </a:r>
            <a:r>
              <a:rPr lang="en-US" dirty="0">
                <a:latin typeface="VNI-Avo" pitchFamily="2" charset="0"/>
              </a:rPr>
              <a:t> </a:t>
            </a:r>
            <a:r>
              <a:rPr lang="en-US" dirty="0" err="1">
                <a:latin typeface="VNI-Avo" pitchFamily="2" charset="0"/>
              </a:rPr>
              <a:t>löûa</a:t>
            </a:r>
            <a:r>
              <a:rPr lang="en-US" dirty="0">
                <a:latin typeface="VNI-Avo" pitchFamily="2" charset="0"/>
              </a:rPr>
              <a:t> </a:t>
            </a:r>
            <a:r>
              <a:rPr lang="en-US" dirty="0" err="1">
                <a:latin typeface="VNI-Avo" pitchFamily="2" charset="0"/>
              </a:rPr>
              <a:t>ñoû</a:t>
            </a:r>
            <a:r>
              <a:rPr lang="en-US" dirty="0">
                <a:latin typeface="VNI-Avo" pitchFamily="2" charset="0"/>
              </a:rPr>
              <a:t> </a:t>
            </a:r>
            <a:r>
              <a:rPr lang="en-US" dirty="0" err="1">
                <a:latin typeface="VNI-Avo" pitchFamily="2" charset="0"/>
              </a:rPr>
              <a:t>hoàng</a:t>
            </a:r>
            <a:r>
              <a:rPr lang="en-US" dirty="0">
                <a:latin typeface="VNI-Avo" pitchFamily="2" charset="0"/>
              </a:rPr>
              <a:t>, </a:t>
            </a:r>
            <a:r>
              <a:rPr lang="en-US" dirty="0" err="1">
                <a:latin typeface="VNI-Avo" pitchFamily="2" charset="0"/>
              </a:rPr>
              <a:t>baén</a:t>
            </a:r>
            <a:r>
              <a:rPr lang="en-US" dirty="0">
                <a:latin typeface="VNI-Avo" pitchFamily="2" charset="0"/>
              </a:rPr>
              <a:t> </a:t>
            </a:r>
            <a:r>
              <a:rPr lang="en-US" dirty="0" err="1">
                <a:latin typeface="VNI-Avo" pitchFamily="2" charset="0"/>
              </a:rPr>
              <a:t>toùe</a:t>
            </a:r>
            <a:r>
              <a:rPr lang="en-US" dirty="0">
                <a:latin typeface="VNI-Avo" pitchFamily="2" charset="0"/>
              </a:rPr>
              <a:t> </a:t>
            </a:r>
            <a:r>
              <a:rPr lang="en-US" dirty="0" err="1">
                <a:latin typeface="VNI-Avo" pitchFamily="2" charset="0"/>
              </a:rPr>
              <a:t>leân</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khi</a:t>
            </a:r>
            <a:r>
              <a:rPr lang="en-US" dirty="0">
                <a:latin typeface="VNI-Avo" pitchFamily="2" charset="0"/>
              </a:rPr>
              <a:t> </a:t>
            </a:r>
            <a:r>
              <a:rPr lang="en-US" dirty="0" err="1">
                <a:latin typeface="VNI-Avo" pitchFamily="2" charset="0"/>
              </a:rPr>
              <a:t>ñoát</a:t>
            </a:r>
            <a:r>
              <a:rPr lang="en-US" dirty="0">
                <a:latin typeface="VNI-Avo" pitchFamily="2" charset="0"/>
              </a:rPr>
              <a:t> </a:t>
            </a:r>
            <a:r>
              <a:rPr lang="en-US" dirty="0" err="1">
                <a:latin typeface="VNI-Avo" pitchFamily="2" charset="0"/>
              </a:rPr>
              <a:t>caây</a:t>
            </a:r>
            <a:r>
              <a:rPr lang="en-US" dirty="0">
                <a:latin typeface="VNI-Avo" pitchFamily="2" charset="0"/>
              </a:rPr>
              <a:t> </a:t>
            </a:r>
            <a:r>
              <a:rPr lang="en-US" dirty="0" err="1">
                <a:latin typeface="VNI-Avo" pitchFamily="2" charset="0"/>
              </a:rPr>
              <a:t>boâng</a:t>
            </a:r>
            <a:r>
              <a:rPr lang="en-US" dirty="0">
                <a:latin typeface="VNI-Avo" pitchFamily="2" charset="0"/>
              </a:rPr>
              <a:t>.</a:t>
            </a:r>
          </a:p>
        </p:txBody>
      </p:sp>
      <p:sp>
        <p:nvSpPr>
          <p:cNvPr id="3" name="TextBox 2"/>
          <p:cNvSpPr txBox="1"/>
          <p:nvPr/>
        </p:nvSpPr>
        <p:spPr>
          <a:xfrm>
            <a:off x="67377" y="47778"/>
            <a:ext cx="346510" cy="369332"/>
          </a:xfrm>
          <a:prstGeom prst="rect">
            <a:avLst/>
          </a:prstGeom>
          <a:noFill/>
        </p:spPr>
        <p:txBody>
          <a:bodyPr wrap="square" rtlCol="0">
            <a:spAutoFit/>
          </a:bodyPr>
          <a:lstStyle/>
          <a:p>
            <a:r>
              <a:rPr lang="en-US" sz="1800" b="1" dirty="0">
                <a:solidFill>
                  <a:schemeClr val="accent3">
                    <a:lumMod val="75000"/>
                  </a:schemeClr>
                </a:solidFill>
              </a:rPr>
              <a:t>2</a:t>
            </a:r>
          </a:p>
        </p:txBody>
      </p:sp>
      <p:sp>
        <p:nvSpPr>
          <p:cNvPr id="4" name="Rectangle 3"/>
          <p:cNvSpPr/>
          <p:nvPr/>
        </p:nvSpPr>
        <p:spPr>
          <a:xfrm>
            <a:off x="402839" y="2562416"/>
            <a:ext cx="8180052" cy="954107"/>
          </a:xfrm>
          <a:prstGeom prst="rect">
            <a:avLst/>
          </a:prstGeom>
          <a:noFill/>
          <a:ln w="19050">
            <a:solidFill>
              <a:schemeClr val="accent6">
                <a:lumMod val="75000"/>
              </a:schemeClr>
            </a:solidFill>
            <a:prstDash val="sysDash"/>
          </a:ln>
        </p:spPr>
        <p:txBody>
          <a:bodyPr wrap="square">
            <a:spAutoFit/>
          </a:bodyPr>
          <a:lstStyle/>
          <a:p>
            <a:pPr algn="just"/>
            <a:r>
              <a:rPr lang="vi-VN" sz="2800" b="1" dirty="0"/>
              <a:t>Mẹ Cương phản ứng như thế nào khi em trình bày ước mơ của mình?</a:t>
            </a:r>
            <a:endParaRPr lang="en-US" sz="2800" b="1" dirty="0"/>
          </a:p>
        </p:txBody>
      </p:sp>
      <p:grpSp>
        <p:nvGrpSpPr>
          <p:cNvPr id="7" name="Group 6"/>
          <p:cNvGrpSpPr/>
          <p:nvPr/>
        </p:nvGrpSpPr>
        <p:grpSpPr>
          <a:xfrm>
            <a:off x="1771048" y="3630823"/>
            <a:ext cx="5601903" cy="1392362"/>
            <a:chOff x="1376413" y="3516523"/>
            <a:chExt cx="5601903" cy="1392362"/>
          </a:xfrm>
        </p:grpSpPr>
        <p:sp>
          <p:nvSpPr>
            <p:cNvPr id="6" name="Cloud 5"/>
            <p:cNvSpPr/>
            <p:nvPr/>
          </p:nvSpPr>
          <p:spPr>
            <a:xfrm>
              <a:off x="1376413" y="3516523"/>
              <a:ext cx="5601903" cy="1392362"/>
            </a:xfrm>
            <a:prstGeom prst="clou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07420" y="3951094"/>
              <a:ext cx="5370896" cy="584775"/>
            </a:xfrm>
            <a:prstGeom prst="rect">
              <a:avLst/>
            </a:prstGeom>
          </p:spPr>
          <p:txBody>
            <a:bodyPr wrap="square">
              <a:spAutoFit/>
            </a:bodyPr>
            <a:lstStyle/>
            <a:p>
              <a:r>
                <a:rPr lang="vi-VN" sz="3200" dirty="0"/>
                <a:t>Bà ngạc nhiên và phản đối.</a:t>
              </a:r>
              <a:endParaRPr lang="en-US" sz="3200" dirty="0"/>
            </a:p>
          </p:txBody>
        </p:sp>
      </p:grpSp>
    </p:spTree>
    <p:extLst>
      <p:ext uri="{BB962C8B-B14F-4D97-AF65-F5344CB8AC3E}">
        <p14:creationId xmlns:p14="http://schemas.microsoft.com/office/powerpoint/2010/main" val="133603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13"/>
            <a:ext cx="9144000" cy="2215991"/>
          </a:xfrm>
          <a:prstGeom prst="rect">
            <a:avLst/>
          </a:prstGeom>
        </p:spPr>
        <p:txBody>
          <a:bodyPr wrap="square">
            <a:spAutoFit/>
          </a:bodyPr>
          <a:lstStyle/>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hieåu</a:t>
            </a:r>
            <a:r>
              <a:rPr lang="en-US" dirty="0">
                <a:latin typeface="VNI-Avo" pitchFamily="2" charset="0"/>
              </a:rPr>
              <a:t> </a:t>
            </a:r>
            <a:r>
              <a:rPr lang="en-US" dirty="0" err="1">
                <a:latin typeface="VNI-Avo" pitchFamily="2" charset="0"/>
              </a:rPr>
              <a:t>loøng</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caûm</a:t>
            </a:r>
            <a:r>
              <a:rPr lang="en-US" dirty="0">
                <a:latin typeface="VNI-Avo" pitchFamily="2" charset="0"/>
              </a:rPr>
              <a:t> </a:t>
            </a:r>
            <a:r>
              <a:rPr lang="en-US" dirty="0" err="1">
                <a:latin typeface="VNI-Avo" pitchFamily="2" charset="0"/>
              </a:rPr>
              <a:t>ñoäng</a:t>
            </a:r>
            <a:r>
              <a:rPr lang="en-US" dirty="0">
                <a:latin typeface="VNI-Avo" pitchFamily="2" charset="0"/>
              </a:rPr>
              <a:t>, </a:t>
            </a:r>
            <a:r>
              <a:rPr lang="en-US" dirty="0" err="1">
                <a:latin typeface="VNI-Avo" pitchFamily="2" charset="0"/>
              </a:rPr>
              <a:t>xoa</a:t>
            </a:r>
            <a:r>
              <a:rPr lang="en-US" dirty="0">
                <a:latin typeface="VNI-Avo" pitchFamily="2" charset="0"/>
              </a:rPr>
              <a:t> </a:t>
            </a:r>
            <a:r>
              <a:rPr lang="en-US" dirty="0" err="1">
                <a:latin typeface="VNI-Avo" pitchFamily="2" charset="0"/>
              </a:rPr>
              <a:t>ñaàu</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baûo</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muoán</a:t>
            </a:r>
            <a:r>
              <a:rPr lang="en-US" dirty="0">
                <a:latin typeface="VNI-Avo" pitchFamily="2" charset="0"/>
              </a:rPr>
              <a:t> </a:t>
            </a:r>
            <a:r>
              <a:rPr lang="en-US" dirty="0" err="1">
                <a:latin typeface="VNI-Avo" pitchFamily="2" charset="0"/>
              </a:rPr>
              <a:t>giuùp</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theá</a:t>
            </a:r>
            <a:r>
              <a:rPr lang="en-US" dirty="0">
                <a:latin typeface="VNI-Avo" pitchFamily="2" charset="0"/>
              </a:rPr>
              <a:t> </a:t>
            </a:r>
            <a:r>
              <a:rPr lang="en-US" dirty="0" err="1">
                <a:latin typeface="VNI-Avo" pitchFamily="2" charset="0"/>
              </a:rPr>
              <a:t>laø</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bieát</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chòu</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khoâng</a:t>
            </a:r>
            <a:r>
              <a:rPr lang="en-US" dirty="0">
                <a:latin typeface="VNI-Avo" pitchFamily="2" charset="0"/>
              </a:rPr>
              <a:t>? </a:t>
            </a:r>
            <a:r>
              <a:rPr lang="en-US" dirty="0" err="1">
                <a:latin typeface="VNI-Avo" pitchFamily="2" charset="0"/>
              </a:rPr>
              <a:t>Nhaø</a:t>
            </a:r>
            <a:r>
              <a:rPr lang="en-US" dirty="0">
                <a:latin typeface="VNI-Avo" pitchFamily="2" charset="0"/>
              </a:rPr>
              <a:t> ta </a:t>
            </a:r>
            <a:r>
              <a:rPr lang="en-US" dirty="0" err="1">
                <a:latin typeface="VNI-Avo" pitchFamily="2" charset="0"/>
              </a:rPr>
              <a:t>tuy</a:t>
            </a:r>
            <a:r>
              <a:rPr lang="en-US" dirty="0">
                <a:latin typeface="VNI-Avo" pitchFamily="2" charset="0"/>
              </a:rPr>
              <a:t> </a:t>
            </a:r>
            <a:r>
              <a:rPr lang="en-US" dirty="0" err="1">
                <a:latin typeface="VNI-Avo" pitchFamily="2" charset="0"/>
              </a:rPr>
              <a:t>ngheøo</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doøng</a:t>
            </a:r>
            <a:r>
              <a:rPr lang="en-US" dirty="0">
                <a:latin typeface="VNI-Avo" pitchFamily="2" charset="0"/>
              </a:rPr>
              <a:t> </a:t>
            </a:r>
            <a:r>
              <a:rPr lang="en-US" dirty="0" err="1">
                <a:latin typeface="VNI-Avo" pitchFamily="2" charset="0"/>
              </a:rPr>
              <a:t>doõi</a:t>
            </a:r>
            <a:r>
              <a:rPr lang="en-US" dirty="0">
                <a:latin typeface="VNI-Avo" pitchFamily="2" charset="0"/>
              </a:rPr>
              <a:t> </a:t>
            </a:r>
            <a:r>
              <a:rPr lang="en-US" dirty="0" err="1">
                <a:latin typeface="VNI-Avo" pitchFamily="2" charset="0"/>
              </a:rPr>
              <a:t>quan</a:t>
            </a:r>
            <a:r>
              <a:rPr lang="en-US" dirty="0">
                <a:latin typeface="VNI-Avo" pitchFamily="2" charset="0"/>
              </a:rPr>
              <a:t> sang. </a:t>
            </a:r>
            <a:r>
              <a:rPr lang="en-US" dirty="0" err="1">
                <a:latin typeface="VNI-Avo" pitchFamily="2" charset="0"/>
              </a:rPr>
              <a:t>Khoâng</a:t>
            </a:r>
            <a:r>
              <a:rPr lang="en-US" dirty="0">
                <a:latin typeface="VNI-Avo" pitchFamily="2" charset="0"/>
              </a:rPr>
              <a:t> </a:t>
            </a:r>
            <a:r>
              <a:rPr lang="en-US" dirty="0" err="1">
                <a:latin typeface="VNI-Avo" pitchFamily="2" charset="0"/>
              </a:rPr>
              <a:t>leõ</a:t>
            </a:r>
            <a:r>
              <a:rPr lang="en-US" dirty="0">
                <a:latin typeface="VNI-Avo" pitchFamily="2" charset="0"/>
              </a:rPr>
              <a:t> </a:t>
            </a:r>
            <a:r>
              <a:rPr lang="en-US" dirty="0" err="1">
                <a:latin typeface="VNI-Avo" pitchFamily="2" charset="0"/>
              </a:rPr>
              <a:t>baây</a:t>
            </a:r>
            <a:r>
              <a:rPr lang="en-US" dirty="0">
                <a:latin typeface="VNI-Avo" pitchFamily="2" charset="0"/>
              </a:rPr>
              <a:t> </a:t>
            </a:r>
            <a:r>
              <a:rPr lang="en-US" dirty="0" err="1">
                <a:latin typeface="VNI-Avo" pitchFamily="2" charset="0"/>
              </a:rPr>
              <a:t>giôø</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ñeå</a:t>
            </a:r>
            <a:r>
              <a:rPr lang="en-US" dirty="0">
                <a:latin typeface="VNI-Avo" pitchFamily="2" charset="0"/>
              </a:rPr>
              <a:t> con </a:t>
            </a:r>
            <a:r>
              <a:rPr lang="en-US" dirty="0" err="1">
                <a:latin typeface="VNI-Avo" pitchFamily="2" charset="0"/>
              </a:rPr>
              <a:t>phaûi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ñaày</a:t>
            </a:r>
            <a:r>
              <a:rPr lang="en-US" dirty="0">
                <a:latin typeface="VNI-Avo" pitchFamily="2" charset="0"/>
              </a:rPr>
              <a:t> </a:t>
            </a:r>
            <a:r>
              <a:rPr lang="en-US" dirty="0" err="1">
                <a:latin typeface="VNI-Avo" pitchFamily="2" charset="0"/>
              </a:rPr>
              <a:t>tôù</a:t>
            </a:r>
            <a:r>
              <a:rPr lang="en-US" dirty="0">
                <a:latin typeface="VNI-Avo" pitchFamily="2" charset="0"/>
              </a:rPr>
              <a:t> </a:t>
            </a:r>
            <a:r>
              <a:rPr lang="en-US" dirty="0" err="1">
                <a:latin typeface="VNI-Avo" pitchFamily="2" charset="0"/>
              </a:rPr>
              <a:t>anh</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thaáy</a:t>
            </a:r>
            <a:r>
              <a:rPr lang="en-US" dirty="0">
                <a:latin typeface="VNI-Avo" pitchFamily="2" charset="0"/>
              </a:rPr>
              <a:t> </a:t>
            </a:r>
            <a:r>
              <a:rPr lang="en-US" dirty="0" err="1">
                <a:latin typeface="VNI-Avo" pitchFamily="2" charset="0"/>
              </a:rPr>
              <a:t>ngheøn</a:t>
            </a:r>
            <a:r>
              <a:rPr lang="en-US" dirty="0">
                <a:latin typeface="VNI-Avo" pitchFamily="2" charset="0"/>
              </a:rPr>
              <a:t> </a:t>
            </a:r>
            <a:r>
              <a:rPr lang="en-US" dirty="0" err="1">
                <a:latin typeface="VNI-Avo" pitchFamily="2" charset="0"/>
              </a:rPr>
              <a:t>ngheïn</a:t>
            </a:r>
            <a:r>
              <a:rPr lang="en-US" dirty="0">
                <a:latin typeface="VNI-Avo" pitchFamily="2" charset="0"/>
              </a:rPr>
              <a:t> </a:t>
            </a:r>
            <a:r>
              <a:rPr lang="en-US" dirty="0" err="1">
                <a:latin typeface="VNI-Avo" pitchFamily="2" charset="0"/>
              </a:rPr>
              <a:t>ôû</a:t>
            </a:r>
            <a:r>
              <a:rPr lang="en-US" dirty="0">
                <a:latin typeface="VNI-Avo" pitchFamily="2" charset="0"/>
              </a:rPr>
              <a:t> </a:t>
            </a:r>
            <a:r>
              <a:rPr lang="en-US" dirty="0" err="1">
                <a:latin typeface="VNI-Avo" pitchFamily="2" charset="0"/>
              </a:rPr>
              <a:t>coå</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naém</a:t>
            </a:r>
            <a:r>
              <a:rPr lang="en-US" dirty="0">
                <a:latin typeface="VNI-Avo" pitchFamily="2" charset="0"/>
              </a:rPr>
              <a:t> </a:t>
            </a:r>
            <a:r>
              <a:rPr lang="en-US" dirty="0" err="1">
                <a:latin typeface="VNI-Avo" pitchFamily="2" charset="0"/>
              </a:rPr>
              <a:t>laáy</a:t>
            </a:r>
            <a:r>
              <a:rPr lang="en-US" dirty="0">
                <a:latin typeface="VNI-Avo" pitchFamily="2" charset="0"/>
              </a:rPr>
              <a:t> </a:t>
            </a:r>
            <a:r>
              <a:rPr lang="en-US" dirty="0" err="1">
                <a:latin typeface="VNI-Avo" pitchFamily="2" charset="0"/>
              </a:rPr>
              <a:t>tay</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thieát</a:t>
            </a:r>
            <a:r>
              <a:rPr lang="en-US" dirty="0">
                <a:latin typeface="VNI-Avo" pitchFamily="2" charset="0"/>
              </a:rPr>
              <a:t> </a:t>
            </a:r>
            <a:r>
              <a:rPr lang="en-US" dirty="0" err="1">
                <a:latin typeface="VNI-Avo" pitchFamily="2" charset="0"/>
              </a:rPr>
              <a:t>tha</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ôi</a:t>
            </a:r>
            <a:r>
              <a:rPr lang="en-US" dirty="0">
                <a:latin typeface="VNI-Avo" pitchFamily="2" charset="0"/>
              </a:rPr>
              <a:t> ! </a:t>
            </a:r>
            <a:r>
              <a:rPr lang="en-US" dirty="0" err="1">
                <a:latin typeface="VNI-Avo" pitchFamily="2" charset="0"/>
              </a:rPr>
              <a:t>Ngöôøi</a:t>
            </a:r>
            <a:r>
              <a:rPr lang="en-US" dirty="0">
                <a:latin typeface="VNI-Avo" pitchFamily="2" charset="0"/>
              </a:rPr>
              <a:t> ta </a:t>
            </a:r>
            <a:r>
              <a:rPr lang="en-US" dirty="0" err="1">
                <a:latin typeface="VNI-Avo" pitchFamily="2" charset="0"/>
              </a:rPr>
              <a:t>ai</a:t>
            </a:r>
            <a:r>
              <a:rPr lang="en-US" dirty="0">
                <a:latin typeface="VNI-Avo" pitchFamily="2" charset="0"/>
              </a:rPr>
              <a:t> </a:t>
            </a:r>
            <a:r>
              <a:rPr lang="en-US" dirty="0" err="1">
                <a:latin typeface="VNI-Avo" pitchFamily="2" charset="0"/>
              </a:rPr>
              <a:t>cuõng</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ruoäng</a:t>
            </a:r>
            <a:r>
              <a:rPr lang="en-US" dirty="0">
                <a:latin typeface="VNI-Avo" pitchFamily="2" charset="0"/>
              </a:rPr>
              <a:t> hay </a:t>
            </a:r>
            <a:r>
              <a:rPr lang="en-US" dirty="0" err="1">
                <a:latin typeface="VNI-Avo" pitchFamily="2" charset="0"/>
              </a:rPr>
              <a:t>buoân</a:t>
            </a:r>
            <a:r>
              <a:rPr lang="en-US" dirty="0">
                <a:latin typeface="VNI-Avo" pitchFamily="2" charset="0"/>
              </a:rPr>
              <a:t> </a:t>
            </a:r>
            <a:r>
              <a:rPr lang="en-US" dirty="0" err="1">
                <a:latin typeface="VNI-Avo" pitchFamily="2" charset="0"/>
              </a:rPr>
              <a:t>baùn</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thaày</a:t>
            </a:r>
            <a:r>
              <a:rPr lang="en-US" dirty="0">
                <a:latin typeface="VNI-Avo" pitchFamily="2" charset="0"/>
              </a:rPr>
              <a:t> hay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ñeàu</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troïng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Chæ</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ai</a:t>
            </a:r>
            <a:r>
              <a:rPr lang="en-US" dirty="0">
                <a:latin typeface="VNI-Avo" pitchFamily="2" charset="0"/>
              </a:rPr>
              <a:t> </a:t>
            </a:r>
            <a:r>
              <a:rPr lang="en-US" dirty="0" err="1">
                <a:latin typeface="VNI-Avo" pitchFamily="2" charset="0"/>
              </a:rPr>
              <a:t>troäm</a:t>
            </a:r>
            <a:r>
              <a:rPr lang="en-US" dirty="0">
                <a:latin typeface="VNI-Avo" pitchFamily="2" charset="0"/>
              </a:rPr>
              <a:t> </a:t>
            </a:r>
            <a:r>
              <a:rPr lang="en-US" dirty="0" err="1">
                <a:latin typeface="VNI-Avo" pitchFamily="2" charset="0"/>
              </a:rPr>
              <a:t>caép</a:t>
            </a:r>
            <a:r>
              <a:rPr lang="en-US" dirty="0">
                <a:latin typeface="VNI-Avo" pitchFamily="2" charset="0"/>
              </a:rPr>
              <a:t> hay </a:t>
            </a:r>
            <a:r>
              <a:rPr lang="en-US" dirty="0" err="1">
                <a:latin typeface="VNI-Avo" pitchFamily="2" charset="0"/>
              </a:rPr>
              <a:t>aên</a:t>
            </a:r>
            <a:r>
              <a:rPr lang="en-US" dirty="0">
                <a:latin typeface="VNI-Avo" pitchFamily="2" charset="0"/>
              </a:rPr>
              <a:t> </a:t>
            </a:r>
            <a:r>
              <a:rPr lang="en-US" dirty="0" err="1">
                <a:latin typeface="VNI-Avo" pitchFamily="2" charset="0"/>
              </a:rPr>
              <a:t>baùm</a:t>
            </a:r>
            <a:r>
              <a:rPr lang="en-US" dirty="0">
                <a:latin typeface="VNI-Avo" pitchFamily="2" charset="0"/>
              </a:rPr>
              <a:t> </a:t>
            </a:r>
            <a:r>
              <a:rPr lang="en-US" dirty="0" err="1">
                <a:latin typeface="VNI-Avo" pitchFamily="2" charset="0"/>
              </a:rPr>
              <a:t>môùi</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bò</a:t>
            </a:r>
            <a:r>
              <a:rPr lang="en-US" dirty="0">
                <a:latin typeface="VNI-Avo" pitchFamily="2" charset="0"/>
              </a:rPr>
              <a:t> </a:t>
            </a:r>
            <a:r>
              <a:rPr lang="en-US" dirty="0" err="1">
                <a:latin typeface="VNI-Avo" pitchFamily="2" charset="0"/>
              </a:rPr>
              <a:t>coi</a:t>
            </a:r>
            <a:r>
              <a:rPr lang="en-US" dirty="0">
                <a:latin typeface="VNI-Avo" pitchFamily="2" charset="0"/>
              </a:rPr>
              <a:t> </a:t>
            </a:r>
            <a:r>
              <a:rPr lang="en-US" dirty="0" err="1">
                <a:latin typeface="VNI-Avo" pitchFamily="2" charset="0"/>
              </a:rPr>
              <a:t>thöôøng</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Baát</a:t>
            </a:r>
            <a:r>
              <a:rPr lang="en-US" dirty="0">
                <a:latin typeface="VNI-Avo" pitchFamily="2" charset="0"/>
              </a:rPr>
              <a:t> </a:t>
            </a:r>
            <a:r>
              <a:rPr lang="en-US" dirty="0" err="1">
                <a:latin typeface="VNI-Avo" pitchFamily="2" charset="0"/>
              </a:rPr>
              <a:t>giaùc</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ñeán</a:t>
            </a:r>
            <a:r>
              <a:rPr lang="en-US" dirty="0">
                <a:latin typeface="VNI-Avo" pitchFamily="2" charset="0"/>
              </a:rPr>
              <a:t> </a:t>
            </a:r>
            <a:r>
              <a:rPr lang="en-US" dirty="0" err="1">
                <a:latin typeface="VNI-Avo" pitchFamily="2" charset="0"/>
              </a:rPr>
              <a:t>ba</a:t>
            </a:r>
            <a:r>
              <a:rPr lang="en-US" dirty="0">
                <a:latin typeface="VNI-Avo" pitchFamily="2" charset="0"/>
              </a:rPr>
              <a:t> </a:t>
            </a:r>
            <a:r>
              <a:rPr lang="en-US" dirty="0" err="1">
                <a:latin typeface="VNI-Avo" pitchFamily="2" charset="0"/>
              </a:rPr>
              <a:t>ngöôøi</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nheã</a:t>
            </a:r>
            <a:r>
              <a:rPr lang="en-US" dirty="0">
                <a:latin typeface="VNI-Avo" pitchFamily="2" charset="0"/>
              </a:rPr>
              <a:t> </a:t>
            </a:r>
            <a:r>
              <a:rPr lang="en-US" dirty="0" err="1">
                <a:latin typeface="VNI-Avo" pitchFamily="2" charset="0"/>
              </a:rPr>
              <a:t>nhaïi</a:t>
            </a:r>
            <a:r>
              <a:rPr lang="en-US" dirty="0">
                <a:latin typeface="VNI-Avo" pitchFamily="2" charset="0"/>
              </a:rPr>
              <a:t> </a:t>
            </a:r>
            <a:r>
              <a:rPr lang="en-US" dirty="0" err="1">
                <a:latin typeface="VNI-Avo" pitchFamily="2" charset="0"/>
              </a:rPr>
              <a:t>moà</a:t>
            </a:r>
            <a:r>
              <a:rPr lang="en-US" dirty="0">
                <a:latin typeface="VNI-Avo" pitchFamily="2" charset="0"/>
              </a:rPr>
              <a:t> </a:t>
            </a:r>
            <a:r>
              <a:rPr lang="en-US" dirty="0" err="1">
                <a:latin typeface="VNI-Avo" pitchFamily="2" charset="0"/>
              </a:rPr>
              <a:t>hoâi</a:t>
            </a:r>
            <a:r>
              <a:rPr lang="en-US" dirty="0">
                <a:latin typeface="VNI-Avo" pitchFamily="2" charset="0"/>
              </a:rPr>
              <a:t> </a:t>
            </a:r>
            <a:r>
              <a:rPr lang="en-US" dirty="0" err="1">
                <a:latin typeface="VNI-Avo" pitchFamily="2" charset="0"/>
              </a:rPr>
              <a:t>maø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vui</a:t>
            </a:r>
            <a:r>
              <a:rPr lang="en-US" dirty="0">
                <a:latin typeface="VNI-Avo" pitchFamily="2" charset="0"/>
              </a:rPr>
              <a:t> </a:t>
            </a:r>
            <a:r>
              <a:rPr lang="en-US" dirty="0" err="1">
                <a:latin typeface="VNI-Avo" pitchFamily="2" charset="0"/>
              </a:rPr>
              <a:t>veû</a:t>
            </a:r>
            <a:r>
              <a:rPr lang="en-US" dirty="0">
                <a:latin typeface="VNI-Avo" pitchFamily="2" charset="0"/>
              </a:rPr>
              <a:t> </a:t>
            </a:r>
            <a:r>
              <a:rPr lang="en-US" dirty="0" err="1">
                <a:latin typeface="VNI-Avo" pitchFamily="2" charset="0"/>
              </a:rPr>
              <a:t>beân</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beã</a:t>
            </a:r>
            <a:r>
              <a:rPr lang="en-US" dirty="0">
                <a:latin typeface="VNI-Avo" pitchFamily="2" charset="0"/>
              </a:rPr>
              <a:t> </a:t>
            </a:r>
            <a:r>
              <a:rPr lang="en-US" dirty="0" err="1">
                <a:latin typeface="VNI-Avo" pitchFamily="2" charset="0"/>
              </a:rPr>
              <a:t>thoåi</a:t>
            </a:r>
            <a:r>
              <a:rPr lang="en-US" dirty="0">
                <a:latin typeface="VNI-Avo" pitchFamily="2" charset="0"/>
              </a:rPr>
              <a:t> “</a:t>
            </a:r>
            <a:r>
              <a:rPr lang="en-US" dirty="0" err="1">
                <a:latin typeface="VNI-Avo" pitchFamily="2" charset="0"/>
              </a:rPr>
              <a:t>phì</a:t>
            </a:r>
            <a:r>
              <a:rPr lang="en-US" dirty="0">
                <a:latin typeface="VNI-Avo" pitchFamily="2" charset="0"/>
              </a:rPr>
              <a:t> </a:t>
            </a:r>
            <a:r>
              <a:rPr lang="en-US" dirty="0" err="1">
                <a:latin typeface="VNI-Avo" pitchFamily="2" charset="0"/>
              </a:rPr>
              <a:t>phaøo</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buùa</a:t>
            </a:r>
            <a:r>
              <a:rPr lang="en-US" dirty="0">
                <a:latin typeface="VNI-Avo" pitchFamily="2" charset="0"/>
              </a:rPr>
              <a:t> con, </a:t>
            </a:r>
            <a:r>
              <a:rPr lang="en-US" dirty="0" err="1">
                <a:latin typeface="VNI-Avo" pitchFamily="2" charset="0"/>
              </a:rPr>
              <a:t>buùa</a:t>
            </a:r>
            <a:r>
              <a:rPr lang="en-US" dirty="0">
                <a:latin typeface="VNI-Avo" pitchFamily="2" charset="0"/>
              </a:rPr>
              <a:t> </a:t>
            </a:r>
            <a:r>
              <a:rPr lang="en-US" dirty="0" err="1">
                <a:latin typeface="VNI-Avo" pitchFamily="2" charset="0"/>
              </a:rPr>
              <a:t>lôùn</a:t>
            </a:r>
            <a:r>
              <a:rPr lang="en-US" dirty="0">
                <a:latin typeface="VNI-Avo" pitchFamily="2" charset="0"/>
              </a:rPr>
              <a:t> </a:t>
            </a:r>
            <a:r>
              <a:rPr lang="en-US" dirty="0" err="1">
                <a:latin typeface="VNI-Avo" pitchFamily="2" charset="0"/>
              </a:rPr>
              <a:t>theo</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ñaäp</a:t>
            </a:r>
            <a:r>
              <a:rPr lang="en-US" dirty="0">
                <a:latin typeface="VNI-Avo" pitchFamily="2" charset="0"/>
              </a:rPr>
              <a:t> “</a:t>
            </a:r>
            <a:r>
              <a:rPr lang="en-US" dirty="0" err="1">
                <a:latin typeface="VNI-Avo" pitchFamily="2" charset="0"/>
              </a:rPr>
              <a:t>cuùc</a:t>
            </a:r>
            <a:r>
              <a:rPr lang="en-US" dirty="0">
                <a:latin typeface="VNI-Avo" pitchFamily="2" charset="0"/>
              </a:rPr>
              <a:t> </a:t>
            </a:r>
            <a:r>
              <a:rPr lang="en-US" dirty="0" err="1">
                <a:latin typeface="VNI-Avo" pitchFamily="2" charset="0"/>
              </a:rPr>
              <a:t>caéc</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taøn</a:t>
            </a:r>
            <a:r>
              <a:rPr lang="en-US" dirty="0">
                <a:latin typeface="VNI-Avo" pitchFamily="2" charset="0"/>
              </a:rPr>
              <a:t> </a:t>
            </a:r>
            <a:r>
              <a:rPr lang="en-US" dirty="0" err="1">
                <a:latin typeface="VNI-Avo" pitchFamily="2" charset="0"/>
              </a:rPr>
              <a:t>löûa</a:t>
            </a:r>
            <a:r>
              <a:rPr lang="en-US" dirty="0">
                <a:latin typeface="VNI-Avo" pitchFamily="2" charset="0"/>
              </a:rPr>
              <a:t> </a:t>
            </a:r>
            <a:r>
              <a:rPr lang="en-US" dirty="0" err="1">
                <a:latin typeface="VNI-Avo" pitchFamily="2" charset="0"/>
              </a:rPr>
              <a:t>ñoû</a:t>
            </a:r>
            <a:r>
              <a:rPr lang="en-US" dirty="0">
                <a:latin typeface="VNI-Avo" pitchFamily="2" charset="0"/>
              </a:rPr>
              <a:t> </a:t>
            </a:r>
            <a:r>
              <a:rPr lang="en-US" dirty="0" err="1">
                <a:latin typeface="VNI-Avo" pitchFamily="2" charset="0"/>
              </a:rPr>
              <a:t>hoàng</a:t>
            </a:r>
            <a:r>
              <a:rPr lang="en-US" dirty="0">
                <a:latin typeface="VNI-Avo" pitchFamily="2" charset="0"/>
              </a:rPr>
              <a:t>, </a:t>
            </a:r>
            <a:r>
              <a:rPr lang="en-US" dirty="0" err="1">
                <a:latin typeface="VNI-Avo" pitchFamily="2" charset="0"/>
              </a:rPr>
              <a:t>baén</a:t>
            </a:r>
            <a:r>
              <a:rPr lang="en-US" dirty="0">
                <a:latin typeface="VNI-Avo" pitchFamily="2" charset="0"/>
              </a:rPr>
              <a:t> </a:t>
            </a:r>
            <a:r>
              <a:rPr lang="en-US" dirty="0" err="1">
                <a:latin typeface="VNI-Avo" pitchFamily="2" charset="0"/>
              </a:rPr>
              <a:t>toùe</a:t>
            </a:r>
            <a:r>
              <a:rPr lang="en-US" dirty="0">
                <a:latin typeface="VNI-Avo" pitchFamily="2" charset="0"/>
              </a:rPr>
              <a:t> </a:t>
            </a:r>
            <a:r>
              <a:rPr lang="en-US" dirty="0" err="1">
                <a:latin typeface="VNI-Avo" pitchFamily="2" charset="0"/>
              </a:rPr>
              <a:t>leân</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khi</a:t>
            </a:r>
            <a:r>
              <a:rPr lang="en-US" dirty="0">
                <a:latin typeface="VNI-Avo" pitchFamily="2" charset="0"/>
              </a:rPr>
              <a:t> </a:t>
            </a:r>
            <a:r>
              <a:rPr lang="en-US" dirty="0" err="1">
                <a:latin typeface="VNI-Avo" pitchFamily="2" charset="0"/>
              </a:rPr>
              <a:t>ñoát</a:t>
            </a:r>
            <a:r>
              <a:rPr lang="en-US" dirty="0">
                <a:latin typeface="VNI-Avo" pitchFamily="2" charset="0"/>
              </a:rPr>
              <a:t> </a:t>
            </a:r>
            <a:r>
              <a:rPr lang="en-US" dirty="0" err="1">
                <a:latin typeface="VNI-Avo" pitchFamily="2" charset="0"/>
              </a:rPr>
              <a:t>caây</a:t>
            </a:r>
            <a:r>
              <a:rPr lang="en-US" dirty="0">
                <a:latin typeface="VNI-Avo" pitchFamily="2" charset="0"/>
              </a:rPr>
              <a:t> </a:t>
            </a:r>
            <a:r>
              <a:rPr lang="en-US" dirty="0" err="1">
                <a:latin typeface="VNI-Avo" pitchFamily="2" charset="0"/>
              </a:rPr>
              <a:t>boâng</a:t>
            </a:r>
            <a:r>
              <a:rPr lang="en-US" dirty="0">
                <a:latin typeface="VNI-Avo" pitchFamily="2" charset="0"/>
              </a:rPr>
              <a:t>.</a:t>
            </a:r>
          </a:p>
        </p:txBody>
      </p:sp>
      <p:sp>
        <p:nvSpPr>
          <p:cNvPr id="3" name="TextBox 2"/>
          <p:cNvSpPr txBox="1"/>
          <p:nvPr/>
        </p:nvSpPr>
        <p:spPr>
          <a:xfrm>
            <a:off x="67377" y="47778"/>
            <a:ext cx="346510" cy="369332"/>
          </a:xfrm>
          <a:prstGeom prst="rect">
            <a:avLst/>
          </a:prstGeom>
          <a:noFill/>
        </p:spPr>
        <p:txBody>
          <a:bodyPr wrap="square" rtlCol="0">
            <a:spAutoFit/>
          </a:bodyPr>
          <a:lstStyle/>
          <a:p>
            <a:r>
              <a:rPr lang="en-US" sz="1800" b="1" dirty="0">
                <a:solidFill>
                  <a:schemeClr val="accent3">
                    <a:lumMod val="75000"/>
                  </a:schemeClr>
                </a:solidFill>
              </a:rPr>
              <a:t>2</a:t>
            </a:r>
          </a:p>
        </p:txBody>
      </p:sp>
      <p:sp>
        <p:nvSpPr>
          <p:cNvPr id="4" name="Rectangle 3"/>
          <p:cNvSpPr/>
          <p:nvPr/>
        </p:nvSpPr>
        <p:spPr>
          <a:xfrm>
            <a:off x="182881" y="2406397"/>
            <a:ext cx="6737685" cy="523220"/>
          </a:xfrm>
          <a:prstGeom prst="rect">
            <a:avLst/>
          </a:prstGeom>
          <a:noFill/>
          <a:ln w="19050">
            <a:solidFill>
              <a:schemeClr val="accent3">
                <a:lumMod val="75000"/>
              </a:schemeClr>
            </a:solidFill>
            <a:prstDash val="sysDash"/>
          </a:ln>
        </p:spPr>
        <p:txBody>
          <a:bodyPr wrap="square">
            <a:spAutoFit/>
          </a:bodyPr>
          <a:lstStyle/>
          <a:p>
            <a:pPr algn="just"/>
            <a:r>
              <a:rPr lang="en-US" sz="2800" b="1" dirty="0" err="1"/>
              <a:t>Mẹ</a:t>
            </a:r>
            <a:r>
              <a:rPr lang="en-US" sz="2800" b="1" dirty="0"/>
              <a:t> </a:t>
            </a:r>
            <a:r>
              <a:rPr lang="en-US" sz="2800" b="1" dirty="0" err="1"/>
              <a:t>Cương</a:t>
            </a:r>
            <a:r>
              <a:rPr lang="en-US" sz="2800" b="1" dirty="0"/>
              <a:t> </a:t>
            </a:r>
            <a:r>
              <a:rPr lang="en-US" sz="2800" b="1" dirty="0" err="1"/>
              <a:t>nêu</a:t>
            </a:r>
            <a:r>
              <a:rPr lang="en-US" sz="2800" b="1" dirty="0"/>
              <a:t> </a:t>
            </a:r>
            <a:r>
              <a:rPr lang="en-US" sz="2800" b="1" dirty="0" err="1"/>
              <a:t>lí</a:t>
            </a:r>
            <a:r>
              <a:rPr lang="en-US" sz="2800" b="1" dirty="0"/>
              <a:t> do </a:t>
            </a:r>
            <a:r>
              <a:rPr lang="en-US" sz="2800" b="1" dirty="0" err="1"/>
              <a:t>phản</a:t>
            </a:r>
            <a:r>
              <a:rPr lang="en-US" sz="2800" b="1" dirty="0"/>
              <a:t> </a:t>
            </a:r>
            <a:r>
              <a:rPr lang="en-US" sz="2800" b="1" dirty="0" err="1"/>
              <a:t>đối</a:t>
            </a:r>
            <a:r>
              <a:rPr lang="en-US" sz="2800" b="1" dirty="0"/>
              <a:t> </a:t>
            </a:r>
            <a:r>
              <a:rPr lang="en-US" sz="2800" b="1" dirty="0" err="1"/>
              <a:t>thế</a:t>
            </a:r>
            <a:r>
              <a:rPr lang="en-US" sz="2800" b="1" dirty="0"/>
              <a:t> </a:t>
            </a:r>
            <a:r>
              <a:rPr lang="en-US" sz="2800" b="1" dirty="0" err="1"/>
              <a:t>nào</a:t>
            </a:r>
            <a:r>
              <a:rPr lang="en-US" sz="2800" b="1" dirty="0"/>
              <a:t>?</a:t>
            </a:r>
          </a:p>
        </p:txBody>
      </p:sp>
      <p:grpSp>
        <p:nvGrpSpPr>
          <p:cNvPr id="10" name="Group 9"/>
          <p:cNvGrpSpPr/>
          <p:nvPr/>
        </p:nvGrpSpPr>
        <p:grpSpPr>
          <a:xfrm>
            <a:off x="182881" y="3185711"/>
            <a:ext cx="8835991" cy="1857966"/>
            <a:chOff x="240631" y="3339711"/>
            <a:chExt cx="8835991" cy="1857966"/>
          </a:xfrm>
        </p:grpSpPr>
        <p:sp>
          <p:nvSpPr>
            <p:cNvPr id="9" name="Rounded Rectangle 8"/>
            <p:cNvSpPr/>
            <p:nvPr/>
          </p:nvSpPr>
          <p:spPr>
            <a:xfrm>
              <a:off x="240631" y="3339711"/>
              <a:ext cx="8778240" cy="1737360"/>
            </a:xfrm>
            <a:prstGeom prst="roundRect">
              <a:avLst/>
            </a:prstGeom>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5" name="Rectangle 4"/>
            <p:cNvSpPr/>
            <p:nvPr/>
          </p:nvSpPr>
          <p:spPr>
            <a:xfrm>
              <a:off x="298382" y="3460317"/>
              <a:ext cx="8778240" cy="1737360"/>
            </a:xfrm>
            <a:prstGeom prst="rect">
              <a:avLst/>
            </a:prstGeom>
          </p:spPr>
          <p:txBody>
            <a:bodyPr wrap="square">
              <a:spAutoFit/>
            </a:bodyPr>
            <a:lstStyle/>
            <a:p>
              <a:pPr algn="just"/>
              <a:r>
                <a:rPr lang="vi-VN" sz="2800" dirty="0"/>
                <a:t>Mẹ cho là Cương bị ai xui, nhà Cương thuộc dòng dõi quan sang. Bố của Cương sẽ không chịu cho Cương làm nghề thợ rèn, sợ mất thể diện của gia đình.</a:t>
              </a:r>
              <a:endParaRPr lang="en-US" sz="2800" dirty="0"/>
            </a:p>
          </p:txBody>
        </p:sp>
      </p:grpSp>
    </p:spTree>
    <p:extLst>
      <p:ext uri="{BB962C8B-B14F-4D97-AF65-F5344CB8AC3E}">
        <p14:creationId xmlns:p14="http://schemas.microsoft.com/office/powerpoint/2010/main" val="424121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313"/>
            <a:ext cx="9144000" cy="2215991"/>
          </a:xfrm>
          <a:prstGeom prst="rect">
            <a:avLst/>
          </a:prstGeom>
        </p:spPr>
        <p:txBody>
          <a:bodyPr wrap="square">
            <a:spAutoFit/>
          </a:bodyPr>
          <a:lstStyle/>
          <a:p>
            <a:pPr algn="just"/>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ñaõ</a:t>
            </a:r>
            <a:r>
              <a:rPr lang="en-US" dirty="0">
                <a:latin typeface="VNI-Avo" pitchFamily="2" charset="0"/>
              </a:rPr>
              <a:t> </a:t>
            </a:r>
            <a:r>
              <a:rPr lang="en-US" dirty="0" err="1">
                <a:latin typeface="VNI-Avo" pitchFamily="2" charset="0"/>
              </a:rPr>
              <a:t>hieåu</a:t>
            </a:r>
            <a:r>
              <a:rPr lang="en-US" dirty="0">
                <a:latin typeface="VNI-Avo" pitchFamily="2" charset="0"/>
              </a:rPr>
              <a:t> </a:t>
            </a:r>
            <a:r>
              <a:rPr lang="en-US" dirty="0" err="1">
                <a:latin typeface="VNI-Avo" pitchFamily="2" charset="0"/>
              </a:rPr>
              <a:t>loøng</a:t>
            </a:r>
            <a:r>
              <a:rPr lang="en-US" dirty="0">
                <a:latin typeface="VNI-Avo" pitchFamily="2" charset="0"/>
              </a:rPr>
              <a:t> </a:t>
            </a:r>
            <a:r>
              <a:rPr lang="en-US" dirty="0" err="1">
                <a:latin typeface="VNI-Avo" pitchFamily="2" charset="0"/>
              </a:rPr>
              <a:t>coøn</a:t>
            </a:r>
            <a:r>
              <a:rPr lang="en-US" dirty="0">
                <a:latin typeface="VNI-Avo" pitchFamily="2" charset="0"/>
              </a:rPr>
              <a:t>. </a:t>
            </a:r>
            <a:r>
              <a:rPr lang="en-US" dirty="0" err="1">
                <a:latin typeface="VNI-Avo" pitchFamily="2" charset="0"/>
              </a:rPr>
              <a:t>Baø</a:t>
            </a:r>
            <a:r>
              <a:rPr lang="en-US" dirty="0">
                <a:latin typeface="VNI-Avo" pitchFamily="2" charset="0"/>
              </a:rPr>
              <a:t> </a:t>
            </a:r>
            <a:r>
              <a:rPr lang="en-US" dirty="0" err="1">
                <a:latin typeface="VNI-Avo" pitchFamily="2" charset="0"/>
              </a:rPr>
              <a:t>caûm</a:t>
            </a:r>
            <a:r>
              <a:rPr lang="en-US" dirty="0">
                <a:latin typeface="VNI-Avo" pitchFamily="2" charset="0"/>
              </a:rPr>
              <a:t> </a:t>
            </a:r>
            <a:r>
              <a:rPr lang="en-US" dirty="0" err="1">
                <a:latin typeface="VNI-Avo" pitchFamily="2" charset="0"/>
              </a:rPr>
              <a:t>ñoäng</a:t>
            </a:r>
            <a:r>
              <a:rPr lang="en-US" dirty="0">
                <a:latin typeface="VNI-Avo" pitchFamily="2" charset="0"/>
              </a:rPr>
              <a:t>, </a:t>
            </a:r>
            <a:r>
              <a:rPr lang="en-US" dirty="0" err="1">
                <a:latin typeface="VNI-Avo" pitchFamily="2" charset="0"/>
              </a:rPr>
              <a:t>xoa</a:t>
            </a:r>
            <a:r>
              <a:rPr lang="en-US" dirty="0">
                <a:latin typeface="VNI-Avo" pitchFamily="2" charset="0"/>
              </a:rPr>
              <a:t> </a:t>
            </a:r>
            <a:r>
              <a:rPr lang="en-US" dirty="0" err="1">
                <a:latin typeface="VNI-Avo" pitchFamily="2" charset="0"/>
              </a:rPr>
              <a:t>ñaàu</a:t>
            </a:r>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baûo</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Con </a:t>
            </a:r>
            <a:r>
              <a:rPr lang="en-US" dirty="0" err="1">
                <a:latin typeface="VNI-Avo" pitchFamily="2" charset="0"/>
              </a:rPr>
              <a:t>muoán</a:t>
            </a:r>
            <a:r>
              <a:rPr lang="en-US" dirty="0">
                <a:latin typeface="VNI-Avo" pitchFamily="2" charset="0"/>
              </a:rPr>
              <a:t> </a:t>
            </a:r>
            <a:r>
              <a:rPr lang="en-US" dirty="0" err="1">
                <a:latin typeface="VNI-Avo" pitchFamily="2" charset="0"/>
              </a:rPr>
              <a:t>giuùp</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theá</a:t>
            </a:r>
            <a:r>
              <a:rPr lang="en-US" dirty="0">
                <a:latin typeface="VNI-Avo" pitchFamily="2" charset="0"/>
              </a:rPr>
              <a:t> </a:t>
            </a:r>
            <a:r>
              <a:rPr lang="en-US" dirty="0" err="1">
                <a:latin typeface="VNI-Avo" pitchFamily="2" charset="0"/>
              </a:rPr>
              <a:t>laø</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bieát</a:t>
            </a:r>
            <a:r>
              <a:rPr lang="en-US" dirty="0">
                <a:latin typeface="VNI-Avo" pitchFamily="2" charset="0"/>
              </a:rPr>
              <a:t> </a:t>
            </a:r>
            <a:r>
              <a:rPr lang="en-US" dirty="0" err="1">
                <a:latin typeface="VNI-Avo" pitchFamily="2" charset="0"/>
              </a:rPr>
              <a:t>thaày</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chòu</a:t>
            </a:r>
            <a:r>
              <a:rPr lang="en-US" dirty="0">
                <a:latin typeface="VNI-Avo" pitchFamily="2" charset="0"/>
              </a:rPr>
              <a:t> </a:t>
            </a:r>
            <a:r>
              <a:rPr lang="en-US" dirty="0" err="1">
                <a:latin typeface="VNI-Avo" pitchFamily="2" charset="0"/>
              </a:rPr>
              <a:t>nghe</a:t>
            </a:r>
            <a:r>
              <a:rPr lang="en-US" dirty="0">
                <a:latin typeface="VNI-Avo" pitchFamily="2" charset="0"/>
              </a:rPr>
              <a:t> </a:t>
            </a:r>
            <a:r>
              <a:rPr lang="en-US" dirty="0" err="1">
                <a:latin typeface="VNI-Avo" pitchFamily="2" charset="0"/>
              </a:rPr>
              <a:t>khoâng</a:t>
            </a:r>
            <a:r>
              <a:rPr lang="en-US" dirty="0">
                <a:latin typeface="VNI-Avo" pitchFamily="2" charset="0"/>
              </a:rPr>
              <a:t>? </a:t>
            </a:r>
            <a:r>
              <a:rPr lang="en-US" dirty="0" err="1">
                <a:latin typeface="VNI-Avo" pitchFamily="2" charset="0"/>
              </a:rPr>
              <a:t>Nhaø</a:t>
            </a:r>
            <a:r>
              <a:rPr lang="en-US" dirty="0">
                <a:latin typeface="VNI-Avo" pitchFamily="2" charset="0"/>
              </a:rPr>
              <a:t> ta </a:t>
            </a:r>
            <a:r>
              <a:rPr lang="en-US" dirty="0" err="1">
                <a:latin typeface="VNI-Avo" pitchFamily="2" charset="0"/>
              </a:rPr>
              <a:t>tuy</a:t>
            </a:r>
            <a:r>
              <a:rPr lang="en-US" dirty="0">
                <a:latin typeface="VNI-Avo" pitchFamily="2" charset="0"/>
              </a:rPr>
              <a:t> </a:t>
            </a:r>
            <a:r>
              <a:rPr lang="en-US" dirty="0" err="1">
                <a:latin typeface="VNI-Avo" pitchFamily="2" charset="0"/>
              </a:rPr>
              <a:t>ngheøo</a:t>
            </a:r>
            <a:r>
              <a:rPr lang="en-US" dirty="0">
                <a:latin typeface="VNI-Avo" pitchFamily="2" charset="0"/>
              </a:rPr>
              <a:t> </a:t>
            </a:r>
            <a:r>
              <a:rPr lang="en-US" dirty="0" err="1">
                <a:latin typeface="VNI-Avo" pitchFamily="2" charset="0"/>
              </a:rPr>
              <a:t>nhöng</a:t>
            </a:r>
            <a:r>
              <a:rPr lang="en-US" dirty="0">
                <a:latin typeface="VNI-Avo" pitchFamily="2" charset="0"/>
              </a:rPr>
              <a:t> </a:t>
            </a:r>
            <a:r>
              <a:rPr lang="en-US" dirty="0" err="1">
                <a:latin typeface="VNI-Avo" pitchFamily="2" charset="0"/>
              </a:rPr>
              <a:t>doøng</a:t>
            </a:r>
            <a:r>
              <a:rPr lang="en-US" dirty="0">
                <a:latin typeface="VNI-Avo" pitchFamily="2" charset="0"/>
              </a:rPr>
              <a:t> </a:t>
            </a:r>
            <a:r>
              <a:rPr lang="en-US" dirty="0" err="1">
                <a:latin typeface="VNI-Avo" pitchFamily="2" charset="0"/>
              </a:rPr>
              <a:t>doõi</a:t>
            </a:r>
            <a:r>
              <a:rPr lang="en-US" dirty="0">
                <a:latin typeface="VNI-Avo" pitchFamily="2" charset="0"/>
              </a:rPr>
              <a:t> </a:t>
            </a:r>
            <a:r>
              <a:rPr lang="en-US" dirty="0" err="1">
                <a:latin typeface="VNI-Avo" pitchFamily="2" charset="0"/>
              </a:rPr>
              <a:t>quan</a:t>
            </a:r>
            <a:r>
              <a:rPr lang="en-US" dirty="0">
                <a:latin typeface="VNI-Avo" pitchFamily="2" charset="0"/>
              </a:rPr>
              <a:t> sang. </a:t>
            </a:r>
            <a:r>
              <a:rPr lang="en-US" dirty="0" err="1">
                <a:latin typeface="VNI-Avo" pitchFamily="2" charset="0"/>
              </a:rPr>
              <a:t>Khoâng</a:t>
            </a:r>
            <a:r>
              <a:rPr lang="en-US" dirty="0">
                <a:latin typeface="VNI-Avo" pitchFamily="2" charset="0"/>
              </a:rPr>
              <a:t> </a:t>
            </a:r>
            <a:r>
              <a:rPr lang="en-US" dirty="0" err="1">
                <a:latin typeface="VNI-Avo" pitchFamily="2" charset="0"/>
              </a:rPr>
              <a:t>leõ</a:t>
            </a:r>
            <a:r>
              <a:rPr lang="en-US" dirty="0">
                <a:latin typeface="VNI-Avo" pitchFamily="2" charset="0"/>
              </a:rPr>
              <a:t> </a:t>
            </a:r>
            <a:r>
              <a:rPr lang="en-US" dirty="0" err="1">
                <a:latin typeface="VNI-Avo" pitchFamily="2" charset="0"/>
              </a:rPr>
              <a:t>baây</a:t>
            </a:r>
            <a:r>
              <a:rPr lang="en-US" dirty="0">
                <a:latin typeface="VNI-Avo" pitchFamily="2" charset="0"/>
              </a:rPr>
              <a:t> </a:t>
            </a:r>
            <a:r>
              <a:rPr lang="en-US" dirty="0" err="1">
                <a:latin typeface="VNI-Avo" pitchFamily="2" charset="0"/>
              </a:rPr>
              <a:t>giôø</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ñeå</a:t>
            </a:r>
            <a:r>
              <a:rPr lang="en-US" dirty="0">
                <a:latin typeface="VNI-Avo" pitchFamily="2" charset="0"/>
              </a:rPr>
              <a:t> con </a:t>
            </a:r>
            <a:r>
              <a:rPr lang="en-US" dirty="0" err="1">
                <a:latin typeface="VNI-Avo" pitchFamily="2" charset="0"/>
              </a:rPr>
              <a:t>phaûi</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ñaày</a:t>
            </a:r>
            <a:r>
              <a:rPr lang="en-US" dirty="0">
                <a:latin typeface="VNI-Avo" pitchFamily="2" charset="0"/>
              </a:rPr>
              <a:t> </a:t>
            </a:r>
            <a:r>
              <a:rPr lang="en-US" dirty="0" err="1">
                <a:latin typeface="VNI-Avo" pitchFamily="2" charset="0"/>
              </a:rPr>
              <a:t>tôù</a:t>
            </a:r>
            <a:r>
              <a:rPr lang="en-US" dirty="0">
                <a:latin typeface="VNI-Avo" pitchFamily="2" charset="0"/>
              </a:rPr>
              <a:t> </a:t>
            </a:r>
            <a:r>
              <a:rPr lang="en-US" dirty="0" err="1">
                <a:latin typeface="VNI-Avo" pitchFamily="2" charset="0"/>
              </a:rPr>
              <a:t>anh</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reøn</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Cöông</a:t>
            </a:r>
            <a:r>
              <a:rPr lang="en-US" dirty="0">
                <a:latin typeface="VNI-Avo" pitchFamily="2" charset="0"/>
              </a:rPr>
              <a:t> </a:t>
            </a:r>
            <a:r>
              <a:rPr lang="en-US" dirty="0" err="1">
                <a:latin typeface="VNI-Avo" pitchFamily="2" charset="0"/>
              </a:rPr>
              <a:t>thaáy</a:t>
            </a:r>
            <a:r>
              <a:rPr lang="en-US" dirty="0">
                <a:latin typeface="VNI-Avo" pitchFamily="2" charset="0"/>
              </a:rPr>
              <a:t> </a:t>
            </a:r>
            <a:r>
              <a:rPr lang="en-US" dirty="0" err="1">
                <a:latin typeface="VNI-Avo" pitchFamily="2" charset="0"/>
              </a:rPr>
              <a:t>ngheøn</a:t>
            </a:r>
            <a:r>
              <a:rPr lang="en-US" dirty="0">
                <a:latin typeface="VNI-Avo" pitchFamily="2" charset="0"/>
              </a:rPr>
              <a:t> </a:t>
            </a:r>
            <a:r>
              <a:rPr lang="en-US" dirty="0" err="1">
                <a:latin typeface="VNI-Avo" pitchFamily="2" charset="0"/>
              </a:rPr>
              <a:t>ngheïn</a:t>
            </a:r>
            <a:r>
              <a:rPr lang="en-US" dirty="0">
                <a:latin typeface="VNI-Avo" pitchFamily="2" charset="0"/>
              </a:rPr>
              <a:t> </a:t>
            </a:r>
            <a:r>
              <a:rPr lang="en-US" dirty="0" err="1">
                <a:latin typeface="VNI-Avo" pitchFamily="2" charset="0"/>
              </a:rPr>
              <a:t>ôû</a:t>
            </a:r>
            <a:r>
              <a:rPr lang="en-US" dirty="0">
                <a:latin typeface="VNI-Avo" pitchFamily="2" charset="0"/>
              </a:rPr>
              <a:t> </a:t>
            </a:r>
            <a:r>
              <a:rPr lang="en-US" dirty="0" err="1">
                <a:latin typeface="VNI-Avo" pitchFamily="2" charset="0"/>
              </a:rPr>
              <a:t>coå</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naém</a:t>
            </a:r>
            <a:r>
              <a:rPr lang="en-US" dirty="0">
                <a:latin typeface="VNI-Avo" pitchFamily="2" charset="0"/>
              </a:rPr>
              <a:t> </a:t>
            </a:r>
            <a:r>
              <a:rPr lang="en-US" dirty="0" err="1">
                <a:latin typeface="VNI-Avo" pitchFamily="2" charset="0"/>
              </a:rPr>
              <a:t>laáy</a:t>
            </a:r>
            <a:r>
              <a:rPr lang="en-US" dirty="0">
                <a:latin typeface="VNI-Avo" pitchFamily="2" charset="0"/>
              </a:rPr>
              <a:t> </a:t>
            </a:r>
            <a:r>
              <a:rPr lang="en-US" dirty="0" err="1">
                <a:latin typeface="VNI-Avo" pitchFamily="2" charset="0"/>
              </a:rPr>
              <a:t>tay</a:t>
            </a:r>
            <a:r>
              <a:rPr lang="en-US" dirty="0">
                <a:latin typeface="VNI-Avo" pitchFamily="2" charset="0"/>
              </a:rPr>
              <a:t> </a:t>
            </a:r>
            <a:r>
              <a:rPr lang="en-US" dirty="0" err="1">
                <a:latin typeface="VNI-Avo" pitchFamily="2" charset="0"/>
              </a:rPr>
              <a:t>meï</a:t>
            </a:r>
            <a:r>
              <a:rPr lang="en-US" dirty="0">
                <a:latin typeface="VNI-Avo" pitchFamily="2" charset="0"/>
              </a:rPr>
              <a:t>, </a:t>
            </a:r>
            <a:r>
              <a:rPr lang="en-US" dirty="0" err="1">
                <a:latin typeface="VNI-Avo" pitchFamily="2" charset="0"/>
              </a:rPr>
              <a:t>thieát</a:t>
            </a:r>
            <a:r>
              <a:rPr lang="en-US" dirty="0">
                <a:latin typeface="VNI-Avo" pitchFamily="2" charset="0"/>
              </a:rPr>
              <a:t> </a:t>
            </a:r>
            <a:r>
              <a:rPr lang="en-US" dirty="0" err="1">
                <a:latin typeface="VNI-Avo" pitchFamily="2" charset="0"/>
              </a:rPr>
              <a:t>tha</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 </a:t>
            </a:r>
            <a:r>
              <a:rPr lang="en-US" dirty="0" err="1">
                <a:latin typeface="VNI-Avo" pitchFamily="2" charset="0"/>
              </a:rPr>
              <a:t>Meï</a:t>
            </a:r>
            <a:r>
              <a:rPr lang="en-US" dirty="0">
                <a:latin typeface="VNI-Avo" pitchFamily="2" charset="0"/>
              </a:rPr>
              <a:t> </a:t>
            </a:r>
            <a:r>
              <a:rPr lang="en-US" dirty="0" err="1">
                <a:latin typeface="VNI-Avo" pitchFamily="2" charset="0"/>
              </a:rPr>
              <a:t>ôi</a:t>
            </a:r>
            <a:r>
              <a:rPr lang="en-US" dirty="0">
                <a:latin typeface="VNI-Avo" pitchFamily="2" charset="0"/>
              </a:rPr>
              <a:t> ! </a:t>
            </a:r>
            <a:r>
              <a:rPr lang="en-US" dirty="0" err="1">
                <a:latin typeface="VNI-Avo" pitchFamily="2" charset="0"/>
              </a:rPr>
              <a:t>Ngöôøi</a:t>
            </a:r>
            <a:r>
              <a:rPr lang="en-US" dirty="0">
                <a:latin typeface="VNI-Avo" pitchFamily="2" charset="0"/>
              </a:rPr>
              <a:t> ta </a:t>
            </a:r>
            <a:r>
              <a:rPr lang="en-US" dirty="0" err="1">
                <a:latin typeface="VNI-Avo" pitchFamily="2" charset="0"/>
              </a:rPr>
              <a:t>ai</a:t>
            </a:r>
            <a:r>
              <a:rPr lang="en-US" dirty="0">
                <a:latin typeface="VNI-Avo" pitchFamily="2" charset="0"/>
              </a:rPr>
              <a:t> </a:t>
            </a:r>
            <a:r>
              <a:rPr lang="en-US" dirty="0" err="1">
                <a:latin typeface="VNI-Avo" pitchFamily="2" charset="0"/>
              </a:rPr>
              <a:t>cuõng</a:t>
            </a:r>
            <a:r>
              <a:rPr lang="en-US" dirty="0">
                <a:latin typeface="VNI-Avo" pitchFamily="2" charset="0"/>
              </a:rPr>
              <a:t> </a:t>
            </a:r>
            <a:r>
              <a:rPr lang="en-US" dirty="0" err="1">
                <a:latin typeface="VNI-Avo" pitchFamily="2" charset="0"/>
              </a:rPr>
              <a:t>phaûi</a:t>
            </a:r>
            <a:r>
              <a:rPr lang="en-US" dirty="0">
                <a:latin typeface="VNI-Avo" pitchFamily="2" charset="0"/>
              </a:rPr>
              <a:t>  </a:t>
            </a:r>
            <a:r>
              <a:rPr lang="en-US" dirty="0" err="1">
                <a:latin typeface="VNI-Avo" pitchFamily="2" charset="0"/>
              </a:rPr>
              <a:t>coù</a:t>
            </a:r>
            <a:r>
              <a:rPr lang="en-US" dirty="0">
                <a:latin typeface="VNI-Avo" pitchFamily="2" charset="0"/>
              </a:rPr>
              <a:t> </a:t>
            </a:r>
            <a:r>
              <a:rPr lang="en-US" dirty="0" err="1">
                <a:latin typeface="VNI-Avo" pitchFamily="2" charset="0"/>
              </a:rPr>
              <a:t>moät</a:t>
            </a:r>
            <a:r>
              <a:rPr lang="en-US" dirty="0">
                <a:latin typeface="VNI-Avo" pitchFamily="2" charset="0"/>
              </a:rPr>
              <a:t> </a:t>
            </a:r>
            <a:r>
              <a:rPr lang="en-US" dirty="0" err="1">
                <a:latin typeface="VNI-Avo" pitchFamily="2" charset="0"/>
              </a:rPr>
              <a:t>ngheà</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ruoäng</a:t>
            </a:r>
            <a:r>
              <a:rPr lang="en-US" dirty="0">
                <a:latin typeface="VNI-Avo" pitchFamily="2" charset="0"/>
              </a:rPr>
              <a:t> hay </a:t>
            </a:r>
            <a:r>
              <a:rPr lang="en-US" dirty="0" err="1">
                <a:latin typeface="VNI-Avo" pitchFamily="2" charset="0"/>
              </a:rPr>
              <a:t>buoân</a:t>
            </a:r>
            <a:r>
              <a:rPr lang="en-US" dirty="0">
                <a:latin typeface="VNI-Avo" pitchFamily="2" charset="0"/>
              </a:rPr>
              <a:t> </a:t>
            </a:r>
            <a:r>
              <a:rPr lang="en-US" dirty="0" err="1">
                <a:latin typeface="VNI-Avo" pitchFamily="2" charset="0"/>
              </a:rPr>
              <a:t>baùn</a:t>
            </a:r>
            <a:r>
              <a:rPr lang="en-US" dirty="0">
                <a:latin typeface="VNI-Avo" pitchFamily="2" charset="0"/>
              </a:rPr>
              <a:t>, </a:t>
            </a:r>
            <a:r>
              <a:rPr lang="en-US" dirty="0" err="1">
                <a:latin typeface="VNI-Avo" pitchFamily="2" charset="0"/>
              </a:rPr>
              <a:t>laøm</a:t>
            </a:r>
            <a:r>
              <a:rPr lang="en-US" dirty="0">
                <a:latin typeface="VNI-Avo" pitchFamily="2" charset="0"/>
              </a:rPr>
              <a:t> </a:t>
            </a:r>
            <a:r>
              <a:rPr lang="en-US" dirty="0" err="1">
                <a:latin typeface="VNI-Avo" pitchFamily="2" charset="0"/>
              </a:rPr>
              <a:t>thaày</a:t>
            </a:r>
            <a:r>
              <a:rPr lang="en-US" dirty="0">
                <a:latin typeface="VNI-Avo" pitchFamily="2" charset="0"/>
              </a:rPr>
              <a:t> hay </a:t>
            </a:r>
            <a:r>
              <a:rPr lang="en-US" dirty="0" err="1">
                <a:latin typeface="VNI-Avo" pitchFamily="2" charset="0"/>
              </a:rPr>
              <a:t>laøm</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ñeàu</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troïng</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Chæ</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ai</a:t>
            </a:r>
            <a:r>
              <a:rPr lang="en-US" dirty="0">
                <a:latin typeface="VNI-Avo" pitchFamily="2" charset="0"/>
              </a:rPr>
              <a:t> </a:t>
            </a:r>
            <a:r>
              <a:rPr lang="en-US" dirty="0" err="1">
                <a:latin typeface="VNI-Avo" pitchFamily="2" charset="0"/>
              </a:rPr>
              <a:t>troäm</a:t>
            </a:r>
            <a:r>
              <a:rPr lang="en-US" dirty="0">
                <a:latin typeface="VNI-Avo" pitchFamily="2" charset="0"/>
              </a:rPr>
              <a:t> </a:t>
            </a:r>
            <a:r>
              <a:rPr lang="en-US" dirty="0" err="1">
                <a:latin typeface="VNI-Avo" pitchFamily="2" charset="0"/>
              </a:rPr>
              <a:t>caép</a:t>
            </a:r>
            <a:r>
              <a:rPr lang="en-US" dirty="0">
                <a:latin typeface="VNI-Avo" pitchFamily="2" charset="0"/>
              </a:rPr>
              <a:t> hay </a:t>
            </a:r>
            <a:r>
              <a:rPr lang="en-US" dirty="0" err="1">
                <a:latin typeface="VNI-Avo" pitchFamily="2" charset="0"/>
              </a:rPr>
              <a:t>aên</a:t>
            </a:r>
            <a:r>
              <a:rPr lang="en-US" dirty="0">
                <a:latin typeface="VNI-Avo" pitchFamily="2" charset="0"/>
              </a:rPr>
              <a:t> </a:t>
            </a:r>
            <a:r>
              <a:rPr lang="en-US" dirty="0" err="1">
                <a:latin typeface="VNI-Avo" pitchFamily="2" charset="0"/>
              </a:rPr>
              <a:t>baùm</a:t>
            </a:r>
            <a:r>
              <a:rPr lang="en-US" dirty="0">
                <a:latin typeface="VNI-Avo" pitchFamily="2" charset="0"/>
              </a:rPr>
              <a:t> </a:t>
            </a:r>
            <a:r>
              <a:rPr lang="en-US" dirty="0" err="1">
                <a:latin typeface="VNI-Avo" pitchFamily="2" charset="0"/>
              </a:rPr>
              <a:t>môùi</a:t>
            </a:r>
            <a:r>
              <a:rPr lang="en-US" dirty="0">
                <a:latin typeface="VNI-Avo" pitchFamily="2" charset="0"/>
              </a:rPr>
              <a:t> </a:t>
            </a:r>
            <a:r>
              <a:rPr lang="en-US" dirty="0" err="1">
                <a:latin typeface="VNI-Avo" pitchFamily="2" charset="0"/>
              </a:rPr>
              <a:t>ñaùng</a:t>
            </a:r>
            <a:r>
              <a:rPr lang="en-US" dirty="0">
                <a:latin typeface="VNI-Avo" pitchFamily="2" charset="0"/>
              </a:rPr>
              <a:t> </a:t>
            </a:r>
            <a:r>
              <a:rPr lang="en-US" dirty="0" err="1">
                <a:latin typeface="VNI-Avo" pitchFamily="2" charset="0"/>
              </a:rPr>
              <a:t>bò</a:t>
            </a:r>
            <a:r>
              <a:rPr lang="en-US" dirty="0">
                <a:latin typeface="VNI-Avo" pitchFamily="2" charset="0"/>
              </a:rPr>
              <a:t> </a:t>
            </a:r>
            <a:r>
              <a:rPr lang="en-US" dirty="0" err="1">
                <a:latin typeface="VNI-Avo" pitchFamily="2" charset="0"/>
              </a:rPr>
              <a:t>coi</a:t>
            </a:r>
            <a:r>
              <a:rPr lang="en-US" dirty="0">
                <a:latin typeface="VNI-Avo" pitchFamily="2" charset="0"/>
              </a:rPr>
              <a:t> </a:t>
            </a:r>
            <a:r>
              <a:rPr lang="en-US" dirty="0" err="1">
                <a:latin typeface="VNI-Avo" pitchFamily="2" charset="0"/>
              </a:rPr>
              <a:t>thöôøng</a:t>
            </a:r>
            <a:r>
              <a:rPr lang="en-US" dirty="0">
                <a:latin typeface="VNI-Avo" pitchFamily="2" charset="0"/>
              </a:rPr>
              <a:t>.</a:t>
            </a:r>
          </a:p>
          <a:p>
            <a:pPr algn="just"/>
            <a:endParaRPr lang="en-US" sz="300" dirty="0">
              <a:latin typeface="VNI-Avo" pitchFamily="2" charset="0"/>
            </a:endParaRPr>
          </a:p>
          <a:p>
            <a:pPr algn="just"/>
            <a:r>
              <a:rPr lang="en-US" dirty="0">
                <a:latin typeface="VNI-Avo" pitchFamily="2" charset="0"/>
              </a:rPr>
              <a:t>     </a:t>
            </a:r>
            <a:r>
              <a:rPr lang="en-US" dirty="0" err="1">
                <a:latin typeface="VNI-Avo" pitchFamily="2" charset="0"/>
              </a:rPr>
              <a:t>Baát</a:t>
            </a:r>
            <a:r>
              <a:rPr lang="en-US" dirty="0">
                <a:latin typeface="VNI-Avo" pitchFamily="2" charset="0"/>
              </a:rPr>
              <a:t> </a:t>
            </a:r>
            <a:r>
              <a:rPr lang="en-US" dirty="0" err="1">
                <a:latin typeface="VNI-Avo" pitchFamily="2" charset="0"/>
              </a:rPr>
              <a:t>giaùc</a:t>
            </a:r>
            <a:r>
              <a:rPr lang="en-US" dirty="0">
                <a:latin typeface="VNI-Avo" pitchFamily="2" charset="0"/>
              </a:rPr>
              <a:t>, </a:t>
            </a:r>
            <a:r>
              <a:rPr lang="en-US" dirty="0" err="1">
                <a:latin typeface="VNI-Avo" pitchFamily="2" charset="0"/>
              </a:rPr>
              <a:t>em</a:t>
            </a:r>
            <a:r>
              <a:rPr lang="en-US" dirty="0">
                <a:latin typeface="VNI-Avo" pitchFamily="2" charset="0"/>
              </a:rPr>
              <a:t> </a:t>
            </a:r>
            <a:r>
              <a:rPr lang="en-US" dirty="0" err="1">
                <a:latin typeface="VNI-Avo" pitchFamily="2" charset="0"/>
              </a:rPr>
              <a:t>laïi</a:t>
            </a:r>
            <a:r>
              <a:rPr lang="en-US" dirty="0">
                <a:latin typeface="VNI-Avo" pitchFamily="2" charset="0"/>
              </a:rPr>
              <a:t> </a:t>
            </a:r>
            <a:r>
              <a:rPr lang="en-US" dirty="0" err="1">
                <a:latin typeface="VNI-Avo" pitchFamily="2" charset="0"/>
              </a:rPr>
              <a:t>nhôù</a:t>
            </a:r>
            <a:r>
              <a:rPr lang="en-US" dirty="0">
                <a:latin typeface="VNI-Avo" pitchFamily="2" charset="0"/>
              </a:rPr>
              <a:t> </a:t>
            </a:r>
            <a:r>
              <a:rPr lang="en-US" dirty="0" err="1">
                <a:latin typeface="VNI-Avo" pitchFamily="2" charset="0"/>
              </a:rPr>
              <a:t>ñeán</a:t>
            </a:r>
            <a:r>
              <a:rPr lang="en-US" dirty="0">
                <a:latin typeface="VNI-Avo" pitchFamily="2" charset="0"/>
              </a:rPr>
              <a:t> </a:t>
            </a:r>
            <a:r>
              <a:rPr lang="en-US" dirty="0" err="1">
                <a:latin typeface="VNI-Avo" pitchFamily="2" charset="0"/>
              </a:rPr>
              <a:t>ba</a:t>
            </a:r>
            <a:r>
              <a:rPr lang="en-US" dirty="0">
                <a:latin typeface="VNI-Avo" pitchFamily="2" charset="0"/>
              </a:rPr>
              <a:t> </a:t>
            </a:r>
            <a:r>
              <a:rPr lang="en-US" dirty="0" err="1">
                <a:latin typeface="VNI-Avo" pitchFamily="2" charset="0"/>
              </a:rPr>
              <a:t>ngöôøi</a:t>
            </a:r>
            <a:r>
              <a:rPr lang="en-US" dirty="0">
                <a:latin typeface="VNI-Avo" pitchFamily="2" charset="0"/>
              </a:rPr>
              <a:t> </a:t>
            </a:r>
            <a:r>
              <a:rPr lang="en-US" dirty="0" err="1">
                <a:latin typeface="VNI-Avo" pitchFamily="2" charset="0"/>
              </a:rPr>
              <a:t>thôï</a:t>
            </a:r>
            <a:r>
              <a:rPr lang="en-US" dirty="0">
                <a:latin typeface="VNI-Avo" pitchFamily="2" charset="0"/>
              </a:rPr>
              <a:t> </a:t>
            </a:r>
            <a:r>
              <a:rPr lang="en-US" dirty="0" err="1">
                <a:latin typeface="VNI-Avo" pitchFamily="2" charset="0"/>
              </a:rPr>
              <a:t>nheã</a:t>
            </a:r>
            <a:r>
              <a:rPr lang="en-US" dirty="0">
                <a:latin typeface="VNI-Avo" pitchFamily="2" charset="0"/>
              </a:rPr>
              <a:t> </a:t>
            </a:r>
            <a:r>
              <a:rPr lang="en-US" dirty="0" err="1">
                <a:latin typeface="VNI-Avo" pitchFamily="2" charset="0"/>
              </a:rPr>
              <a:t>nhaïi</a:t>
            </a:r>
            <a:r>
              <a:rPr lang="en-US" dirty="0">
                <a:latin typeface="VNI-Avo" pitchFamily="2" charset="0"/>
              </a:rPr>
              <a:t> </a:t>
            </a:r>
            <a:r>
              <a:rPr lang="en-US" dirty="0" err="1">
                <a:latin typeface="VNI-Avo" pitchFamily="2" charset="0"/>
              </a:rPr>
              <a:t>moà</a:t>
            </a:r>
            <a:r>
              <a:rPr lang="en-US" dirty="0">
                <a:latin typeface="VNI-Avo" pitchFamily="2" charset="0"/>
              </a:rPr>
              <a:t> </a:t>
            </a:r>
            <a:r>
              <a:rPr lang="en-US" dirty="0" err="1">
                <a:latin typeface="VNI-Avo" pitchFamily="2" charset="0"/>
              </a:rPr>
              <a:t>hoâi</a:t>
            </a:r>
            <a:r>
              <a:rPr lang="en-US" dirty="0">
                <a:latin typeface="VNI-Avo" pitchFamily="2" charset="0"/>
              </a:rPr>
              <a:t> </a:t>
            </a:r>
            <a:r>
              <a:rPr lang="en-US" dirty="0" err="1">
                <a:latin typeface="VNI-Avo" pitchFamily="2" charset="0"/>
              </a:rPr>
              <a:t>maø</a:t>
            </a:r>
            <a:r>
              <a:rPr lang="en-US" dirty="0">
                <a:latin typeface="VNI-Avo" pitchFamily="2" charset="0"/>
              </a:rPr>
              <a:t> </a:t>
            </a:r>
            <a:r>
              <a:rPr lang="en-US" dirty="0" err="1">
                <a:latin typeface="VNI-Avo" pitchFamily="2" charset="0"/>
              </a:rPr>
              <a:t>vaãn</a:t>
            </a:r>
            <a:r>
              <a:rPr lang="en-US" dirty="0">
                <a:latin typeface="VNI-Avo" pitchFamily="2" charset="0"/>
              </a:rPr>
              <a:t> </a:t>
            </a:r>
            <a:r>
              <a:rPr lang="en-US" dirty="0" err="1">
                <a:latin typeface="VNI-Avo" pitchFamily="2" charset="0"/>
              </a:rPr>
              <a:t>vui</a:t>
            </a:r>
            <a:r>
              <a:rPr lang="en-US" dirty="0">
                <a:latin typeface="VNI-Avo" pitchFamily="2" charset="0"/>
              </a:rPr>
              <a:t> </a:t>
            </a:r>
            <a:r>
              <a:rPr lang="en-US" dirty="0" err="1">
                <a:latin typeface="VNI-Avo" pitchFamily="2" charset="0"/>
              </a:rPr>
              <a:t>veû</a:t>
            </a:r>
            <a:r>
              <a:rPr lang="en-US" dirty="0">
                <a:latin typeface="VNI-Avo" pitchFamily="2" charset="0"/>
              </a:rPr>
              <a:t> </a:t>
            </a:r>
            <a:r>
              <a:rPr lang="en-US" dirty="0" err="1">
                <a:latin typeface="VNI-Avo" pitchFamily="2" charset="0"/>
              </a:rPr>
              <a:t>beân</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beã</a:t>
            </a:r>
            <a:r>
              <a:rPr lang="en-US" dirty="0">
                <a:latin typeface="VNI-Avo" pitchFamily="2" charset="0"/>
              </a:rPr>
              <a:t> </a:t>
            </a:r>
            <a:r>
              <a:rPr lang="en-US" dirty="0" err="1">
                <a:latin typeface="VNI-Avo" pitchFamily="2" charset="0"/>
              </a:rPr>
              <a:t>thoåi</a:t>
            </a:r>
            <a:r>
              <a:rPr lang="en-US" dirty="0">
                <a:latin typeface="VNI-Avo" pitchFamily="2" charset="0"/>
              </a:rPr>
              <a:t> “</a:t>
            </a:r>
            <a:r>
              <a:rPr lang="en-US" dirty="0" err="1">
                <a:latin typeface="VNI-Avo" pitchFamily="2" charset="0"/>
              </a:rPr>
              <a:t>phì</a:t>
            </a:r>
            <a:r>
              <a:rPr lang="en-US" dirty="0">
                <a:latin typeface="VNI-Avo" pitchFamily="2" charset="0"/>
              </a:rPr>
              <a:t> </a:t>
            </a:r>
            <a:r>
              <a:rPr lang="en-US" dirty="0" err="1">
                <a:latin typeface="VNI-Avo" pitchFamily="2" charset="0"/>
              </a:rPr>
              <a:t>phaøo</a:t>
            </a:r>
            <a:r>
              <a:rPr lang="en-US" dirty="0">
                <a:latin typeface="VNI-Avo" pitchFamily="2" charset="0"/>
              </a:rPr>
              <a:t>”, </a:t>
            </a:r>
            <a:r>
              <a:rPr lang="en-US" dirty="0" err="1">
                <a:latin typeface="VNI-Avo" pitchFamily="2" charset="0"/>
              </a:rPr>
              <a:t>tieáng</a:t>
            </a:r>
            <a:r>
              <a:rPr lang="en-US" dirty="0">
                <a:latin typeface="VNI-Avo" pitchFamily="2" charset="0"/>
              </a:rPr>
              <a:t> </a:t>
            </a:r>
            <a:r>
              <a:rPr lang="en-US" dirty="0" err="1">
                <a:latin typeface="VNI-Avo" pitchFamily="2" charset="0"/>
              </a:rPr>
              <a:t>buùa</a:t>
            </a:r>
            <a:r>
              <a:rPr lang="en-US" dirty="0">
                <a:latin typeface="VNI-Avo" pitchFamily="2" charset="0"/>
              </a:rPr>
              <a:t> con, </a:t>
            </a:r>
            <a:r>
              <a:rPr lang="en-US" dirty="0" err="1">
                <a:latin typeface="VNI-Avo" pitchFamily="2" charset="0"/>
              </a:rPr>
              <a:t>buùa</a:t>
            </a:r>
            <a:r>
              <a:rPr lang="en-US" dirty="0">
                <a:latin typeface="VNI-Avo" pitchFamily="2" charset="0"/>
              </a:rPr>
              <a:t> </a:t>
            </a:r>
            <a:r>
              <a:rPr lang="en-US" dirty="0" err="1">
                <a:latin typeface="VNI-Avo" pitchFamily="2" charset="0"/>
              </a:rPr>
              <a:t>lôùn</a:t>
            </a:r>
            <a:r>
              <a:rPr lang="en-US" dirty="0">
                <a:latin typeface="VNI-Avo" pitchFamily="2" charset="0"/>
              </a:rPr>
              <a:t> </a:t>
            </a:r>
            <a:r>
              <a:rPr lang="en-US" dirty="0" err="1">
                <a:latin typeface="VNI-Avo" pitchFamily="2" charset="0"/>
              </a:rPr>
              <a:t>theo</a:t>
            </a:r>
            <a:r>
              <a:rPr lang="en-US" dirty="0">
                <a:latin typeface="VNI-Avo" pitchFamily="2" charset="0"/>
              </a:rPr>
              <a:t> </a:t>
            </a:r>
            <a:r>
              <a:rPr lang="en-US" dirty="0" err="1">
                <a:latin typeface="VNI-Avo" pitchFamily="2" charset="0"/>
              </a:rPr>
              <a:t>nhau</a:t>
            </a:r>
            <a:r>
              <a:rPr lang="en-US" dirty="0">
                <a:latin typeface="VNI-Avo" pitchFamily="2" charset="0"/>
              </a:rPr>
              <a:t> </a:t>
            </a:r>
            <a:r>
              <a:rPr lang="en-US" dirty="0" err="1">
                <a:latin typeface="VNI-Avo" pitchFamily="2" charset="0"/>
              </a:rPr>
              <a:t>ñaäp</a:t>
            </a:r>
            <a:r>
              <a:rPr lang="en-US" dirty="0">
                <a:latin typeface="VNI-Avo" pitchFamily="2" charset="0"/>
              </a:rPr>
              <a:t> “</a:t>
            </a:r>
            <a:r>
              <a:rPr lang="en-US" dirty="0" err="1">
                <a:latin typeface="VNI-Avo" pitchFamily="2" charset="0"/>
              </a:rPr>
              <a:t>cuùc</a:t>
            </a:r>
            <a:r>
              <a:rPr lang="en-US" dirty="0">
                <a:latin typeface="VNI-Avo" pitchFamily="2" charset="0"/>
              </a:rPr>
              <a:t> </a:t>
            </a:r>
            <a:r>
              <a:rPr lang="en-US" dirty="0" err="1">
                <a:latin typeface="VNI-Avo" pitchFamily="2" charset="0"/>
              </a:rPr>
              <a:t>caéc</a:t>
            </a:r>
            <a:r>
              <a:rPr lang="en-US" dirty="0">
                <a:latin typeface="VNI-Avo" pitchFamily="2" charset="0"/>
              </a:rPr>
              <a:t>” </a:t>
            </a:r>
            <a:r>
              <a:rPr lang="en-US" dirty="0" err="1">
                <a:latin typeface="VNI-Avo" pitchFamily="2" charset="0"/>
              </a:rPr>
              <a:t>vaø</a:t>
            </a:r>
            <a:r>
              <a:rPr lang="en-US" dirty="0">
                <a:latin typeface="VNI-Avo" pitchFamily="2" charset="0"/>
              </a:rPr>
              <a:t> </a:t>
            </a:r>
            <a:r>
              <a:rPr lang="en-US" dirty="0" err="1">
                <a:latin typeface="VNI-Avo" pitchFamily="2" charset="0"/>
              </a:rPr>
              <a:t>nhöõng</a:t>
            </a:r>
            <a:r>
              <a:rPr lang="en-US" dirty="0">
                <a:latin typeface="VNI-Avo" pitchFamily="2" charset="0"/>
              </a:rPr>
              <a:t> </a:t>
            </a:r>
            <a:r>
              <a:rPr lang="en-US" dirty="0" err="1">
                <a:latin typeface="VNI-Avo" pitchFamily="2" charset="0"/>
              </a:rPr>
              <a:t>taøn</a:t>
            </a:r>
            <a:r>
              <a:rPr lang="en-US" dirty="0">
                <a:latin typeface="VNI-Avo" pitchFamily="2" charset="0"/>
              </a:rPr>
              <a:t> </a:t>
            </a:r>
            <a:r>
              <a:rPr lang="en-US" dirty="0" err="1">
                <a:latin typeface="VNI-Avo" pitchFamily="2" charset="0"/>
              </a:rPr>
              <a:t>löûa</a:t>
            </a:r>
            <a:r>
              <a:rPr lang="en-US" dirty="0">
                <a:latin typeface="VNI-Avo" pitchFamily="2" charset="0"/>
              </a:rPr>
              <a:t> </a:t>
            </a:r>
            <a:r>
              <a:rPr lang="en-US" dirty="0" err="1">
                <a:latin typeface="VNI-Avo" pitchFamily="2" charset="0"/>
              </a:rPr>
              <a:t>ñoû</a:t>
            </a:r>
            <a:r>
              <a:rPr lang="en-US" dirty="0">
                <a:latin typeface="VNI-Avo" pitchFamily="2" charset="0"/>
              </a:rPr>
              <a:t> </a:t>
            </a:r>
            <a:r>
              <a:rPr lang="en-US" dirty="0" err="1">
                <a:latin typeface="VNI-Avo" pitchFamily="2" charset="0"/>
              </a:rPr>
              <a:t>hoàng</a:t>
            </a:r>
            <a:r>
              <a:rPr lang="en-US" dirty="0">
                <a:latin typeface="VNI-Avo" pitchFamily="2" charset="0"/>
              </a:rPr>
              <a:t>, </a:t>
            </a:r>
            <a:r>
              <a:rPr lang="en-US" dirty="0" err="1">
                <a:latin typeface="VNI-Avo" pitchFamily="2" charset="0"/>
              </a:rPr>
              <a:t>baén</a:t>
            </a:r>
            <a:r>
              <a:rPr lang="en-US" dirty="0">
                <a:latin typeface="VNI-Avo" pitchFamily="2" charset="0"/>
              </a:rPr>
              <a:t> </a:t>
            </a:r>
            <a:r>
              <a:rPr lang="en-US" dirty="0" err="1">
                <a:latin typeface="VNI-Avo" pitchFamily="2" charset="0"/>
              </a:rPr>
              <a:t>toùe</a:t>
            </a:r>
            <a:r>
              <a:rPr lang="en-US" dirty="0">
                <a:latin typeface="VNI-Avo" pitchFamily="2" charset="0"/>
              </a:rPr>
              <a:t> </a:t>
            </a:r>
            <a:r>
              <a:rPr lang="en-US" dirty="0" err="1">
                <a:latin typeface="VNI-Avo" pitchFamily="2" charset="0"/>
              </a:rPr>
              <a:t>leân</a:t>
            </a:r>
            <a:r>
              <a:rPr lang="en-US" dirty="0">
                <a:latin typeface="VNI-Avo" pitchFamily="2" charset="0"/>
              </a:rPr>
              <a:t> </a:t>
            </a:r>
            <a:r>
              <a:rPr lang="en-US" dirty="0" err="1">
                <a:latin typeface="VNI-Avo" pitchFamily="2" charset="0"/>
              </a:rPr>
              <a:t>nhö</a:t>
            </a:r>
            <a:r>
              <a:rPr lang="en-US" dirty="0">
                <a:latin typeface="VNI-Avo" pitchFamily="2" charset="0"/>
              </a:rPr>
              <a:t> </a:t>
            </a:r>
            <a:r>
              <a:rPr lang="en-US" dirty="0" err="1">
                <a:latin typeface="VNI-Avo" pitchFamily="2" charset="0"/>
              </a:rPr>
              <a:t>khi</a:t>
            </a:r>
            <a:r>
              <a:rPr lang="en-US" dirty="0">
                <a:latin typeface="VNI-Avo" pitchFamily="2" charset="0"/>
              </a:rPr>
              <a:t> </a:t>
            </a:r>
            <a:r>
              <a:rPr lang="en-US" dirty="0" err="1">
                <a:latin typeface="VNI-Avo" pitchFamily="2" charset="0"/>
              </a:rPr>
              <a:t>ñoát</a:t>
            </a:r>
            <a:r>
              <a:rPr lang="en-US" dirty="0">
                <a:latin typeface="VNI-Avo" pitchFamily="2" charset="0"/>
              </a:rPr>
              <a:t> </a:t>
            </a:r>
            <a:r>
              <a:rPr lang="en-US" dirty="0" err="1">
                <a:latin typeface="VNI-Avo" pitchFamily="2" charset="0"/>
              </a:rPr>
              <a:t>caây</a:t>
            </a:r>
            <a:r>
              <a:rPr lang="en-US" dirty="0">
                <a:latin typeface="VNI-Avo" pitchFamily="2" charset="0"/>
              </a:rPr>
              <a:t> </a:t>
            </a:r>
            <a:r>
              <a:rPr lang="en-US" dirty="0" err="1">
                <a:latin typeface="VNI-Avo" pitchFamily="2" charset="0"/>
              </a:rPr>
              <a:t>boâng</a:t>
            </a:r>
            <a:r>
              <a:rPr lang="en-US" dirty="0">
                <a:latin typeface="VNI-Avo" pitchFamily="2" charset="0"/>
              </a:rPr>
              <a:t>.</a:t>
            </a:r>
          </a:p>
        </p:txBody>
      </p:sp>
      <p:sp>
        <p:nvSpPr>
          <p:cNvPr id="3" name="TextBox 2"/>
          <p:cNvSpPr txBox="1"/>
          <p:nvPr/>
        </p:nvSpPr>
        <p:spPr>
          <a:xfrm>
            <a:off x="67377" y="47778"/>
            <a:ext cx="346510" cy="369332"/>
          </a:xfrm>
          <a:prstGeom prst="rect">
            <a:avLst/>
          </a:prstGeom>
          <a:noFill/>
        </p:spPr>
        <p:txBody>
          <a:bodyPr wrap="square" rtlCol="0">
            <a:spAutoFit/>
          </a:bodyPr>
          <a:lstStyle/>
          <a:p>
            <a:r>
              <a:rPr lang="en-US" sz="1800" b="1" dirty="0">
                <a:solidFill>
                  <a:schemeClr val="accent3">
                    <a:lumMod val="75000"/>
                  </a:schemeClr>
                </a:solidFill>
              </a:rPr>
              <a:t>2</a:t>
            </a:r>
          </a:p>
        </p:txBody>
      </p:sp>
      <p:sp>
        <p:nvSpPr>
          <p:cNvPr id="4" name="Rectangle 3"/>
          <p:cNvSpPr/>
          <p:nvPr/>
        </p:nvSpPr>
        <p:spPr>
          <a:xfrm>
            <a:off x="182882" y="2406397"/>
            <a:ext cx="5832908" cy="523220"/>
          </a:xfrm>
          <a:prstGeom prst="rect">
            <a:avLst/>
          </a:prstGeom>
          <a:noFill/>
          <a:ln w="28575">
            <a:solidFill>
              <a:schemeClr val="accent1">
                <a:lumMod val="75000"/>
              </a:schemeClr>
            </a:solidFill>
            <a:prstDash val="dashDot"/>
          </a:ln>
        </p:spPr>
        <p:txBody>
          <a:bodyPr wrap="square">
            <a:spAutoFit/>
          </a:bodyPr>
          <a:lstStyle/>
          <a:p>
            <a:pPr algn="just"/>
            <a:r>
              <a:rPr lang="en-US" sz="2800" b="1" dirty="0" err="1"/>
              <a:t>Cương</a:t>
            </a:r>
            <a:r>
              <a:rPr lang="en-US" sz="2800" b="1" dirty="0"/>
              <a:t> </a:t>
            </a:r>
            <a:r>
              <a:rPr lang="en-US" sz="2800" b="1" dirty="0" err="1"/>
              <a:t>thuyết</a:t>
            </a:r>
            <a:r>
              <a:rPr lang="en-US" sz="2800" b="1" dirty="0"/>
              <a:t> </a:t>
            </a:r>
            <a:r>
              <a:rPr lang="en-US" sz="2800" b="1" dirty="0" err="1"/>
              <a:t>phục</a:t>
            </a:r>
            <a:r>
              <a:rPr lang="en-US" sz="2800" b="1" dirty="0"/>
              <a:t> </a:t>
            </a:r>
            <a:r>
              <a:rPr lang="en-US" sz="2800" b="1" dirty="0" err="1"/>
              <a:t>mẹ</a:t>
            </a:r>
            <a:r>
              <a:rPr lang="en-US" sz="2800" b="1" dirty="0"/>
              <a:t> </a:t>
            </a:r>
            <a:r>
              <a:rPr lang="en-US" sz="2800" b="1" dirty="0" err="1"/>
              <a:t>thế</a:t>
            </a:r>
            <a:r>
              <a:rPr lang="en-US" sz="2800" b="1" dirty="0"/>
              <a:t> </a:t>
            </a:r>
            <a:r>
              <a:rPr lang="en-US" sz="2800" b="1" dirty="0" err="1"/>
              <a:t>nào</a:t>
            </a:r>
            <a:r>
              <a:rPr lang="en-US" sz="2800" b="1" dirty="0"/>
              <a:t>?</a:t>
            </a:r>
          </a:p>
        </p:txBody>
      </p:sp>
      <p:grpSp>
        <p:nvGrpSpPr>
          <p:cNvPr id="10" name="Group 9"/>
          <p:cNvGrpSpPr/>
          <p:nvPr/>
        </p:nvGrpSpPr>
        <p:grpSpPr>
          <a:xfrm>
            <a:off x="182882" y="3174178"/>
            <a:ext cx="8789922" cy="1737360"/>
            <a:chOff x="240631" y="3182705"/>
            <a:chExt cx="8789922" cy="1737360"/>
          </a:xfrm>
        </p:grpSpPr>
        <p:sp>
          <p:nvSpPr>
            <p:cNvPr id="9" name="Rounded Rectangle 8"/>
            <p:cNvSpPr/>
            <p:nvPr/>
          </p:nvSpPr>
          <p:spPr>
            <a:xfrm>
              <a:off x="240631" y="3182705"/>
              <a:ext cx="8778240" cy="1737360"/>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5" name="Rectangle 4"/>
            <p:cNvSpPr/>
            <p:nvPr/>
          </p:nvSpPr>
          <p:spPr>
            <a:xfrm>
              <a:off x="252313" y="3370430"/>
              <a:ext cx="8778240" cy="1361911"/>
            </a:xfrm>
            <a:prstGeom prst="rect">
              <a:avLst/>
            </a:prstGeom>
          </p:spPr>
          <p:txBody>
            <a:bodyPr wrap="square">
              <a:spAutoFit/>
            </a:bodyPr>
            <a:lstStyle/>
            <a:p>
              <a:pPr algn="just"/>
              <a:r>
                <a:rPr lang="vi-VN" sz="2750" dirty="0"/>
                <a:t>Cương nghèn nghẹn nắm lấy tay mẹ. Em nói với mẹ bằng những lời thiết tha: nghề nào cũng đáng trọng, chỉ có ai trộm cắp hay ăn bám mới đáng bị coi thường.</a:t>
              </a:r>
              <a:endParaRPr lang="en-US" sz="2750" dirty="0"/>
            </a:p>
          </p:txBody>
        </p:sp>
      </p:grpSp>
    </p:spTree>
    <p:extLst>
      <p:ext uri="{BB962C8B-B14F-4D97-AF65-F5344CB8AC3E}">
        <p14:creationId xmlns:p14="http://schemas.microsoft.com/office/powerpoint/2010/main" val="415085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grpSp>
        <p:nvGrpSpPr>
          <p:cNvPr id="1379" name="Google Shape;1379;p37"/>
          <p:cNvGrpSpPr/>
          <p:nvPr/>
        </p:nvGrpSpPr>
        <p:grpSpPr>
          <a:xfrm>
            <a:off x="-9299" y="-7859"/>
            <a:ext cx="3744553" cy="2532781"/>
            <a:chOff x="-94535" y="1102932"/>
            <a:chExt cx="6427313" cy="4347375"/>
          </a:xfrm>
        </p:grpSpPr>
        <p:grpSp>
          <p:nvGrpSpPr>
            <p:cNvPr id="1380" name="Google Shape;1380;p37"/>
            <p:cNvGrpSpPr/>
            <p:nvPr/>
          </p:nvGrpSpPr>
          <p:grpSpPr>
            <a:xfrm>
              <a:off x="-94535" y="1102932"/>
              <a:ext cx="6427313" cy="4347375"/>
              <a:chOff x="1079325" y="238100"/>
              <a:chExt cx="5429850" cy="3672700"/>
            </a:xfrm>
          </p:grpSpPr>
          <p:sp>
            <p:nvSpPr>
              <p:cNvPr id="1381" name="Google Shape;1381;p37"/>
              <p:cNvSpPr/>
              <p:nvPr/>
            </p:nvSpPr>
            <p:spPr>
              <a:xfrm>
                <a:off x="1079325" y="238100"/>
                <a:ext cx="5429850" cy="3618675"/>
              </a:xfrm>
              <a:custGeom>
                <a:avLst/>
                <a:gdLst/>
                <a:ahLst/>
                <a:cxnLst/>
                <a:rect l="l" t="t" r="r" b="b"/>
                <a:pathLst>
                  <a:path w="217194" h="144747" extrusionOk="0">
                    <a:moveTo>
                      <a:pt x="68836" y="1"/>
                    </a:moveTo>
                    <a:cubicBezTo>
                      <a:pt x="65851" y="1"/>
                      <a:pt x="62851" y="281"/>
                      <a:pt x="59923" y="816"/>
                    </a:cubicBezTo>
                    <a:cubicBezTo>
                      <a:pt x="56378" y="1466"/>
                      <a:pt x="52387" y="2822"/>
                      <a:pt x="51112" y="6192"/>
                    </a:cubicBezTo>
                    <a:cubicBezTo>
                      <a:pt x="50799" y="6160"/>
                      <a:pt x="50487" y="6145"/>
                      <a:pt x="50177" y="6145"/>
                    </a:cubicBezTo>
                    <a:cubicBezTo>
                      <a:pt x="43486" y="6145"/>
                      <a:pt x="37362" y="13251"/>
                      <a:pt x="35046" y="18794"/>
                    </a:cubicBezTo>
                    <a:cubicBezTo>
                      <a:pt x="32357" y="25234"/>
                      <a:pt x="32256" y="32443"/>
                      <a:pt x="32699" y="39408"/>
                    </a:cubicBezTo>
                    <a:cubicBezTo>
                      <a:pt x="32855" y="41876"/>
                      <a:pt x="33075" y="44342"/>
                      <a:pt x="33404" y="46793"/>
                    </a:cubicBezTo>
                    <a:cubicBezTo>
                      <a:pt x="34421" y="54380"/>
                      <a:pt x="24981" y="55695"/>
                      <a:pt x="20111" y="59070"/>
                    </a:cubicBezTo>
                    <a:cubicBezTo>
                      <a:pt x="15112" y="62536"/>
                      <a:pt x="11593" y="67998"/>
                      <a:pt x="10272" y="73935"/>
                    </a:cubicBezTo>
                    <a:cubicBezTo>
                      <a:pt x="8953" y="79872"/>
                      <a:pt x="9794" y="86228"/>
                      <a:pt x="12397" y="91725"/>
                    </a:cubicBezTo>
                    <a:cubicBezTo>
                      <a:pt x="12346" y="91619"/>
                      <a:pt x="12251" y="91570"/>
                      <a:pt x="12116" y="91570"/>
                    </a:cubicBezTo>
                    <a:cubicBezTo>
                      <a:pt x="10548" y="91570"/>
                      <a:pt x="3741" y="98274"/>
                      <a:pt x="3240" y="99008"/>
                    </a:cubicBezTo>
                    <a:cubicBezTo>
                      <a:pt x="596" y="102875"/>
                      <a:pt x="1" y="106422"/>
                      <a:pt x="330" y="110985"/>
                    </a:cubicBezTo>
                    <a:cubicBezTo>
                      <a:pt x="1120" y="122011"/>
                      <a:pt x="2828" y="132952"/>
                      <a:pt x="5434" y="143696"/>
                    </a:cubicBezTo>
                    <a:lnTo>
                      <a:pt x="61845" y="142888"/>
                    </a:lnTo>
                    <a:cubicBezTo>
                      <a:pt x="76868" y="142673"/>
                      <a:pt x="91895" y="142459"/>
                      <a:pt x="106919" y="142459"/>
                    </a:cubicBezTo>
                    <a:cubicBezTo>
                      <a:pt x="119501" y="142459"/>
                      <a:pt x="132081" y="142609"/>
                      <a:pt x="144656" y="143037"/>
                    </a:cubicBezTo>
                    <a:cubicBezTo>
                      <a:pt x="162021" y="143628"/>
                      <a:pt x="179390" y="144746"/>
                      <a:pt x="196756" y="144746"/>
                    </a:cubicBezTo>
                    <a:cubicBezTo>
                      <a:pt x="200791" y="144746"/>
                      <a:pt x="204827" y="144686"/>
                      <a:pt x="208863" y="144544"/>
                    </a:cubicBezTo>
                    <a:cubicBezTo>
                      <a:pt x="211245" y="144460"/>
                      <a:pt x="213963" y="144177"/>
                      <a:pt x="215362" y="142246"/>
                    </a:cubicBezTo>
                    <a:cubicBezTo>
                      <a:pt x="217194" y="139716"/>
                      <a:pt x="215995" y="136282"/>
                      <a:pt x="215883" y="133474"/>
                    </a:cubicBezTo>
                    <a:cubicBezTo>
                      <a:pt x="215796" y="131265"/>
                      <a:pt x="216552" y="129221"/>
                      <a:pt x="216380" y="126996"/>
                    </a:cubicBezTo>
                    <a:cubicBezTo>
                      <a:pt x="215947" y="121394"/>
                      <a:pt x="213146" y="115837"/>
                      <a:pt x="209131" y="111958"/>
                    </a:cubicBezTo>
                    <a:cubicBezTo>
                      <a:pt x="208650" y="111493"/>
                      <a:pt x="208149" y="111050"/>
                      <a:pt x="207629" y="110628"/>
                    </a:cubicBezTo>
                    <a:cubicBezTo>
                      <a:pt x="203330" y="107141"/>
                      <a:pt x="197804" y="105182"/>
                      <a:pt x="192268" y="105182"/>
                    </a:cubicBezTo>
                    <a:cubicBezTo>
                      <a:pt x="191604" y="105182"/>
                      <a:pt x="190940" y="105211"/>
                      <a:pt x="190278" y="105268"/>
                    </a:cubicBezTo>
                    <a:cubicBezTo>
                      <a:pt x="188637" y="105410"/>
                      <a:pt x="186802" y="105857"/>
                      <a:pt x="185984" y="107286"/>
                    </a:cubicBezTo>
                    <a:cubicBezTo>
                      <a:pt x="186194" y="102057"/>
                      <a:pt x="185874" y="96822"/>
                      <a:pt x="185029" y="91658"/>
                    </a:cubicBezTo>
                    <a:cubicBezTo>
                      <a:pt x="184396" y="87793"/>
                      <a:pt x="183454" y="83940"/>
                      <a:pt x="181715" y="80431"/>
                    </a:cubicBezTo>
                    <a:cubicBezTo>
                      <a:pt x="178718" y="74385"/>
                      <a:pt x="173408" y="69620"/>
                      <a:pt x="167284" y="66786"/>
                    </a:cubicBezTo>
                    <a:cubicBezTo>
                      <a:pt x="162138" y="64405"/>
                      <a:pt x="156447" y="63338"/>
                      <a:pt x="150766" y="63338"/>
                    </a:cubicBezTo>
                    <a:cubicBezTo>
                      <a:pt x="149686" y="63338"/>
                      <a:pt x="148606" y="63377"/>
                      <a:pt x="147530" y="63452"/>
                    </a:cubicBezTo>
                    <a:cubicBezTo>
                      <a:pt x="146793" y="56787"/>
                      <a:pt x="142804" y="50731"/>
                      <a:pt x="137349" y="46932"/>
                    </a:cubicBezTo>
                    <a:cubicBezTo>
                      <a:pt x="134667" y="45064"/>
                      <a:pt x="131478" y="43579"/>
                      <a:pt x="128223" y="43091"/>
                    </a:cubicBezTo>
                    <a:cubicBezTo>
                      <a:pt x="127791" y="43026"/>
                      <a:pt x="127348" y="42996"/>
                      <a:pt x="126896" y="42996"/>
                    </a:cubicBezTo>
                    <a:cubicBezTo>
                      <a:pt x="123835" y="42996"/>
                      <a:pt x="120382" y="44352"/>
                      <a:pt x="117611" y="45290"/>
                    </a:cubicBezTo>
                    <a:cubicBezTo>
                      <a:pt x="116255" y="45751"/>
                      <a:pt x="114865" y="46264"/>
                      <a:pt x="113444" y="46264"/>
                    </a:cubicBezTo>
                    <a:cubicBezTo>
                      <a:pt x="113293" y="46264"/>
                      <a:pt x="113142" y="46258"/>
                      <a:pt x="112990" y="46246"/>
                    </a:cubicBezTo>
                    <a:cubicBezTo>
                      <a:pt x="110956" y="46082"/>
                      <a:pt x="109161" y="44747"/>
                      <a:pt x="107968" y="43092"/>
                    </a:cubicBezTo>
                    <a:cubicBezTo>
                      <a:pt x="106775" y="41437"/>
                      <a:pt x="106093" y="39476"/>
                      <a:pt x="105451" y="37540"/>
                    </a:cubicBezTo>
                    <a:cubicBezTo>
                      <a:pt x="103682" y="32202"/>
                      <a:pt x="102087" y="26811"/>
                      <a:pt x="100668" y="21366"/>
                    </a:cubicBezTo>
                    <a:cubicBezTo>
                      <a:pt x="96736" y="6273"/>
                      <a:pt x="82966" y="1"/>
                      <a:pt x="68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a:off x="2580900" y="433250"/>
                <a:ext cx="3729100" cy="3211100"/>
              </a:xfrm>
              <a:custGeom>
                <a:avLst/>
                <a:gdLst/>
                <a:ahLst/>
                <a:cxnLst/>
                <a:rect l="l" t="t" r="r" b="b"/>
                <a:pathLst>
                  <a:path w="149164" h="128444" extrusionOk="0">
                    <a:moveTo>
                      <a:pt x="8524" y="0"/>
                    </a:moveTo>
                    <a:cubicBezTo>
                      <a:pt x="5835" y="0"/>
                      <a:pt x="3735" y="362"/>
                      <a:pt x="2316" y="726"/>
                    </a:cubicBezTo>
                    <a:cubicBezTo>
                      <a:pt x="1543" y="924"/>
                      <a:pt x="962" y="1108"/>
                      <a:pt x="580" y="1253"/>
                    </a:cubicBezTo>
                    <a:cubicBezTo>
                      <a:pt x="195" y="1393"/>
                      <a:pt x="1" y="1470"/>
                      <a:pt x="5" y="1483"/>
                    </a:cubicBezTo>
                    <a:cubicBezTo>
                      <a:pt x="5" y="1484"/>
                      <a:pt x="7" y="1485"/>
                      <a:pt x="11" y="1485"/>
                    </a:cubicBezTo>
                    <a:cubicBezTo>
                      <a:pt x="47" y="1485"/>
                      <a:pt x="247" y="1431"/>
                      <a:pt x="603" y="1324"/>
                    </a:cubicBezTo>
                    <a:cubicBezTo>
                      <a:pt x="991" y="1202"/>
                      <a:pt x="1576" y="1043"/>
                      <a:pt x="2349" y="868"/>
                    </a:cubicBezTo>
                    <a:cubicBezTo>
                      <a:pt x="3688" y="568"/>
                      <a:pt x="5619" y="269"/>
                      <a:pt x="8071" y="269"/>
                    </a:cubicBezTo>
                    <a:cubicBezTo>
                      <a:pt x="8449" y="269"/>
                      <a:pt x="8839" y="276"/>
                      <a:pt x="9241" y="291"/>
                    </a:cubicBezTo>
                    <a:cubicBezTo>
                      <a:pt x="12250" y="385"/>
                      <a:pt x="15920" y="905"/>
                      <a:pt x="20173" y="1460"/>
                    </a:cubicBezTo>
                    <a:cubicBezTo>
                      <a:pt x="22293" y="1763"/>
                      <a:pt x="24556" y="2136"/>
                      <a:pt x="26885" y="2792"/>
                    </a:cubicBezTo>
                    <a:cubicBezTo>
                      <a:pt x="28037" y="3130"/>
                      <a:pt x="29246" y="3506"/>
                      <a:pt x="30359" y="4067"/>
                    </a:cubicBezTo>
                    <a:cubicBezTo>
                      <a:pt x="31466" y="4656"/>
                      <a:pt x="32494" y="5468"/>
                      <a:pt x="33426" y="6415"/>
                    </a:cubicBezTo>
                    <a:cubicBezTo>
                      <a:pt x="35273" y="8315"/>
                      <a:pt x="36830" y="10747"/>
                      <a:pt x="37653" y="13521"/>
                    </a:cubicBezTo>
                    <a:cubicBezTo>
                      <a:pt x="37847" y="14208"/>
                      <a:pt x="37978" y="14940"/>
                      <a:pt x="38139" y="15683"/>
                    </a:cubicBezTo>
                    <a:cubicBezTo>
                      <a:pt x="38300" y="16422"/>
                      <a:pt x="38469" y="17165"/>
                      <a:pt x="38656" y="17910"/>
                    </a:cubicBezTo>
                    <a:cubicBezTo>
                      <a:pt x="39025" y="19405"/>
                      <a:pt x="39440" y="20915"/>
                      <a:pt x="39884" y="22443"/>
                    </a:cubicBezTo>
                    <a:cubicBezTo>
                      <a:pt x="40775" y="25501"/>
                      <a:pt x="41758" y="28634"/>
                      <a:pt x="42677" y="31892"/>
                    </a:cubicBezTo>
                    <a:cubicBezTo>
                      <a:pt x="43619" y="35140"/>
                      <a:pt x="44612" y="38527"/>
                      <a:pt x="46292" y="41740"/>
                    </a:cubicBezTo>
                    <a:cubicBezTo>
                      <a:pt x="47119" y="43343"/>
                      <a:pt x="48148" y="44904"/>
                      <a:pt x="49481" y="46231"/>
                    </a:cubicBezTo>
                    <a:cubicBezTo>
                      <a:pt x="50796" y="47556"/>
                      <a:pt x="52507" y="48632"/>
                      <a:pt x="54456" y="48952"/>
                    </a:cubicBezTo>
                    <a:cubicBezTo>
                      <a:pt x="54877" y="49019"/>
                      <a:pt x="55297" y="49050"/>
                      <a:pt x="55717" y="49050"/>
                    </a:cubicBezTo>
                    <a:cubicBezTo>
                      <a:pt x="57250" y="49050"/>
                      <a:pt x="58765" y="48641"/>
                      <a:pt x="60179" y="48121"/>
                    </a:cubicBezTo>
                    <a:cubicBezTo>
                      <a:pt x="61997" y="47454"/>
                      <a:pt x="63727" y="46623"/>
                      <a:pt x="65560" y="46061"/>
                    </a:cubicBezTo>
                    <a:cubicBezTo>
                      <a:pt x="67392" y="45504"/>
                      <a:pt x="69301" y="45100"/>
                      <a:pt x="71241" y="45023"/>
                    </a:cubicBezTo>
                    <a:cubicBezTo>
                      <a:pt x="71514" y="45010"/>
                      <a:pt x="71787" y="45003"/>
                      <a:pt x="72061" y="45003"/>
                    </a:cubicBezTo>
                    <a:cubicBezTo>
                      <a:pt x="73729" y="45003"/>
                      <a:pt x="75403" y="45259"/>
                      <a:pt x="76977" y="45838"/>
                    </a:cubicBezTo>
                    <a:cubicBezTo>
                      <a:pt x="77886" y="46192"/>
                      <a:pt x="78751" y="46654"/>
                      <a:pt x="79550" y="47216"/>
                    </a:cubicBezTo>
                    <a:cubicBezTo>
                      <a:pt x="79931" y="47524"/>
                      <a:pt x="80316" y="47831"/>
                      <a:pt x="80687" y="48154"/>
                    </a:cubicBezTo>
                    <a:cubicBezTo>
                      <a:pt x="81025" y="48514"/>
                      <a:pt x="81398" y="48842"/>
                      <a:pt x="81708" y="49228"/>
                    </a:cubicBezTo>
                    <a:cubicBezTo>
                      <a:pt x="82992" y="50743"/>
                      <a:pt x="83940" y="52546"/>
                      <a:pt x="84724" y="54427"/>
                    </a:cubicBezTo>
                    <a:cubicBezTo>
                      <a:pt x="86293" y="58185"/>
                      <a:pt x="87254" y="62250"/>
                      <a:pt x="89525" y="65705"/>
                    </a:cubicBezTo>
                    <a:cubicBezTo>
                      <a:pt x="90647" y="67425"/>
                      <a:pt x="92146" y="68905"/>
                      <a:pt x="93924" y="69917"/>
                    </a:cubicBezTo>
                    <a:cubicBezTo>
                      <a:pt x="94816" y="70414"/>
                      <a:pt x="95778" y="70802"/>
                      <a:pt x="96784" y="70992"/>
                    </a:cubicBezTo>
                    <a:cubicBezTo>
                      <a:pt x="97344" y="71102"/>
                      <a:pt x="97912" y="71149"/>
                      <a:pt x="98475" y="71149"/>
                    </a:cubicBezTo>
                    <a:cubicBezTo>
                      <a:pt x="98925" y="71149"/>
                      <a:pt x="99372" y="71119"/>
                      <a:pt x="99808" y="71067"/>
                    </a:cubicBezTo>
                    <a:cubicBezTo>
                      <a:pt x="101333" y="70893"/>
                      <a:pt x="102805" y="70554"/>
                      <a:pt x="104236" y="70554"/>
                    </a:cubicBezTo>
                    <a:cubicBezTo>
                      <a:pt x="104646" y="70554"/>
                      <a:pt x="105052" y="70581"/>
                      <a:pt x="105455" y="70649"/>
                    </a:cubicBezTo>
                    <a:cubicBezTo>
                      <a:pt x="107260" y="70954"/>
                      <a:pt x="108922" y="71868"/>
                      <a:pt x="110231" y="73123"/>
                    </a:cubicBezTo>
                    <a:cubicBezTo>
                      <a:pt x="111558" y="74367"/>
                      <a:pt x="112573" y="75907"/>
                      <a:pt x="113294" y="77540"/>
                    </a:cubicBezTo>
                    <a:cubicBezTo>
                      <a:pt x="113996" y="79181"/>
                      <a:pt x="114381" y="80939"/>
                      <a:pt x="114588" y="82688"/>
                    </a:cubicBezTo>
                    <a:cubicBezTo>
                      <a:pt x="114997" y="86201"/>
                      <a:pt x="114727" y="89685"/>
                      <a:pt x="114701" y="93080"/>
                    </a:cubicBezTo>
                    <a:cubicBezTo>
                      <a:pt x="114672" y="96471"/>
                      <a:pt x="114900" y="99845"/>
                      <a:pt x="116013" y="102901"/>
                    </a:cubicBezTo>
                    <a:cubicBezTo>
                      <a:pt x="116562" y="104424"/>
                      <a:pt x="117337" y="105840"/>
                      <a:pt x="118345" y="107057"/>
                    </a:cubicBezTo>
                    <a:cubicBezTo>
                      <a:pt x="119359" y="108249"/>
                      <a:pt x="120692" y="109246"/>
                      <a:pt x="122250" y="109520"/>
                    </a:cubicBezTo>
                    <a:cubicBezTo>
                      <a:pt x="122534" y="109569"/>
                      <a:pt x="122821" y="109592"/>
                      <a:pt x="123105" y="109592"/>
                    </a:cubicBezTo>
                    <a:cubicBezTo>
                      <a:pt x="123594" y="109592"/>
                      <a:pt x="124078" y="109525"/>
                      <a:pt x="124537" y="109408"/>
                    </a:cubicBezTo>
                    <a:cubicBezTo>
                      <a:pt x="125267" y="109219"/>
                      <a:pt x="125943" y="108928"/>
                      <a:pt x="126587" y="108613"/>
                    </a:cubicBezTo>
                    <a:cubicBezTo>
                      <a:pt x="127870" y="107981"/>
                      <a:pt x="129042" y="107249"/>
                      <a:pt x="130292" y="106818"/>
                    </a:cubicBezTo>
                    <a:cubicBezTo>
                      <a:pt x="131715" y="106316"/>
                      <a:pt x="133177" y="106097"/>
                      <a:pt x="134602" y="106097"/>
                    </a:cubicBezTo>
                    <a:cubicBezTo>
                      <a:pt x="135685" y="106097"/>
                      <a:pt x="136747" y="106224"/>
                      <a:pt x="137754" y="106450"/>
                    </a:cubicBezTo>
                    <a:cubicBezTo>
                      <a:pt x="140082" y="107012"/>
                      <a:pt x="142144" y="108095"/>
                      <a:pt x="143707" y="109517"/>
                    </a:cubicBezTo>
                    <a:cubicBezTo>
                      <a:pt x="145285" y="110928"/>
                      <a:pt x="146345" y="112649"/>
                      <a:pt x="147066" y="114313"/>
                    </a:cubicBezTo>
                    <a:cubicBezTo>
                      <a:pt x="147790" y="115984"/>
                      <a:pt x="148189" y="117621"/>
                      <a:pt x="148439" y="119101"/>
                    </a:cubicBezTo>
                    <a:cubicBezTo>
                      <a:pt x="148920" y="122074"/>
                      <a:pt x="148930" y="124431"/>
                      <a:pt x="148974" y="126017"/>
                    </a:cubicBezTo>
                    <a:cubicBezTo>
                      <a:pt x="148982" y="126725"/>
                      <a:pt x="148989" y="127319"/>
                      <a:pt x="148997" y="127827"/>
                    </a:cubicBezTo>
                    <a:cubicBezTo>
                      <a:pt x="149005" y="128235"/>
                      <a:pt x="149016" y="128444"/>
                      <a:pt x="149027" y="128444"/>
                    </a:cubicBezTo>
                    <a:cubicBezTo>
                      <a:pt x="149040" y="128444"/>
                      <a:pt x="149055" y="128235"/>
                      <a:pt x="149073" y="127828"/>
                    </a:cubicBezTo>
                    <a:cubicBezTo>
                      <a:pt x="149091" y="127421"/>
                      <a:pt x="149110" y="126815"/>
                      <a:pt x="149121" y="126018"/>
                    </a:cubicBezTo>
                    <a:cubicBezTo>
                      <a:pt x="149126" y="124427"/>
                      <a:pt x="149163" y="122065"/>
                      <a:pt x="148722" y="119056"/>
                    </a:cubicBezTo>
                    <a:cubicBezTo>
                      <a:pt x="148488" y="117557"/>
                      <a:pt x="148108" y="115893"/>
                      <a:pt x="147386" y="114178"/>
                    </a:cubicBezTo>
                    <a:cubicBezTo>
                      <a:pt x="146670" y="112470"/>
                      <a:pt x="145602" y="110693"/>
                      <a:pt x="143982" y="109217"/>
                    </a:cubicBezTo>
                    <a:cubicBezTo>
                      <a:pt x="142380" y="107733"/>
                      <a:pt x="140263" y="106598"/>
                      <a:pt x="137862" y="106000"/>
                    </a:cubicBezTo>
                    <a:cubicBezTo>
                      <a:pt x="136795" y="105751"/>
                      <a:pt x="135665" y="105611"/>
                      <a:pt x="134508" y="105611"/>
                    </a:cubicBezTo>
                    <a:cubicBezTo>
                      <a:pt x="133063" y="105611"/>
                      <a:pt x="131577" y="105830"/>
                      <a:pt x="130122" y="106334"/>
                    </a:cubicBezTo>
                    <a:cubicBezTo>
                      <a:pt x="128804" y="106782"/>
                      <a:pt x="127607" y="107522"/>
                      <a:pt x="126353" y="108131"/>
                    </a:cubicBezTo>
                    <a:cubicBezTo>
                      <a:pt x="125344" y="108626"/>
                      <a:pt x="124243" y="109038"/>
                      <a:pt x="123125" y="109038"/>
                    </a:cubicBezTo>
                    <a:cubicBezTo>
                      <a:pt x="122867" y="109038"/>
                      <a:pt x="122609" y="109016"/>
                      <a:pt x="122350" y="108968"/>
                    </a:cubicBezTo>
                    <a:cubicBezTo>
                      <a:pt x="120973" y="108722"/>
                      <a:pt x="119742" y="107813"/>
                      <a:pt x="118791" y="106680"/>
                    </a:cubicBezTo>
                    <a:cubicBezTo>
                      <a:pt x="117848" y="105532"/>
                      <a:pt x="117102" y="104163"/>
                      <a:pt x="116583" y="102697"/>
                    </a:cubicBezTo>
                    <a:cubicBezTo>
                      <a:pt x="115521" y="99748"/>
                      <a:pt x="115304" y="96445"/>
                      <a:pt x="115343" y="93087"/>
                    </a:cubicBezTo>
                    <a:cubicBezTo>
                      <a:pt x="115379" y="89720"/>
                      <a:pt x="115664" y="86214"/>
                      <a:pt x="115256" y="82610"/>
                    </a:cubicBezTo>
                    <a:cubicBezTo>
                      <a:pt x="115048" y="80814"/>
                      <a:pt x="114659" y="78998"/>
                      <a:pt x="113924" y="77268"/>
                    </a:cubicBezTo>
                    <a:cubicBezTo>
                      <a:pt x="113171" y="75556"/>
                      <a:pt x="112114" y="73940"/>
                      <a:pt x="110710" y="72618"/>
                    </a:cubicBezTo>
                    <a:cubicBezTo>
                      <a:pt x="109328" y="71286"/>
                      <a:pt x="107539" y="70288"/>
                      <a:pt x="105568" y="69954"/>
                    </a:cubicBezTo>
                    <a:cubicBezTo>
                      <a:pt x="105114" y="69879"/>
                      <a:pt x="104661" y="69848"/>
                      <a:pt x="104212" y="69848"/>
                    </a:cubicBezTo>
                    <a:cubicBezTo>
                      <a:pt x="102683" y="69848"/>
                      <a:pt x="101186" y="70201"/>
                      <a:pt x="99732" y="70359"/>
                    </a:cubicBezTo>
                    <a:cubicBezTo>
                      <a:pt x="99314" y="70408"/>
                      <a:pt x="98897" y="70436"/>
                      <a:pt x="98483" y="70436"/>
                    </a:cubicBezTo>
                    <a:cubicBezTo>
                      <a:pt x="97958" y="70436"/>
                      <a:pt x="97438" y="70391"/>
                      <a:pt x="96923" y="70290"/>
                    </a:cubicBezTo>
                    <a:cubicBezTo>
                      <a:pt x="96001" y="70116"/>
                      <a:pt x="95112" y="69755"/>
                      <a:pt x="94279" y="69292"/>
                    </a:cubicBezTo>
                    <a:cubicBezTo>
                      <a:pt x="92619" y="68345"/>
                      <a:pt x="91193" y="66944"/>
                      <a:pt x="90129" y="65305"/>
                    </a:cubicBezTo>
                    <a:cubicBezTo>
                      <a:pt x="87949" y="61999"/>
                      <a:pt x="86989" y="57982"/>
                      <a:pt x="85396" y="54146"/>
                    </a:cubicBezTo>
                    <a:cubicBezTo>
                      <a:pt x="84596" y="52229"/>
                      <a:pt x="83617" y="50355"/>
                      <a:pt x="82261" y="48758"/>
                    </a:cubicBezTo>
                    <a:cubicBezTo>
                      <a:pt x="81934" y="48351"/>
                      <a:pt x="81540" y="48002"/>
                      <a:pt x="81182" y="47622"/>
                    </a:cubicBezTo>
                    <a:cubicBezTo>
                      <a:pt x="80790" y="47278"/>
                      <a:pt x="80382" y="46952"/>
                      <a:pt x="79976" y="46629"/>
                    </a:cubicBezTo>
                    <a:cubicBezTo>
                      <a:pt x="79125" y="46030"/>
                      <a:pt x="78204" y="45537"/>
                      <a:pt x="77232" y="45161"/>
                    </a:cubicBezTo>
                    <a:cubicBezTo>
                      <a:pt x="75565" y="44547"/>
                      <a:pt x="73807" y="44283"/>
                      <a:pt x="72073" y="44283"/>
                    </a:cubicBezTo>
                    <a:cubicBezTo>
                      <a:pt x="71784" y="44283"/>
                      <a:pt x="71496" y="44291"/>
                      <a:pt x="71209" y="44305"/>
                    </a:cubicBezTo>
                    <a:cubicBezTo>
                      <a:pt x="69194" y="44387"/>
                      <a:pt x="67230" y="44806"/>
                      <a:pt x="65349" y="45381"/>
                    </a:cubicBezTo>
                    <a:cubicBezTo>
                      <a:pt x="63459" y="45964"/>
                      <a:pt x="61704" y="46811"/>
                      <a:pt x="59939" y="47459"/>
                    </a:cubicBezTo>
                    <a:cubicBezTo>
                      <a:pt x="58552" y="47973"/>
                      <a:pt x="57114" y="48353"/>
                      <a:pt x="55698" y="48353"/>
                    </a:cubicBezTo>
                    <a:cubicBezTo>
                      <a:pt x="55319" y="48353"/>
                      <a:pt x="54941" y="48326"/>
                      <a:pt x="54566" y="48267"/>
                    </a:cubicBezTo>
                    <a:cubicBezTo>
                      <a:pt x="52801" y="47980"/>
                      <a:pt x="51214" y="47003"/>
                      <a:pt x="49961" y="45746"/>
                    </a:cubicBezTo>
                    <a:cubicBezTo>
                      <a:pt x="48694" y="44487"/>
                      <a:pt x="47698" y="42996"/>
                      <a:pt x="46886" y="41429"/>
                    </a:cubicBezTo>
                    <a:cubicBezTo>
                      <a:pt x="45239" y="38298"/>
                      <a:pt x="44243" y="34953"/>
                      <a:pt x="43291" y="31714"/>
                    </a:cubicBezTo>
                    <a:cubicBezTo>
                      <a:pt x="42360" y="28455"/>
                      <a:pt x="41363" y="25317"/>
                      <a:pt x="40465" y="22275"/>
                    </a:cubicBezTo>
                    <a:cubicBezTo>
                      <a:pt x="40016" y="20753"/>
                      <a:pt x="39596" y="19253"/>
                      <a:pt x="39224" y="17770"/>
                    </a:cubicBezTo>
                    <a:cubicBezTo>
                      <a:pt x="39034" y="17030"/>
                      <a:pt x="38862" y="16293"/>
                      <a:pt x="38700" y="15562"/>
                    </a:cubicBezTo>
                    <a:cubicBezTo>
                      <a:pt x="38537" y="14835"/>
                      <a:pt x="38403" y="14100"/>
                      <a:pt x="38193" y="13368"/>
                    </a:cubicBezTo>
                    <a:cubicBezTo>
                      <a:pt x="37320" y="10479"/>
                      <a:pt x="35712" y="8010"/>
                      <a:pt x="33792" y="6055"/>
                    </a:cubicBezTo>
                    <a:cubicBezTo>
                      <a:pt x="32825" y="5083"/>
                      <a:pt x="31754" y="4245"/>
                      <a:pt x="30584" y="3634"/>
                    </a:cubicBezTo>
                    <a:cubicBezTo>
                      <a:pt x="29393" y="3044"/>
                      <a:pt x="28192" y="2686"/>
                      <a:pt x="27011" y="2348"/>
                    </a:cubicBezTo>
                    <a:cubicBezTo>
                      <a:pt x="24643" y="1700"/>
                      <a:pt x="22361" y="1344"/>
                      <a:pt x="20229" y="1057"/>
                    </a:cubicBezTo>
                    <a:cubicBezTo>
                      <a:pt x="15963" y="540"/>
                      <a:pt x="12289" y="61"/>
                      <a:pt x="9248" y="9"/>
                    </a:cubicBezTo>
                    <a:cubicBezTo>
                      <a:pt x="9002" y="3"/>
                      <a:pt x="8761" y="0"/>
                      <a:pt x="85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3160575" y="1604675"/>
                <a:ext cx="1731225" cy="2161425"/>
              </a:xfrm>
              <a:custGeom>
                <a:avLst/>
                <a:gdLst/>
                <a:ahLst/>
                <a:cxnLst/>
                <a:rect l="l" t="t" r="r" b="b"/>
                <a:pathLst>
                  <a:path w="69249" h="86457" extrusionOk="0">
                    <a:moveTo>
                      <a:pt x="43" y="1"/>
                    </a:moveTo>
                    <a:cubicBezTo>
                      <a:pt x="30" y="2"/>
                      <a:pt x="19" y="109"/>
                      <a:pt x="12" y="321"/>
                    </a:cubicBezTo>
                    <a:cubicBezTo>
                      <a:pt x="9" y="615"/>
                      <a:pt x="5" y="923"/>
                      <a:pt x="1" y="1258"/>
                    </a:cubicBezTo>
                    <a:cubicBezTo>
                      <a:pt x="2" y="2080"/>
                      <a:pt x="12" y="3295"/>
                      <a:pt x="73" y="4858"/>
                    </a:cubicBezTo>
                    <a:cubicBezTo>
                      <a:pt x="134" y="6422"/>
                      <a:pt x="238" y="8333"/>
                      <a:pt x="487" y="10547"/>
                    </a:cubicBezTo>
                    <a:cubicBezTo>
                      <a:pt x="732" y="12759"/>
                      <a:pt x="1139" y="15271"/>
                      <a:pt x="1879" y="17986"/>
                    </a:cubicBezTo>
                    <a:cubicBezTo>
                      <a:pt x="2640" y="20685"/>
                      <a:pt x="3738" y="23612"/>
                      <a:pt x="5538" y="26411"/>
                    </a:cubicBezTo>
                    <a:cubicBezTo>
                      <a:pt x="7315" y="29203"/>
                      <a:pt x="9722" y="31936"/>
                      <a:pt x="12897" y="33963"/>
                    </a:cubicBezTo>
                    <a:cubicBezTo>
                      <a:pt x="14480" y="34971"/>
                      <a:pt x="16254" y="35785"/>
                      <a:pt x="18164" y="36281"/>
                    </a:cubicBezTo>
                    <a:cubicBezTo>
                      <a:pt x="20056" y="36787"/>
                      <a:pt x="22057" y="36926"/>
                      <a:pt x="24057" y="36926"/>
                    </a:cubicBezTo>
                    <a:cubicBezTo>
                      <a:pt x="24078" y="36926"/>
                      <a:pt x="24099" y="36926"/>
                      <a:pt x="24120" y="36926"/>
                    </a:cubicBezTo>
                    <a:cubicBezTo>
                      <a:pt x="25931" y="36926"/>
                      <a:pt x="27756" y="36823"/>
                      <a:pt x="29592" y="36823"/>
                    </a:cubicBezTo>
                    <a:cubicBezTo>
                      <a:pt x="29809" y="36823"/>
                      <a:pt x="30026" y="36824"/>
                      <a:pt x="30243" y="36827"/>
                    </a:cubicBezTo>
                    <a:cubicBezTo>
                      <a:pt x="31269" y="36848"/>
                      <a:pt x="32300" y="36909"/>
                      <a:pt x="33324" y="37045"/>
                    </a:cubicBezTo>
                    <a:cubicBezTo>
                      <a:pt x="34347" y="37189"/>
                      <a:pt x="35351" y="37439"/>
                      <a:pt x="36338" y="37770"/>
                    </a:cubicBezTo>
                    <a:cubicBezTo>
                      <a:pt x="38304" y="38459"/>
                      <a:pt x="40077" y="39574"/>
                      <a:pt x="41623" y="40895"/>
                    </a:cubicBezTo>
                    <a:cubicBezTo>
                      <a:pt x="43177" y="42216"/>
                      <a:pt x="44472" y="43787"/>
                      <a:pt x="45591" y="45420"/>
                    </a:cubicBezTo>
                    <a:cubicBezTo>
                      <a:pt x="46707" y="47061"/>
                      <a:pt x="47633" y="48790"/>
                      <a:pt x="48399" y="50544"/>
                    </a:cubicBezTo>
                    <a:cubicBezTo>
                      <a:pt x="49165" y="52297"/>
                      <a:pt x="49763" y="54087"/>
                      <a:pt x="50299" y="55842"/>
                    </a:cubicBezTo>
                    <a:cubicBezTo>
                      <a:pt x="51363" y="59364"/>
                      <a:pt x="52148" y="62787"/>
                      <a:pt x="53044" y="65957"/>
                    </a:cubicBezTo>
                    <a:cubicBezTo>
                      <a:pt x="53929" y="69127"/>
                      <a:pt x="54928" y="72054"/>
                      <a:pt x="56177" y="74581"/>
                    </a:cubicBezTo>
                    <a:cubicBezTo>
                      <a:pt x="57420" y="77108"/>
                      <a:pt x="58874" y="79226"/>
                      <a:pt x="60356" y="80903"/>
                    </a:cubicBezTo>
                    <a:cubicBezTo>
                      <a:pt x="61837" y="82584"/>
                      <a:pt x="63374" y="83786"/>
                      <a:pt x="64710" y="84615"/>
                    </a:cubicBezTo>
                    <a:cubicBezTo>
                      <a:pt x="66044" y="85462"/>
                      <a:pt x="67208" y="85872"/>
                      <a:pt x="67981" y="86151"/>
                    </a:cubicBezTo>
                    <a:lnTo>
                      <a:pt x="68889" y="86394"/>
                    </a:lnTo>
                    <a:cubicBezTo>
                      <a:pt x="69056" y="86435"/>
                      <a:pt x="69156" y="86456"/>
                      <a:pt x="69191" y="86456"/>
                    </a:cubicBezTo>
                    <a:cubicBezTo>
                      <a:pt x="69200" y="86456"/>
                      <a:pt x="69204" y="86455"/>
                      <a:pt x="69205" y="86452"/>
                    </a:cubicBezTo>
                    <a:cubicBezTo>
                      <a:pt x="69249" y="86350"/>
                      <a:pt x="67476" y="86073"/>
                      <a:pt x="64862" y="84376"/>
                    </a:cubicBezTo>
                    <a:cubicBezTo>
                      <a:pt x="63571" y="83526"/>
                      <a:pt x="62091" y="82312"/>
                      <a:pt x="60663" y="80635"/>
                    </a:cubicBezTo>
                    <a:cubicBezTo>
                      <a:pt x="59235" y="78961"/>
                      <a:pt x="57835" y="76859"/>
                      <a:pt x="56640" y="74356"/>
                    </a:cubicBezTo>
                    <a:cubicBezTo>
                      <a:pt x="55441" y="71855"/>
                      <a:pt x="54481" y="68956"/>
                      <a:pt x="53625" y="65797"/>
                    </a:cubicBezTo>
                    <a:cubicBezTo>
                      <a:pt x="52759" y="62637"/>
                      <a:pt x="51996" y="59208"/>
                      <a:pt x="50942" y="55650"/>
                    </a:cubicBezTo>
                    <a:cubicBezTo>
                      <a:pt x="50407" y="53873"/>
                      <a:pt x="49811" y="52063"/>
                      <a:pt x="49036" y="50267"/>
                    </a:cubicBezTo>
                    <a:cubicBezTo>
                      <a:pt x="48260" y="48476"/>
                      <a:pt x="47321" y="46706"/>
                      <a:pt x="46180" y="45019"/>
                    </a:cubicBezTo>
                    <a:cubicBezTo>
                      <a:pt x="45035" y="43341"/>
                      <a:pt x="43706" y="41722"/>
                      <a:pt x="42097" y="40348"/>
                    </a:cubicBezTo>
                    <a:cubicBezTo>
                      <a:pt x="40494" y="38975"/>
                      <a:pt x="38642" y="37806"/>
                      <a:pt x="36579" y="37084"/>
                    </a:cubicBezTo>
                    <a:cubicBezTo>
                      <a:pt x="35544" y="36735"/>
                      <a:pt x="34488" y="36476"/>
                      <a:pt x="33424" y="36325"/>
                    </a:cubicBezTo>
                    <a:cubicBezTo>
                      <a:pt x="32361" y="36184"/>
                      <a:pt x="31301" y="36122"/>
                      <a:pt x="30254" y="36103"/>
                    </a:cubicBezTo>
                    <a:cubicBezTo>
                      <a:pt x="30058" y="36101"/>
                      <a:pt x="29863" y="36100"/>
                      <a:pt x="29668" y="36100"/>
                    </a:cubicBezTo>
                    <a:cubicBezTo>
                      <a:pt x="27777" y="36100"/>
                      <a:pt x="25927" y="36209"/>
                      <a:pt x="24117" y="36212"/>
                    </a:cubicBezTo>
                    <a:cubicBezTo>
                      <a:pt x="24056" y="36212"/>
                      <a:pt x="23994" y="36212"/>
                      <a:pt x="23933" y="36212"/>
                    </a:cubicBezTo>
                    <a:cubicBezTo>
                      <a:pt x="22004" y="36212"/>
                      <a:pt x="20115" y="36077"/>
                      <a:pt x="18339" y="35608"/>
                    </a:cubicBezTo>
                    <a:cubicBezTo>
                      <a:pt x="16503" y="35137"/>
                      <a:pt x="14791" y="34363"/>
                      <a:pt x="13255" y="33395"/>
                    </a:cubicBezTo>
                    <a:cubicBezTo>
                      <a:pt x="10173" y="31452"/>
                      <a:pt x="7806" y="28804"/>
                      <a:pt x="6046" y="26085"/>
                    </a:cubicBezTo>
                    <a:cubicBezTo>
                      <a:pt x="4262" y="23363"/>
                      <a:pt x="3159" y="20503"/>
                      <a:pt x="2374" y="17846"/>
                    </a:cubicBezTo>
                    <a:cubicBezTo>
                      <a:pt x="1612" y="15175"/>
                      <a:pt x="1172" y="12691"/>
                      <a:pt x="890" y="10498"/>
                    </a:cubicBezTo>
                    <a:cubicBezTo>
                      <a:pt x="604" y="8304"/>
                      <a:pt x="458" y="6400"/>
                      <a:pt x="355" y="4843"/>
                    </a:cubicBezTo>
                    <a:cubicBezTo>
                      <a:pt x="274" y="3453"/>
                      <a:pt x="206" y="2271"/>
                      <a:pt x="147" y="1253"/>
                    </a:cubicBezTo>
                    <a:cubicBezTo>
                      <a:pt x="125" y="920"/>
                      <a:pt x="106" y="612"/>
                      <a:pt x="87" y="319"/>
                    </a:cubicBezTo>
                    <a:cubicBezTo>
                      <a:pt x="69" y="109"/>
                      <a:pt x="54" y="1"/>
                      <a:pt x="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a:off x="2974975" y="1792150"/>
                <a:ext cx="1387800" cy="2109600"/>
              </a:xfrm>
              <a:custGeom>
                <a:avLst/>
                <a:gdLst/>
                <a:ahLst/>
                <a:cxnLst/>
                <a:rect l="l" t="t" r="r" b="b"/>
                <a:pathLst>
                  <a:path w="55512" h="84384" extrusionOk="0">
                    <a:moveTo>
                      <a:pt x="1462" y="0"/>
                    </a:moveTo>
                    <a:cubicBezTo>
                      <a:pt x="1438" y="0"/>
                      <a:pt x="1364" y="400"/>
                      <a:pt x="1247" y="1161"/>
                    </a:cubicBezTo>
                    <a:cubicBezTo>
                      <a:pt x="1130" y="1926"/>
                      <a:pt x="975" y="3056"/>
                      <a:pt x="800" y="4515"/>
                    </a:cubicBezTo>
                    <a:cubicBezTo>
                      <a:pt x="482" y="7430"/>
                      <a:pt x="0" y="11686"/>
                      <a:pt x="326" y="16962"/>
                    </a:cubicBezTo>
                    <a:cubicBezTo>
                      <a:pt x="526" y="19591"/>
                      <a:pt x="926" y="22479"/>
                      <a:pt x="1871" y="25456"/>
                    </a:cubicBezTo>
                    <a:cubicBezTo>
                      <a:pt x="2805" y="28431"/>
                      <a:pt x="4339" y="31454"/>
                      <a:pt x="6520" y="34217"/>
                    </a:cubicBezTo>
                    <a:cubicBezTo>
                      <a:pt x="8726" y="36938"/>
                      <a:pt x="11663" y="39406"/>
                      <a:pt x="15294" y="40758"/>
                    </a:cubicBezTo>
                    <a:cubicBezTo>
                      <a:pt x="15753" y="40906"/>
                      <a:pt x="16206" y="41080"/>
                      <a:pt x="16675" y="41207"/>
                    </a:cubicBezTo>
                    <a:lnTo>
                      <a:pt x="18101" y="41540"/>
                    </a:lnTo>
                    <a:cubicBezTo>
                      <a:pt x="19067" y="41715"/>
                      <a:pt x="20049" y="41810"/>
                      <a:pt x="21037" y="41856"/>
                    </a:cubicBezTo>
                    <a:cubicBezTo>
                      <a:pt x="21468" y="41873"/>
                      <a:pt x="21900" y="41881"/>
                      <a:pt x="22333" y="41881"/>
                    </a:cubicBezTo>
                    <a:cubicBezTo>
                      <a:pt x="23882" y="41881"/>
                      <a:pt x="25438" y="41785"/>
                      <a:pt x="26997" y="41708"/>
                    </a:cubicBezTo>
                    <a:cubicBezTo>
                      <a:pt x="27936" y="41663"/>
                      <a:pt x="28868" y="41627"/>
                      <a:pt x="29789" y="41627"/>
                    </a:cubicBezTo>
                    <a:cubicBezTo>
                      <a:pt x="30827" y="41627"/>
                      <a:pt x="31852" y="41672"/>
                      <a:pt x="32859" y="41799"/>
                    </a:cubicBezTo>
                    <a:cubicBezTo>
                      <a:pt x="34759" y="42022"/>
                      <a:pt x="36583" y="42574"/>
                      <a:pt x="38257" y="43365"/>
                    </a:cubicBezTo>
                    <a:cubicBezTo>
                      <a:pt x="39931" y="44156"/>
                      <a:pt x="41453" y="45194"/>
                      <a:pt x="42751" y="46412"/>
                    </a:cubicBezTo>
                    <a:cubicBezTo>
                      <a:pt x="44054" y="47631"/>
                      <a:pt x="45143" y="49017"/>
                      <a:pt x="46042" y="50472"/>
                    </a:cubicBezTo>
                    <a:cubicBezTo>
                      <a:pt x="47839" y="53393"/>
                      <a:pt x="48911" y="56524"/>
                      <a:pt x="49747" y="59472"/>
                    </a:cubicBezTo>
                    <a:cubicBezTo>
                      <a:pt x="50571" y="62432"/>
                      <a:pt x="51140" y="65249"/>
                      <a:pt x="51709" y="67813"/>
                    </a:cubicBezTo>
                    <a:cubicBezTo>
                      <a:pt x="52793" y="72703"/>
                      <a:pt x="53698" y="76781"/>
                      <a:pt x="54402" y="79953"/>
                    </a:cubicBezTo>
                    <a:cubicBezTo>
                      <a:pt x="54696" y="81217"/>
                      <a:pt x="54950" y="82300"/>
                      <a:pt x="55170" y="83245"/>
                    </a:cubicBezTo>
                    <a:cubicBezTo>
                      <a:pt x="55354" y="83992"/>
                      <a:pt x="55461" y="84384"/>
                      <a:pt x="55486" y="84384"/>
                    </a:cubicBezTo>
                    <a:cubicBezTo>
                      <a:pt x="55487" y="84384"/>
                      <a:pt x="55487" y="84384"/>
                      <a:pt x="55487" y="84384"/>
                    </a:cubicBezTo>
                    <a:cubicBezTo>
                      <a:pt x="55511" y="84379"/>
                      <a:pt x="55451" y="83977"/>
                      <a:pt x="55313" y="83217"/>
                    </a:cubicBezTo>
                    <a:cubicBezTo>
                      <a:pt x="55131" y="82262"/>
                      <a:pt x="54922" y="81169"/>
                      <a:pt x="54679" y="79895"/>
                    </a:cubicBezTo>
                    <a:cubicBezTo>
                      <a:pt x="54034" y="76710"/>
                      <a:pt x="53206" y="72616"/>
                      <a:pt x="52211" y="67706"/>
                    </a:cubicBezTo>
                    <a:cubicBezTo>
                      <a:pt x="51677" y="65138"/>
                      <a:pt x="51134" y="62307"/>
                      <a:pt x="50327" y="59311"/>
                    </a:cubicBezTo>
                    <a:cubicBezTo>
                      <a:pt x="49509" y="56328"/>
                      <a:pt x="48445" y="53138"/>
                      <a:pt x="46613" y="50120"/>
                    </a:cubicBezTo>
                    <a:cubicBezTo>
                      <a:pt x="45695" y="48619"/>
                      <a:pt x="44575" y="47178"/>
                      <a:pt x="43226" y="45906"/>
                    </a:cubicBezTo>
                    <a:cubicBezTo>
                      <a:pt x="41878" y="44635"/>
                      <a:pt x="40302" y="43550"/>
                      <a:pt x="38563" y="42722"/>
                    </a:cubicBezTo>
                    <a:cubicBezTo>
                      <a:pt x="36825" y="41892"/>
                      <a:pt x="34925" y="41317"/>
                      <a:pt x="32949" y="41081"/>
                    </a:cubicBezTo>
                    <a:cubicBezTo>
                      <a:pt x="31900" y="40947"/>
                      <a:pt x="30842" y="40901"/>
                      <a:pt x="29780" y="40901"/>
                    </a:cubicBezTo>
                    <a:cubicBezTo>
                      <a:pt x="28843" y="40901"/>
                      <a:pt x="27902" y="40937"/>
                      <a:pt x="26962" y="40981"/>
                    </a:cubicBezTo>
                    <a:cubicBezTo>
                      <a:pt x="25378" y="41059"/>
                      <a:pt x="23818" y="41156"/>
                      <a:pt x="22283" y="41156"/>
                    </a:cubicBezTo>
                    <a:cubicBezTo>
                      <a:pt x="21876" y="41156"/>
                      <a:pt x="21471" y="41149"/>
                      <a:pt x="21067" y="41133"/>
                    </a:cubicBezTo>
                    <a:cubicBezTo>
                      <a:pt x="20107" y="41088"/>
                      <a:pt x="19158" y="40999"/>
                      <a:pt x="18232" y="40834"/>
                    </a:cubicBezTo>
                    <a:lnTo>
                      <a:pt x="16865" y="40516"/>
                    </a:lnTo>
                    <a:cubicBezTo>
                      <a:pt x="16416" y="40395"/>
                      <a:pt x="15980" y="40230"/>
                      <a:pt x="15540" y="40089"/>
                    </a:cubicBezTo>
                    <a:cubicBezTo>
                      <a:pt x="12056" y="38803"/>
                      <a:pt x="9203" y="36433"/>
                      <a:pt x="7041" y="33796"/>
                    </a:cubicBezTo>
                    <a:cubicBezTo>
                      <a:pt x="4903" y="31118"/>
                      <a:pt x="3383" y="28174"/>
                      <a:pt x="2446" y="25271"/>
                    </a:cubicBezTo>
                    <a:cubicBezTo>
                      <a:pt x="1495" y="22365"/>
                      <a:pt x="1067" y="19519"/>
                      <a:pt x="839" y="16923"/>
                    </a:cubicBezTo>
                    <a:cubicBezTo>
                      <a:pt x="451" y="11709"/>
                      <a:pt x="850" y="7462"/>
                      <a:pt x="1080" y="4544"/>
                    </a:cubicBezTo>
                    <a:lnTo>
                      <a:pt x="1392" y="1179"/>
                    </a:lnTo>
                    <a:cubicBezTo>
                      <a:pt x="1463" y="408"/>
                      <a:pt x="1487" y="2"/>
                      <a:pt x="1463" y="0"/>
                    </a:cubicBezTo>
                    <a:cubicBezTo>
                      <a:pt x="1463" y="0"/>
                      <a:pt x="1463" y="0"/>
                      <a:pt x="1462"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a:off x="3388750" y="1341850"/>
                <a:ext cx="2618550" cy="2568950"/>
              </a:xfrm>
              <a:custGeom>
                <a:avLst/>
                <a:gdLst/>
                <a:ahLst/>
                <a:cxnLst/>
                <a:rect l="l" t="t" r="r" b="b"/>
                <a:pathLst>
                  <a:path w="104742" h="102758" extrusionOk="0">
                    <a:moveTo>
                      <a:pt x="17" y="1"/>
                    </a:moveTo>
                    <a:cubicBezTo>
                      <a:pt x="5" y="2"/>
                      <a:pt x="1" y="148"/>
                      <a:pt x="5" y="437"/>
                    </a:cubicBezTo>
                    <a:cubicBezTo>
                      <a:pt x="18" y="820"/>
                      <a:pt x="30" y="1240"/>
                      <a:pt x="46" y="1717"/>
                    </a:cubicBezTo>
                    <a:cubicBezTo>
                      <a:pt x="86" y="2277"/>
                      <a:pt x="160" y="2971"/>
                      <a:pt x="254" y="3789"/>
                    </a:cubicBezTo>
                    <a:cubicBezTo>
                      <a:pt x="392" y="4600"/>
                      <a:pt x="522" y="5543"/>
                      <a:pt x="784" y="6582"/>
                    </a:cubicBezTo>
                    <a:cubicBezTo>
                      <a:pt x="1269" y="8663"/>
                      <a:pt x="2082" y="11177"/>
                      <a:pt x="3450" y="13902"/>
                    </a:cubicBezTo>
                    <a:cubicBezTo>
                      <a:pt x="3786" y="14586"/>
                      <a:pt x="4187" y="15265"/>
                      <a:pt x="4587" y="15975"/>
                    </a:cubicBezTo>
                    <a:cubicBezTo>
                      <a:pt x="5029" y="16658"/>
                      <a:pt x="5449" y="17388"/>
                      <a:pt x="5969" y="18079"/>
                    </a:cubicBezTo>
                    <a:cubicBezTo>
                      <a:pt x="6950" y="19504"/>
                      <a:pt x="8136" y="20905"/>
                      <a:pt x="9487" y="22269"/>
                    </a:cubicBezTo>
                    <a:cubicBezTo>
                      <a:pt x="10828" y="23645"/>
                      <a:pt x="12389" y="24934"/>
                      <a:pt x="14121" y="26121"/>
                    </a:cubicBezTo>
                    <a:cubicBezTo>
                      <a:pt x="15862" y="27294"/>
                      <a:pt x="17804" y="28341"/>
                      <a:pt x="19944" y="29105"/>
                    </a:cubicBezTo>
                    <a:cubicBezTo>
                      <a:pt x="22008" y="29840"/>
                      <a:pt x="24275" y="30297"/>
                      <a:pt x="26614" y="30297"/>
                    </a:cubicBezTo>
                    <a:cubicBezTo>
                      <a:pt x="26696" y="30297"/>
                      <a:pt x="26778" y="30296"/>
                      <a:pt x="26860" y="30295"/>
                    </a:cubicBezTo>
                    <a:cubicBezTo>
                      <a:pt x="29284" y="30286"/>
                      <a:pt x="31733" y="29904"/>
                      <a:pt x="34225" y="29643"/>
                    </a:cubicBezTo>
                    <a:cubicBezTo>
                      <a:pt x="35370" y="29522"/>
                      <a:pt x="36536" y="29435"/>
                      <a:pt x="37707" y="29435"/>
                    </a:cubicBezTo>
                    <a:cubicBezTo>
                      <a:pt x="39077" y="29435"/>
                      <a:pt x="40453" y="29554"/>
                      <a:pt x="41810" y="29876"/>
                    </a:cubicBezTo>
                    <a:cubicBezTo>
                      <a:pt x="43059" y="30176"/>
                      <a:pt x="44278" y="30661"/>
                      <a:pt x="45348" y="31394"/>
                    </a:cubicBezTo>
                    <a:cubicBezTo>
                      <a:pt x="46427" y="32118"/>
                      <a:pt x="47333" y="33095"/>
                      <a:pt x="48094" y="34195"/>
                    </a:cubicBezTo>
                    <a:cubicBezTo>
                      <a:pt x="49611" y="36415"/>
                      <a:pt x="50538" y="39056"/>
                      <a:pt x="51666" y="41667"/>
                    </a:cubicBezTo>
                    <a:cubicBezTo>
                      <a:pt x="52241" y="42979"/>
                      <a:pt x="52909" y="44275"/>
                      <a:pt x="53753" y="45477"/>
                    </a:cubicBezTo>
                    <a:cubicBezTo>
                      <a:pt x="54587" y="46682"/>
                      <a:pt x="55602" y="47799"/>
                      <a:pt x="56852" y="48663"/>
                    </a:cubicBezTo>
                    <a:cubicBezTo>
                      <a:pt x="57485" y="49084"/>
                      <a:pt x="58169" y="49421"/>
                      <a:pt x="58889" y="49666"/>
                    </a:cubicBezTo>
                    <a:cubicBezTo>
                      <a:pt x="59619" y="49882"/>
                      <a:pt x="60378" y="50003"/>
                      <a:pt x="61129" y="50003"/>
                    </a:cubicBezTo>
                    <a:cubicBezTo>
                      <a:pt x="62630" y="49993"/>
                      <a:pt x="64043" y="49652"/>
                      <a:pt x="65423" y="49434"/>
                    </a:cubicBezTo>
                    <a:cubicBezTo>
                      <a:pt x="66075" y="49331"/>
                      <a:pt x="66737" y="49247"/>
                      <a:pt x="67378" y="49247"/>
                    </a:cubicBezTo>
                    <a:cubicBezTo>
                      <a:pt x="68079" y="49247"/>
                      <a:pt x="68755" y="49347"/>
                      <a:pt x="69366" y="49630"/>
                    </a:cubicBezTo>
                    <a:cubicBezTo>
                      <a:pt x="70559" y="50134"/>
                      <a:pt x="71327" y="51278"/>
                      <a:pt x="71689" y="52533"/>
                    </a:cubicBezTo>
                    <a:cubicBezTo>
                      <a:pt x="72076" y="53795"/>
                      <a:pt x="72152" y="55137"/>
                      <a:pt x="72223" y="56476"/>
                    </a:cubicBezTo>
                    <a:cubicBezTo>
                      <a:pt x="72294" y="57816"/>
                      <a:pt x="72325" y="59145"/>
                      <a:pt x="72362" y="60465"/>
                    </a:cubicBezTo>
                    <a:cubicBezTo>
                      <a:pt x="72438" y="63102"/>
                      <a:pt x="72537" y="65708"/>
                      <a:pt x="72960" y="68223"/>
                    </a:cubicBezTo>
                    <a:cubicBezTo>
                      <a:pt x="73376" y="70737"/>
                      <a:pt x="74133" y="73153"/>
                      <a:pt x="75325" y="75280"/>
                    </a:cubicBezTo>
                    <a:cubicBezTo>
                      <a:pt x="75909" y="76333"/>
                      <a:pt x="76623" y="77307"/>
                      <a:pt x="77449" y="78182"/>
                    </a:cubicBezTo>
                    <a:cubicBezTo>
                      <a:pt x="77652" y="78399"/>
                      <a:pt x="77859" y="78609"/>
                      <a:pt x="78081" y="78803"/>
                    </a:cubicBezTo>
                    <a:cubicBezTo>
                      <a:pt x="78292" y="79010"/>
                      <a:pt x="78521" y="79193"/>
                      <a:pt x="78753" y="79369"/>
                    </a:cubicBezTo>
                    <a:lnTo>
                      <a:pt x="79442" y="79901"/>
                    </a:lnTo>
                    <a:lnTo>
                      <a:pt x="80169" y="80366"/>
                    </a:lnTo>
                    <a:cubicBezTo>
                      <a:pt x="82112" y="81587"/>
                      <a:pt x="84228" y="82254"/>
                      <a:pt x="86228" y="82839"/>
                    </a:cubicBezTo>
                    <a:cubicBezTo>
                      <a:pt x="88241" y="83410"/>
                      <a:pt x="90187" y="83850"/>
                      <a:pt x="92003" y="84396"/>
                    </a:cubicBezTo>
                    <a:cubicBezTo>
                      <a:pt x="93817" y="84935"/>
                      <a:pt x="95507" y="85576"/>
                      <a:pt x="96978" y="86416"/>
                    </a:cubicBezTo>
                    <a:cubicBezTo>
                      <a:pt x="98455" y="87243"/>
                      <a:pt x="99678" y="88297"/>
                      <a:pt x="100655" y="89424"/>
                    </a:cubicBezTo>
                    <a:cubicBezTo>
                      <a:pt x="102336" y="91373"/>
                      <a:pt x="103504" y="93710"/>
                      <a:pt x="104051" y="96224"/>
                    </a:cubicBezTo>
                    <a:cubicBezTo>
                      <a:pt x="104497" y="98293"/>
                      <a:pt x="104443" y="99961"/>
                      <a:pt x="104322" y="101066"/>
                    </a:cubicBezTo>
                    <a:cubicBezTo>
                      <a:pt x="104278" y="101625"/>
                      <a:pt x="104183" y="102041"/>
                      <a:pt x="104138" y="102325"/>
                    </a:cubicBezTo>
                    <a:cubicBezTo>
                      <a:pt x="104091" y="102609"/>
                      <a:pt x="104073" y="102755"/>
                      <a:pt x="104084" y="102758"/>
                    </a:cubicBezTo>
                    <a:cubicBezTo>
                      <a:pt x="104084" y="102758"/>
                      <a:pt x="104085" y="102758"/>
                      <a:pt x="104085" y="102758"/>
                    </a:cubicBezTo>
                    <a:cubicBezTo>
                      <a:pt x="104098" y="102758"/>
                      <a:pt x="104140" y="102617"/>
                      <a:pt x="104212" y="102341"/>
                    </a:cubicBezTo>
                    <a:cubicBezTo>
                      <a:pt x="104284" y="102061"/>
                      <a:pt x="104401" y="101646"/>
                      <a:pt x="104468" y="101085"/>
                    </a:cubicBezTo>
                    <a:cubicBezTo>
                      <a:pt x="104639" y="99974"/>
                      <a:pt x="104742" y="98282"/>
                      <a:pt x="104329" y="96166"/>
                    </a:cubicBezTo>
                    <a:cubicBezTo>
                      <a:pt x="103818" y="93584"/>
                      <a:pt x="102661" y="91173"/>
                      <a:pt x="100965" y="89160"/>
                    </a:cubicBezTo>
                    <a:cubicBezTo>
                      <a:pt x="99977" y="87990"/>
                      <a:pt x="98723" y="86884"/>
                      <a:pt x="97210" y="86015"/>
                    </a:cubicBezTo>
                    <a:cubicBezTo>
                      <a:pt x="95706" y="85134"/>
                      <a:pt x="93984" y="84465"/>
                      <a:pt x="92153" y="83903"/>
                    </a:cubicBezTo>
                    <a:cubicBezTo>
                      <a:pt x="90320" y="83337"/>
                      <a:pt x="88372" y="82880"/>
                      <a:pt x="86384" y="82300"/>
                    </a:cubicBezTo>
                    <a:cubicBezTo>
                      <a:pt x="84409" y="81708"/>
                      <a:pt x="82344" y="81038"/>
                      <a:pt x="80488" y="79853"/>
                    </a:cubicBezTo>
                    <a:lnTo>
                      <a:pt x="79794" y="79406"/>
                    </a:lnTo>
                    <a:lnTo>
                      <a:pt x="79139" y="78893"/>
                    </a:lnTo>
                    <a:cubicBezTo>
                      <a:pt x="78918" y="78724"/>
                      <a:pt x="78701" y="78548"/>
                      <a:pt x="78501" y="78351"/>
                    </a:cubicBezTo>
                    <a:cubicBezTo>
                      <a:pt x="78291" y="78165"/>
                      <a:pt x="78094" y="77963"/>
                      <a:pt x="77903" y="77756"/>
                    </a:cubicBezTo>
                    <a:cubicBezTo>
                      <a:pt x="77115" y="76915"/>
                      <a:pt x="76437" y="75978"/>
                      <a:pt x="75884" y="74969"/>
                    </a:cubicBezTo>
                    <a:cubicBezTo>
                      <a:pt x="74749" y="72918"/>
                      <a:pt x="74019" y="70569"/>
                      <a:pt x="73621" y="68115"/>
                    </a:cubicBezTo>
                    <a:cubicBezTo>
                      <a:pt x="73217" y="65653"/>
                      <a:pt x="73124" y="63080"/>
                      <a:pt x="73056" y="60447"/>
                    </a:cubicBezTo>
                    <a:cubicBezTo>
                      <a:pt x="73023" y="59129"/>
                      <a:pt x="72992" y="57793"/>
                      <a:pt x="72926" y="56442"/>
                    </a:cubicBezTo>
                    <a:cubicBezTo>
                      <a:pt x="72856" y="55101"/>
                      <a:pt x="72785" y="53699"/>
                      <a:pt x="72370" y="52326"/>
                    </a:cubicBezTo>
                    <a:cubicBezTo>
                      <a:pt x="72165" y="51643"/>
                      <a:pt x="71861" y="50966"/>
                      <a:pt x="71411" y="50368"/>
                    </a:cubicBezTo>
                    <a:cubicBezTo>
                      <a:pt x="70971" y="49763"/>
                      <a:pt x="70345" y="49290"/>
                      <a:pt x="69660" y="48975"/>
                    </a:cubicBezTo>
                    <a:cubicBezTo>
                      <a:pt x="68971" y="48661"/>
                      <a:pt x="68211" y="48531"/>
                      <a:pt x="67476" y="48526"/>
                    </a:cubicBezTo>
                    <a:cubicBezTo>
                      <a:pt x="67459" y="48526"/>
                      <a:pt x="67442" y="48526"/>
                      <a:pt x="67424" y="48526"/>
                    </a:cubicBezTo>
                    <a:cubicBezTo>
                      <a:pt x="66707" y="48526"/>
                      <a:pt x="66000" y="48613"/>
                      <a:pt x="65309" y="48720"/>
                    </a:cubicBezTo>
                    <a:cubicBezTo>
                      <a:pt x="63894" y="48945"/>
                      <a:pt x="62511" y="49271"/>
                      <a:pt x="61129" y="49279"/>
                    </a:cubicBezTo>
                    <a:cubicBezTo>
                      <a:pt x="60442" y="49278"/>
                      <a:pt x="59768" y="49166"/>
                      <a:pt x="59111" y="48974"/>
                    </a:cubicBezTo>
                    <a:cubicBezTo>
                      <a:pt x="58456" y="48751"/>
                      <a:pt x="57834" y="48444"/>
                      <a:pt x="57259" y="48062"/>
                    </a:cubicBezTo>
                    <a:cubicBezTo>
                      <a:pt x="56109" y="47268"/>
                      <a:pt x="55146" y="46217"/>
                      <a:pt x="54347" y="45063"/>
                    </a:cubicBezTo>
                    <a:cubicBezTo>
                      <a:pt x="53538" y="43913"/>
                      <a:pt x="52890" y="42659"/>
                      <a:pt x="52329" y="41379"/>
                    </a:cubicBezTo>
                    <a:cubicBezTo>
                      <a:pt x="51208" y="38805"/>
                      <a:pt x="50274" y="36119"/>
                      <a:pt x="48680" y="33791"/>
                    </a:cubicBezTo>
                    <a:cubicBezTo>
                      <a:pt x="47879" y="32638"/>
                      <a:pt x="46908" y="31591"/>
                      <a:pt x="45743" y="30812"/>
                    </a:cubicBezTo>
                    <a:cubicBezTo>
                      <a:pt x="44588" y="30024"/>
                      <a:pt x="43284" y="29514"/>
                      <a:pt x="41971" y="29202"/>
                    </a:cubicBezTo>
                    <a:cubicBezTo>
                      <a:pt x="40571" y="28873"/>
                      <a:pt x="39166" y="28753"/>
                      <a:pt x="37780" y="28753"/>
                    </a:cubicBezTo>
                    <a:cubicBezTo>
                      <a:pt x="36550" y="28753"/>
                      <a:pt x="35336" y="28848"/>
                      <a:pt x="34156" y="28977"/>
                    </a:cubicBezTo>
                    <a:cubicBezTo>
                      <a:pt x="31639" y="29251"/>
                      <a:pt x="29216" y="29637"/>
                      <a:pt x="26856" y="29655"/>
                    </a:cubicBezTo>
                    <a:cubicBezTo>
                      <a:pt x="26745" y="29657"/>
                      <a:pt x="26633" y="29658"/>
                      <a:pt x="26522" y="29658"/>
                    </a:cubicBezTo>
                    <a:cubicBezTo>
                      <a:pt x="24286" y="29658"/>
                      <a:pt x="22133" y="29231"/>
                      <a:pt x="20145" y="28535"/>
                    </a:cubicBezTo>
                    <a:cubicBezTo>
                      <a:pt x="18059" y="27806"/>
                      <a:pt x="16150" y="26795"/>
                      <a:pt x="14434" y="25655"/>
                    </a:cubicBezTo>
                    <a:cubicBezTo>
                      <a:pt x="12725" y="24502"/>
                      <a:pt x="11182" y="23248"/>
                      <a:pt x="9849" y="21906"/>
                    </a:cubicBezTo>
                    <a:cubicBezTo>
                      <a:pt x="8508" y="20574"/>
                      <a:pt x="7327" y="19204"/>
                      <a:pt x="6345" y="17811"/>
                    </a:cubicBezTo>
                    <a:cubicBezTo>
                      <a:pt x="5824" y="17135"/>
                      <a:pt x="5404" y="16418"/>
                      <a:pt x="4959" y="15749"/>
                    </a:cubicBezTo>
                    <a:cubicBezTo>
                      <a:pt x="4557" y="15054"/>
                      <a:pt x="4151" y="14387"/>
                      <a:pt x="3812" y="13717"/>
                    </a:cubicBezTo>
                    <a:cubicBezTo>
                      <a:pt x="2425" y="11042"/>
                      <a:pt x="1582" y="8569"/>
                      <a:pt x="1058" y="6516"/>
                    </a:cubicBezTo>
                    <a:cubicBezTo>
                      <a:pt x="777" y="5490"/>
                      <a:pt x="628" y="4558"/>
                      <a:pt x="467" y="3756"/>
                    </a:cubicBezTo>
                    <a:cubicBezTo>
                      <a:pt x="353" y="2946"/>
                      <a:pt x="256" y="2260"/>
                      <a:pt x="191" y="1704"/>
                    </a:cubicBezTo>
                    <a:cubicBezTo>
                      <a:pt x="150" y="1232"/>
                      <a:pt x="114" y="814"/>
                      <a:pt x="81" y="434"/>
                    </a:cubicBezTo>
                    <a:cubicBezTo>
                      <a:pt x="52" y="147"/>
                      <a:pt x="30" y="1"/>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3315675" y="1583250"/>
                <a:ext cx="1374950" cy="1430100"/>
              </a:xfrm>
              <a:custGeom>
                <a:avLst/>
                <a:gdLst/>
                <a:ahLst/>
                <a:cxnLst/>
                <a:rect l="l" t="t" r="r" b="b"/>
                <a:pathLst>
                  <a:path w="54998" h="57204" extrusionOk="0">
                    <a:moveTo>
                      <a:pt x="65" y="1"/>
                    </a:moveTo>
                    <a:cubicBezTo>
                      <a:pt x="65" y="1"/>
                      <a:pt x="65" y="1"/>
                      <a:pt x="65" y="1"/>
                    </a:cubicBezTo>
                    <a:cubicBezTo>
                      <a:pt x="41" y="1"/>
                      <a:pt x="20" y="300"/>
                      <a:pt x="6" y="872"/>
                    </a:cubicBezTo>
                    <a:cubicBezTo>
                      <a:pt x="0" y="1444"/>
                      <a:pt x="7" y="2289"/>
                      <a:pt x="96" y="3373"/>
                    </a:cubicBezTo>
                    <a:cubicBezTo>
                      <a:pt x="268" y="5534"/>
                      <a:pt x="730" y="8686"/>
                      <a:pt x="2067" y="12359"/>
                    </a:cubicBezTo>
                    <a:cubicBezTo>
                      <a:pt x="2746" y="14185"/>
                      <a:pt x="3613" y="16151"/>
                      <a:pt x="4830" y="18110"/>
                    </a:cubicBezTo>
                    <a:cubicBezTo>
                      <a:pt x="6045" y="20061"/>
                      <a:pt x="7629" y="22020"/>
                      <a:pt x="9749" y="23568"/>
                    </a:cubicBezTo>
                    <a:cubicBezTo>
                      <a:pt x="10839" y="24345"/>
                      <a:pt x="12015" y="24995"/>
                      <a:pt x="13253" y="25503"/>
                    </a:cubicBezTo>
                    <a:cubicBezTo>
                      <a:pt x="14516" y="26020"/>
                      <a:pt x="15848" y="26418"/>
                      <a:pt x="17214" y="26748"/>
                    </a:cubicBezTo>
                    <a:cubicBezTo>
                      <a:pt x="19945" y="27413"/>
                      <a:pt x="22812" y="27801"/>
                      <a:pt x="25665" y="28472"/>
                    </a:cubicBezTo>
                    <a:cubicBezTo>
                      <a:pt x="31392" y="29758"/>
                      <a:pt x="36297" y="32739"/>
                      <a:pt x="40123" y="36048"/>
                    </a:cubicBezTo>
                    <a:cubicBezTo>
                      <a:pt x="43970" y="39377"/>
                      <a:pt x="46790" y="43055"/>
                      <a:pt x="48904" y="46270"/>
                    </a:cubicBezTo>
                    <a:cubicBezTo>
                      <a:pt x="51014" y="49501"/>
                      <a:pt x="52462" y="52281"/>
                      <a:pt x="53438" y="54210"/>
                    </a:cubicBezTo>
                    <a:lnTo>
                      <a:pt x="54551" y="56440"/>
                    </a:lnTo>
                    <a:cubicBezTo>
                      <a:pt x="54802" y="56940"/>
                      <a:pt x="54946" y="57204"/>
                      <a:pt x="54973" y="57204"/>
                    </a:cubicBezTo>
                    <a:cubicBezTo>
                      <a:pt x="54973" y="57204"/>
                      <a:pt x="54974" y="57204"/>
                      <a:pt x="54974" y="57203"/>
                    </a:cubicBezTo>
                    <a:cubicBezTo>
                      <a:pt x="54997" y="57193"/>
                      <a:pt x="54898" y="56909"/>
                      <a:pt x="54685" y="56379"/>
                    </a:cubicBezTo>
                    <a:cubicBezTo>
                      <a:pt x="54472" y="55849"/>
                      <a:pt x="54145" y="55073"/>
                      <a:pt x="53693" y="54087"/>
                    </a:cubicBezTo>
                    <a:cubicBezTo>
                      <a:pt x="52792" y="52116"/>
                      <a:pt x="51408" y="49285"/>
                      <a:pt x="49335" y="45992"/>
                    </a:cubicBezTo>
                    <a:cubicBezTo>
                      <a:pt x="47259" y="42715"/>
                      <a:pt x="44448" y="38957"/>
                      <a:pt x="40563" y="35543"/>
                    </a:cubicBezTo>
                    <a:cubicBezTo>
                      <a:pt x="36702" y="32154"/>
                      <a:pt x="31692" y="29081"/>
                      <a:pt x="25833" y="27764"/>
                    </a:cubicBezTo>
                    <a:cubicBezTo>
                      <a:pt x="22931" y="27083"/>
                      <a:pt x="20066" y="26701"/>
                      <a:pt x="17379" y="26056"/>
                    </a:cubicBezTo>
                    <a:cubicBezTo>
                      <a:pt x="16036" y="25736"/>
                      <a:pt x="14736" y="25354"/>
                      <a:pt x="13515" y="24862"/>
                    </a:cubicBezTo>
                    <a:cubicBezTo>
                      <a:pt x="12325" y="24379"/>
                      <a:pt x="11193" y="23764"/>
                      <a:pt x="10140" y="23027"/>
                    </a:cubicBezTo>
                    <a:cubicBezTo>
                      <a:pt x="8102" y="21560"/>
                      <a:pt x="6547" y="19680"/>
                      <a:pt x="5339" y="17789"/>
                    </a:cubicBezTo>
                    <a:cubicBezTo>
                      <a:pt x="4130" y="15891"/>
                      <a:pt x="3247" y="13967"/>
                      <a:pt x="2547" y="12178"/>
                    </a:cubicBezTo>
                    <a:cubicBezTo>
                      <a:pt x="1169" y="8582"/>
                      <a:pt x="634" y="5480"/>
                      <a:pt x="378" y="3344"/>
                    </a:cubicBezTo>
                    <a:cubicBezTo>
                      <a:pt x="122" y="1202"/>
                      <a:pt x="133" y="1"/>
                      <a:pt x="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a:off x="3610725" y="3017775"/>
                <a:ext cx="751575" cy="786350"/>
              </a:xfrm>
              <a:custGeom>
                <a:avLst/>
                <a:gdLst/>
                <a:ahLst/>
                <a:cxnLst/>
                <a:rect l="l" t="t" r="r" b="b"/>
                <a:pathLst>
                  <a:path w="30063" h="31454" extrusionOk="0">
                    <a:moveTo>
                      <a:pt x="378" y="17"/>
                    </a:moveTo>
                    <a:cubicBezTo>
                      <a:pt x="132" y="17"/>
                      <a:pt x="5" y="29"/>
                      <a:pt x="5" y="51"/>
                    </a:cubicBezTo>
                    <a:cubicBezTo>
                      <a:pt x="0" y="116"/>
                      <a:pt x="632" y="168"/>
                      <a:pt x="1742" y="378"/>
                    </a:cubicBezTo>
                    <a:cubicBezTo>
                      <a:pt x="2853" y="574"/>
                      <a:pt x="4433" y="1040"/>
                      <a:pt x="6230" y="1941"/>
                    </a:cubicBezTo>
                    <a:cubicBezTo>
                      <a:pt x="8033" y="2833"/>
                      <a:pt x="9989" y="4258"/>
                      <a:pt x="11906" y="6109"/>
                    </a:cubicBezTo>
                    <a:cubicBezTo>
                      <a:pt x="13814" y="7971"/>
                      <a:pt x="15656" y="10279"/>
                      <a:pt x="17319" y="12877"/>
                    </a:cubicBezTo>
                    <a:cubicBezTo>
                      <a:pt x="18976" y="15491"/>
                      <a:pt x="20395" y="18089"/>
                      <a:pt x="21743" y="20427"/>
                    </a:cubicBezTo>
                    <a:cubicBezTo>
                      <a:pt x="23087" y="22767"/>
                      <a:pt x="24363" y="24850"/>
                      <a:pt x="25563" y="26514"/>
                    </a:cubicBezTo>
                    <a:cubicBezTo>
                      <a:pt x="26758" y="28180"/>
                      <a:pt x="27835" y="29449"/>
                      <a:pt x="28642" y="30263"/>
                    </a:cubicBezTo>
                    <a:cubicBezTo>
                      <a:pt x="29416" y="31050"/>
                      <a:pt x="29900" y="31453"/>
                      <a:pt x="29961" y="31453"/>
                    </a:cubicBezTo>
                    <a:cubicBezTo>
                      <a:pt x="29963" y="31453"/>
                      <a:pt x="29965" y="31453"/>
                      <a:pt x="29966" y="31452"/>
                    </a:cubicBezTo>
                    <a:cubicBezTo>
                      <a:pt x="30063" y="31359"/>
                      <a:pt x="28226" y="29610"/>
                      <a:pt x="25986" y="26221"/>
                    </a:cubicBezTo>
                    <a:cubicBezTo>
                      <a:pt x="24854" y="24537"/>
                      <a:pt x="23635" y="22449"/>
                      <a:pt x="22327" y="20096"/>
                    </a:cubicBezTo>
                    <a:cubicBezTo>
                      <a:pt x="21014" y="17745"/>
                      <a:pt x="19609" y="15129"/>
                      <a:pt x="17933" y="12485"/>
                    </a:cubicBezTo>
                    <a:cubicBezTo>
                      <a:pt x="16242" y="9845"/>
                      <a:pt x="14348" y="7503"/>
                      <a:pt x="12371" y="5625"/>
                    </a:cubicBezTo>
                    <a:cubicBezTo>
                      <a:pt x="10384" y="3758"/>
                      <a:pt x="8340" y="2336"/>
                      <a:pt x="6456" y="1479"/>
                    </a:cubicBezTo>
                    <a:cubicBezTo>
                      <a:pt x="4578" y="612"/>
                      <a:pt x="2931" y="212"/>
                      <a:pt x="1787" y="99"/>
                    </a:cubicBezTo>
                    <a:cubicBezTo>
                      <a:pt x="1219" y="0"/>
                      <a:pt x="766" y="35"/>
                      <a:pt x="465" y="18"/>
                    </a:cubicBezTo>
                    <a:cubicBezTo>
                      <a:pt x="435" y="18"/>
                      <a:pt x="406" y="17"/>
                      <a:pt x="378" y="17"/>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a:off x="2000550" y="397400"/>
                <a:ext cx="345600" cy="792325"/>
              </a:xfrm>
              <a:custGeom>
                <a:avLst/>
                <a:gdLst/>
                <a:ahLst/>
                <a:cxnLst/>
                <a:rect l="l" t="t" r="r" b="b"/>
                <a:pathLst>
                  <a:path w="13824" h="31693" extrusionOk="0">
                    <a:moveTo>
                      <a:pt x="13735" y="1"/>
                    </a:moveTo>
                    <a:cubicBezTo>
                      <a:pt x="13665" y="1"/>
                      <a:pt x="13259" y="289"/>
                      <a:pt x="12594" y="838"/>
                    </a:cubicBezTo>
                    <a:cubicBezTo>
                      <a:pt x="11889" y="1418"/>
                      <a:pt x="10904" y="2300"/>
                      <a:pt x="9763" y="3472"/>
                    </a:cubicBezTo>
                    <a:cubicBezTo>
                      <a:pt x="7490" y="5800"/>
                      <a:pt x="4592" y="9383"/>
                      <a:pt x="2572" y="13995"/>
                    </a:cubicBezTo>
                    <a:cubicBezTo>
                      <a:pt x="549" y="18607"/>
                      <a:pt x="0" y="23243"/>
                      <a:pt x="230" y="26510"/>
                    </a:cubicBezTo>
                    <a:cubicBezTo>
                      <a:pt x="333" y="28150"/>
                      <a:pt x="571" y="29461"/>
                      <a:pt x="802" y="30346"/>
                    </a:cubicBezTo>
                    <a:cubicBezTo>
                      <a:pt x="1030" y="31221"/>
                      <a:pt x="1214" y="31692"/>
                      <a:pt x="1258" y="31692"/>
                    </a:cubicBezTo>
                    <a:cubicBezTo>
                      <a:pt x="1259" y="31692"/>
                      <a:pt x="1260" y="31692"/>
                      <a:pt x="1260" y="31692"/>
                    </a:cubicBezTo>
                    <a:cubicBezTo>
                      <a:pt x="1395" y="31663"/>
                      <a:pt x="814" y="29714"/>
                      <a:pt x="743" y="26489"/>
                    </a:cubicBezTo>
                    <a:cubicBezTo>
                      <a:pt x="649" y="23283"/>
                      <a:pt x="1264" y="18788"/>
                      <a:pt x="3240" y="14286"/>
                    </a:cubicBezTo>
                    <a:cubicBezTo>
                      <a:pt x="5213" y="9784"/>
                      <a:pt x="7985" y="6216"/>
                      <a:pt x="10140" y="3822"/>
                    </a:cubicBezTo>
                    <a:cubicBezTo>
                      <a:pt x="12305" y="1420"/>
                      <a:pt x="13824" y="95"/>
                      <a:pt x="13744" y="4"/>
                    </a:cubicBezTo>
                    <a:cubicBezTo>
                      <a:pt x="13742" y="2"/>
                      <a:pt x="13739" y="1"/>
                      <a:pt x="13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a:off x="2117775" y="420850"/>
                <a:ext cx="292600" cy="923075"/>
              </a:xfrm>
              <a:custGeom>
                <a:avLst/>
                <a:gdLst/>
                <a:ahLst/>
                <a:cxnLst/>
                <a:rect l="l" t="t" r="r" b="b"/>
                <a:pathLst>
                  <a:path w="11704" h="36923" extrusionOk="0">
                    <a:moveTo>
                      <a:pt x="11653" y="1"/>
                    </a:moveTo>
                    <a:cubicBezTo>
                      <a:pt x="11598" y="1"/>
                      <a:pt x="11158" y="350"/>
                      <a:pt x="10554" y="1123"/>
                    </a:cubicBezTo>
                    <a:cubicBezTo>
                      <a:pt x="9931" y="1924"/>
                      <a:pt x="9171" y="3219"/>
                      <a:pt x="8644" y="4967"/>
                    </a:cubicBezTo>
                    <a:cubicBezTo>
                      <a:pt x="8096" y="6706"/>
                      <a:pt x="7795" y="8874"/>
                      <a:pt x="7743" y="11259"/>
                    </a:cubicBezTo>
                    <a:cubicBezTo>
                      <a:pt x="7669" y="13642"/>
                      <a:pt x="7803" y="16250"/>
                      <a:pt x="7587" y="18945"/>
                    </a:cubicBezTo>
                    <a:cubicBezTo>
                      <a:pt x="7482" y="20292"/>
                      <a:pt x="7248" y="21583"/>
                      <a:pt x="6939" y="22819"/>
                    </a:cubicBezTo>
                    <a:cubicBezTo>
                      <a:pt x="6622" y="24050"/>
                      <a:pt x="6214" y="25211"/>
                      <a:pt x="5777" y="26298"/>
                    </a:cubicBezTo>
                    <a:cubicBezTo>
                      <a:pt x="4899" y="28475"/>
                      <a:pt x="3874" y="30342"/>
                      <a:pt x="2995" y="31894"/>
                    </a:cubicBezTo>
                    <a:cubicBezTo>
                      <a:pt x="1201" y="34986"/>
                      <a:pt x="0" y="36858"/>
                      <a:pt x="99" y="36922"/>
                    </a:cubicBezTo>
                    <a:cubicBezTo>
                      <a:pt x="100" y="36922"/>
                      <a:pt x="101" y="36923"/>
                      <a:pt x="103" y="36923"/>
                    </a:cubicBezTo>
                    <a:cubicBezTo>
                      <a:pt x="159" y="36923"/>
                      <a:pt x="503" y="36490"/>
                      <a:pt x="1072" y="35697"/>
                    </a:cubicBezTo>
                    <a:cubicBezTo>
                      <a:pt x="1657" y="34880"/>
                      <a:pt x="2485" y="33687"/>
                      <a:pt x="3436" y="32157"/>
                    </a:cubicBezTo>
                    <a:cubicBezTo>
                      <a:pt x="4378" y="30625"/>
                      <a:pt x="5464" y="28763"/>
                      <a:pt x="6396" y="26553"/>
                    </a:cubicBezTo>
                    <a:cubicBezTo>
                      <a:pt x="6860" y="25450"/>
                      <a:pt x="7291" y="24262"/>
                      <a:pt x="7629" y="22998"/>
                    </a:cubicBezTo>
                    <a:cubicBezTo>
                      <a:pt x="7956" y="21731"/>
                      <a:pt x="8205" y="20387"/>
                      <a:pt x="8311" y="19004"/>
                    </a:cubicBezTo>
                    <a:cubicBezTo>
                      <a:pt x="8532" y="16240"/>
                      <a:pt x="8374" y="13626"/>
                      <a:pt x="8412" y="11272"/>
                    </a:cubicBezTo>
                    <a:cubicBezTo>
                      <a:pt x="8430" y="8918"/>
                      <a:pt x="8670" y="6814"/>
                      <a:pt x="9138" y="5108"/>
                    </a:cubicBezTo>
                    <a:cubicBezTo>
                      <a:pt x="9587" y="3398"/>
                      <a:pt x="10250" y="2115"/>
                      <a:pt x="10786" y="1287"/>
                    </a:cubicBezTo>
                    <a:cubicBezTo>
                      <a:pt x="11326" y="456"/>
                      <a:pt x="11704" y="46"/>
                      <a:pt x="11657" y="2"/>
                    </a:cubicBezTo>
                    <a:cubicBezTo>
                      <a:pt x="11656" y="1"/>
                      <a:pt x="11655" y="1"/>
                      <a:pt x="11653"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a:off x="2229450" y="439550"/>
                <a:ext cx="287875" cy="964525"/>
              </a:xfrm>
              <a:custGeom>
                <a:avLst/>
                <a:gdLst/>
                <a:ahLst/>
                <a:cxnLst/>
                <a:rect l="l" t="t" r="r" b="b"/>
                <a:pathLst>
                  <a:path w="11515" h="38581" extrusionOk="0">
                    <a:moveTo>
                      <a:pt x="10347" y="0"/>
                    </a:moveTo>
                    <a:cubicBezTo>
                      <a:pt x="10347" y="0"/>
                      <a:pt x="10346" y="0"/>
                      <a:pt x="10346" y="0"/>
                    </a:cubicBezTo>
                    <a:cubicBezTo>
                      <a:pt x="10208" y="25"/>
                      <a:pt x="10679" y="2297"/>
                      <a:pt x="10848" y="6011"/>
                    </a:cubicBezTo>
                    <a:cubicBezTo>
                      <a:pt x="10864" y="6491"/>
                      <a:pt x="10882" y="6977"/>
                      <a:pt x="10897" y="7467"/>
                    </a:cubicBezTo>
                    <a:cubicBezTo>
                      <a:pt x="10913" y="7973"/>
                      <a:pt x="10883" y="8501"/>
                      <a:pt x="10879" y="9046"/>
                    </a:cubicBezTo>
                    <a:cubicBezTo>
                      <a:pt x="10886" y="10138"/>
                      <a:pt x="10776" y="11301"/>
                      <a:pt x="10690" y="12523"/>
                    </a:cubicBezTo>
                    <a:cubicBezTo>
                      <a:pt x="10441" y="14963"/>
                      <a:pt x="10008" y="17628"/>
                      <a:pt x="9297" y="20369"/>
                    </a:cubicBezTo>
                    <a:cubicBezTo>
                      <a:pt x="8556" y="23102"/>
                      <a:pt x="7610" y="25630"/>
                      <a:pt x="6617" y="27872"/>
                    </a:cubicBezTo>
                    <a:cubicBezTo>
                      <a:pt x="6084" y="28977"/>
                      <a:pt x="5603" y="30040"/>
                      <a:pt x="5056" y="30985"/>
                    </a:cubicBezTo>
                    <a:cubicBezTo>
                      <a:pt x="4789" y="31462"/>
                      <a:pt x="4553" y="31935"/>
                      <a:pt x="4290" y="32367"/>
                    </a:cubicBezTo>
                    <a:lnTo>
                      <a:pt x="3524" y="33608"/>
                    </a:lnTo>
                    <a:cubicBezTo>
                      <a:pt x="1534" y="36749"/>
                      <a:pt x="1" y="38489"/>
                      <a:pt x="108" y="38579"/>
                    </a:cubicBezTo>
                    <a:cubicBezTo>
                      <a:pt x="109" y="38580"/>
                      <a:pt x="111" y="38581"/>
                      <a:pt x="113" y="38581"/>
                    </a:cubicBezTo>
                    <a:cubicBezTo>
                      <a:pt x="176" y="38581"/>
                      <a:pt x="574" y="38168"/>
                      <a:pt x="1247" y="37413"/>
                    </a:cubicBezTo>
                    <a:lnTo>
                      <a:pt x="1827" y="36759"/>
                    </a:lnTo>
                    <a:cubicBezTo>
                      <a:pt x="2031" y="36513"/>
                      <a:pt x="2236" y="36233"/>
                      <a:pt x="2465" y="35939"/>
                    </a:cubicBezTo>
                    <a:cubicBezTo>
                      <a:pt x="2913" y="35343"/>
                      <a:pt x="3454" y="34685"/>
                      <a:pt x="3955" y="33889"/>
                    </a:cubicBezTo>
                    <a:lnTo>
                      <a:pt x="4769" y="32658"/>
                    </a:lnTo>
                    <a:cubicBezTo>
                      <a:pt x="5050" y="32228"/>
                      <a:pt x="5301" y="31756"/>
                      <a:pt x="5581" y="31281"/>
                    </a:cubicBezTo>
                    <a:cubicBezTo>
                      <a:pt x="6159" y="30335"/>
                      <a:pt x="6668" y="29268"/>
                      <a:pt x="7225" y="28154"/>
                    </a:cubicBezTo>
                    <a:cubicBezTo>
                      <a:pt x="8266" y="25895"/>
                      <a:pt x="9248" y="23331"/>
                      <a:pt x="10000" y="20556"/>
                    </a:cubicBezTo>
                    <a:cubicBezTo>
                      <a:pt x="10724" y="17773"/>
                      <a:pt x="11142" y="15060"/>
                      <a:pt x="11357" y="12581"/>
                    </a:cubicBezTo>
                    <a:cubicBezTo>
                      <a:pt x="11426" y="11339"/>
                      <a:pt x="11514" y="10160"/>
                      <a:pt x="11481" y="9052"/>
                    </a:cubicBezTo>
                    <a:cubicBezTo>
                      <a:pt x="11472" y="8499"/>
                      <a:pt x="11488" y="7965"/>
                      <a:pt x="11459" y="7452"/>
                    </a:cubicBezTo>
                    <a:cubicBezTo>
                      <a:pt x="11426" y="6957"/>
                      <a:pt x="11394" y="6466"/>
                      <a:pt x="11361" y="5979"/>
                    </a:cubicBezTo>
                    <a:cubicBezTo>
                      <a:pt x="11320" y="5041"/>
                      <a:pt x="11177" y="4200"/>
                      <a:pt x="11084" y="3461"/>
                    </a:cubicBezTo>
                    <a:cubicBezTo>
                      <a:pt x="11032" y="3092"/>
                      <a:pt x="10992" y="2747"/>
                      <a:pt x="10937" y="2433"/>
                    </a:cubicBezTo>
                    <a:lnTo>
                      <a:pt x="10758" y="1577"/>
                    </a:lnTo>
                    <a:cubicBezTo>
                      <a:pt x="10542" y="560"/>
                      <a:pt x="10398" y="0"/>
                      <a:pt x="10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a:off x="1665625" y="1588300"/>
                <a:ext cx="470700" cy="2122900"/>
              </a:xfrm>
              <a:custGeom>
                <a:avLst/>
                <a:gdLst/>
                <a:ahLst/>
                <a:cxnLst/>
                <a:rect l="l" t="t" r="r" b="b"/>
                <a:pathLst>
                  <a:path w="18828" h="84916" extrusionOk="0">
                    <a:moveTo>
                      <a:pt x="16593" y="1"/>
                    </a:moveTo>
                    <a:cubicBezTo>
                      <a:pt x="16593" y="1"/>
                      <a:pt x="16592" y="1"/>
                      <a:pt x="16592" y="1"/>
                    </a:cubicBezTo>
                    <a:cubicBezTo>
                      <a:pt x="16508" y="46"/>
                      <a:pt x="17404" y="1051"/>
                      <a:pt x="18001" y="3288"/>
                    </a:cubicBezTo>
                    <a:cubicBezTo>
                      <a:pt x="18282" y="4401"/>
                      <a:pt x="18458" y="5813"/>
                      <a:pt x="18342" y="7443"/>
                    </a:cubicBezTo>
                    <a:cubicBezTo>
                      <a:pt x="18224" y="9069"/>
                      <a:pt x="17843" y="10914"/>
                      <a:pt x="17067" y="12818"/>
                    </a:cubicBezTo>
                    <a:cubicBezTo>
                      <a:pt x="16296" y="14730"/>
                      <a:pt x="15167" y="16701"/>
                      <a:pt x="13830" y="18740"/>
                    </a:cubicBezTo>
                    <a:cubicBezTo>
                      <a:pt x="12502" y="20784"/>
                      <a:pt x="10956" y="22903"/>
                      <a:pt x="9529" y="25285"/>
                    </a:cubicBezTo>
                    <a:cubicBezTo>
                      <a:pt x="8119" y="27666"/>
                      <a:pt x="6827" y="30351"/>
                      <a:pt x="6283" y="33376"/>
                    </a:cubicBezTo>
                    <a:cubicBezTo>
                      <a:pt x="6008" y="34882"/>
                      <a:pt x="5957" y="36467"/>
                      <a:pt x="6210" y="38043"/>
                    </a:cubicBezTo>
                    <a:cubicBezTo>
                      <a:pt x="6464" y="39618"/>
                      <a:pt x="7036" y="41135"/>
                      <a:pt x="7686" y="42596"/>
                    </a:cubicBezTo>
                    <a:cubicBezTo>
                      <a:pt x="8338" y="44058"/>
                      <a:pt x="9050" y="45456"/>
                      <a:pt x="9629" y="46869"/>
                    </a:cubicBezTo>
                    <a:cubicBezTo>
                      <a:pt x="10217" y="48277"/>
                      <a:pt x="10634" y="49719"/>
                      <a:pt x="10757" y="51163"/>
                    </a:cubicBezTo>
                    <a:cubicBezTo>
                      <a:pt x="10970" y="54076"/>
                      <a:pt x="9899" y="56836"/>
                      <a:pt x="8588" y="59191"/>
                    </a:cubicBezTo>
                    <a:cubicBezTo>
                      <a:pt x="7262" y="61567"/>
                      <a:pt x="5633" y="63621"/>
                      <a:pt x="4248" y="65652"/>
                    </a:cubicBezTo>
                    <a:cubicBezTo>
                      <a:pt x="2851" y="67672"/>
                      <a:pt x="1673" y="69685"/>
                      <a:pt x="981" y="71689"/>
                    </a:cubicBezTo>
                    <a:cubicBezTo>
                      <a:pt x="277" y="73688"/>
                      <a:pt x="27" y="75605"/>
                      <a:pt x="7" y="77276"/>
                    </a:cubicBezTo>
                    <a:cubicBezTo>
                      <a:pt x="1" y="78950"/>
                      <a:pt x="212" y="80384"/>
                      <a:pt x="489" y="81523"/>
                    </a:cubicBezTo>
                    <a:cubicBezTo>
                      <a:pt x="765" y="82665"/>
                      <a:pt x="1103" y="83515"/>
                      <a:pt x="1339" y="84084"/>
                    </a:cubicBezTo>
                    <a:cubicBezTo>
                      <a:pt x="1595" y="84630"/>
                      <a:pt x="1748" y="84915"/>
                      <a:pt x="1774" y="84915"/>
                    </a:cubicBezTo>
                    <a:cubicBezTo>
                      <a:pt x="1774" y="84915"/>
                      <a:pt x="1774" y="84915"/>
                      <a:pt x="1775" y="84915"/>
                    </a:cubicBezTo>
                    <a:cubicBezTo>
                      <a:pt x="1847" y="84886"/>
                      <a:pt x="1245" y="83726"/>
                      <a:pt x="765" y="81460"/>
                    </a:cubicBezTo>
                    <a:cubicBezTo>
                      <a:pt x="535" y="80329"/>
                      <a:pt x="370" y="78918"/>
                      <a:pt x="414" y="77282"/>
                    </a:cubicBezTo>
                    <a:cubicBezTo>
                      <a:pt x="472" y="75650"/>
                      <a:pt x="752" y="73786"/>
                      <a:pt x="1465" y="71860"/>
                    </a:cubicBezTo>
                    <a:cubicBezTo>
                      <a:pt x="2166" y="69930"/>
                      <a:pt x="3336" y="67982"/>
                      <a:pt x="4743" y="65994"/>
                    </a:cubicBezTo>
                    <a:cubicBezTo>
                      <a:pt x="6136" y="63996"/>
                      <a:pt x="7793" y="61947"/>
                      <a:pt x="9172" y="59517"/>
                    </a:cubicBezTo>
                    <a:cubicBezTo>
                      <a:pt x="9857" y="58305"/>
                      <a:pt x="10478" y="57001"/>
                      <a:pt x="10908" y="55589"/>
                    </a:cubicBezTo>
                    <a:cubicBezTo>
                      <a:pt x="11345" y="54182"/>
                      <a:pt x="11573" y="52657"/>
                      <a:pt x="11467" y="51109"/>
                    </a:cubicBezTo>
                    <a:cubicBezTo>
                      <a:pt x="11342" y="49562"/>
                      <a:pt x="10899" y="48039"/>
                      <a:pt x="10298" y="46594"/>
                    </a:cubicBezTo>
                    <a:cubicBezTo>
                      <a:pt x="9706" y="45141"/>
                      <a:pt x="8991" y="43737"/>
                      <a:pt x="8349" y="42299"/>
                    </a:cubicBezTo>
                    <a:cubicBezTo>
                      <a:pt x="7709" y="40859"/>
                      <a:pt x="7165" y="39408"/>
                      <a:pt x="6924" y="37924"/>
                    </a:cubicBezTo>
                    <a:cubicBezTo>
                      <a:pt x="6685" y="36441"/>
                      <a:pt x="6726" y="34940"/>
                      <a:pt x="6984" y="33497"/>
                    </a:cubicBezTo>
                    <a:cubicBezTo>
                      <a:pt x="7495" y="30603"/>
                      <a:pt x="8734" y="27973"/>
                      <a:pt x="10106" y="25624"/>
                    </a:cubicBezTo>
                    <a:cubicBezTo>
                      <a:pt x="11494" y="23269"/>
                      <a:pt x="13019" y="21141"/>
                      <a:pt x="14337" y="19066"/>
                    </a:cubicBezTo>
                    <a:cubicBezTo>
                      <a:pt x="15662" y="16996"/>
                      <a:pt x="16787" y="14975"/>
                      <a:pt x="17545" y="13007"/>
                    </a:cubicBezTo>
                    <a:cubicBezTo>
                      <a:pt x="18311" y="11039"/>
                      <a:pt x="18665" y="9139"/>
                      <a:pt x="18748" y="7466"/>
                    </a:cubicBezTo>
                    <a:cubicBezTo>
                      <a:pt x="18828" y="5791"/>
                      <a:pt x="18605" y="4341"/>
                      <a:pt x="18273" y="3212"/>
                    </a:cubicBezTo>
                    <a:cubicBezTo>
                      <a:pt x="18017" y="2344"/>
                      <a:pt x="17644" y="1515"/>
                      <a:pt x="17167" y="747"/>
                    </a:cubicBezTo>
                    <a:cubicBezTo>
                      <a:pt x="16825" y="249"/>
                      <a:pt x="16620" y="1"/>
                      <a:pt x="165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2155675" y="1659200"/>
                <a:ext cx="183700" cy="1123325"/>
              </a:xfrm>
              <a:custGeom>
                <a:avLst/>
                <a:gdLst/>
                <a:ahLst/>
                <a:cxnLst/>
                <a:rect l="l" t="t" r="r" b="b"/>
                <a:pathLst>
                  <a:path w="7348" h="44933" extrusionOk="0">
                    <a:moveTo>
                      <a:pt x="3208" y="0"/>
                    </a:moveTo>
                    <a:cubicBezTo>
                      <a:pt x="3204" y="0"/>
                      <a:pt x="3201" y="1"/>
                      <a:pt x="3199" y="4"/>
                    </a:cubicBezTo>
                    <a:cubicBezTo>
                      <a:pt x="3157" y="57"/>
                      <a:pt x="3715" y="438"/>
                      <a:pt x="4469" y="1350"/>
                    </a:cubicBezTo>
                    <a:cubicBezTo>
                      <a:pt x="5212" y="2260"/>
                      <a:pt x="6095" y="3780"/>
                      <a:pt x="6482" y="5861"/>
                    </a:cubicBezTo>
                    <a:cubicBezTo>
                      <a:pt x="6699" y="6989"/>
                      <a:pt x="6766" y="8140"/>
                      <a:pt x="6683" y="9286"/>
                    </a:cubicBezTo>
                    <a:cubicBezTo>
                      <a:pt x="6601" y="10521"/>
                      <a:pt x="6349" y="11835"/>
                      <a:pt x="5969" y="13184"/>
                    </a:cubicBezTo>
                    <a:cubicBezTo>
                      <a:pt x="5222" y="15894"/>
                      <a:pt x="3915" y="18733"/>
                      <a:pt x="2788" y="21834"/>
                    </a:cubicBezTo>
                    <a:cubicBezTo>
                      <a:pt x="1654" y="24927"/>
                      <a:pt x="798" y="27978"/>
                      <a:pt x="404" y="30826"/>
                    </a:cubicBezTo>
                    <a:cubicBezTo>
                      <a:pt x="0" y="33673"/>
                      <a:pt x="79" y="36294"/>
                      <a:pt x="452" y="38438"/>
                    </a:cubicBezTo>
                    <a:cubicBezTo>
                      <a:pt x="813" y="40587"/>
                      <a:pt x="1456" y="42246"/>
                      <a:pt x="1991" y="43331"/>
                    </a:cubicBezTo>
                    <a:cubicBezTo>
                      <a:pt x="2523" y="44397"/>
                      <a:pt x="2926" y="44933"/>
                      <a:pt x="2971" y="44933"/>
                    </a:cubicBezTo>
                    <a:cubicBezTo>
                      <a:pt x="2972" y="44933"/>
                      <a:pt x="2973" y="44933"/>
                      <a:pt x="2973" y="44932"/>
                    </a:cubicBezTo>
                    <a:cubicBezTo>
                      <a:pt x="3027" y="44902"/>
                      <a:pt x="2702" y="44318"/>
                      <a:pt x="2249" y="43215"/>
                    </a:cubicBezTo>
                    <a:cubicBezTo>
                      <a:pt x="1800" y="42111"/>
                      <a:pt x="1249" y="40466"/>
                      <a:pt x="960" y="38358"/>
                    </a:cubicBezTo>
                    <a:cubicBezTo>
                      <a:pt x="659" y="36255"/>
                      <a:pt x="637" y="33702"/>
                      <a:pt x="1066" y="30922"/>
                    </a:cubicBezTo>
                    <a:cubicBezTo>
                      <a:pt x="1489" y="28140"/>
                      <a:pt x="2348" y="25147"/>
                      <a:pt x="3471" y="22081"/>
                    </a:cubicBezTo>
                    <a:cubicBezTo>
                      <a:pt x="4582" y="19019"/>
                      <a:pt x="5882" y="16151"/>
                      <a:pt x="6615" y="13359"/>
                    </a:cubicBezTo>
                    <a:cubicBezTo>
                      <a:pt x="6987" y="11971"/>
                      <a:pt x="7225" y="10611"/>
                      <a:pt x="7286" y="9321"/>
                    </a:cubicBezTo>
                    <a:cubicBezTo>
                      <a:pt x="7348" y="8124"/>
                      <a:pt x="7247" y="6924"/>
                      <a:pt x="6984" y="5755"/>
                    </a:cubicBezTo>
                    <a:cubicBezTo>
                      <a:pt x="6517" y="3601"/>
                      <a:pt x="5519" y="2047"/>
                      <a:pt x="4683" y="1165"/>
                    </a:cubicBezTo>
                    <a:cubicBezTo>
                      <a:pt x="4264" y="719"/>
                      <a:pt x="3891" y="421"/>
                      <a:pt x="3626" y="241"/>
                    </a:cubicBezTo>
                    <a:cubicBezTo>
                      <a:pt x="3389" y="82"/>
                      <a:pt x="3246" y="0"/>
                      <a:pt x="3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a:off x="2441550" y="1745525"/>
                <a:ext cx="106725" cy="954600"/>
              </a:xfrm>
              <a:custGeom>
                <a:avLst/>
                <a:gdLst/>
                <a:ahLst/>
                <a:cxnLst/>
                <a:rect l="l" t="t" r="r" b="b"/>
                <a:pathLst>
                  <a:path w="4269" h="38184" extrusionOk="0">
                    <a:moveTo>
                      <a:pt x="2336" y="1"/>
                    </a:moveTo>
                    <a:cubicBezTo>
                      <a:pt x="2333" y="1"/>
                      <a:pt x="2331" y="1"/>
                      <a:pt x="2329" y="3"/>
                    </a:cubicBezTo>
                    <a:cubicBezTo>
                      <a:pt x="2277" y="51"/>
                      <a:pt x="2694" y="434"/>
                      <a:pt x="3113" y="1315"/>
                    </a:cubicBezTo>
                    <a:cubicBezTo>
                      <a:pt x="3527" y="2192"/>
                      <a:pt x="3815" y="3604"/>
                      <a:pt x="3670" y="5355"/>
                    </a:cubicBezTo>
                    <a:cubicBezTo>
                      <a:pt x="3358" y="8855"/>
                      <a:pt x="1904" y="13605"/>
                      <a:pt x="858" y="18963"/>
                    </a:cubicBezTo>
                    <a:cubicBezTo>
                      <a:pt x="337" y="21646"/>
                      <a:pt x="15" y="24256"/>
                      <a:pt x="17" y="26642"/>
                    </a:cubicBezTo>
                    <a:cubicBezTo>
                      <a:pt x="1" y="29027"/>
                      <a:pt x="296" y="31175"/>
                      <a:pt x="747" y="32922"/>
                    </a:cubicBezTo>
                    <a:cubicBezTo>
                      <a:pt x="1207" y="34672"/>
                      <a:pt x="1811" y="36014"/>
                      <a:pt x="2301" y="36892"/>
                    </a:cubicBezTo>
                    <a:cubicBezTo>
                      <a:pt x="2774" y="37755"/>
                      <a:pt x="3131" y="38184"/>
                      <a:pt x="3174" y="38184"/>
                    </a:cubicBezTo>
                    <a:cubicBezTo>
                      <a:pt x="3175" y="38184"/>
                      <a:pt x="3176" y="38184"/>
                      <a:pt x="3177" y="38183"/>
                    </a:cubicBezTo>
                    <a:cubicBezTo>
                      <a:pt x="3307" y="38117"/>
                      <a:pt x="2022" y="36257"/>
                      <a:pt x="1246" y="32802"/>
                    </a:cubicBezTo>
                    <a:cubicBezTo>
                      <a:pt x="870" y="31080"/>
                      <a:pt x="634" y="28984"/>
                      <a:pt x="686" y="26649"/>
                    </a:cubicBezTo>
                    <a:cubicBezTo>
                      <a:pt x="721" y="24314"/>
                      <a:pt x="1057" y="21759"/>
                      <a:pt x="1574" y="19100"/>
                    </a:cubicBezTo>
                    <a:cubicBezTo>
                      <a:pt x="2608" y="13779"/>
                      <a:pt x="3988" y="9023"/>
                      <a:pt x="4184" y="5383"/>
                    </a:cubicBezTo>
                    <a:cubicBezTo>
                      <a:pt x="4268" y="3565"/>
                      <a:pt x="3883" y="2071"/>
                      <a:pt x="3365" y="1184"/>
                    </a:cubicBezTo>
                    <a:cubicBezTo>
                      <a:pt x="3104" y="743"/>
                      <a:pt x="2848" y="436"/>
                      <a:pt x="2655" y="250"/>
                    </a:cubicBezTo>
                    <a:cubicBezTo>
                      <a:pt x="2475" y="85"/>
                      <a:pt x="2368" y="1"/>
                      <a:pt x="2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a:off x="1192900" y="1537675"/>
                <a:ext cx="773925" cy="2174850"/>
              </a:xfrm>
              <a:custGeom>
                <a:avLst/>
                <a:gdLst/>
                <a:ahLst/>
                <a:cxnLst/>
                <a:rect l="l" t="t" r="r" b="b"/>
                <a:pathLst>
                  <a:path w="30957" h="86994" extrusionOk="0">
                    <a:moveTo>
                      <a:pt x="30300" y="0"/>
                    </a:moveTo>
                    <a:cubicBezTo>
                      <a:pt x="30300" y="0"/>
                      <a:pt x="30299" y="0"/>
                      <a:pt x="30299" y="0"/>
                    </a:cubicBezTo>
                    <a:cubicBezTo>
                      <a:pt x="30264" y="13"/>
                      <a:pt x="30402" y="348"/>
                      <a:pt x="30528" y="1013"/>
                    </a:cubicBezTo>
                    <a:cubicBezTo>
                      <a:pt x="30639" y="1674"/>
                      <a:pt x="30713" y="2687"/>
                      <a:pt x="30424" y="3935"/>
                    </a:cubicBezTo>
                    <a:cubicBezTo>
                      <a:pt x="30140" y="5177"/>
                      <a:pt x="29495" y="6644"/>
                      <a:pt x="28349" y="8052"/>
                    </a:cubicBezTo>
                    <a:cubicBezTo>
                      <a:pt x="27206" y="9472"/>
                      <a:pt x="25600" y="10810"/>
                      <a:pt x="23755" y="12211"/>
                    </a:cubicBezTo>
                    <a:cubicBezTo>
                      <a:pt x="21913" y="13617"/>
                      <a:pt x="19880" y="15188"/>
                      <a:pt x="17961" y="17169"/>
                    </a:cubicBezTo>
                    <a:cubicBezTo>
                      <a:pt x="16054" y="19141"/>
                      <a:pt x="14230" y="21573"/>
                      <a:pt x="13200" y="24547"/>
                    </a:cubicBezTo>
                    <a:cubicBezTo>
                      <a:pt x="12683" y="26024"/>
                      <a:pt x="12375" y="27630"/>
                      <a:pt x="12385" y="29284"/>
                    </a:cubicBezTo>
                    <a:cubicBezTo>
                      <a:pt x="12383" y="30940"/>
                      <a:pt x="12800" y="32616"/>
                      <a:pt x="13401" y="34189"/>
                    </a:cubicBezTo>
                    <a:cubicBezTo>
                      <a:pt x="13998" y="35774"/>
                      <a:pt x="14752" y="37306"/>
                      <a:pt x="15405" y="38883"/>
                    </a:cubicBezTo>
                    <a:cubicBezTo>
                      <a:pt x="16064" y="40454"/>
                      <a:pt x="16605" y="42104"/>
                      <a:pt x="16665" y="43807"/>
                    </a:cubicBezTo>
                    <a:cubicBezTo>
                      <a:pt x="16660" y="44653"/>
                      <a:pt x="16568" y="45494"/>
                      <a:pt x="16309" y="46289"/>
                    </a:cubicBezTo>
                    <a:cubicBezTo>
                      <a:pt x="16044" y="47078"/>
                      <a:pt x="15666" y="47825"/>
                      <a:pt x="15190" y="48509"/>
                    </a:cubicBezTo>
                    <a:cubicBezTo>
                      <a:pt x="14222" y="49869"/>
                      <a:pt x="12958" y="50987"/>
                      <a:pt x="11664" y="52015"/>
                    </a:cubicBezTo>
                    <a:cubicBezTo>
                      <a:pt x="10369" y="53047"/>
                      <a:pt x="9028" y="54003"/>
                      <a:pt x="7781" y="55044"/>
                    </a:cubicBezTo>
                    <a:cubicBezTo>
                      <a:pt x="6534" y="56088"/>
                      <a:pt x="5415" y="57251"/>
                      <a:pt x="4475" y="58493"/>
                    </a:cubicBezTo>
                    <a:cubicBezTo>
                      <a:pt x="2688" y="60851"/>
                      <a:pt x="1408" y="63553"/>
                      <a:pt x="715" y="66429"/>
                    </a:cubicBezTo>
                    <a:cubicBezTo>
                      <a:pt x="57" y="69121"/>
                      <a:pt x="1" y="71746"/>
                      <a:pt x="342" y="74069"/>
                    </a:cubicBezTo>
                    <a:cubicBezTo>
                      <a:pt x="667" y="76401"/>
                      <a:pt x="1379" y="78427"/>
                      <a:pt x="2164" y="80109"/>
                    </a:cubicBezTo>
                    <a:cubicBezTo>
                      <a:pt x="2971" y="81789"/>
                      <a:pt x="3873" y="83124"/>
                      <a:pt x="4687" y="84145"/>
                    </a:cubicBezTo>
                    <a:cubicBezTo>
                      <a:pt x="5495" y="85173"/>
                      <a:pt x="6236" y="85871"/>
                      <a:pt x="6736" y="86339"/>
                    </a:cubicBezTo>
                    <a:cubicBezTo>
                      <a:pt x="7237" y="86769"/>
                      <a:pt x="7516" y="86993"/>
                      <a:pt x="7551" y="86993"/>
                    </a:cubicBezTo>
                    <a:cubicBezTo>
                      <a:pt x="7552" y="86993"/>
                      <a:pt x="7553" y="86993"/>
                      <a:pt x="7554" y="86992"/>
                    </a:cubicBezTo>
                    <a:cubicBezTo>
                      <a:pt x="7615" y="86930"/>
                      <a:pt x="6459" y="86042"/>
                      <a:pt x="4910" y="83973"/>
                    </a:cubicBezTo>
                    <a:cubicBezTo>
                      <a:pt x="3976" y="82717"/>
                      <a:pt x="3179" y="81365"/>
                      <a:pt x="2532" y="79940"/>
                    </a:cubicBezTo>
                    <a:cubicBezTo>
                      <a:pt x="1796" y="78272"/>
                      <a:pt x="1136" y="76278"/>
                      <a:pt x="851" y="74001"/>
                    </a:cubicBezTo>
                    <a:cubicBezTo>
                      <a:pt x="551" y="71732"/>
                      <a:pt x="636" y="69183"/>
                      <a:pt x="1300" y="66572"/>
                    </a:cubicBezTo>
                    <a:cubicBezTo>
                      <a:pt x="1951" y="63966"/>
                      <a:pt x="3165" y="61296"/>
                      <a:pt x="5007" y="58900"/>
                    </a:cubicBezTo>
                    <a:cubicBezTo>
                      <a:pt x="5926" y="57701"/>
                      <a:pt x="7005" y="56591"/>
                      <a:pt x="8226" y="55577"/>
                    </a:cubicBezTo>
                    <a:cubicBezTo>
                      <a:pt x="9449" y="54563"/>
                      <a:pt x="10786" y="53618"/>
                      <a:pt x="12105" y="52572"/>
                    </a:cubicBezTo>
                    <a:cubicBezTo>
                      <a:pt x="13423" y="51532"/>
                      <a:pt x="14741" y="50381"/>
                      <a:pt x="15782" y="48924"/>
                    </a:cubicBezTo>
                    <a:cubicBezTo>
                      <a:pt x="16300" y="48183"/>
                      <a:pt x="16712" y="47369"/>
                      <a:pt x="17000" y="46510"/>
                    </a:cubicBezTo>
                    <a:cubicBezTo>
                      <a:pt x="17285" y="45639"/>
                      <a:pt x="17388" y="44713"/>
                      <a:pt x="17392" y="43789"/>
                    </a:cubicBezTo>
                    <a:cubicBezTo>
                      <a:pt x="17324" y="41937"/>
                      <a:pt x="16744" y="40205"/>
                      <a:pt x="16073" y="38608"/>
                    </a:cubicBezTo>
                    <a:cubicBezTo>
                      <a:pt x="15404" y="36999"/>
                      <a:pt x="14651" y="35480"/>
                      <a:pt x="14067" y="33938"/>
                    </a:cubicBezTo>
                    <a:cubicBezTo>
                      <a:pt x="13477" y="32403"/>
                      <a:pt x="13084" y="30839"/>
                      <a:pt x="13078" y="29277"/>
                    </a:cubicBezTo>
                    <a:cubicBezTo>
                      <a:pt x="13062" y="27716"/>
                      <a:pt x="13345" y="26185"/>
                      <a:pt x="13833" y="24766"/>
                    </a:cubicBezTo>
                    <a:cubicBezTo>
                      <a:pt x="14803" y="21909"/>
                      <a:pt x="16544" y="19538"/>
                      <a:pt x="18396" y="17586"/>
                    </a:cubicBezTo>
                    <a:cubicBezTo>
                      <a:pt x="20261" y="15624"/>
                      <a:pt x="22248" y="14048"/>
                      <a:pt x="24071" y="12616"/>
                    </a:cubicBezTo>
                    <a:cubicBezTo>
                      <a:pt x="25900" y="11187"/>
                      <a:pt x="27522" y="9792"/>
                      <a:pt x="28666" y="8305"/>
                    </a:cubicBezTo>
                    <a:cubicBezTo>
                      <a:pt x="29821" y="6824"/>
                      <a:pt x="30450" y="5287"/>
                      <a:pt x="30700" y="3994"/>
                    </a:cubicBezTo>
                    <a:cubicBezTo>
                      <a:pt x="30957" y="2694"/>
                      <a:pt x="30832" y="1650"/>
                      <a:pt x="30671" y="982"/>
                    </a:cubicBezTo>
                    <a:cubicBezTo>
                      <a:pt x="30579" y="649"/>
                      <a:pt x="30499" y="399"/>
                      <a:pt x="30422" y="238"/>
                    </a:cubicBezTo>
                    <a:cubicBezTo>
                      <a:pt x="30353" y="80"/>
                      <a:pt x="30313" y="0"/>
                      <a:pt x="30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2482875" y="319250"/>
                <a:ext cx="930100" cy="135775"/>
              </a:xfrm>
              <a:custGeom>
                <a:avLst/>
                <a:gdLst/>
                <a:ahLst/>
                <a:cxnLst/>
                <a:rect l="l" t="t" r="r" b="b"/>
                <a:pathLst>
                  <a:path w="37204" h="5431" extrusionOk="0">
                    <a:moveTo>
                      <a:pt x="15294" y="0"/>
                    </a:moveTo>
                    <a:cubicBezTo>
                      <a:pt x="12432" y="0"/>
                      <a:pt x="9835" y="375"/>
                      <a:pt x="7672" y="976"/>
                    </a:cubicBezTo>
                    <a:cubicBezTo>
                      <a:pt x="5060" y="1710"/>
                      <a:pt x="3089" y="2731"/>
                      <a:pt x="1838" y="3574"/>
                    </a:cubicBezTo>
                    <a:cubicBezTo>
                      <a:pt x="1215" y="4001"/>
                      <a:pt x="745" y="4350"/>
                      <a:pt x="452" y="4620"/>
                    </a:cubicBezTo>
                    <a:cubicBezTo>
                      <a:pt x="151" y="4879"/>
                      <a:pt x="0" y="5022"/>
                      <a:pt x="18" y="5042"/>
                    </a:cubicBezTo>
                    <a:cubicBezTo>
                      <a:pt x="19" y="5044"/>
                      <a:pt x="21" y="5045"/>
                      <a:pt x="24" y="5045"/>
                    </a:cubicBezTo>
                    <a:cubicBezTo>
                      <a:pt x="62" y="5045"/>
                      <a:pt x="238" y="4939"/>
                      <a:pt x="540" y="4737"/>
                    </a:cubicBezTo>
                    <a:cubicBezTo>
                      <a:pt x="860" y="4507"/>
                      <a:pt x="1351" y="4198"/>
                      <a:pt x="1988" y="3814"/>
                    </a:cubicBezTo>
                    <a:cubicBezTo>
                      <a:pt x="3267" y="3057"/>
                      <a:pt x="5231" y="2129"/>
                      <a:pt x="7804" y="1473"/>
                    </a:cubicBezTo>
                    <a:cubicBezTo>
                      <a:pt x="9828" y="964"/>
                      <a:pt x="12230" y="649"/>
                      <a:pt x="14872" y="649"/>
                    </a:cubicBezTo>
                    <a:cubicBezTo>
                      <a:pt x="15584" y="649"/>
                      <a:pt x="16314" y="672"/>
                      <a:pt x="17059" y="720"/>
                    </a:cubicBezTo>
                    <a:cubicBezTo>
                      <a:pt x="20566" y="934"/>
                      <a:pt x="24373" y="1742"/>
                      <a:pt x="28302" y="2825"/>
                    </a:cubicBezTo>
                    <a:cubicBezTo>
                      <a:pt x="31418" y="3690"/>
                      <a:pt x="34390" y="4624"/>
                      <a:pt x="37203" y="5431"/>
                    </a:cubicBezTo>
                    <a:cubicBezTo>
                      <a:pt x="36815" y="5058"/>
                      <a:pt x="36417" y="4699"/>
                      <a:pt x="36009" y="4355"/>
                    </a:cubicBezTo>
                    <a:cubicBezTo>
                      <a:pt x="33619" y="3633"/>
                      <a:pt x="31120" y="2853"/>
                      <a:pt x="28494" y="2125"/>
                    </a:cubicBezTo>
                    <a:cubicBezTo>
                      <a:pt x="24541" y="1034"/>
                      <a:pt x="20678" y="233"/>
                      <a:pt x="17098" y="49"/>
                    </a:cubicBezTo>
                    <a:cubicBezTo>
                      <a:pt x="16486" y="16"/>
                      <a:pt x="15885" y="0"/>
                      <a:pt x="15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a:off x="2401625" y="248725"/>
                <a:ext cx="239475" cy="185900"/>
              </a:xfrm>
              <a:custGeom>
                <a:avLst/>
                <a:gdLst/>
                <a:ahLst/>
                <a:cxnLst/>
                <a:rect l="l" t="t" r="r" b="b"/>
                <a:pathLst>
                  <a:path w="9579" h="7436" extrusionOk="0">
                    <a:moveTo>
                      <a:pt x="9578" y="0"/>
                    </a:moveTo>
                    <a:lnTo>
                      <a:pt x="9578" y="0"/>
                    </a:lnTo>
                    <a:cubicBezTo>
                      <a:pt x="8725" y="110"/>
                      <a:pt x="7875" y="238"/>
                      <a:pt x="7031" y="391"/>
                    </a:cubicBezTo>
                    <a:cubicBezTo>
                      <a:pt x="6708" y="451"/>
                      <a:pt x="6380" y="519"/>
                      <a:pt x="6051" y="591"/>
                    </a:cubicBezTo>
                    <a:cubicBezTo>
                      <a:pt x="5133" y="1041"/>
                      <a:pt x="4286" y="1553"/>
                      <a:pt x="3551" y="2103"/>
                    </a:cubicBezTo>
                    <a:cubicBezTo>
                      <a:pt x="2519" y="2873"/>
                      <a:pt x="1698" y="3707"/>
                      <a:pt x="1117" y="4500"/>
                    </a:cubicBezTo>
                    <a:cubicBezTo>
                      <a:pt x="538" y="5296"/>
                      <a:pt x="235" y="6052"/>
                      <a:pt x="117" y="6586"/>
                    </a:cubicBezTo>
                    <a:cubicBezTo>
                      <a:pt x="1" y="7125"/>
                      <a:pt x="33" y="7430"/>
                      <a:pt x="76" y="7435"/>
                    </a:cubicBezTo>
                    <a:cubicBezTo>
                      <a:pt x="77" y="7435"/>
                      <a:pt x="78" y="7435"/>
                      <a:pt x="80" y="7435"/>
                    </a:cubicBezTo>
                    <a:cubicBezTo>
                      <a:pt x="192" y="7435"/>
                      <a:pt x="328" y="6224"/>
                      <a:pt x="1523" y="4814"/>
                    </a:cubicBezTo>
                    <a:cubicBezTo>
                      <a:pt x="2712" y="3400"/>
                      <a:pt x="4816" y="1805"/>
                      <a:pt x="7467" y="748"/>
                    </a:cubicBezTo>
                    <a:cubicBezTo>
                      <a:pt x="8181" y="458"/>
                      <a:pt x="8888" y="213"/>
                      <a:pt x="9578"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a:off x="1928500" y="1813975"/>
                <a:ext cx="2167825" cy="1922400"/>
              </a:xfrm>
              <a:custGeom>
                <a:avLst/>
                <a:gdLst/>
                <a:ahLst/>
                <a:cxnLst/>
                <a:rect l="l" t="t" r="r" b="b"/>
                <a:pathLst>
                  <a:path w="86713" h="76896" extrusionOk="0">
                    <a:moveTo>
                      <a:pt x="35615" y="0"/>
                    </a:moveTo>
                    <a:cubicBezTo>
                      <a:pt x="32355" y="0"/>
                      <a:pt x="28425" y="1599"/>
                      <a:pt x="25370" y="1951"/>
                    </a:cubicBezTo>
                    <a:cubicBezTo>
                      <a:pt x="27158" y="5547"/>
                      <a:pt x="27464" y="9681"/>
                      <a:pt x="27565" y="13695"/>
                    </a:cubicBezTo>
                    <a:cubicBezTo>
                      <a:pt x="27619" y="15877"/>
                      <a:pt x="27606" y="18148"/>
                      <a:pt x="26661" y="20117"/>
                    </a:cubicBezTo>
                    <a:cubicBezTo>
                      <a:pt x="24491" y="24644"/>
                      <a:pt x="17925" y="24641"/>
                      <a:pt x="13869" y="26062"/>
                    </a:cubicBezTo>
                    <a:cubicBezTo>
                      <a:pt x="6608" y="28605"/>
                      <a:pt x="2969" y="35509"/>
                      <a:pt x="1792" y="42556"/>
                    </a:cubicBezTo>
                    <a:cubicBezTo>
                      <a:pt x="251" y="51778"/>
                      <a:pt x="1" y="61217"/>
                      <a:pt x="1065" y="70510"/>
                    </a:cubicBezTo>
                    <a:lnTo>
                      <a:pt x="86712" y="76896"/>
                    </a:lnTo>
                    <a:cubicBezTo>
                      <a:pt x="81789" y="72308"/>
                      <a:pt x="78883" y="65942"/>
                      <a:pt x="76970" y="59491"/>
                    </a:cubicBezTo>
                    <a:cubicBezTo>
                      <a:pt x="75057" y="53040"/>
                      <a:pt x="74018" y="46355"/>
                      <a:pt x="72148" y="39893"/>
                    </a:cubicBezTo>
                    <a:cubicBezTo>
                      <a:pt x="70810" y="35275"/>
                      <a:pt x="68928" y="30604"/>
                      <a:pt x="65365" y="27375"/>
                    </a:cubicBezTo>
                    <a:cubicBezTo>
                      <a:pt x="61492" y="23868"/>
                      <a:pt x="56122" y="22547"/>
                      <a:pt x="50847" y="22547"/>
                    </a:cubicBezTo>
                    <a:cubicBezTo>
                      <a:pt x="50056" y="22547"/>
                      <a:pt x="49268" y="22576"/>
                      <a:pt x="48487" y="22633"/>
                    </a:cubicBezTo>
                    <a:cubicBezTo>
                      <a:pt x="47998" y="22668"/>
                      <a:pt x="47483" y="22703"/>
                      <a:pt x="46973" y="22703"/>
                    </a:cubicBezTo>
                    <a:cubicBezTo>
                      <a:pt x="45726" y="22703"/>
                      <a:pt x="44505" y="22494"/>
                      <a:pt x="43737" y="21573"/>
                    </a:cubicBezTo>
                    <a:cubicBezTo>
                      <a:pt x="40575" y="17773"/>
                      <a:pt x="40544" y="10661"/>
                      <a:pt x="40011" y="6010"/>
                    </a:cubicBezTo>
                    <a:cubicBezTo>
                      <a:pt x="39720" y="3463"/>
                      <a:pt x="40159" y="677"/>
                      <a:pt x="37021" y="116"/>
                    </a:cubicBezTo>
                    <a:cubicBezTo>
                      <a:pt x="36571" y="36"/>
                      <a:pt x="36100" y="0"/>
                      <a:pt x="35615" y="0"/>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a:off x="3424175" y="2699425"/>
                <a:ext cx="123000" cy="407225"/>
              </a:xfrm>
              <a:custGeom>
                <a:avLst/>
                <a:gdLst/>
                <a:ahLst/>
                <a:cxnLst/>
                <a:rect l="l" t="t" r="r" b="b"/>
                <a:pathLst>
                  <a:path w="4920" h="16289" extrusionOk="0">
                    <a:moveTo>
                      <a:pt x="76" y="1"/>
                    </a:moveTo>
                    <a:cubicBezTo>
                      <a:pt x="74" y="1"/>
                      <a:pt x="73" y="1"/>
                      <a:pt x="73" y="1"/>
                    </a:cubicBezTo>
                    <a:cubicBezTo>
                      <a:pt x="0" y="27"/>
                      <a:pt x="265" y="943"/>
                      <a:pt x="716" y="2410"/>
                    </a:cubicBezTo>
                    <a:cubicBezTo>
                      <a:pt x="1166" y="3878"/>
                      <a:pt x="1794" y="5901"/>
                      <a:pt x="2453" y="8147"/>
                    </a:cubicBezTo>
                    <a:cubicBezTo>
                      <a:pt x="3112" y="10393"/>
                      <a:pt x="3675" y="12435"/>
                      <a:pt x="4088" y="13915"/>
                    </a:cubicBezTo>
                    <a:cubicBezTo>
                      <a:pt x="4497" y="15379"/>
                      <a:pt x="4768" y="16288"/>
                      <a:pt x="4846" y="16288"/>
                    </a:cubicBezTo>
                    <a:cubicBezTo>
                      <a:pt x="4847" y="16288"/>
                      <a:pt x="4848" y="16288"/>
                      <a:pt x="4848" y="16288"/>
                    </a:cubicBezTo>
                    <a:cubicBezTo>
                      <a:pt x="4919" y="16272"/>
                      <a:pt x="4782" y="15329"/>
                      <a:pt x="4463" y="13822"/>
                    </a:cubicBezTo>
                    <a:cubicBezTo>
                      <a:pt x="4145" y="12315"/>
                      <a:pt x="3638" y="10248"/>
                      <a:pt x="2977" y="7993"/>
                    </a:cubicBezTo>
                    <a:cubicBezTo>
                      <a:pt x="2317" y="5739"/>
                      <a:pt x="1626" y="3724"/>
                      <a:pt x="1080" y="2285"/>
                    </a:cubicBezTo>
                    <a:cubicBezTo>
                      <a:pt x="542" y="865"/>
                      <a:pt x="152" y="1"/>
                      <a:pt x="76" y="1"/>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a:off x="2480475" y="2818175"/>
                <a:ext cx="1125100" cy="972900"/>
              </a:xfrm>
              <a:custGeom>
                <a:avLst/>
                <a:gdLst/>
                <a:ahLst/>
                <a:cxnLst/>
                <a:rect l="l" t="t" r="r" b="b"/>
                <a:pathLst>
                  <a:path w="45004" h="38916" extrusionOk="0">
                    <a:moveTo>
                      <a:pt x="35786" y="0"/>
                    </a:moveTo>
                    <a:cubicBezTo>
                      <a:pt x="35752" y="0"/>
                      <a:pt x="35720" y="4"/>
                      <a:pt x="35690" y="11"/>
                    </a:cubicBezTo>
                    <a:cubicBezTo>
                      <a:pt x="30353" y="1348"/>
                      <a:pt x="27323" y="4513"/>
                      <a:pt x="23893" y="8352"/>
                    </a:cubicBezTo>
                    <a:cubicBezTo>
                      <a:pt x="17875" y="4581"/>
                      <a:pt x="11237" y="2054"/>
                      <a:pt x="4314" y="2054"/>
                    </a:cubicBezTo>
                    <a:cubicBezTo>
                      <a:pt x="2901" y="2054"/>
                      <a:pt x="1476" y="2159"/>
                      <a:pt x="43" y="2380"/>
                    </a:cubicBezTo>
                    <a:cubicBezTo>
                      <a:pt x="1" y="14788"/>
                      <a:pt x="1117" y="27376"/>
                      <a:pt x="7990" y="38037"/>
                    </a:cubicBezTo>
                    <a:cubicBezTo>
                      <a:pt x="8168" y="38308"/>
                      <a:pt x="8303" y="38605"/>
                      <a:pt x="8389" y="38916"/>
                    </a:cubicBezTo>
                    <a:cubicBezTo>
                      <a:pt x="11029" y="38554"/>
                      <a:pt x="13675" y="38222"/>
                      <a:pt x="16324" y="37922"/>
                    </a:cubicBezTo>
                    <a:cubicBezTo>
                      <a:pt x="18955" y="37631"/>
                      <a:pt x="21393" y="37369"/>
                      <a:pt x="23846" y="37369"/>
                    </a:cubicBezTo>
                    <a:cubicBezTo>
                      <a:pt x="25530" y="37369"/>
                      <a:pt x="27221" y="37493"/>
                      <a:pt x="28986" y="37814"/>
                    </a:cubicBezTo>
                    <a:cubicBezTo>
                      <a:pt x="31083" y="38197"/>
                      <a:pt x="33304" y="38330"/>
                      <a:pt x="35546" y="38330"/>
                    </a:cubicBezTo>
                    <a:cubicBezTo>
                      <a:pt x="38576" y="38330"/>
                      <a:pt x="41645" y="38087"/>
                      <a:pt x="44501" y="37886"/>
                    </a:cubicBezTo>
                    <a:cubicBezTo>
                      <a:pt x="42132" y="35513"/>
                      <a:pt x="41095" y="31888"/>
                      <a:pt x="41852" y="28618"/>
                    </a:cubicBezTo>
                    <a:cubicBezTo>
                      <a:pt x="42252" y="26889"/>
                      <a:pt x="43105" y="25304"/>
                      <a:pt x="43700" y="23631"/>
                    </a:cubicBezTo>
                    <a:cubicBezTo>
                      <a:pt x="44825" y="20466"/>
                      <a:pt x="45003" y="16596"/>
                      <a:pt x="44307" y="12937"/>
                    </a:cubicBezTo>
                    <a:cubicBezTo>
                      <a:pt x="43714" y="9831"/>
                      <a:pt x="42494" y="6875"/>
                      <a:pt x="40686" y="4629"/>
                    </a:cubicBezTo>
                    <a:cubicBezTo>
                      <a:pt x="40054" y="3844"/>
                      <a:pt x="36890" y="0"/>
                      <a:pt x="35786" y="0"/>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a:off x="2032725" y="620625"/>
                <a:ext cx="399150" cy="703450"/>
              </a:xfrm>
              <a:custGeom>
                <a:avLst/>
                <a:gdLst/>
                <a:ahLst/>
                <a:cxnLst/>
                <a:rect l="l" t="t" r="r" b="b"/>
                <a:pathLst>
                  <a:path w="15966" h="28138" extrusionOk="0">
                    <a:moveTo>
                      <a:pt x="14403" y="1"/>
                    </a:moveTo>
                    <a:lnTo>
                      <a:pt x="14403" y="1"/>
                    </a:lnTo>
                    <a:cubicBezTo>
                      <a:pt x="10052" y="2655"/>
                      <a:pt x="6293" y="5781"/>
                      <a:pt x="3755" y="9454"/>
                    </a:cubicBezTo>
                    <a:cubicBezTo>
                      <a:pt x="1449" y="12793"/>
                      <a:pt x="1" y="16875"/>
                      <a:pt x="700" y="20613"/>
                    </a:cubicBezTo>
                    <a:cubicBezTo>
                      <a:pt x="1165" y="23105"/>
                      <a:pt x="1763" y="25768"/>
                      <a:pt x="3034" y="28137"/>
                    </a:cubicBezTo>
                    <a:cubicBezTo>
                      <a:pt x="5794" y="25296"/>
                      <a:pt x="9100" y="22585"/>
                      <a:pt x="11325" y="19463"/>
                    </a:cubicBezTo>
                    <a:cubicBezTo>
                      <a:pt x="12088" y="18391"/>
                      <a:pt x="12761" y="17259"/>
                      <a:pt x="13338" y="16077"/>
                    </a:cubicBezTo>
                    <a:cubicBezTo>
                      <a:pt x="15812" y="10987"/>
                      <a:pt x="15966" y="5315"/>
                      <a:pt x="14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a:off x="2045800" y="620675"/>
                <a:ext cx="372400" cy="703400"/>
              </a:xfrm>
              <a:custGeom>
                <a:avLst/>
                <a:gdLst/>
                <a:ahLst/>
                <a:cxnLst/>
                <a:rect l="l" t="t" r="r" b="b"/>
                <a:pathLst>
                  <a:path w="14896" h="28136" extrusionOk="0">
                    <a:moveTo>
                      <a:pt x="13880" y="0"/>
                    </a:moveTo>
                    <a:cubicBezTo>
                      <a:pt x="13733" y="90"/>
                      <a:pt x="13591" y="185"/>
                      <a:pt x="13444" y="277"/>
                    </a:cubicBezTo>
                    <a:cubicBezTo>
                      <a:pt x="12597" y="1629"/>
                      <a:pt x="11776" y="2995"/>
                      <a:pt x="11004" y="4385"/>
                    </a:cubicBezTo>
                    <a:lnTo>
                      <a:pt x="10054" y="2595"/>
                    </a:lnTo>
                    <a:cubicBezTo>
                      <a:pt x="9930" y="2689"/>
                      <a:pt x="9804" y="2782"/>
                      <a:pt x="9681" y="2877"/>
                    </a:cubicBezTo>
                    <a:cubicBezTo>
                      <a:pt x="10018" y="3512"/>
                      <a:pt x="10354" y="4145"/>
                      <a:pt x="10690" y="4780"/>
                    </a:cubicBezTo>
                    <a:cubicBezTo>
                      <a:pt x="10705" y="4805"/>
                      <a:pt x="10723" y="4828"/>
                      <a:pt x="10745" y="4847"/>
                    </a:cubicBezTo>
                    <a:cubicBezTo>
                      <a:pt x="9960" y="6280"/>
                      <a:pt x="9216" y="7731"/>
                      <a:pt x="8514" y="9201"/>
                    </a:cubicBezTo>
                    <a:cubicBezTo>
                      <a:pt x="7872" y="7998"/>
                      <a:pt x="7194" y="6812"/>
                      <a:pt x="6479" y="5642"/>
                    </a:cubicBezTo>
                    <a:cubicBezTo>
                      <a:pt x="6366" y="5752"/>
                      <a:pt x="6262" y="5868"/>
                      <a:pt x="6150" y="5979"/>
                    </a:cubicBezTo>
                    <a:cubicBezTo>
                      <a:pt x="6876" y="7180"/>
                      <a:pt x="7565" y="8393"/>
                      <a:pt x="8217" y="9623"/>
                    </a:cubicBezTo>
                    <a:cubicBezTo>
                      <a:pt x="8233" y="9653"/>
                      <a:pt x="8254" y="9679"/>
                      <a:pt x="8281" y="9701"/>
                    </a:cubicBezTo>
                    <a:cubicBezTo>
                      <a:pt x="7278" y="11831"/>
                      <a:pt x="6368" y="13996"/>
                      <a:pt x="5547" y="16196"/>
                    </a:cubicBezTo>
                    <a:cubicBezTo>
                      <a:pt x="4397" y="14548"/>
                      <a:pt x="3257" y="12895"/>
                      <a:pt x="2128" y="11236"/>
                    </a:cubicBezTo>
                    <a:cubicBezTo>
                      <a:pt x="2047" y="11385"/>
                      <a:pt x="1967" y="11534"/>
                      <a:pt x="1887" y="11685"/>
                    </a:cubicBezTo>
                    <a:cubicBezTo>
                      <a:pt x="3014" y="13333"/>
                      <a:pt x="4148" y="14978"/>
                      <a:pt x="5290" y="16617"/>
                    </a:cubicBezTo>
                    <a:cubicBezTo>
                      <a:pt x="5292" y="16620"/>
                      <a:pt x="5293" y="16620"/>
                      <a:pt x="5295" y="16621"/>
                    </a:cubicBezTo>
                    <a:cubicBezTo>
                      <a:pt x="5282" y="16682"/>
                      <a:pt x="5295" y="16744"/>
                      <a:pt x="5329" y="16795"/>
                    </a:cubicBezTo>
                    <a:cubicBezTo>
                      <a:pt x="4639" y="18696"/>
                      <a:pt x="4022" y="20621"/>
                      <a:pt x="3477" y="22570"/>
                    </a:cubicBezTo>
                    <a:cubicBezTo>
                      <a:pt x="2319" y="21231"/>
                      <a:pt x="1160" y="19891"/>
                      <a:pt x="3" y="18552"/>
                    </a:cubicBezTo>
                    <a:lnTo>
                      <a:pt x="3" y="18552"/>
                    </a:lnTo>
                    <a:cubicBezTo>
                      <a:pt x="0" y="18786"/>
                      <a:pt x="5" y="19019"/>
                      <a:pt x="18" y="19253"/>
                    </a:cubicBezTo>
                    <a:lnTo>
                      <a:pt x="3238" y="22977"/>
                    </a:lnTo>
                    <a:cubicBezTo>
                      <a:pt x="3251" y="22992"/>
                      <a:pt x="3267" y="23005"/>
                      <a:pt x="3285" y="23015"/>
                    </a:cubicBezTo>
                    <a:cubicBezTo>
                      <a:pt x="3296" y="23042"/>
                      <a:pt x="3311" y="23067"/>
                      <a:pt x="3331" y="23090"/>
                    </a:cubicBezTo>
                    <a:cubicBezTo>
                      <a:pt x="2924" y="24577"/>
                      <a:pt x="2561" y="26076"/>
                      <a:pt x="2241" y="27588"/>
                    </a:cubicBezTo>
                    <a:cubicBezTo>
                      <a:pt x="2330" y="27770"/>
                      <a:pt x="2416" y="27956"/>
                      <a:pt x="2513" y="28135"/>
                    </a:cubicBezTo>
                    <a:cubicBezTo>
                      <a:pt x="2562" y="28083"/>
                      <a:pt x="2616" y="28032"/>
                      <a:pt x="2666" y="27982"/>
                    </a:cubicBezTo>
                    <a:cubicBezTo>
                      <a:pt x="3007" y="26350"/>
                      <a:pt x="3395" y="24732"/>
                      <a:pt x="3832" y="23128"/>
                    </a:cubicBezTo>
                    <a:cubicBezTo>
                      <a:pt x="5506" y="22712"/>
                      <a:pt x="7177" y="22288"/>
                      <a:pt x="8842" y="21856"/>
                    </a:cubicBezTo>
                    <a:cubicBezTo>
                      <a:pt x="9022" y="21658"/>
                      <a:pt x="9193" y="21458"/>
                      <a:pt x="9367" y="21258"/>
                    </a:cubicBezTo>
                    <a:lnTo>
                      <a:pt x="9367" y="21258"/>
                    </a:lnTo>
                    <a:cubicBezTo>
                      <a:pt x="7572" y="21726"/>
                      <a:pt x="5774" y="22185"/>
                      <a:pt x="3972" y="22634"/>
                    </a:cubicBezTo>
                    <a:cubicBezTo>
                      <a:pt x="4526" y="20666"/>
                      <a:pt x="5153" y="18721"/>
                      <a:pt x="5851" y="16799"/>
                    </a:cubicBezTo>
                    <a:cubicBezTo>
                      <a:pt x="8544" y="15731"/>
                      <a:pt x="11214" y="14623"/>
                      <a:pt x="13859" y="13476"/>
                    </a:cubicBezTo>
                    <a:cubicBezTo>
                      <a:pt x="13921" y="13286"/>
                      <a:pt x="13980" y="13097"/>
                      <a:pt x="14037" y="12904"/>
                    </a:cubicBezTo>
                    <a:lnTo>
                      <a:pt x="14037" y="12904"/>
                    </a:lnTo>
                    <a:cubicBezTo>
                      <a:pt x="11403" y="14050"/>
                      <a:pt x="8745" y="15157"/>
                      <a:pt x="6064" y="16227"/>
                    </a:cubicBezTo>
                    <a:cubicBezTo>
                      <a:pt x="6908" y="13967"/>
                      <a:pt x="7849" y="11743"/>
                      <a:pt x="8887" y="9556"/>
                    </a:cubicBezTo>
                    <a:cubicBezTo>
                      <a:pt x="10902" y="8731"/>
                      <a:pt x="12904" y="7888"/>
                      <a:pt x="14894" y="7026"/>
                    </a:cubicBezTo>
                    <a:cubicBezTo>
                      <a:pt x="14895" y="6863"/>
                      <a:pt x="14891" y="6699"/>
                      <a:pt x="14888" y="6535"/>
                    </a:cubicBezTo>
                    <a:cubicBezTo>
                      <a:pt x="12997" y="7349"/>
                      <a:pt x="11097" y="8150"/>
                      <a:pt x="9190" y="8939"/>
                    </a:cubicBezTo>
                    <a:cubicBezTo>
                      <a:pt x="9829" y="7623"/>
                      <a:pt x="10499" y="6320"/>
                      <a:pt x="11203" y="5031"/>
                    </a:cubicBezTo>
                    <a:cubicBezTo>
                      <a:pt x="11222" y="5028"/>
                      <a:pt x="11242" y="5022"/>
                      <a:pt x="11261" y="5015"/>
                    </a:cubicBezTo>
                    <a:lnTo>
                      <a:pt x="14619" y="3321"/>
                    </a:lnTo>
                    <a:cubicBezTo>
                      <a:pt x="14594" y="3163"/>
                      <a:pt x="14570" y="3003"/>
                      <a:pt x="14542" y="2847"/>
                    </a:cubicBezTo>
                    <a:lnTo>
                      <a:pt x="11597" y="4333"/>
                    </a:lnTo>
                    <a:cubicBezTo>
                      <a:pt x="12351" y="2986"/>
                      <a:pt x="13153" y="1661"/>
                      <a:pt x="13977" y="349"/>
                    </a:cubicBezTo>
                    <a:cubicBezTo>
                      <a:pt x="13944" y="233"/>
                      <a:pt x="13915" y="116"/>
                      <a:pt x="13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a:off x="1700425" y="793575"/>
                <a:ext cx="405200" cy="427100"/>
              </a:xfrm>
              <a:custGeom>
                <a:avLst/>
                <a:gdLst/>
                <a:ahLst/>
                <a:cxnLst/>
                <a:rect l="l" t="t" r="r" b="b"/>
                <a:pathLst>
                  <a:path w="16208" h="17084" extrusionOk="0">
                    <a:moveTo>
                      <a:pt x="1" y="0"/>
                    </a:moveTo>
                    <a:lnTo>
                      <a:pt x="1" y="0"/>
                    </a:lnTo>
                    <a:cubicBezTo>
                      <a:pt x="477" y="3923"/>
                      <a:pt x="1476" y="7581"/>
                      <a:pt x="3253" y="10550"/>
                    </a:cubicBezTo>
                    <a:cubicBezTo>
                      <a:pt x="4870" y="13250"/>
                      <a:pt x="7284" y="15583"/>
                      <a:pt x="10147" y="16290"/>
                    </a:cubicBezTo>
                    <a:cubicBezTo>
                      <a:pt x="11812" y="16700"/>
                      <a:pt x="13600" y="17083"/>
                      <a:pt x="15410" y="17083"/>
                    </a:cubicBezTo>
                    <a:cubicBezTo>
                      <a:pt x="15675" y="17083"/>
                      <a:pt x="15941" y="17075"/>
                      <a:pt x="16208" y="17057"/>
                    </a:cubicBezTo>
                    <a:cubicBezTo>
                      <a:pt x="15090" y="14197"/>
                      <a:pt x="14237" y="10994"/>
                      <a:pt x="12748" y="8422"/>
                    </a:cubicBezTo>
                    <a:cubicBezTo>
                      <a:pt x="12237" y="7539"/>
                      <a:pt x="11653" y="6701"/>
                      <a:pt x="11005" y="5914"/>
                    </a:cubicBezTo>
                    <a:cubicBezTo>
                      <a:pt x="8207" y="2533"/>
                      <a:pt x="4252" y="604"/>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a:off x="1700425" y="793575"/>
                <a:ext cx="405200" cy="426850"/>
              </a:xfrm>
              <a:custGeom>
                <a:avLst/>
                <a:gdLst/>
                <a:ahLst/>
                <a:cxnLst/>
                <a:rect l="l" t="t" r="r" b="b"/>
                <a:pathLst>
                  <a:path w="16208" h="17074" extrusionOk="0">
                    <a:moveTo>
                      <a:pt x="1" y="0"/>
                    </a:moveTo>
                    <a:lnTo>
                      <a:pt x="1" y="0"/>
                    </a:lnTo>
                    <a:cubicBezTo>
                      <a:pt x="18" y="133"/>
                      <a:pt x="40" y="264"/>
                      <a:pt x="57" y="397"/>
                    </a:cubicBezTo>
                    <a:cubicBezTo>
                      <a:pt x="739" y="1428"/>
                      <a:pt x="1440" y="2447"/>
                      <a:pt x="2173" y="3438"/>
                    </a:cubicBezTo>
                    <a:lnTo>
                      <a:pt x="604" y="3534"/>
                    </a:lnTo>
                    <a:cubicBezTo>
                      <a:pt x="630" y="3651"/>
                      <a:pt x="657" y="3770"/>
                      <a:pt x="683" y="3887"/>
                    </a:cubicBezTo>
                    <a:lnTo>
                      <a:pt x="2351" y="3786"/>
                    </a:lnTo>
                    <a:cubicBezTo>
                      <a:pt x="2372" y="3784"/>
                      <a:pt x="2394" y="3778"/>
                      <a:pt x="2416" y="3770"/>
                    </a:cubicBezTo>
                    <a:cubicBezTo>
                      <a:pt x="3175" y="4783"/>
                      <a:pt x="3960" y="5774"/>
                      <a:pt x="4771" y="6743"/>
                    </a:cubicBezTo>
                    <a:cubicBezTo>
                      <a:pt x="3716" y="6808"/>
                      <a:pt x="2661" y="6906"/>
                      <a:pt x="1605" y="7035"/>
                    </a:cubicBezTo>
                    <a:cubicBezTo>
                      <a:pt x="1647" y="7151"/>
                      <a:pt x="1695" y="7261"/>
                      <a:pt x="1738" y="7375"/>
                    </a:cubicBezTo>
                    <a:cubicBezTo>
                      <a:pt x="2817" y="7248"/>
                      <a:pt x="3896" y="7149"/>
                      <a:pt x="4973" y="7087"/>
                    </a:cubicBezTo>
                    <a:cubicBezTo>
                      <a:pt x="4999" y="7086"/>
                      <a:pt x="5024" y="7078"/>
                      <a:pt x="5049" y="7067"/>
                    </a:cubicBezTo>
                    <a:cubicBezTo>
                      <a:pt x="6230" y="8457"/>
                      <a:pt x="7465" y="9795"/>
                      <a:pt x="8754" y="11081"/>
                    </a:cubicBezTo>
                    <a:cubicBezTo>
                      <a:pt x="7222" y="11365"/>
                      <a:pt x="5689" y="11637"/>
                      <a:pt x="4157" y="11902"/>
                    </a:cubicBezTo>
                    <a:cubicBezTo>
                      <a:pt x="4235" y="12008"/>
                      <a:pt x="4316" y="12112"/>
                      <a:pt x="4397" y="12216"/>
                    </a:cubicBezTo>
                    <a:cubicBezTo>
                      <a:pt x="5920" y="11950"/>
                      <a:pt x="7445" y="11678"/>
                      <a:pt x="8970" y="11398"/>
                    </a:cubicBezTo>
                    <a:cubicBezTo>
                      <a:pt x="8971" y="11398"/>
                      <a:pt x="8973" y="11397"/>
                      <a:pt x="8974" y="11397"/>
                    </a:cubicBezTo>
                    <a:cubicBezTo>
                      <a:pt x="9005" y="11419"/>
                      <a:pt x="9042" y="11431"/>
                      <a:pt x="9080" y="11431"/>
                    </a:cubicBezTo>
                    <a:cubicBezTo>
                      <a:pt x="9089" y="11431"/>
                      <a:pt x="9099" y="11430"/>
                      <a:pt x="9108" y="11429"/>
                    </a:cubicBezTo>
                    <a:cubicBezTo>
                      <a:pt x="10227" y="12526"/>
                      <a:pt x="11388" y="13579"/>
                      <a:pt x="12589" y="14590"/>
                    </a:cubicBezTo>
                    <a:lnTo>
                      <a:pt x="8638" y="15751"/>
                    </a:lnTo>
                    <a:cubicBezTo>
                      <a:pt x="8802" y="15828"/>
                      <a:pt x="8969" y="15900"/>
                      <a:pt x="9137" y="15965"/>
                    </a:cubicBezTo>
                    <a:lnTo>
                      <a:pt x="12800" y="14890"/>
                    </a:lnTo>
                    <a:cubicBezTo>
                      <a:pt x="12815" y="14884"/>
                      <a:pt x="12829" y="14876"/>
                      <a:pt x="12842" y="14868"/>
                    </a:cubicBezTo>
                    <a:cubicBezTo>
                      <a:pt x="12846" y="14868"/>
                      <a:pt x="12850" y="14868"/>
                      <a:pt x="12854" y="14868"/>
                    </a:cubicBezTo>
                    <a:cubicBezTo>
                      <a:pt x="12873" y="14868"/>
                      <a:pt x="12891" y="14865"/>
                      <a:pt x="12910" y="14861"/>
                    </a:cubicBezTo>
                    <a:cubicBezTo>
                      <a:pt x="13828" y="15625"/>
                      <a:pt x="14770" y="16362"/>
                      <a:pt x="15734" y="17073"/>
                    </a:cubicBezTo>
                    <a:cubicBezTo>
                      <a:pt x="15892" y="17069"/>
                      <a:pt x="16050" y="17069"/>
                      <a:pt x="16208" y="17057"/>
                    </a:cubicBezTo>
                    <a:cubicBezTo>
                      <a:pt x="16187" y="17007"/>
                      <a:pt x="16167" y="16952"/>
                      <a:pt x="16148" y="16899"/>
                    </a:cubicBezTo>
                    <a:cubicBezTo>
                      <a:pt x="15106" y="16135"/>
                      <a:pt x="14089" y="15341"/>
                      <a:pt x="13097" y="14517"/>
                    </a:cubicBezTo>
                    <a:cubicBezTo>
                      <a:pt x="13342" y="13202"/>
                      <a:pt x="13578" y="11888"/>
                      <a:pt x="13808" y="10573"/>
                    </a:cubicBezTo>
                    <a:cubicBezTo>
                      <a:pt x="13727" y="10383"/>
                      <a:pt x="13640" y="10198"/>
                      <a:pt x="13555" y="10012"/>
                    </a:cubicBezTo>
                    <a:cubicBezTo>
                      <a:pt x="13309" y="11429"/>
                      <a:pt x="13055" y="12845"/>
                      <a:pt x="12794" y="14261"/>
                    </a:cubicBezTo>
                    <a:cubicBezTo>
                      <a:pt x="11584" y="13239"/>
                      <a:pt x="10411" y="12173"/>
                      <a:pt x="9280" y="11062"/>
                    </a:cubicBezTo>
                    <a:cubicBezTo>
                      <a:pt x="9391" y="8818"/>
                      <a:pt x="9467" y="6579"/>
                      <a:pt x="9506" y="4343"/>
                    </a:cubicBezTo>
                    <a:cubicBezTo>
                      <a:pt x="9391" y="4239"/>
                      <a:pt x="9276" y="4136"/>
                      <a:pt x="9158" y="4033"/>
                    </a:cubicBezTo>
                    <a:cubicBezTo>
                      <a:pt x="9122" y="6262"/>
                      <a:pt x="9051" y="8493"/>
                      <a:pt x="8944" y="10729"/>
                    </a:cubicBezTo>
                    <a:cubicBezTo>
                      <a:pt x="7620" y="9407"/>
                      <a:pt x="6353" y="8028"/>
                      <a:pt x="5143" y="6593"/>
                    </a:cubicBezTo>
                    <a:cubicBezTo>
                      <a:pt x="5208" y="4908"/>
                      <a:pt x="5251" y="3224"/>
                      <a:pt x="5286" y="1541"/>
                    </a:cubicBezTo>
                    <a:cubicBezTo>
                      <a:pt x="5172" y="1487"/>
                      <a:pt x="5054" y="1440"/>
                      <a:pt x="4939" y="1389"/>
                    </a:cubicBezTo>
                    <a:cubicBezTo>
                      <a:pt x="4905" y="2985"/>
                      <a:pt x="4863" y="4582"/>
                      <a:pt x="4805" y="6182"/>
                    </a:cubicBezTo>
                    <a:cubicBezTo>
                      <a:pt x="4081" y="5309"/>
                      <a:pt x="3376" y="4417"/>
                      <a:pt x="2693" y="3506"/>
                    </a:cubicBezTo>
                    <a:cubicBezTo>
                      <a:pt x="2697" y="3492"/>
                      <a:pt x="2700" y="3476"/>
                      <a:pt x="2700" y="3461"/>
                    </a:cubicBezTo>
                    <a:cubicBezTo>
                      <a:pt x="2661" y="2489"/>
                      <a:pt x="2622" y="1518"/>
                      <a:pt x="2582" y="546"/>
                    </a:cubicBezTo>
                    <a:cubicBezTo>
                      <a:pt x="2462" y="513"/>
                      <a:pt x="2344" y="479"/>
                      <a:pt x="2223" y="448"/>
                    </a:cubicBezTo>
                    <a:lnTo>
                      <a:pt x="2223" y="448"/>
                    </a:lnTo>
                    <a:lnTo>
                      <a:pt x="2326" y="3005"/>
                    </a:lnTo>
                    <a:cubicBezTo>
                      <a:pt x="1618" y="2039"/>
                      <a:pt x="940" y="1049"/>
                      <a:pt x="279" y="45"/>
                    </a:cubicBezTo>
                    <a:cubicBezTo>
                      <a:pt x="186" y="31"/>
                      <a:pt x="95" y="1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a:off x="4159800" y="1622325"/>
                <a:ext cx="2278675" cy="2018400"/>
              </a:xfrm>
              <a:custGeom>
                <a:avLst/>
                <a:gdLst/>
                <a:ahLst/>
                <a:cxnLst/>
                <a:rect l="l" t="t" r="r" b="b"/>
                <a:pathLst>
                  <a:path w="91147" h="80736" extrusionOk="0">
                    <a:moveTo>
                      <a:pt x="32343" y="1"/>
                    </a:moveTo>
                    <a:cubicBezTo>
                      <a:pt x="31595" y="1"/>
                      <a:pt x="30854" y="41"/>
                      <a:pt x="30127" y="125"/>
                    </a:cubicBezTo>
                    <a:cubicBezTo>
                      <a:pt x="23173" y="927"/>
                      <a:pt x="15928" y="2104"/>
                      <a:pt x="11390" y="7959"/>
                    </a:cubicBezTo>
                    <a:cubicBezTo>
                      <a:pt x="9103" y="10910"/>
                      <a:pt x="7652" y="13162"/>
                      <a:pt x="7436" y="17057"/>
                    </a:cubicBezTo>
                    <a:cubicBezTo>
                      <a:pt x="7189" y="21520"/>
                      <a:pt x="8275" y="25947"/>
                      <a:pt x="8964" y="30325"/>
                    </a:cubicBezTo>
                    <a:cubicBezTo>
                      <a:pt x="9147" y="31488"/>
                      <a:pt x="9300" y="32692"/>
                      <a:pt x="8984" y="33828"/>
                    </a:cubicBezTo>
                    <a:cubicBezTo>
                      <a:pt x="8514" y="35529"/>
                      <a:pt x="7093" y="36764"/>
                      <a:pt x="5880" y="38047"/>
                    </a:cubicBezTo>
                    <a:cubicBezTo>
                      <a:pt x="2643" y="41466"/>
                      <a:pt x="484" y="45976"/>
                      <a:pt x="242" y="50678"/>
                    </a:cubicBezTo>
                    <a:cubicBezTo>
                      <a:pt x="0" y="55380"/>
                      <a:pt x="1779" y="60226"/>
                      <a:pt x="5269" y="63385"/>
                    </a:cubicBezTo>
                    <a:lnTo>
                      <a:pt x="88851" y="80736"/>
                    </a:lnTo>
                    <a:cubicBezTo>
                      <a:pt x="91147" y="76409"/>
                      <a:pt x="91047" y="70905"/>
                      <a:pt x="88598" y="66663"/>
                    </a:cubicBezTo>
                    <a:cubicBezTo>
                      <a:pt x="86149" y="62422"/>
                      <a:pt x="81430" y="59585"/>
                      <a:pt x="76535" y="59413"/>
                    </a:cubicBezTo>
                    <a:cubicBezTo>
                      <a:pt x="77358" y="54987"/>
                      <a:pt x="76114" y="50222"/>
                      <a:pt x="73235" y="46762"/>
                    </a:cubicBezTo>
                    <a:cubicBezTo>
                      <a:pt x="70359" y="43305"/>
                      <a:pt x="65905" y="41216"/>
                      <a:pt x="61409" y="41216"/>
                    </a:cubicBezTo>
                    <a:cubicBezTo>
                      <a:pt x="61405" y="41216"/>
                      <a:pt x="61400" y="41216"/>
                      <a:pt x="61395" y="41216"/>
                    </a:cubicBezTo>
                    <a:cubicBezTo>
                      <a:pt x="61057" y="41216"/>
                      <a:pt x="60715" y="41226"/>
                      <a:pt x="60374" y="41226"/>
                    </a:cubicBezTo>
                    <a:cubicBezTo>
                      <a:pt x="59722" y="41226"/>
                      <a:pt x="59074" y="41188"/>
                      <a:pt x="58469" y="40962"/>
                    </a:cubicBezTo>
                    <a:cubicBezTo>
                      <a:pt x="56152" y="40096"/>
                      <a:pt x="55615" y="37132"/>
                      <a:pt x="55348" y="34673"/>
                    </a:cubicBezTo>
                    <a:cubicBezTo>
                      <a:pt x="54227" y="24330"/>
                      <a:pt x="52731" y="6370"/>
                      <a:pt x="41413" y="1807"/>
                    </a:cubicBezTo>
                    <a:cubicBezTo>
                      <a:pt x="38623" y="683"/>
                      <a:pt x="35425" y="1"/>
                      <a:pt x="32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a:off x="4706175" y="1642125"/>
                <a:ext cx="86900" cy="68275"/>
              </a:xfrm>
              <a:custGeom>
                <a:avLst/>
                <a:gdLst/>
                <a:ahLst/>
                <a:cxnLst/>
                <a:rect l="l" t="t" r="r" b="b"/>
                <a:pathLst>
                  <a:path w="3476" h="2731" extrusionOk="0">
                    <a:moveTo>
                      <a:pt x="3476" y="0"/>
                    </a:moveTo>
                    <a:lnTo>
                      <a:pt x="3476" y="0"/>
                    </a:lnTo>
                    <a:cubicBezTo>
                      <a:pt x="3056" y="73"/>
                      <a:pt x="2639" y="151"/>
                      <a:pt x="2223" y="235"/>
                    </a:cubicBezTo>
                    <a:cubicBezTo>
                      <a:pt x="746" y="1429"/>
                      <a:pt x="0" y="2670"/>
                      <a:pt x="100" y="2725"/>
                    </a:cubicBezTo>
                    <a:cubicBezTo>
                      <a:pt x="104" y="2729"/>
                      <a:pt x="109" y="2730"/>
                      <a:pt x="116" y="2730"/>
                    </a:cubicBezTo>
                    <a:cubicBezTo>
                      <a:pt x="308" y="2730"/>
                      <a:pt x="1525" y="1247"/>
                      <a:pt x="3470" y="3"/>
                    </a:cubicBezTo>
                    <a:lnTo>
                      <a:pt x="3476" y="0"/>
                    </a:lnTo>
                    <a:close/>
                  </a:path>
                </a:pathLst>
              </a:custGeom>
              <a:solidFill>
                <a:srgbClr val="FD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a:off x="4752550" y="1659200"/>
                <a:ext cx="687525" cy="704675"/>
              </a:xfrm>
              <a:custGeom>
                <a:avLst/>
                <a:gdLst/>
                <a:ahLst/>
                <a:cxnLst/>
                <a:rect l="l" t="t" r="r" b="b"/>
                <a:pathLst>
                  <a:path w="27501" h="28187" extrusionOk="0">
                    <a:moveTo>
                      <a:pt x="38" y="0"/>
                    </a:moveTo>
                    <a:cubicBezTo>
                      <a:pt x="37" y="0"/>
                      <a:pt x="37" y="1"/>
                      <a:pt x="36" y="1"/>
                    </a:cubicBezTo>
                    <a:cubicBezTo>
                      <a:pt x="0" y="12"/>
                      <a:pt x="158" y="560"/>
                      <a:pt x="475" y="1544"/>
                    </a:cubicBezTo>
                    <a:cubicBezTo>
                      <a:pt x="565" y="1815"/>
                      <a:pt x="653" y="2087"/>
                      <a:pt x="743" y="2361"/>
                    </a:cubicBezTo>
                    <a:cubicBezTo>
                      <a:pt x="850" y="2658"/>
                      <a:pt x="983" y="2972"/>
                      <a:pt x="1120" y="3312"/>
                    </a:cubicBezTo>
                    <a:cubicBezTo>
                      <a:pt x="1400" y="3990"/>
                      <a:pt x="1687" y="4779"/>
                      <a:pt x="2109" y="5603"/>
                    </a:cubicBezTo>
                    <a:cubicBezTo>
                      <a:pt x="2317" y="6035"/>
                      <a:pt x="2529" y="6471"/>
                      <a:pt x="2741" y="6911"/>
                    </a:cubicBezTo>
                    <a:cubicBezTo>
                      <a:pt x="2964" y="7363"/>
                      <a:pt x="3237" y="7815"/>
                      <a:pt x="3497" y="8291"/>
                    </a:cubicBezTo>
                    <a:cubicBezTo>
                      <a:pt x="4007" y="9255"/>
                      <a:pt x="4654" y="10223"/>
                      <a:pt x="5315" y="11254"/>
                    </a:cubicBezTo>
                    <a:cubicBezTo>
                      <a:pt x="6699" y="13274"/>
                      <a:pt x="8369" y="15395"/>
                      <a:pt x="10334" y="17431"/>
                    </a:cubicBezTo>
                    <a:cubicBezTo>
                      <a:pt x="12318" y="19449"/>
                      <a:pt x="14396" y="21175"/>
                      <a:pt x="16377" y="22611"/>
                    </a:cubicBezTo>
                    <a:cubicBezTo>
                      <a:pt x="17390" y="23299"/>
                      <a:pt x="18342" y="23971"/>
                      <a:pt x="19292" y="24504"/>
                    </a:cubicBezTo>
                    <a:cubicBezTo>
                      <a:pt x="19762" y="24778"/>
                      <a:pt x="20204" y="25063"/>
                      <a:pt x="20651" y="25297"/>
                    </a:cubicBezTo>
                    <a:lnTo>
                      <a:pt x="21943" y="25964"/>
                    </a:lnTo>
                    <a:cubicBezTo>
                      <a:pt x="22756" y="26407"/>
                      <a:pt x="23536" y="26714"/>
                      <a:pt x="24205" y="27013"/>
                    </a:cubicBezTo>
                    <a:cubicBezTo>
                      <a:pt x="24542" y="27158"/>
                      <a:pt x="24854" y="27300"/>
                      <a:pt x="25146" y="27415"/>
                    </a:cubicBezTo>
                    <a:lnTo>
                      <a:pt x="25957" y="27703"/>
                    </a:lnTo>
                    <a:cubicBezTo>
                      <a:pt x="26850" y="28017"/>
                      <a:pt x="27381" y="28187"/>
                      <a:pt x="27473" y="28187"/>
                    </a:cubicBezTo>
                    <a:cubicBezTo>
                      <a:pt x="27482" y="28187"/>
                      <a:pt x="27487" y="28185"/>
                      <a:pt x="27488" y="28182"/>
                    </a:cubicBezTo>
                    <a:cubicBezTo>
                      <a:pt x="27501" y="28146"/>
                      <a:pt x="26981" y="27907"/>
                      <a:pt x="26035" y="27504"/>
                    </a:cubicBezTo>
                    <a:lnTo>
                      <a:pt x="25248" y="27174"/>
                    </a:lnTo>
                    <a:cubicBezTo>
                      <a:pt x="24962" y="27047"/>
                      <a:pt x="24660" y="26892"/>
                      <a:pt x="24331" y="26735"/>
                    </a:cubicBezTo>
                    <a:cubicBezTo>
                      <a:pt x="23676" y="26411"/>
                      <a:pt x="22915" y="26084"/>
                      <a:pt x="22120" y="25622"/>
                    </a:cubicBezTo>
                    <a:lnTo>
                      <a:pt x="20859" y="24931"/>
                    </a:lnTo>
                    <a:cubicBezTo>
                      <a:pt x="20420" y="24688"/>
                      <a:pt x="19988" y="24397"/>
                      <a:pt x="19526" y="24119"/>
                    </a:cubicBezTo>
                    <a:cubicBezTo>
                      <a:pt x="18597" y="23574"/>
                      <a:pt x="17665" y="22894"/>
                      <a:pt x="16671" y="22203"/>
                    </a:cubicBezTo>
                    <a:cubicBezTo>
                      <a:pt x="14727" y="20761"/>
                      <a:pt x="12684" y="19045"/>
                      <a:pt x="10723" y="17052"/>
                    </a:cubicBezTo>
                    <a:cubicBezTo>
                      <a:pt x="8783" y="15039"/>
                      <a:pt x="7122" y="12952"/>
                      <a:pt x="5729" y="10971"/>
                    </a:cubicBezTo>
                    <a:cubicBezTo>
                      <a:pt x="5064" y="9959"/>
                      <a:pt x="4410" y="9011"/>
                      <a:pt x="3890" y="8067"/>
                    </a:cubicBezTo>
                    <a:cubicBezTo>
                      <a:pt x="3623" y="7599"/>
                      <a:pt x="3344" y="7159"/>
                      <a:pt x="3112" y="6714"/>
                    </a:cubicBezTo>
                    <a:cubicBezTo>
                      <a:pt x="2892" y="6284"/>
                      <a:pt x="2672" y="5857"/>
                      <a:pt x="2456" y="5434"/>
                    </a:cubicBezTo>
                    <a:cubicBezTo>
                      <a:pt x="2014" y="4629"/>
                      <a:pt x="1706" y="3857"/>
                      <a:pt x="1400" y="3195"/>
                    </a:cubicBezTo>
                    <a:cubicBezTo>
                      <a:pt x="1253" y="2862"/>
                      <a:pt x="1105" y="2555"/>
                      <a:pt x="985" y="2267"/>
                    </a:cubicBezTo>
                    <a:lnTo>
                      <a:pt x="675" y="1470"/>
                    </a:lnTo>
                    <a:cubicBezTo>
                      <a:pt x="303" y="525"/>
                      <a:pt x="77" y="0"/>
                      <a:pt x="3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a:off x="4778200" y="1657050"/>
                <a:ext cx="643700" cy="688925"/>
              </a:xfrm>
              <a:custGeom>
                <a:avLst/>
                <a:gdLst/>
                <a:ahLst/>
                <a:cxnLst/>
                <a:rect l="l" t="t" r="r" b="b"/>
                <a:pathLst>
                  <a:path w="25748" h="27557" extrusionOk="0">
                    <a:moveTo>
                      <a:pt x="23" y="1"/>
                    </a:moveTo>
                    <a:cubicBezTo>
                      <a:pt x="22" y="1"/>
                      <a:pt x="21" y="1"/>
                      <a:pt x="20" y="1"/>
                    </a:cubicBezTo>
                    <a:cubicBezTo>
                      <a:pt x="1" y="8"/>
                      <a:pt x="37" y="137"/>
                      <a:pt x="124" y="382"/>
                    </a:cubicBezTo>
                    <a:cubicBezTo>
                      <a:pt x="214" y="622"/>
                      <a:pt x="369" y="970"/>
                      <a:pt x="616" y="1394"/>
                    </a:cubicBezTo>
                    <a:cubicBezTo>
                      <a:pt x="1098" y="2249"/>
                      <a:pt x="2017" y="3356"/>
                      <a:pt x="3336" y="4498"/>
                    </a:cubicBezTo>
                    <a:cubicBezTo>
                      <a:pt x="5983" y="6764"/>
                      <a:pt x="9919" y="9488"/>
                      <a:pt x="13992" y="12828"/>
                    </a:cubicBezTo>
                    <a:cubicBezTo>
                      <a:pt x="16023" y="14504"/>
                      <a:pt x="17870" y="16200"/>
                      <a:pt x="19408" y="17877"/>
                    </a:cubicBezTo>
                    <a:cubicBezTo>
                      <a:pt x="20952" y="19548"/>
                      <a:pt x="22196" y="21183"/>
                      <a:pt x="23125" y="22628"/>
                    </a:cubicBezTo>
                    <a:cubicBezTo>
                      <a:pt x="23861" y="23770"/>
                      <a:pt x="24517" y="24964"/>
                      <a:pt x="25088" y="26197"/>
                    </a:cubicBezTo>
                    <a:cubicBezTo>
                      <a:pt x="25488" y="27057"/>
                      <a:pt x="25678" y="27556"/>
                      <a:pt x="25727" y="27556"/>
                    </a:cubicBezTo>
                    <a:cubicBezTo>
                      <a:pt x="25728" y="27556"/>
                      <a:pt x="25728" y="27556"/>
                      <a:pt x="25729" y="27556"/>
                    </a:cubicBezTo>
                    <a:cubicBezTo>
                      <a:pt x="25748" y="27550"/>
                      <a:pt x="25718" y="27418"/>
                      <a:pt x="25645" y="27173"/>
                    </a:cubicBezTo>
                    <a:cubicBezTo>
                      <a:pt x="25573" y="26927"/>
                      <a:pt x="25461" y="26567"/>
                      <a:pt x="25283" y="26113"/>
                    </a:cubicBezTo>
                    <a:cubicBezTo>
                      <a:pt x="24936" y="25205"/>
                      <a:pt x="24353" y="23917"/>
                      <a:pt x="23453" y="22424"/>
                    </a:cubicBezTo>
                    <a:cubicBezTo>
                      <a:pt x="22552" y="20929"/>
                      <a:pt x="21321" y="19248"/>
                      <a:pt x="19779" y="17536"/>
                    </a:cubicBezTo>
                    <a:cubicBezTo>
                      <a:pt x="18242" y="15820"/>
                      <a:pt x="16383" y="14094"/>
                      <a:pt x="14340" y="12407"/>
                    </a:cubicBezTo>
                    <a:cubicBezTo>
                      <a:pt x="10240" y="9047"/>
                      <a:pt x="6264" y="6369"/>
                      <a:pt x="3586" y="4204"/>
                    </a:cubicBezTo>
                    <a:cubicBezTo>
                      <a:pt x="2254" y="3116"/>
                      <a:pt x="1321" y="2081"/>
                      <a:pt x="796" y="1280"/>
                    </a:cubicBezTo>
                    <a:cubicBezTo>
                      <a:pt x="269" y="502"/>
                      <a:pt x="74" y="1"/>
                      <a:pt x="23"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a:off x="4804050" y="1628850"/>
                <a:ext cx="696925" cy="763275"/>
              </a:xfrm>
              <a:custGeom>
                <a:avLst/>
                <a:gdLst/>
                <a:ahLst/>
                <a:cxnLst/>
                <a:rect l="l" t="t" r="r" b="b"/>
                <a:pathLst>
                  <a:path w="27877" h="30531" extrusionOk="0">
                    <a:moveTo>
                      <a:pt x="22" y="0"/>
                    </a:moveTo>
                    <a:cubicBezTo>
                      <a:pt x="19" y="0"/>
                      <a:pt x="17" y="1"/>
                      <a:pt x="15" y="3"/>
                    </a:cubicBezTo>
                    <a:cubicBezTo>
                      <a:pt x="1" y="16"/>
                      <a:pt x="102" y="139"/>
                      <a:pt x="311" y="365"/>
                    </a:cubicBezTo>
                    <a:cubicBezTo>
                      <a:pt x="511" y="598"/>
                      <a:pt x="848" y="899"/>
                      <a:pt x="1310" y="1255"/>
                    </a:cubicBezTo>
                    <a:cubicBezTo>
                      <a:pt x="1880" y="1675"/>
                      <a:pt x="2491" y="2039"/>
                      <a:pt x="3134" y="2338"/>
                    </a:cubicBezTo>
                    <a:cubicBezTo>
                      <a:pt x="3885" y="2689"/>
                      <a:pt x="4771" y="3018"/>
                      <a:pt x="5767" y="3307"/>
                    </a:cubicBezTo>
                    <a:cubicBezTo>
                      <a:pt x="7757" y="3904"/>
                      <a:pt x="10203" y="4279"/>
                      <a:pt x="12777" y="5077"/>
                    </a:cubicBezTo>
                    <a:cubicBezTo>
                      <a:pt x="15329" y="5902"/>
                      <a:pt x="18051" y="7275"/>
                      <a:pt x="20215" y="9496"/>
                    </a:cubicBezTo>
                    <a:cubicBezTo>
                      <a:pt x="22404" y="11703"/>
                      <a:pt x="23521" y="14544"/>
                      <a:pt x="24395" y="17092"/>
                    </a:cubicBezTo>
                    <a:cubicBezTo>
                      <a:pt x="25269" y="19665"/>
                      <a:pt x="25927" y="22025"/>
                      <a:pt x="26421" y="24021"/>
                    </a:cubicBezTo>
                    <a:cubicBezTo>
                      <a:pt x="26914" y="26018"/>
                      <a:pt x="27245" y="27651"/>
                      <a:pt x="27473" y="28781"/>
                    </a:cubicBezTo>
                    <a:cubicBezTo>
                      <a:pt x="27695" y="29905"/>
                      <a:pt x="27818" y="30530"/>
                      <a:pt x="27857" y="30530"/>
                    </a:cubicBezTo>
                    <a:cubicBezTo>
                      <a:pt x="27857" y="30530"/>
                      <a:pt x="27858" y="30530"/>
                      <a:pt x="27858" y="30530"/>
                    </a:cubicBezTo>
                    <a:cubicBezTo>
                      <a:pt x="27877" y="30527"/>
                      <a:pt x="27871" y="30368"/>
                      <a:pt x="27843" y="30064"/>
                    </a:cubicBezTo>
                    <a:cubicBezTo>
                      <a:pt x="27814" y="29761"/>
                      <a:pt x="27761" y="29316"/>
                      <a:pt x="27681" y="28744"/>
                    </a:cubicBezTo>
                    <a:cubicBezTo>
                      <a:pt x="27519" y="27600"/>
                      <a:pt x="27244" y="25951"/>
                      <a:pt x="26796" y="23932"/>
                    </a:cubicBezTo>
                    <a:cubicBezTo>
                      <a:pt x="26349" y="21914"/>
                      <a:pt x="25725" y="19530"/>
                      <a:pt x="24873" y="16931"/>
                    </a:cubicBezTo>
                    <a:cubicBezTo>
                      <a:pt x="24443" y="15632"/>
                      <a:pt x="23948" y="14274"/>
                      <a:pt x="23276" y="12927"/>
                    </a:cubicBezTo>
                    <a:cubicBezTo>
                      <a:pt x="22606" y="11586"/>
                      <a:pt x="21735" y="10255"/>
                      <a:pt x="20604" y="9115"/>
                    </a:cubicBezTo>
                    <a:cubicBezTo>
                      <a:pt x="18357" y="6809"/>
                      <a:pt x="15546" y="5414"/>
                      <a:pt x="12929" y="4596"/>
                    </a:cubicBezTo>
                    <a:cubicBezTo>
                      <a:pt x="10284" y="3808"/>
                      <a:pt x="7847" y="3478"/>
                      <a:pt x="5871" y="2935"/>
                    </a:cubicBezTo>
                    <a:cubicBezTo>
                      <a:pt x="3886" y="2425"/>
                      <a:pt x="2377" y="1720"/>
                      <a:pt x="1431" y="1080"/>
                    </a:cubicBezTo>
                    <a:cubicBezTo>
                      <a:pt x="526" y="466"/>
                      <a:pt x="92" y="0"/>
                      <a:pt x="22"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a:off x="5045350" y="2580775"/>
                <a:ext cx="403250" cy="1098875"/>
              </a:xfrm>
              <a:custGeom>
                <a:avLst/>
                <a:gdLst/>
                <a:ahLst/>
                <a:cxnLst/>
                <a:rect l="l" t="t" r="r" b="b"/>
                <a:pathLst>
                  <a:path w="16130" h="43955" extrusionOk="0">
                    <a:moveTo>
                      <a:pt x="787" y="0"/>
                    </a:moveTo>
                    <a:cubicBezTo>
                      <a:pt x="768" y="0"/>
                      <a:pt x="698" y="154"/>
                      <a:pt x="582" y="451"/>
                    </a:cubicBezTo>
                    <a:cubicBezTo>
                      <a:pt x="464" y="752"/>
                      <a:pt x="323" y="1213"/>
                      <a:pt x="220" y="1822"/>
                    </a:cubicBezTo>
                    <a:cubicBezTo>
                      <a:pt x="0" y="3034"/>
                      <a:pt x="3" y="4883"/>
                      <a:pt x="678" y="6999"/>
                    </a:cubicBezTo>
                    <a:cubicBezTo>
                      <a:pt x="1013" y="8055"/>
                      <a:pt x="1495" y="9174"/>
                      <a:pt x="2141" y="10304"/>
                    </a:cubicBezTo>
                    <a:cubicBezTo>
                      <a:pt x="2792" y="11430"/>
                      <a:pt x="3596" y="12560"/>
                      <a:pt x="4500" y="13697"/>
                    </a:cubicBezTo>
                    <a:cubicBezTo>
                      <a:pt x="6297" y="15977"/>
                      <a:pt x="8527" y="18258"/>
                      <a:pt x="10350" y="21018"/>
                    </a:cubicBezTo>
                    <a:cubicBezTo>
                      <a:pt x="11226" y="22366"/>
                      <a:pt x="12009" y="23774"/>
                      <a:pt x="12694" y="25231"/>
                    </a:cubicBezTo>
                    <a:cubicBezTo>
                      <a:pt x="13330" y="26654"/>
                      <a:pt x="13875" y="28059"/>
                      <a:pt x="14287" y="29433"/>
                    </a:cubicBezTo>
                    <a:cubicBezTo>
                      <a:pt x="15127" y="32177"/>
                      <a:pt x="15502" y="34752"/>
                      <a:pt x="15651" y="36917"/>
                    </a:cubicBezTo>
                    <a:cubicBezTo>
                      <a:pt x="15763" y="38630"/>
                      <a:pt x="15748" y="40350"/>
                      <a:pt x="15608" y="42062"/>
                    </a:cubicBezTo>
                    <a:cubicBezTo>
                      <a:pt x="15495" y="43274"/>
                      <a:pt x="15412" y="43946"/>
                      <a:pt x="15456" y="43955"/>
                    </a:cubicBezTo>
                    <a:cubicBezTo>
                      <a:pt x="15456" y="43955"/>
                      <a:pt x="15456" y="43955"/>
                      <a:pt x="15456" y="43955"/>
                    </a:cubicBezTo>
                    <a:cubicBezTo>
                      <a:pt x="15475" y="43955"/>
                      <a:pt x="15517" y="43790"/>
                      <a:pt x="15580" y="43477"/>
                    </a:cubicBezTo>
                    <a:cubicBezTo>
                      <a:pt x="15638" y="43160"/>
                      <a:pt x="15744" y="42693"/>
                      <a:pt x="15818" y="42085"/>
                    </a:cubicBezTo>
                    <a:cubicBezTo>
                      <a:pt x="15983" y="40870"/>
                      <a:pt x="16129" y="39093"/>
                      <a:pt x="16035" y="36895"/>
                    </a:cubicBezTo>
                    <a:cubicBezTo>
                      <a:pt x="15935" y="34703"/>
                      <a:pt x="15593" y="32083"/>
                      <a:pt x="14768" y="29290"/>
                    </a:cubicBezTo>
                    <a:cubicBezTo>
                      <a:pt x="14363" y="27891"/>
                      <a:pt x="13820" y="26459"/>
                      <a:pt x="13181" y="25008"/>
                    </a:cubicBezTo>
                    <a:cubicBezTo>
                      <a:pt x="12490" y="23523"/>
                      <a:pt x="11697" y="22090"/>
                      <a:pt x="10806" y="20717"/>
                    </a:cubicBezTo>
                    <a:cubicBezTo>
                      <a:pt x="8942" y="17900"/>
                      <a:pt x="6689" y="15623"/>
                      <a:pt x="4893" y="13382"/>
                    </a:cubicBezTo>
                    <a:cubicBezTo>
                      <a:pt x="3988" y="12267"/>
                      <a:pt x="3183" y="11164"/>
                      <a:pt x="2532" y="10075"/>
                    </a:cubicBezTo>
                    <a:cubicBezTo>
                      <a:pt x="1884" y="8983"/>
                      <a:pt x="1395" y="7900"/>
                      <a:pt x="1046" y="6880"/>
                    </a:cubicBezTo>
                    <a:cubicBezTo>
                      <a:pt x="344" y="4834"/>
                      <a:pt x="281" y="3046"/>
                      <a:pt x="430" y="1853"/>
                    </a:cubicBezTo>
                    <a:cubicBezTo>
                      <a:pt x="581" y="652"/>
                      <a:pt x="842" y="18"/>
                      <a:pt x="788" y="0"/>
                    </a:cubicBezTo>
                    <a:cubicBezTo>
                      <a:pt x="788" y="0"/>
                      <a:pt x="787" y="0"/>
                      <a:pt x="787"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a:off x="4286475" y="1792475"/>
                <a:ext cx="341375" cy="1350400"/>
              </a:xfrm>
              <a:custGeom>
                <a:avLst/>
                <a:gdLst/>
                <a:ahLst/>
                <a:cxnLst/>
                <a:rect l="l" t="t" r="r" b="b"/>
                <a:pathLst>
                  <a:path w="13655" h="54016" extrusionOk="0">
                    <a:moveTo>
                      <a:pt x="13625" y="1"/>
                    </a:moveTo>
                    <a:cubicBezTo>
                      <a:pt x="13587" y="1"/>
                      <a:pt x="13392" y="83"/>
                      <a:pt x="13051" y="241"/>
                    </a:cubicBezTo>
                    <a:cubicBezTo>
                      <a:pt x="12862" y="323"/>
                      <a:pt x="12635" y="439"/>
                      <a:pt x="12371" y="584"/>
                    </a:cubicBezTo>
                    <a:cubicBezTo>
                      <a:pt x="12105" y="723"/>
                      <a:pt x="11802" y="894"/>
                      <a:pt x="11472" y="1102"/>
                    </a:cubicBezTo>
                    <a:cubicBezTo>
                      <a:pt x="10149" y="1917"/>
                      <a:pt x="8265" y="3271"/>
                      <a:pt x="6585" y="5548"/>
                    </a:cubicBezTo>
                    <a:cubicBezTo>
                      <a:pt x="5757" y="6685"/>
                      <a:pt x="4998" y="8066"/>
                      <a:pt x="4575" y="9685"/>
                    </a:cubicBezTo>
                    <a:cubicBezTo>
                      <a:pt x="4120" y="11298"/>
                      <a:pt x="4087" y="13118"/>
                      <a:pt x="4327" y="14958"/>
                    </a:cubicBezTo>
                    <a:cubicBezTo>
                      <a:pt x="4556" y="16807"/>
                      <a:pt x="5011" y="18675"/>
                      <a:pt x="5389" y="20643"/>
                    </a:cubicBezTo>
                    <a:cubicBezTo>
                      <a:pt x="5741" y="22602"/>
                      <a:pt x="6369" y="24644"/>
                      <a:pt x="6259" y="26691"/>
                    </a:cubicBezTo>
                    <a:cubicBezTo>
                      <a:pt x="6130" y="28754"/>
                      <a:pt x="4951" y="30520"/>
                      <a:pt x="3887" y="32193"/>
                    </a:cubicBezTo>
                    <a:cubicBezTo>
                      <a:pt x="2789" y="33875"/>
                      <a:pt x="1881" y="35629"/>
                      <a:pt x="1272" y="37387"/>
                    </a:cubicBezTo>
                    <a:cubicBezTo>
                      <a:pt x="0" y="40897"/>
                      <a:pt x="45" y="44461"/>
                      <a:pt x="1018" y="47115"/>
                    </a:cubicBezTo>
                    <a:cubicBezTo>
                      <a:pt x="1961" y="49792"/>
                      <a:pt x="3499" y="51581"/>
                      <a:pt x="4662" y="52614"/>
                    </a:cubicBezTo>
                    <a:cubicBezTo>
                      <a:pt x="5108" y="53018"/>
                      <a:pt x="5586" y="53384"/>
                      <a:pt x="6091" y="53712"/>
                    </a:cubicBezTo>
                    <a:cubicBezTo>
                      <a:pt x="6420" y="53912"/>
                      <a:pt x="6604" y="54016"/>
                      <a:pt x="6636" y="54016"/>
                    </a:cubicBezTo>
                    <a:cubicBezTo>
                      <a:pt x="6638" y="54016"/>
                      <a:pt x="6639" y="54015"/>
                      <a:pt x="6640" y="54014"/>
                    </a:cubicBezTo>
                    <a:cubicBezTo>
                      <a:pt x="6675" y="53965"/>
                      <a:pt x="5916" y="53536"/>
                      <a:pt x="4805" y="52459"/>
                    </a:cubicBezTo>
                    <a:cubicBezTo>
                      <a:pt x="3706" y="51396"/>
                      <a:pt x="2252" y="49608"/>
                      <a:pt x="1383" y="46992"/>
                    </a:cubicBezTo>
                    <a:cubicBezTo>
                      <a:pt x="488" y="44400"/>
                      <a:pt x="483" y="40971"/>
                      <a:pt x="1745" y="37555"/>
                    </a:cubicBezTo>
                    <a:cubicBezTo>
                      <a:pt x="2355" y="35841"/>
                      <a:pt x="3243" y="34145"/>
                      <a:pt x="4336" y="32480"/>
                    </a:cubicBezTo>
                    <a:cubicBezTo>
                      <a:pt x="4875" y="31638"/>
                      <a:pt x="5442" y="30778"/>
                      <a:pt x="5910" y="29829"/>
                    </a:cubicBezTo>
                    <a:cubicBezTo>
                      <a:pt x="6378" y="28888"/>
                      <a:pt x="6733" y="27834"/>
                      <a:pt x="6803" y="26728"/>
                    </a:cubicBezTo>
                    <a:cubicBezTo>
                      <a:pt x="6876" y="25627"/>
                      <a:pt x="6712" y="24558"/>
                      <a:pt x="6528" y="23538"/>
                    </a:cubicBezTo>
                    <a:cubicBezTo>
                      <a:pt x="6320" y="22527"/>
                      <a:pt x="6116" y="21530"/>
                      <a:pt x="5914" y="20547"/>
                    </a:cubicBezTo>
                    <a:cubicBezTo>
                      <a:pt x="5529" y="18585"/>
                      <a:pt x="5061" y="16697"/>
                      <a:pt x="4825" y="14894"/>
                    </a:cubicBezTo>
                    <a:cubicBezTo>
                      <a:pt x="4578" y="13091"/>
                      <a:pt x="4597" y="11350"/>
                      <a:pt x="5012" y="9799"/>
                    </a:cubicBezTo>
                    <a:cubicBezTo>
                      <a:pt x="5399" y="8240"/>
                      <a:pt x="6111" y="6892"/>
                      <a:pt x="6898" y="5771"/>
                    </a:cubicBezTo>
                    <a:cubicBezTo>
                      <a:pt x="8493" y="3525"/>
                      <a:pt x="10312" y="2139"/>
                      <a:pt x="11587" y="1280"/>
                    </a:cubicBezTo>
                    <a:cubicBezTo>
                      <a:pt x="12875" y="422"/>
                      <a:pt x="13654" y="49"/>
                      <a:pt x="13631" y="3"/>
                    </a:cubicBezTo>
                    <a:cubicBezTo>
                      <a:pt x="13631" y="1"/>
                      <a:pt x="13628" y="1"/>
                      <a:pt x="13625"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a:off x="4473925" y="2362975"/>
                <a:ext cx="141300" cy="871450"/>
              </a:xfrm>
              <a:custGeom>
                <a:avLst/>
                <a:gdLst/>
                <a:ahLst/>
                <a:cxnLst/>
                <a:rect l="l" t="t" r="r" b="b"/>
                <a:pathLst>
                  <a:path w="5652" h="34858" extrusionOk="0">
                    <a:moveTo>
                      <a:pt x="4197" y="1"/>
                    </a:moveTo>
                    <a:cubicBezTo>
                      <a:pt x="4090" y="1"/>
                      <a:pt x="4167" y="2060"/>
                      <a:pt x="3366" y="5252"/>
                    </a:cubicBezTo>
                    <a:cubicBezTo>
                      <a:pt x="2982" y="6849"/>
                      <a:pt x="2400" y="8720"/>
                      <a:pt x="1770" y="10814"/>
                    </a:cubicBezTo>
                    <a:cubicBezTo>
                      <a:pt x="1158" y="12908"/>
                      <a:pt x="480" y="15245"/>
                      <a:pt x="255" y="17791"/>
                    </a:cubicBezTo>
                    <a:cubicBezTo>
                      <a:pt x="1" y="20326"/>
                      <a:pt x="190" y="22772"/>
                      <a:pt x="613" y="24934"/>
                    </a:cubicBezTo>
                    <a:cubicBezTo>
                      <a:pt x="1058" y="27095"/>
                      <a:pt x="1750" y="28973"/>
                      <a:pt x="2493" y="30463"/>
                    </a:cubicBezTo>
                    <a:cubicBezTo>
                      <a:pt x="3236" y="31953"/>
                      <a:pt x="4010" y="33065"/>
                      <a:pt x="4582" y="33795"/>
                    </a:cubicBezTo>
                    <a:cubicBezTo>
                      <a:pt x="5155" y="34493"/>
                      <a:pt x="5510" y="34857"/>
                      <a:pt x="5553" y="34857"/>
                    </a:cubicBezTo>
                    <a:cubicBezTo>
                      <a:pt x="5554" y="34857"/>
                      <a:pt x="5555" y="34857"/>
                      <a:pt x="5555" y="34856"/>
                    </a:cubicBezTo>
                    <a:cubicBezTo>
                      <a:pt x="5651" y="34787"/>
                      <a:pt x="4225" y="33274"/>
                      <a:pt x="2840" y="30296"/>
                    </a:cubicBezTo>
                    <a:cubicBezTo>
                      <a:pt x="2154" y="28812"/>
                      <a:pt x="1515" y="26959"/>
                      <a:pt x="1105" y="24837"/>
                    </a:cubicBezTo>
                    <a:cubicBezTo>
                      <a:pt x="719" y="22714"/>
                      <a:pt x="548" y="20323"/>
                      <a:pt x="798" y="17841"/>
                    </a:cubicBezTo>
                    <a:cubicBezTo>
                      <a:pt x="1017" y="15358"/>
                      <a:pt x="1669" y="13048"/>
                      <a:pt x="2252" y="10953"/>
                    </a:cubicBezTo>
                    <a:cubicBezTo>
                      <a:pt x="2855" y="8859"/>
                      <a:pt x="3402" y="6962"/>
                      <a:pt x="3741" y="5335"/>
                    </a:cubicBezTo>
                    <a:cubicBezTo>
                      <a:pt x="4091" y="3712"/>
                      <a:pt x="4230" y="2368"/>
                      <a:pt x="4254" y="1440"/>
                    </a:cubicBezTo>
                    <a:cubicBezTo>
                      <a:pt x="4280" y="977"/>
                      <a:pt x="4254" y="615"/>
                      <a:pt x="4245" y="371"/>
                    </a:cubicBezTo>
                    <a:cubicBezTo>
                      <a:pt x="4232" y="128"/>
                      <a:pt x="4215" y="1"/>
                      <a:pt x="4197" y="1"/>
                    </a:cubicBezTo>
                    <a:cubicBezTo>
                      <a:pt x="4197" y="1"/>
                      <a:pt x="4197" y="1"/>
                      <a:pt x="4197"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a:off x="4631550" y="2470250"/>
                <a:ext cx="98125" cy="750675"/>
              </a:xfrm>
              <a:custGeom>
                <a:avLst/>
                <a:gdLst/>
                <a:ahLst/>
                <a:cxnLst/>
                <a:rect l="l" t="t" r="r" b="b"/>
                <a:pathLst>
                  <a:path w="3925" h="30027" extrusionOk="0">
                    <a:moveTo>
                      <a:pt x="3655" y="0"/>
                    </a:moveTo>
                    <a:cubicBezTo>
                      <a:pt x="3564" y="0"/>
                      <a:pt x="3484" y="1746"/>
                      <a:pt x="2908" y="4492"/>
                    </a:cubicBezTo>
                    <a:cubicBezTo>
                      <a:pt x="2629" y="5870"/>
                      <a:pt x="2225" y="7494"/>
                      <a:pt x="1767" y="9303"/>
                    </a:cubicBezTo>
                    <a:cubicBezTo>
                      <a:pt x="1314" y="11112"/>
                      <a:pt x="812" y="13107"/>
                      <a:pt x="452" y="15246"/>
                    </a:cubicBezTo>
                    <a:cubicBezTo>
                      <a:pt x="103" y="17389"/>
                      <a:pt x="1" y="19473"/>
                      <a:pt x="151" y="21354"/>
                    </a:cubicBezTo>
                    <a:cubicBezTo>
                      <a:pt x="310" y="23235"/>
                      <a:pt x="703" y="24912"/>
                      <a:pt x="1256" y="26233"/>
                    </a:cubicBezTo>
                    <a:cubicBezTo>
                      <a:pt x="1803" y="27556"/>
                      <a:pt x="2438" y="28540"/>
                      <a:pt x="2953" y="29146"/>
                    </a:cubicBezTo>
                    <a:cubicBezTo>
                      <a:pt x="3448" y="29737"/>
                      <a:pt x="3778" y="30026"/>
                      <a:pt x="3816" y="30026"/>
                    </a:cubicBezTo>
                    <a:cubicBezTo>
                      <a:pt x="3818" y="30026"/>
                      <a:pt x="3819" y="30026"/>
                      <a:pt x="3819" y="30025"/>
                    </a:cubicBezTo>
                    <a:cubicBezTo>
                      <a:pt x="3925" y="29951"/>
                      <a:pt x="2587" y="28722"/>
                      <a:pt x="1615" y="26094"/>
                    </a:cubicBezTo>
                    <a:cubicBezTo>
                      <a:pt x="1123" y="24793"/>
                      <a:pt x="781" y="23156"/>
                      <a:pt x="652" y="21318"/>
                    </a:cubicBezTo>
                    <a:cubicBezTo>
                      <a:pt x="532" y="19477"/>
                      <a:pt x="648" y="17440"/>
                      <a:pt x="990" y="15334"/>
                    </a:cubicBezTo>
                    <a:cubicBezTo>
                      <a:pt x="1343" y="13224"/>
                      <a:pt x="1828" y="11236"/>
                      <a:pt x="2255" y="9422"/>
                    </a:cubicBezTo>
                    <a:cubicBezTo>
                      <a:pt x="2685" y="7606"/>
                      <a:pt x="3055" y="5961"/>
                      <a:pt x="3286" y="4563"/>
                    </a:cubicBezTo>
                    <a:cubicBezTo>
                      <a:pt x="3522" y="3166"/>
                      <a:pt x="3643" y="2023"/>
                      <a:pt x="3676" y="1231"/>
                    </a:cubicBezTo>
                    <a:cubicBezTo>
                      <a:pt x="3708" y="439"/>
                      <a:pt x="3689" y="0"/>
                      <a:pt x="3656" y="0"/>
                    </a:cubicBezTo>
                    <a:cubicBezTo>
                      <a:pt x="3655" y="0"/>
                      <a:pt x="3655" y="0"/>
                      <a:pt x="3655"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a:off x="2467325" y="2693800"/>
                <a:ext cx="92725" cy="791850"/>
              </a:xfrm>
              <a:custGeom>
                <a:avLst/>
                <a:gdLst/>
                <a:ahLst/>
                <a:cxnLst/>
                <a:rect l="l" t="t" r="r" b="b"/>
                <a:pathLst>
                  <a:path w="3709" h="31674" extrusionOk="0">
                    <a:moveTo>
                      <a:pt x="1747" y="0"/>
                    </a:moveTo>
                    <a:cubicBezTo>
                      <a:pt x="1611" y="0"/>
                      <a:pt x="1101" y="1728"/>
                      <a:pt x="656" y="4589"/>
                    </a:cubicBezTo>
                    <a:cubicBezTo>
                      <a:pt x="427" y="6029"/>
                      <a:pt x="243" y="7758"/>
                      <a:pt x="126" y="9685"/>
                    </a:cubicBezTo>
                    <a:cubicBezTo>
                      <a:pt x="26" y="11611"/>
                      <a:pt x="1" y="13737"/>
                      <a:pt x="110" y="15963"/>
                    </a:cubicBezTo>
                    <a:cubicBezTo>
                      <a:pt x="230" y="18190"/>
                      <a:pt x="470" y="20300"/>
                      <a:pt x="767" y="22207"/>
                    </a:cubicBezTo>
                    <a:cubicBezTo>
                      <a:pt x="1081" y="24111"/>
                      <a:pt x="1440" y="25813"/>
                      <a:pt x="1815" y="27220"/>
                    </a:cubicBezTo>
                    <a:cubicBezTo>
                      <a:pt x="2547" y="30009"/>
                      <a:pt x="3228" y="31674"/>
                      <a:pt x="3369" y="31674"/>
                    </a:cubicBezTo>
                    <a:cubicBezTo>
                      <a:pt x="3370" y="31674"/>
                      <a:pt x="3372" y="31674"/>
                      <a:pt x="3374" y="31673"/>
                    </a:cubicBezTo>
                    <a:cubicBezTo>
                      <a:pt x="3708" y="31583"/>
                      <a:pt x="1616" y="24691"/>
                      <a:pt x="1199" y="15908"/>
                    </a:cubicBezTo>
                    <a:cubicBezTo>
                      <a:pt x="715" y="7127"/>
                      <a:pt x="2092" y="55"/>
                      <a:pt x="1750" y="0"/>
                    </a:cubicBezTo>
                    <a:cubicBezTo>
                      <a:pt x="1749" y="0"/>
                      <a:pt x="1748" y="0"/>
                      <a:pt x="1747" y="0"/>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a:off x="2583400" y="1906650"/>
                <a:ext cx="369050" cy="269175"/>
              </a:xfrm>
              <a:custGeom>
                <a:avLst/>
                <a:gdLst/>
                <a:ahLst/>
                <a:cxnLst/>
                <a:rect l="l" t="t" r="r" b="b"/>
                <a:pathLst>
                  <a:path w="14762" h="10767" extrusionOk="0">
                    <a:moveTo>
                      <a:pt x="13633" y="0"/>
                    </a:moveTo>
                    <a:cubicBezTo>
                      <a:pt x="11044" y="532"/>
                      <a:pt x="8418" y="837"/>
                      <a:pt x="5819" y="837"/>
                    </a:cubicBezTo>
                    <a:cubicBezTo>
                      <a:pt x="3855" y="837"/>
                      <a:pt x="1906" y="662"/>
                      <a:pt x="1" y="278"/>
                    </a:cubicBezTo>
                    <a:lnTo>
                      <a:pt x="1" y="278"/>
                    </a:lnTo>
                    <a:cubicBezTo>
                      <a:pt x="971" y="3117"/>
                      <a:pt x="1242" y="6187"/>
                      <a:pt x="1344" y="9218"/>
                    </a:cubicBezTo>
                    <a:cubicBezTo>
                      <a:pt x="5676" y="10161"/>
                      <a:pt x="10073" y="10766"/>
                      <a:pt x="14526" y="10766"/>
                    </a:cubicBezTo>
                    <a:cubicBezTo>
                      <a:pt x="14604" y="10766"/>
                      <a:pt x="14683" y="10766"/>
                      <a:pt x="14761" y="10766"/>
                    </a:cubicBezTo>
                    <a:cubicBezTo>
                      <a:pt x="14241" y="7822"/>
                      <a:pt x="14093" y="4728"/>
                      <a:pt x="13815" y="2303"/>
                    </a:cubicBezTo>
                    <a:cubicBezTo>
                      <a:pt x="13727" y="1534"/>
                      <a:pt x="13705" y="745"/>
                      <a:pt x="13633" y="0"/>
                    </a:cubicBezTo>
                    <a:close/>
                  </a:path>
                </a:pathLst>
              </a:custGeom>
              <a:solidFill>
                <a:srgbClr val="CB65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a:off x="3378475" y="1038775"/>
                <a:ext cx="286425" cy="473175"/>
              </a:xfrm>
              <a:custGeom>
                <a:avLst/>
                <a:gdLst/>
                <a:ahLst/>
                <a:cxnLst/>
                <a:rect l="l" t="t" r="r" b="b"/>
                <a:pathLst>
                  <a:path w="11457" h="18927" extrusionOk="0">
                    <a:moveTo>
                      <a:pt x="5119" y="1"/>
                    </a:moveTo>
                    <a:cubicBezTo>
                      <a:pt x="4194" y="1"/>
                      <a:pt x="3256" y="298"/>
                      <a:pt x="2487" y="823"/>
                    </a:cubicBezTo>
                    <a:cubicBezTo>
                      <a:pt x="1223" y="1687"/>
                      <a:pt x="393" y="3090"/>
                      <a:pt x="1" y="4570"/>
                    </a:cubicBezTo>
                    <a:lnTo>
                      <a:pt x="1079" y="18927"/>
                    </a:lnTo>
                    <a:cubicBezTo>
                      <a:pt x="6755" y="16128"/>
                      <a:pt x="11457" y="10519"/>
                      <a:pt x="9400" y="3812"/>
                    </a:cubicBezTo>
                    <a:cubicBezTo>
                      <a:pt x="8972" y="2413"/>
                      <a:pt x="8156" y="1044"/>
                      <a:pt x="6847" y="393"/>
                    </a:cubicBezTo>
                    <a:cubicBezTo>
                      <a:pt x="6309" y="125"/>
                      <a:pt x="5717" y="1"/>
                      <a:pt x="5119" y="1"/>
                    </a:cubicBezTo>
                    <a:close/>
                  </a:path>
                </a:pathLst>
              </a:custGeom>
              <a:solidFill>
                <a:srgbClr val="ED7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7"/>
              <p:cNvSpPr/>
              <p:nvPr/>
            </p:nvSpPr>
            <p:spPr>
              <a:xfrm>
                <a:off x="3435900" y="1099025"/>
                <a:ext cx="125200" cy="301975"/>
              </a:xfrm>
              <a:custGeom>
                <a:avLst/>
                <a:gdLst/>
                <a:ahLst/>
                <a:cxnLst/>
                <a:rect l="l" t="t" r="r" b="b"/>
                <a:pathLst>
                  <a:path w="5008" h="12079" extrusionOk="0">
                    <a:moveTo>
                      <a:pt x="4937" y="0"/>
                    </a:moveTo>
                    <a:cubicBezTo>
                      <a:pt x="4843" y="0"/>
                      <a:pt x="4226" y="423"/>
                      <a:pt x="3441" y="1291"/>
                    </a:cubicBezTo>
                    <a:cubicBezTo>
                      <a:pt x="3023" y="1745"/>
                      <a:pt x="2587" y="2338"/>
                      <a:pt x="2155" y="3029"/>
                    </a:cubicBezTo>
                    <a:cubicBezTo>
                      <a:pt x="1703" y="3789"/>
                      <a:pt x="1320" y="4589"/>
                      <a:pt x="1008" y="5416"/>
                    </a:cubicBezTo>
                    <a:cubicBezTo>
                      <a:pt x="358" y="7184"/>
                      <a:pt x="110" y="8882"/>
                      <a:pt x="55" y="10102"/>
                    </a:cubicBezTo>
                    <a:cubicBezTo>
                      <a:pt x="0" y="11326"/>
                      <a:pt x="102" y="12078"/>
                      <a:pt x="168" y="12078"/>
                    </a:cubicBezTo>
                    <a:cubicBezTo>
                      <a:pt x="168" y="12078"/>
                      <a:pt x="168" y="12078"/>
                      <a:pt x="168" y="12078"/>
                    </a:cubicBezTo>
                    <a:cubicBezTo>
                      <a:pt x="169" y="12078"/>
                      <a:pt x="169" y="12078"/>
                      <a:pt x="170" y="12078"/>
                    </a:cubicBezTo>
                    <a:cubicBezTo>
                      <a:pt x="355" y="12078"/>
                      <a:pt x="255" y="9032"/>
                      <a:pt x="1519" y="5605"/>
                    </a:cubicBezTo>
                    <a:cubicBezTo>
                      <a:pt x="1821" y="4807"/>
                      <a:pt x="2177" y="4030"/>
                      <a:pt x="2590" y="3283"/>
                    </a:cubicBezTo>
                    <a:cubicBezTo>
                      <a:pt x="2982" y="2602"/>
                      <a:pt x="3370" y="2007"/>
                      <a:pt x="3738" y="1536"/>
                    </a:cubicBezTo>
                    <a:cubicBezTo>
                      <a:pt x="4463" y="589"/>
                      <a:pt x="5008" y="71"/>
                      <a:pt x="4947" y="4"/>
                    </a:cubicBezTo>
                    <a:cubicBezTo>
                      <a:pt x="4945" y="2"/>
                      <a:pt x="4942" y="0"/>
                      <a:pt x="4937" y="0"/>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7"/>
              <p:cNvSpPr/>
              <p:nvPr/>
            </p:nvSpPr>
            <p:spPr>
              <a:xfrm>
                <a:off x="3443400" y="1225150"/>
                <a:ext cx="122375" cy="68775"/>
              </a:xfrm>
              <a:custGeom>
                <a:avLst/>
                <a:gdLst/>
                <a:ahLst/>
                <a:cxnLst/>
                <a:rect l="l" t="t" r="r" b="b"/>
                <a:pathLst>
                  <a:path w="4895" h="2751" extrusionOk="0">
                    <a:moveTo>
                      <a:pt x="4356" y="1"/>
                    </a:moveTo>
                    <a:cubicBezTo>
                      <a:pt x="4257" y="1"/>
                      <a:pt x="4146" y="5"/>
                      <a:pt x="4024" y="16"/>
                    </a:cubicBezTo>
                    <a:cubicBezTo>
                      <a:pt x="3491" y="62"/>
                      <a:pt x="2762" y="245"/>
                      <a:pt x="2040" y="637"/>
                    </a:cubicBezTo>
                    <a:cubicBezTo>
                      <a:pt x="1319" y="1031"/>
                      <a:pt x="770" y="1548"/>
                      <a:pt x="446" y="1969"/>
                    </a:cubicBezTo>
                    <a:cubicBezTo>
                      <a:pt x="122" y="2392"/>
                      <a:pt x="0" y="2705"/>
                      <a:pt x="57" y="2744"/>
                    </a:cubicBezTo>
                    <a:cubicBezTo>
                      <a:pt x="62" y="2748"/>
                      <a:pt x="69" y="2750"/>
                      <a:pt x="78" y="2750"/>
                    </a:cubicBezTo>
                    <a:cubicBezTo>
                      <a:pt x="258" y="2750"/>
                      <a:pt x="1025" y="1800"/>
                      <a:pt x="2301" y="1115"/>
                    </a:cubicBezTo>
                    <a:cubicBezTo>
                      <a:pt x="3628" y="378"/>
                      <a:pt x="4895" y="269"/>
                      <a:pt x="4886" y="107"/>
                    </a:cubicBezTo>
                    <a:cubicBezTo>
                      <a:pt x="4885" y="53"/>
                      <a:pt x="4690" y="1"/>
                      <a:pt x="4356" y="1"/>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7"/>
              <p:cNvSpPr/>
              <p:nvPr/>
            </p:nvSpPr>
            <p:spPr>
              <a:xfrm>
                <a:off x="3431075" y="1114600"/>
                <a:ext cx="164575" cy="360275"/>
              </a:xfrm>
              <a:custGeom>
                <a:avLst/>
                <a:gdLst/>
                <a:ahLst/>
                <a:cxnLst/>
                <a:rect l="l" t="t" r="r" b="b"/>
                <a:pathLst>
                  <a:path w="6583" h="14411" extrusionOk="0">
                    <a:moveTo>
                      <a:pt x="4966" y="1"/>
                    </a:moveTo>
                    <a:cubicBezTo>
                      <a:pt x="4634" y="1"/>
                      <a:pt x="4280" y="302"/>
                      <a:pt x="4050" y="592"/>
                    </a:cubicBezTo>
                    <a:cubicBezTo>
                      <a:pt x="1308" y="4035"/>
                      <a:pt x="1" y="8587"/>
                      <a:pt x="497" y="12961"/>
                    </a:cubicBezTo>
                    <a:lnTo>
                      <a:pt x="163" y="14411"/>
                    </a:lnTo>
                    <a:cubicBezTo>
                      <a:pt x="1114" y="13971"/>
                      <a:pt x="1841" y="13168"/>
                      <a:pt x="2512" y="12365"/>
                    </a:cubicBezTo>
                    <a:cubicBezTo>
                      <a:pt x="3911" y="10684"/>
                      <a:pt x="5199" y="8860"/>
                      <a:pt x="5883" y="6782"/>
                    </a:cubicBezTo>
                    <a:cubicBezTo>
                      <a:pt x="6566" y="4706"/>
                      <a:pt x="6582" y="2329"/>
                      <a:pt x="5518" y="419"/>
                    </a:cubicBezTo>
                    <a:cubicBezTo>
                      <a:pt x="5448" y="295"/>
                      <a:pt x="5372" y="170"/>
                      <a:pt x="5256" y="91"/>
                    </a:cubicBezTo>
                    <a:cubicBezTo>
                      <a:pt x="5164" y="28"/>
                      <a:pt x="5066" y="1"/>
                      <a:pt x="496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7"/>
              <p:cNvSpPr/>
              <p:nvPr/>
            </p:nvSpPr>
            <p:spPr>
              <a:xfrm>
                <a:off x="2125850" y="497875"/>
                <a:ext cx="1398775" cy="1559875"/>
              </a:xfrm>
              <a:custGeom>
                <a:avLst/>
                <a:gdLst/>
                <a:ahLst/>
                <a:cxnLst/>
                <a:rect l="l" t="t" r="r" b="b"/>
                <a:pathLst>
                  <a:path w="55951" h="62395" extrusionOk="0">
                    <a:moveTo>
                      <a:pt x="20569" y="0"/>
                    </a:moveTo>
                    <a:lnTo>
                      <a:pt x="20569" y="0"/>
                    </a:lnTo>
                    <a:cubicBezTo>
                      <a:pt x="22140" y="16130"/>
                      <a:pt x="13732" y="32755"/>
                      <a:pt x="0" y="41280"/>
                    </a:cubicBezTo>
                    <a:cubicBezTo>
                      <a:pt x="954" y="44898"/>
                      <a:pt x="2442" y="48359"/>
                      <a:pt x="4637" y="51438"/>
                    </a:cubicBezTo>
                    <a:cubicBezTo>
                      <a:pt x="8405" y="56725"/>
                      <a:pt x="13466" y="61176"/>
                      <a:pt x="20101" y="62100"/>
                    </a:cubicBezTo>
                    <a:cubicBezTo>
                      <a:pt x="21563" y="62304"/>
                      <a:pt x="23016" y="62394"/>
                      <a:pt x="24462" y="62394"/>
                    </a:cubicBezTo>
                    <a:cubicBezTo>
                      <a:pt x="27775" y="62394"/>
                      <a:pt x="31053" y="61919"/>
                      <a:pt x="34324" y="61237"/>
                    </a:cubicBezTo>
                    <a:cubicBezTo>
                      <a:pt x="41737" y="59692"/>
                      <a:pt x="48009" y="54284"/>
                      <a:pt x="52056" y="48116"/>
                    </a:cubicBezTo>
                    <a:cubicBezTo>
                      <a:pt x="55950" y="42183"/>
                      <a:pt x="54702" y="34558"/>
                      <a:pt x="53102" y="28195"/>
                    </a:cubicBezTo>
                    <a:cubicBezTo>
                      <a:pt x="52137" y="24354"/>
                      <a:pt x="52197" y="20371"/>
                      <a:pt x="51596" y="16475"/>
                    </a:cubicBezTo>
                    <a:cubicBezTo>
                      <a:pt x="51593" y="16449"/>
                      <a:pt x="51589" y="16423"/>
                      <a:pt x="51584" y="16397"/>
                    </a:cubicBezTo>
                    <a:cubicBezTo>
                      <a:pt x="50909" y="12157"/>
                      <a:pt x="49001" y="8030"/>
                      <a:pt x="46226" y="4643"/>
                    </a:cubicBezTo>
                    <a:cubicBezTo>
                      <a:pt x="44016" y="5062"/>
                      <a:pt x="41768" y="5269"/>
                      <a:pt x="39519" y="5269"/>
                    </a:cubicBezTo>
                    <a:cubicBezTo>
                      <a:pt x="32880" y="5269"/>
                      <a:pt x="26236" y="3466"/>
                      <a:pt x="20569" y="0"/>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7"/>
              <p:cNvSpPr/>
              <p:nvPr/>
            </p:nvSpPr>
            <p:spPr>
              <a:xfrm>
                <a:off x="1661875" y="864925"/>
                <a:ext cx="792450" cy="767175"/>
              </a:xfrm>
              <a:custGeom>
                <a:avLst/>
                <a:gdLst/>
                <a:ahLst/>
                <a:cxnLst/>
                <a:rect l="l" t="t" r="r" b="b"/>
                <a:pathLst>
                  <a:path w="31698" h="30687" extrusionOk="0">
                    <a:moveTo>
                      <a:pt x="18194" y="0"/>
                    </a:moveTo>
                    <a:cubicBezTo>
                      <a:pt x="17986" y="0"/>
                      <a:pt x="17778" y="31"/>
                      <a:pt x="17580" y="90"/>
                    </a:cubicBezTo>
                    <a:cubicBezTo>
                      <a:pt x="17427" y="137"/>
                      <a:pt x="17278" y="197"/>
                      <a:pt x="17136" y="271"/>
                    </a:cubicBezTo>
                    <a:cubicBezTo>
                      <a:pt x="16653" y="519"/>
                      <a:pt x="16242" y="908"/>
                      <a:pt x="15895" y="1330"/>
                    </a:cubicBezTo>
                    <a:cubicBezTo>
                      <a:pt x="14762" y="2705"/>
                      <a:pt x="14203" y="4481"/>
                      <a:pt x="14016" y="6253"/>
                    </a:cubicBezTo>
                    <a:cubicBezTo>
                      <a:pt x="13828" y="8026"/>
                      <a:pt x="13986" y="9814"/>
                      <a:pt x="14144" y="11588"/>
                    </a:cubicBezTo>
                    <a:cubicBezTo>
                      <a:pt x="13254" y="9489"/>
                      <a:pt x="9557" y="3823"/>
                      <a:pt x="6399" y="3823"/>
                    </a:cubicBezTo>
                    <a:cubicBezTo>
                      <a:pt x="5589" y="3823"/>
                      <a:pt x="4815" y="4195"/>
                      <a:pt x="4133" y="5095"/>
                    </a:cubicBezTo>
                    <a:cubicBezTo>
                      <a:pt x="3070" y="6497"/>
                      <a:pt x="4654" y="8783"/>
                      <a:pt x="5587" y="9814"/>
                    </a:cubicBezTo>
                    <a:cubicBezTo>
                      <a:pt x="6191" y="10482"/>
                      <a:pt x="6663" y="11142"/>
                      <a:pt x="7394" y="11701"/>
                    </a:cubicBezTo>
                    <a:lnTo>
                      <a:pt x="10324" y="13943"/>
                    </a:lnTo>
                    <a:cubicBezTo>
                      <a:pt x="7811" y="14158"/>
                      <a:pt x="5047" y="14790"/>
                      <a:pt x="3064" y="16419"/>
                    </a:cubicBezTo>
                    <a:cubicBezTo>
                      <a:pt x="1684" y="17554"/>
                      <a:pt x="0" y="19835"/>
                      <a:pt x="1932" y="21295"/>
                    </a:cubicBezTo>
                    <a:cubicBezTo>
                      <a:pt x="2539" y="21753"/>
                      <a:pt x="3288" y="21936"/>
                      <a:pt x="4050" y="21936"/>
                    </a:cubicBezTo>
                    <a:cubicBezTo>
                      <a:pt x="4800" y="21936"/>
                      <a:pt x="5563" y="21758"/>
                      <a:pt x="6216" y="21490"/>
                    </a:cubicBezTo>
                    <a:cubicBezTo>
                      <a:pt x="8189" y="20679"/>
                      <a:pt x="9876" y="19237"/>
                      <a:pt x="11494" y="17860"/>
                    </a:cubicBezTo>
                    <a:cubicBezTo>
                      <a:pt x="11642" y="17732"/>
                      <a:pt x="11791" y="17605"/>
                      <a:pt x="11940" y="17477"/>
                    </a:cubicBezTo>
                    <a:lnTo>
                      <a:pt x="11940" y="17477"/>
                    </a:lnTo>
                    <a:cubicBezTo>
                      <a:pt x="10673" y="20358"/>
                      <a:pt x="9943" y="23444"/>
                      <a:pt x="9788" y="26586"/>
                    </a:cubicBezTo>
                    <a:cubicBezTo>
                      <a:pt x="9746" y="27452"/>
                      <a:pt x="9752" y="28347"/>
                      <a:pt x="10078" y="29148"/>
                    </a:cubicBezTo>
                    <a:cubicBezTo>
                      <a:pt x="10403" y="29949"/>
                      <a:pt x="11119" y="30638"/>
                      <a:pt x="11969" y="30684"/>
                    </a:cubicBezTo>
                    <a:cubicBezTo>
                      <a:pt x="12001" y="30686"/>
                      <a:pt x="12033" y="30687"/>
                      <a:pt x="12065" y="30687"/>
                    </a:cubicBezTo>
                    <a:cubicBezTo>
                      <a:pt x="13141" y="30687"/>
                      <a:pt x="13988" y="29705"/>
                      <a:pt x="14557" y="28754"/>
                    </a:cubicBezTo>
                    <a:cubicBezTo>
                      <a:pt x="16401" y="25674"/>
                      <a:pt x="17196" y="21954"/>
                      <a:pt x="16772" y="18371"/>
                    </a:cubicBezTo>
                    <a:lnTo>
                      <a:pt x="16772" y="18371"/>
                    </a:lnTo>
                    <a:cubicBezTo>
                      <a:pt x="17182" y="21828"/>
                      <a:pt x="20608" y="25910"/>
                      <a:pt x="23834" y="26861"/>
                    </a:cubicBezTo>
                    <a:cubicBezTo>
                      <a:pt x="24249" y="26983"/>
                      <a:pt x="24657" y="27046"/>
                      <a:pt x="25044" y="27046"/>
                    </a:cubicBezTo>
                    <a:cubicBezTo>
                      <a:pt x="26354" y="27046"/>
                      <a:pt x="27417" y="26329"/>
                      <a:pt x="27614" y="24763"/>
                    </a:cubicBezTo>
                    <a:cubicBezTo>
                      <a:pt x="27847" y="22899"/>
                      <a:pt x="26448" y="21057"/>
                      <a:pt x="25220" y="19781"/>
                    </a:cubicBezTo>
                    <a:cubicBezTo>
                      <a:pt x="23991" y="18506"/>
                      <a:pt x="22527" y="17496"/>
                      <a:pt x="21043" y="16548"/>
                    </a:cubicBezTo>
                    <a:cubicBezTo>
                      <a:pt x="22155" y="16494"/>
                      <a:pt x="23277" y="16119"/>
                      <a:pt x="24317" y="15750"/>
                    </a:cubicBezTo>
                    <a:cubicBezTo>
                      <a:pt x="26482" y="14981"/>
                      <a:pt x="31698" y="12942"/>
                      <a:pt x="31011" y="9836"/>
                    </a:cubicBezTo>
                    <a:cubicBezTo>
                      <a:pt x="30656" y="8230"/>
                      <a:pt x="29434" y="7684"/>
                      <a:pt x="27966" y="7684"/>
                    </a:cubicBezTo>
                    <a:cubicBezTo>
                      <a:pt x="25900" y="7684"/>
                      <a:pt x="23347" y="8766"/>
                      <a:pt x="22042" y="9498"/>
                    </a:cubicBezTo>
                    <a:cubicBezTo>
                      <a:pt x="21174" y="9985"/>
                      <a:pt x="18976" y="10991"/>
                      <a:pt x="18540" y="11914"/>
                    </a:cubicBezTo>
                    <a:cubicBezTo>
                      <a:pt x="19382" y="10130"/>
                      <a:pt x="20305" y="7906"/>
                      <a:pt x="20265" y="5919"/>
                    </a:cubicBezTo>
                    <a:cubicBezTo>
                      <a:pt x="20236" y="4545"/>
                      <a:pt x="20465" y="1653"/>
                      <a:pt x="19532" y="562"/>
                    </a:cubicBezTo>
                    <a:cubicBezTo>
                      <a:pt x="19206" y="181"/>
                      <a:pt x="18702" y="0"/>
                      <a:pt x="18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7"/>
              <p:cNvSpPr/>
              <p:nvPr/>
            </p:nvSpPr>
            <p:spPr>
              <a:xfrm>
                <a:off x="1806900" y="1041100"/>
                <a:ext cx="470175" cy="440950"/>
              </a:xfrm>
              <a:custGeom>
                <a:avLst/>
                <a:gdLst/>
                <a:ahLst/>
                <a:cxnLst/>
                <a:rect l="l" t="t" r="r" b="b"/>
                <a:pathLst>
                  <a:path w="18807" h="17638" extrusionOk="0">
                    <a:moveTo>
                      <a:pt x="10136" y="9030"/>
                    </a:moveTo>
                    <a:lnTo>
                      <a:pt x="10153" y="9063"/>
                    </a:lnTo>
                    <a:cubicBezTo>
                      <a:pt x="10125" y="9124"/>
                      <a:pt x="10089" y="9181"/>
                      <a:pt x="10063" y="9243"/>
                    </a:cubicBezTo>
                    <a:cubicBezTo>
                      <a:pt x="10089" y="9174"/>
                      <a:pt x="10110" y="9101"/>
                      <a:pt x="10136" y="9030"/>
                    </a:cubicBezTo>
                    <a:close/>
                    <a:moveTo>
                      <a:pt x="10624" y="1"/>
                    </a:moveTo>
                    <a:cubicBezTo>
                      <a:pt x="10596" y="1"/>
                      <a:pt x="10568" y="4"/>
                      <a:pt x="10538" y="13"/>
                    </a:cubicBezTo>
                    <a:cubicBezTo>
                      <a:pt x="10427" y="45"/>
                      <a:pt x="10343" y="135"/>
                      <a:pt x="10272" y="226"/>
                    </a:cubicBezTo>
                    <a:cubicBezTo>
                      <a:pt x="9671" y="993"/>
                      <a:pt x="9494" y="2005"/>
                      <a:pt x="9406" y="2977"/>
                    </a:cubicBezTo>
                    <a:cubicBezTo>
                      <a:pt x="9235" y="4883"/>
                      <a:pt x="9339" y="6800"/>
                      <a:pt x="9480" y="8710"/>
                    </a:cubicBezTo>
                    <a:cubicBezTo>
                      <a:pt x="8294" y="6343"/>
                      <a:pt x="6552" y="4254"/>
                      <a:pt x="4424" y="2676"/>
                    </a:cubicBezTo>
                    <a:cubicBezTo>
                      <a:pt x="4158" y="2477"/>
                      <a:pt x="3830" y="2282"/>
                      <a:pt x="3516" y="2282"/>
                    </a:cubicBezTo>
                    <a:cubicBezTo>
                      <a:pt x="3414" y="2282"/>
                      <a:pt x="3312" y="2303"/>
                      <a:pt x="3215" y="2352"/>
                    </a:cubicBezTo>
                    <a:cubicBezTo>
                      <a:pt x="2859" y="2531"/>
                      <a:pt x="2758" y="3009"/>
                      <a:pt x="2843" y="3399"/>
                    </a:cubicBezTo>
                    <a:cubicBezTo>
                      <a:pt x="2989" y="4073"/>
                      <a:pt x="3525" y="4586"/>
                      <a:pt x="4046" y="5038"/>
                    </a:cubicBezTo>
                    <a:cubicBezTo>
                      <a:pt x="5741" y="6506"/>
                      <a:pt x="7565" y="7818"/>
                      <a:pt x="9498" y="8955"/>
                    </a:cubicBezTo>
                    <a:lnTo>
                      <a:pt x="9498" y="8965"/>
                    </a:lnTo>
                    <a:cubicBezTo>
                      <a:pt x="8308" y="8699"/>
                      <a:pt x="7090" y="8514"/>
                      <a:pt x="5875" y="8514"/>
                    </a:cubicBezTo>
                    <a:cubicBezTo>
                      <a:pt x="5456" y="8514"/>
                      <a:pt x="5037" y="8536"/>
                      <a:pt x="4620" y="8584"/>
                    </a:cubicBezTo>
                    <a:cubicBezTo>
                      <a:pt x="2985" y="8774"/>
                      <a:pt x="1366" y="9394"/>
                      <a:pt x="171" y="10526"/>
                    </a:cubicBezTo>
                    <a:cubicBezTo>
                      <a:pt x="89" y="10604"/>
                      <a:pt x="0" y="10707"/>
                      <a:pt x="26" y="10819"/>
                    </a:cubicBezTo>
                    <a:cubicBezTo>
                      <a:pt x="45" y="10898"/>
                      <a:pt x="118" y="10955"/>
                      <a:pt x="187" y="10995"/>
                    </a:cubicBezTo>
                    <a:cubicBezTo>
                      <a:pt x="446" y="11148"/>
                      <a:pt x="737" y="11202"/>
                      <a:pt x="1037" y="11202"/>
                    </a:cubicBezTo>
                    <a:cubicBezTo>
                      <a:pt x="1377" y="11202"/>
                      <a:pt x="1729" y="11132"/>
                      <a:pt x="2061" y="11058"/>
                    </a:cubicBezTo>
                    <a:cubicBezTo>
                      <a:pt x="4569" y="10496"/>
                      <a:pt x="7047" y="9819"/>
                      <a:pt x="9496" y="9027"/>
                    </a:cubicBezTo>
                    <a:lnTo>
                      <a:pt x="9496" y="9027"/>
                    </a:lnTo>
                    <a:cubicBezTo>
                      <a:pt x="8376" y="10173"/>
                      <a:pt x="7477" y="11514"/>
                      <a:pt x="6844" y="12983"/>
                    </a:cubicBezTo>
                    <a:cubicBezTo>
                      <a:pt x="6268" y="14324"/>
                      <a:pt x="5940" y="15935"/>
                      <a:pt x="6670" y="17197"/>
                    </a:cubicBezTo>
                    <a:cubicBezTo>
                      <a:pt x="6773" y="17376"/>
                      <a:pt x="6908" y="17552"/>
                      <a:pt x="7105" y="17613"/>
                    </a:cubicBezTo>
                    <a:cubicBezTo>
                      <a:pt x="7157" y="17630"/>
                      <a:pt x="7208" y="17638"/>
                      <a:pt x="7259" y="17638"/>
                    </a:cubicBezTo>
                    <a:cubicBezTo>
                      <a:pt x="7614" y="17638"/>
                      <a:pt x="7915" y="17252"/>
                      <a:pt x="8091" y="16908"/>
                    </a:cubicBezTo>
                    <a:cubicBezTo>
                      <a:pt x="9233" y="14681"/>
                      <a:pt x="9805" y="12206"/>
                      <a:pt x="9759" y="9704"/>
                    </a:cubicBezTo>
                    <a:lnTo>
                      <a:pt x="9733" y="9570"/>
                    </a:lnTo>
                    <a:lnTo>
                      <a:pt x="9943" y="9479"/>
                    </a:lnTo>
                    <a:cubicBezTo>
                      <a:pt x="10075" y="9456"/>
                      <a:pt x="10205" y="9421"/>
                      <a:pt x="10337" y="9397"/>
                    </a:cubicBezTo>
                    <a:cubicBezTo>
                      <a:pt x="10997" y="10614"/>
                      <a:pt x="11681" y="11825"/>
                      <a:pt x="12523" y="12923"/>
                    </a:cubicBezTo>
                    <a:cubicBezTo>
                      <a:pt x="13489" y="14180"/>
                      <a:pt x="14683" y="15298"/>
                      <a:pt x="16119" y="15964"/>
                    </a:cubicBezTo>
                    <a:cubicBezTo>
                      <a:pt x="16347" y="16069"/>
                      <a:pt x="16618" y="16153"/>
                      <a:pt x="16867" y="16153"/>
                    </a:cubicBezTo>
                    <a:cubicBezTo>
                      <a:pt x="17086" y="16153"/>
                      <a:pt x="17287" y="16088"/>
                      <a:pt x="17424" y="15913"/>
                    </a:cubicBezTo>
                    <a:cubicBezTo>
                      <a:pt x="17590" y="15702"/>
                      <a:pt x="17583" y="15402"/>
                      <a:pt x="17528" y="15138"/>
                    </a:cubicBezTo>
                    <a:cubicBezTo>
                      <a:pt x="17363" y="14349"/>
                      <a:pt x="16840" y="13686"/>
                      <a:pt x="16302" y="13086"/>
                    </a:cubicBezTo>
                    <a:cubicBezTo>
                      <a:pt x="15207" y="11867"/>
                      <a:pt x="13977" y="10777"/>
                      <a:pt x="12636" y="9834"/>
                    </a:cubicBezTo>
                    <a:cubicBezTo>
                      <a:pt x="12273" y="9579"/>
                      <a:pt x="11878" y="9334"/>
                      <a:pt x="11466" y="9156"/>
                    </a:cubicBezTo>
                    <a:cubicBezTo>
                      <a:pt x="12266" y="8972"/>
                      <a:pt x="13061" y="8770"/>
                      <a:pt x="13844" y="8529"/>
                    </a:cubicBezTo>
                    <a:cubicBezTo>
                      <a:pt x="15515" y="8018"/>
                      <a:pt x="17218" y="7329"/>
                      <a:pt x="18355" y="6002"/>
                    </a:cubicBezTo>
                    <a:cubicBezTo>
                      <a:pt x="18592" y="5727"/>
                      <a:pt x="18807" y="5326"/>
                      <a:pt x="18614" y="5016"/>
                    </a:cubicBezTo>
                    <a:cubicBezTo>
                      <a:pt x="18487" y="4815"/>
                      <a:pt x="18232" y="4738"/>
                      <a:pt x="17997" y="4702"/>
                    </a:cubicBezTo>
                    <a:cubicBezTo>
                      <a:pt x="17790" y="4669"/>
                      <a:pt x="17582" y="4653"/>
                      <a:pt x="17375" y="4653"/>
                    </a:cubicBezTo>
                    <a:cubicBezTo>
                      <a:pt x="16075" y="4653"/>
                      <a:pt x="14803" y="5260"/>
                      <a:pt x="13649" y="5905"/>
                    </a:cubicBezTo>
                    <a:cubicBezTo>
                      <a:pt x="12309" y="6654"/>
                      <a:pt x="10952" y="7556"/>
                      <a:pt x="10241" y="8891"/>
                    </a:cubicBezTo>
                    <a:cubicBezTo>
                      <a:pt x="10221" y="8891"/>
                      <a:pt x="10201" y="8897"/>
                      <a:pt x="10182" y="8898"/>
                    </a:cubicBezTo>
                    <a:cubicBezTo>
                      <a:pt x="10751" y="7316"/>
                      <a:pt x="11138" y="5673"/>
                      <a:pt x="11332" y="4004"/>
                    </a:cubicBezTo>
                    <a:cubicBezTo>
                      <a:pt x="11465" y="2842"/>
                      <a:pt x="11500" y="1639"/>
                      <a:pt x="11129" y="531"/>
                    </a:cubicBezTo>
                    <a:cubicBezTo>
                      <a:pt x="11046" y="284"/>
                      <a:pt x="10862" y="1"/>
                      <a:pt x="10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7"/>
              <p:cNvSpPr/>
              <p:nvPr/>
            </p:nvSpPr>
            <p:spPr>
              <a:xfrm>
                <a:off x="1938975" y="1141975"/>
                <a:ext cx="217225" cy="214325"/>
              </a:xfrm>
              <a:custGeom>
                <a:avLst/>
                <a:gdLst/>
                <a:ahLst/>
                <a:cxnLst/>
                <a:rect l="l" t="t" r="r" b="b"/>
                <a:pathLst>
                  <a:path w="8689" h="8573" extrusionOk="0">
                    <a:moveTo>
                      <a:pt x="5465" y="0"/>
                    </a:moveTo>
                    <a:cubicBezTo>
                      <a:pt x="5386" y="0"/>
                      <a:pt x="5196" y="227"/>
                      <a:pt x="4989" y="631"/>
                    </a:cubicBezTo>
                    <a:cubicBezTo>
                      <a:pt x="4769" y="1062"/>
                      <a:pt x="4543" y="1701"/>
                      <a:pt x="4434" y="2435"/>
                    </a:cubicBezTo>
                    <a:cubicBezTo>
                      <a:pt x="4325" y="3169"/>
                      <a:pt x="4359" y="3847"/>
                      <a:pt x="4447" y="4322"/>
                    </a:cubicBezTo>
                    <a:cubicBezTo>
                      <a:pt x="4449" y="4332"/>
                      <a:pt x="4451" y="4341"/>
                      <a:pt x="4453" y="4351"/>
                    </a:cubicBezTo>
                    <a:cubicBezTo>
                      <a:pt x="4210" y="3995"/>
                      <a:pt x="3853" y="3556"/>
                      <a:pt x="3406" y="3120"/>
                    </a:cubicBezTo>
                    <a:cubicBezTo>
                      <a:pt x="2532" y="2263"/>
                      <a:pt x="1649" y="1753"/>
                      <a:pt x="1420" y="1753"/>
                    </a:cubicBezTo>
                    <a:cubicBezTo>
                      <a:pt x="1394" y="1753"/>
                      <a:pt x="1377" y="1759"/>
                      <a:pt x="1368" y="1772"/>
                    </a:cubicBezTo>
                    <a:cubicBezTo>
                      <a:pt x="1274" y="1905"/>
                      <a:pt x="2074" y="2617"/>
                      <a:pt x="3005" y="3531"/>
                    </a:cubicBezTo>
                    <a:cubicBezTo>
                      <a:pt x="3568" y="4079"/>
                      <a:pt x="4056" y="4578"/>
                      <a:pt x="4385" y="4869"/>
                    </a:cubicBezTo>
                    <a:cubicBezTo>
                      <a:pt x="4029" y="4677"/>
                      <a:pt x="3270" y="4433"/>
                      <a:pt x="2343" y="4409"/>
                    </a:cubicBezTo>
                    <a:cubicBezTo>
                      <a:pt x="2277" y="4406"/>
                      <a:pt x="2211" y="4405"/>
                      <a:pt x="2146" y="4405"/>
                    </a:cubicBezTo>
                    <a:cubicBezTo>
                      <a:pt x="915" y="4405"/>
                      <a:pt x="1" y="4794"/>
                      <a:pt x="46" y="4930"/>
                    </a:cubicBezTo>
                    <a:cubicBezTo>
                      <a:pt x="62" y="4989"/>
                      <a:pt x="206" y="5006"/>
                      <a:pt x="443" y="5006"/>
                    </a:cubicBezTo>
                    <a:cubicBezTo>
                      <a:pt x="766" y="5006"/>
                      <a:pt x="1264" y="4974"/>
                      <a:pt x="1841" y="4974"/>
                    </a:cubicBezTo>
                    <a:cubicBezTo>
                      <a:pt x="1997" y="4974"/>
                      <a:pt x="2159" y="4976"/>
                      <a:pt x="2324" y="4982"/>
                    </a:cubicBezTo>
                    <a:cubicBezTo>
                      <a:pt x="3070" y="5001"/>
                      <a:pt x="3727" y="5086"/>
                      <a:pt x="4143" y="5117"/>
                    </a:cubicBezTo>
                    <a:cubicBezTo>
                      <a:pt x="3837" y="5327"/>
                      <a:pt x="3444" y="5683"/>
                      <a:pt x="3095" y="6175"/>
                    </a:cubicBezTo>
                    <a:cubicBezTo>
                      <a:pt x="2436" y="7092"/>
                      <a:pt x="2265" y="8013"/>
                      <a:pt x="2411" y="8056"/>
                    </a:cubicBezTo>
                    <a:cubicBezTo>
                      <a:pt x="2416" y="8058"/>
                      <a:pt x="2422" y="8059"/>
                      <a:pt x="2427" y="8059"/>
                    </a:cubicBezTo>
                    <a:cubicBezTo>
                      <a:pt x="2592" y="8059"/>
                      <a:pt x="2977" y="7319"/>
                      <a:pt x="3561" y="6508"/>
                    </a:cubicBezTo>
                    <a:cubicBezTo>
                      <a:pt x="3790" y="6187"/>
                      <a:pt x="4016" y="5899"/>
                      <a:pt x="4205" y="5657"/>
                    </a:cubicBezTo>
                    <a:lnTo>
                      <a:pt x="4205" y="5657"/>
                    </a:lnTo>
                    <a:cubicBezTo>
                      <a:pt x="4116" y="5964"/>
                      <a:pt x="4052" y="6277"/>
                      <a:pt x="4016" y="6594"/>
                    </a:cubicBezTo>
                    <a:cubicBezTo>
                      <a:pt x="3953" y="7147"/>
                      <a:pt x="3958" y="7650"/>
                      <a:pt x="4043" y="8029"/>
                    </a:cubicBezTo>
                    <a:cubicBezTo>
                      <a:pt x="4121" y="8380"/>
                      <a:pt x="4274" y="8572"/>
                      <a:pt x="4350" y="8572"/>
                    </a:cubicBezTo>
                    <a:cubicBezTo>
                      <a:pt x="4356" y="8572"/>
                      <a:pt x="4361" y="8571"/>
                      <a:pt x="4366" y="8569"/>
                    </a:cubicBezTo>
                    <a:cubicBezTo>
                      <a:pt x="4443" y="8537"/>
                      <a:pt x="4423" y="8323"/>
                      <a:pt x="4447" y="7993"/>
                    </a:cubicBezTo>
                    <a:cubicBezTo>
                      <a:pt x="4472" y="7661"/>
                      <a:pt x="4527" y="7183"/>
                      <a:pt x="4586" y="6662"/>
                    </a:cubicBezTo>
                    <a:cubicBezTo>
                      <a:pt x="4644" y="6149"/>
                      <a:pt x="4712" y="5684"/>
                      <a:pt x="4750" y="5335"/>
                    </a:cubicBezTo>
                    <a:cubicBezTo>
                      <a:pt x="4908" y="5561"/>
                      <a:pt x="5173" y="5855"/>
                      <a:pt x="5503" y="6154"/>
                    </a:cubicBezTo>
                    <a:cubicBezTo>
                      <a:pt x="6024" y="6624"/>
                      <a:pt x="6522" y="6946"/>
                      <a:pt x="6713" y="6946"/>
                    </a:cubicBezTo>
                    <a:cubicBezTo>
                      <a:pt x="6743" y="6946"/>
                      <a:pt x="6765" y="6938"/>
                      <a:pt x="6779" y="6923"/>
                    </a:cubicBezTo>
                    <a:cubicBezTo>
                      <a:pt x="6883" y="6804"/>
                      <a:pt x="6485" y="6268"/>
                      <a:pt x="5888" y="5728"/>
                    </a:cubicBezTo>
                    <a:cubicBezTo>
                      <a:pt x="5664" y="5522"/>
                      <a:pt x="5423" y="5334"/>
                      <a:pt x="5170" y="5165"/>
                    </a:cubicBezTo>
                    <a:cubicBezTo>
                      <a:pt x="5462" y="5159"/>
                      <a:pt x="5827" y="5146"/>
                      <a:pt x="6229" y="5146"/>
                    </a:cubicBezTo>
                    <a:cubicBezTo>
                      <a:pt x="6332" y="5146"/>
                      <a:pt x="6438" y="5147"/>
                      <a:pt x="6545" y="5149"/>
                    </a:cubicBezTo>
                    <a:cubicBezTo>
                      <a:pt x="7278" y="5157"/>
                      <a:pt x="7924" y="5221"/>
                      <a:pt x="8299" y="5221"/>
                    </a:cubicBezTo>
                    <a:cubicBezTo>
                      <a:pt x="8500" y="5221"/>
                      <a:pt x="8623" y="5202"/>
                      <a:pt x="8639" y="5147"/>
                    </a:cubicBezTo>
                    <a:cubicBezTo>
                      <a:pt x="8689" y="5002"/>
                      <a:pt x="7772" y="4590"/>
                      <a:pt x="6554" y="4574"/>
                    </a:cubicBezTo>
                    <a:cubicBezTo>
                      <a:pt x="6518" y="4573"/>
                      <a:pt x="6482" y="4573"/>
                      <a:pt x="6446" y="4573"/>
                    </a:cubicBezTo>
                    <a:cubicBezTo>
                      <a:pt x="5907" y="4573"/>
                      <a:pt x="5432" y="4653"/>
                      <a:pt x="5078" y="4750"/>
                    </a:cubicBezTo>
                    <a:cubicBezTo>
                      <a:pt x="5132" y="4701"/>
                      <a:pt x="5190" y="4646"/>
                      <a:pt x="5254" y="4588"/>
                    </a:cubicBezTo>
                    <a:cubicBezTo>
                      <a:pt x="5630" y="4236"/>
                      <a:pt x="6041" y="3925"/>
                      <a:pt x="6482" y="3657"/>
                    </a:cubicBezTo>
                    <a:cubicBezTo>
                      <a:pt x="7519" y="3039"/>
                      <a:pt x="8496" y="2687"/>
                      <a:pt x="8444" y="2520"/>
                    </a:cubicBezTo>
                    <a:cubicBezTo>
                      <a:pt x="8433" y="2486"/>
                      <a:pt x="8368" y="2467"/>
                      <a:pt x="8258" y="2467"/>
                    </a:cubicBezTo>
                    <a:cubicBezTo>
                      <a:pt x="8135" y="2467"/>
                      <a:pt x="7956" y="2490"/>
                      <a:pt x="7736" y="2539"/>
                    </a:cubicBezTo>
                    <a:cubicBezTo>
                      <a:pt x="7187" y="2664"/>
                      <a:pt x="6663" y="2877"/>
                      <a:pt x="6182" y="3168"/>
                    </a:cubicBezTo>
                    <a:cubicBezTo>
                      <a:pt x="5611" y="3512"/>
                      <a:pt x="5177" y="3957"/>
                      <a:pt x="4941" y="4328"/>
                    </a:cubicBezTo>
                    <a:cubicBezTo>
                      <a:pt x="4903" y="4386"/>
                      <a:pt x="4873" y="4441"/>
                      <a:pt x="4844" y="4494"/>
                    </a:cubicBezTo>
                    <a:cubicBezTo>
                      <a:pt x="4867" y="4025"/>
                      <a:pt x="4882" y="3310"/>
                      <a:pt x="5003" y="2517"/>
                    </a:cubicBezTo>
                    <a:cubicBezTo>
                      <a:pt x="5197" y="1145"/>
                      <a:pt x="5629" y="80"/>
                      <a:pt x="5480" y="4"/>
                    </a:cubicBezTo>
                    <a:cubicBezTo>
                      <a:pt x="5475" y="1"/>
                      <a:pt x="5470" y="0"/>
                      <a:pt x="5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7"/>
              <p:cNvSpPr/>
              <p:nvPr/>
            </p:nvSpPr>
            <p:spPr>
              <a:xfrm>
                <a:off x="2694225" y="1232075"/>
                <a:ext cx="88050" cy="134825"/>
              </a:xfrm>
              <a:custGeom>
                <a:avLst/>
                <a:gdLst/>
                <a:ahLst/>
                <a:cxnLst/>
                <a:rect l="l" t="t" r="r" b="b"/>
                <a:pathLst>
                  <a:path w="3522" h="5393" extrusionOk="0">
                    <a:moveTo>
                      <a:pt x="1394" y="1"/>
                    </a:moveTo>
                    <a:cubicBezTo>
                      <a:pt x="1340" y="1"/>
                      <a:pt x="1285" y="6"/>
                      <a:pt x="1231" y="17"/>
                    </a:cubicBezTo>
                    <a:cubicBezTo>
                      <a:pt x="420" y="178"/>
                      <a:pt x="0" y="1507"/>
                      <a:pt x="294" y="2987"/>
                    </a:cubicBezTo>
                    <a:cubicBezTo>
                      <a:pt x="567" y="4368"/>
                      <a:pt x="1365" y="5392"/>
                      <a:pt x="2129" y="5392"/>
                    </a:cubicBezTo>
                    <a:cubicBezTo>
                      <a:pt x="2184" y="5392"/>
                      <a:pt x="2238" y="5387"/>
                      <a:pt x="2293" y="5376"/>
                    </a:cubicBezTo>
                    <a:cubicBezTo>
                      <a:pt x="3103" y="5216"/>
                      <a:pt x="3522" y="3886"/>
                      <a:pt x="3229" y="2406"/>
                    </a:cubicBezTo>
                    <a:cubicBezTo>
                      <a:pt x="2956" y="1025"/>
                      <a:pt x="2159" y="1"/>
                      <a:pt x="1394" y="1"/>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a:off x="3126000" y="1151300"/>
                <a:ext cx="88100" cy="134825"/>
              </a:xfrm>
              <a:custGeom>
                <a:avLst/>
                <a:gdLst/>
                <a:ahLst/>
                <a:cxnLst/>
                <a:rect l="l" t="t" r="r" b="b"/>
                <a:pathLst>
                  <a:path w="3524" h="5393" extrusionOk="0">
                    <a:moveTo>
                      <a:pt x="1394" y="0"/>
                    </a:moveTo>
                    <a:cubicBezTo>
                      <a:pt x="1339" y="0"/>
                      <a:pt x="1285" y="5"/>
                      <a:pt x="1232" y="16"/>
                    </a:cubicBezTo>
                    <a:cubicBezTo>
                      <a:pt x="421" y="177"/>
                      <a:pt x="1" y="1507"/>
                      <a:pt x="295" y="2987"/>
                    </a:cubicBezTo>
                    <a:cubicBezTo>
                      <a:pt x="568" y="4368"/>
                      <a:pt x="1365" y="5393"/>
                      <a:pt x="2130" y="5393"/>
                    </a:cubicBezTo>
                    <a:cubicBezTo>
                      <a:pt x="2184" y="5393"/>
                      <a:pt x="2239" y="5387"/>
                      <a:pt x="2293" y="5377"/>
                    </a:cubicBezTo>
                    <a:cubicBezTo>
                      <a:pt x="3104" y="5216"/>
                      <a:pt x="3524" y="3887"/>
                      <a:pt x="3230" y="2405"/>
                    </a:cubicBezTo>
                    <a:cubicBezTo>
                      <a:pt x="2957" y="1023"/>
                      <a:pt x="2158" y="0"/>
                      <a:pt x="1394" y="0"/>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7"/>
              <p:cNvSpPr/>
              <p:nvPr/>
            </p:nvSpPr>
            <p:spPr>
              <a:xfrm>
                <a:off x="4299150" y="2184725"/>
                <a:ext cx="148225" cy="271000"/>
              </a:xfrm>
              <a:custGeom>
                <a:avLst/>
                <a:gdLst/>
                <a:ahLst/>
                <a:cxnLst/>
                <a:rect l="l" t="t" r="r" b="b"/>
                <a:pathLst>
                  <a:path w="5929" h="10840" extrusionOk="0">
                    <a:moveTo>
                      <a:pt x="2266" y="0"/>
                    </a:moveTo>
                    <a:cubicBezTo>
                      <a:pt x="2233" y="0"/>
                      <a:pt x="2200" y="1"/>
                      <a:pt x="2167" y="3"/>
                    </a:cubicBezTo>
                    <a:cubicBezTo>
                      <a:pt x="1282" y="55"/>
                      <a:pt x="556" y="805"/>
                      <a:pt x="278" y="1648"/>
                    </a:cubicBezTo>
                    <a:cubicBezTo>
                      <a:pt x="0" y="2490"/>
                      <a:pt x="81" y="3406"/>
                      <a:pt x="217" y="4282"/>
                    </a:cubicBezTo>
                    <a:cubicBezTo>
                      <a:pt x="411" y="5531"/>
                      <a:pt x="716" y="6782"/>
                      <a:pt x="1338" y="7879"/>
                    </a:cubicBezTo>
                    <a:cubicBezTo>
                      <a:pt x="2242" y="9469"/>
                      <a:pt x="4082" y="10721"/>
                      <a:pt x="5929" y="10839"/>
                    </a:cubicBezTo>
                    <a:lnTo>
                      <a:pt x="5183" y="3321"/>
                    </a:lnTo>
                    <a:cubicBezTo>
                      <a:pt x="5400" y="2281"/>
                      <a:pt x="4699" y="1254"/>
                      <a:pt x="3848" y="621"/>
                    </a:cubicBezTo>
                    <a:cubicBezTo>
                      <a:pt x="3385" y="278"/>
                      <a:pt x="2838" y="0"/>
                      <a:pt x="2266" y="0"/>
                    </a:cubicBezTo>
                    <a:close/>
                  </a:path>
                </a:pathLst>
              </a:custGeom>
              <a:solidFill>
                <a:srgbClr val="ED7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7"/>
              <p:cNvSpPr/>
              <p:nvPr/>
            </p:nvSpPr>
            <p:spPr>
              <a:xfrm>
                <a:off x="4320725" y="2225425"/>
                <a:ext cx="124700" cy="177650"/>
              </a:xfrm>
              <a:custGeom>
                <a:avLst/>
                <a:gdLst/>
                <a:ahLst/>
                <a:cxnLst/>
                <a:rect l="l" t="t" r="r" b="b"/>
                <a:pathLst>
                  <a:path w="4988" h="7106" extrusionOk="0">
                    <a:moveTo>
                      <a:pt x="1083" y="0"/>
                    </a:moveTo>
                    <a:cubicBezTo>
                      <a:pt x="913" y="0"/>
                      <a:pt x="740" y="94"/>
                      <a:pt x="630" y="229"/>
                    </a:cubicBezTo>
                    <a:cubicBezTo>
                      <a:pt x="482" y="408"/>
                      <a:pt x="423" y="643"/>
                      <a:pt x="383" y="872"/>
                    </a:cubicBezTo>
                    <a:cubicBezTo>
                      <a:pt x="0" y="2986"/>
                      <a:pt x="873" y="5280"/>
                      <a:pt x="2565" y="6602"/>
                    </a:cubicBezTo>
                    <a:cubicBezTo>
                      <a:pt x="2909" y="6870"/>
                      <a:pt x="3340" y="7106"/>
                      <a:pt x="3759" y="7106"/>
                    </a:cubicBezTo>
                    <a:cubicBezTo>
                      <a:pt x="3893" y="7106"/>
                      <a:pt x="4026" y="7081"/>
                      <a:pt x="4155" y="7026"/>
                    </a:cubicBezTo>
                    <a:cubicBezTo>
                      <a:pt x="4667" y="6805"/>
                      <a:pt x="4872" y="6193"/>
                      <a:pt x="4987" y="5648"/>
                    </a:cubicBezTo>
                    <a:lnTo>
                      <a:pt x="4987" y="5648"/>
                    </a:lnTo>
                    <a:lnTo>
                      <a:pt x="4734" y="6073"/>
                    </a:lnTo>
                    <a:cubicBezTo>
                      <a:pt x="4314" y="3892"/>
                      <a:pt x="2933" y="2037"/>
                      <a:pt x="1548" y="303"/>
                    </a:cubicBezTo>
                    <a:cubicBezTo>
                      <a:pt x="1464" y="197"/>
                      <a:pt x="1373" y="87"/>
                      <a:pt x="1249" y="33"/>
                    </a:cubicBezTo>
                    <a:cubicBezTo>
                      <a:pt x="1195" y="10"/>
                      <a:pt x="1139" y="0"/>
                      <a:pt x="108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a:off x="4333575" y="2222875"/>
                <a:ext cx="94400" cy="167075"/>
              </a:xfrm>
              <a:custGeom>
                <a:avLst/>
                <a:gdLst/>
                <a:ahLst/>
                <a:cxnLst/>
                <a:rect l="l" t="t" r="r" b="b"/>
                <a:pathLst>
                  <a:path w="3776" h="6683" extrusionOk="0">
                    <a:moveTo>
                      <a:pt x="79" y="0"/>
                    </a:moveTo>
                    <a:cubicBezTo>
                      <a:pt x="56" y="0"/>
                      <a:pt x="42" y="5"/>
                      <a:pt x="38" y="14"/>
                    </a:cubicBezTo>
                    <a:cubicBezTo>
                      <a:pt x="0" y="90"/>
                      <a:pt x="378" y="332"/>
                      <a:pt x="901" y="801"/>
                    </a:cubicBezTo>
                    <a:cubicBezTo>
                      <a:pt x="2272" y="2024"/>
                      <a:pt x="3153" y="3702"/>
                      <a:pt x="3380" y="5525"/>
                    </a:cubicBezTo>
                    <a:cubicBezTo>
                      <a:pt x="3470" y="6222"/>
                      <a:pt x="3454" y="6669"/>
                      <a:pt x="3539" y="6682"/>
                    </a:cubicBezTo>
                    <a:cubicBezTo>
                      <a:pt x="3540" y="6682"/>
                      <a:pt x="3541" y="6682"/>
                      <a:pt x="3542" y="6682"/>
                    </a:cubicBezTo>
                    <a:cubicBezTo>
                      <a:pt x="3605" y="6682"/>
                      <a:pt x="3757" y="6242"/>
                      <a:pt x="3764" y="5500"/>
                    </a:cubicBezTo>
                    <a:cubicBezTo>
                      <a:pt x="3776" y="4755"/>
                      <a:pt x="3584" y="3706"/>
                      <a:pt x="3051" y="2685"/>
                    </a:cubicBezTo>
                    <a:cubicBezTo>
                      <a:pt x="2514" y="1666"/>
                      <a:pt x="1758" y="913"/>
                      <a:pt x="1139" y="499"/>
                    </a:cubicBezTo>
                    <a:cubicBezTo>
                      <a:pt x="612" y="143"/>
                      <a:pt x="207"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7"/>
              <p:cNvSpPr/>
              <p:nvPr/>
            </p:nvSpPr>
            <p:spPr>
              <a:xfrm>
                <a:off x="4353150" y="2286975"/>
                <a:ext cx="56350" cy="13925"/>
              </a:xfrm>
              <a:custGeom>
                <a:avLst/>
                <a:gdLst/>
                <a:ahLst/>
                <a:cxnLst/>
                <a:rect l="l" t="t" r="r" b="b"/>
                <a:pathLst>
                  <a:path w="2254" h="557" extrusionOk="0">
                    <a:moveTo>
                      <a:pt x="1190" y="0"/>
                    </a:moveTo>
                    <a:cubicBezTo>
                      <a:pt x="1167" y="0"/>
                      <a:pt x="1144" y="0"/>
                      <a:pt x="1120" y="1"/>
                    </a:cubicBezTo>
                    <a:cubicBezTo>
                      <a:pt x="467" y="17"/>
                      <a:pt x="1" y="310"/>
                      <a:pt x="53" y="447"/>
                    </a:cubicBezTo>
                    <a:cubicBezTo>
                      <a:pt x="83" y="536"/>
                      <a:pt x="274" y="557"/>
                      <a:pt x="546" y="557"/>
                    </a:cubicBezTo>
                    <a:cubicBezTo>
                      <a:pt x="717" y="557"/>
                      <a:pt x="920" y="549"/>
                      <a:pt x="1136" y="544"/>
                    </a:cubicBezTo>
                    <a:cubicBezTo>
                      <a:pt x="1694" y="525"/>
                      <a:pt x="2169" y="535"/>
                      <a:pt x="2211" y="389"/>
                    </a:cubicBezTo>
                    <a:cubicBezTo>
                      <a:pt x="2254" y="254"/>
                      <a:pt x="1809" y="0"/>
                      <a:pt x="1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7"/>
              <p:cNvSpPr/>
              <p:nvPr/>
            </p:nvSpPr>
            <p:spPr>
              <a:xfrm>
                <a:off x="2874300" y="1419650"/>
                <a:ext cx="256725" cy="183775"/>
              </a:xfrm>
              <a:custGeom>
                <a:avLst/>
                <a:gdLst/>
                <a:ahLst/>
                <a:cxnLst/>
                <a:rect l="l" t="t" r="r" b="b"/>
                <a:pathLst>
                  <a:path w="10269" h="7351" extrusionOk="0">
                    <a:moveTo>
                      <a:pt x="10268" y="1"/>
                    </a:moveTo>
                    <a:lnTo>
                      <a:pt x="10268" y="1"/>
                    </a:lnTo>
                    <a:cubicBezTo>
                      <a:pt x="9321" y="318"/>
                      <a:pt x="8344" y="583"/>
                      <a:pt x="7372" y="854"/>
                    </a:cubicBezTo>
                    <a:cubicBezTo>
                      <a:pt x="5107" y="1487"/>
                      <a:pt x="2838" y="2047"/>
                      <a:pt x="532" y="2047"/>
                    </a:cubicBezTo>
                    <a:cubicBezTo>
                      <a:pt x="355" y="2047"/>
                      <a:pt x="177" y="2043"/>
                      <a:pt x="0" y="2037"/>
                    </a:cubicBezTo>
                    <a:lnTo>
                      <a:pt x="0" y="2037"/>
                    </a:lnTo>
                    <a:cubicBezTo>
                      <a:pt x="271" y="3527"/>
                      <a:pt x="911" y="4966"/>
                      <a:pt x="2016" y="5993"/>
                    </a:cubicBezTo>
                    <a:cubicBezTo>
                      <a:pt x="2919" y="6833"/>
                      <a:pt x="4153" y="7351"/>
                      <a:pt x="5373" y="7351"/>
                    </a:cubicBezTo>
                    <a:cubicBezTo>
                      <a:pt x="5840" y="7351"/>
                      <a:pt x="6305" y="7275"/>
                      <a:pt x="6748" y="7112"/>
                    </a:cubicBezTo>
                    <a:cubicBezTo>
                      <a:pt x="8235" y="6566"/>
                      <a:pt x="9271" y="5156"/>
                      <a:pt x="9760" y="3648"/>
                    </a:cubicBezTo>
                    <a:cubicBezTo>
                      <a:pt x="10141" y="2475"/>
                      <a:pt x="10238" y="1239"/>
                      <a:pt x="10268" y="1"/>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2922625" y="1507975"/>
                <a:ext cx="190625" cy="95450"/>
              </a:xfrm>
              <a:custGeom>
                <a:avLst/>
                <a:gdLst/>
                <a:ahLst/>
                <a:cxnLst/>
                <a:rect l="l" t="t" r="r" b="b"/>
                <a:pathLst>
                  <a:path w="7625" h="3818" extrusionOk="0">
                    <a:moveTo>
                      <a:pt x="4781" y="1"/>
                    </a:moveTo>
                    <a:cubicBezTo>
                      <a:pt x="4126" y="1"/>
                      <a:pt x="3473" y="103"/>
                      <a:pt x="2852" y="315"/>
                    </a:cubicBezTo>
                    <a:cubicBezTo>
                      <a:pt x="1723" y="700"/>
                      <a:pt x="734" y="1437"/>
                      <a:pt x="0" y="2374"/>
                    </a:cubicBezTo>
                    <a:cubicBezTo>
                      <a:pt x="29" y="2402"/>
                      <a:pt x="54" y="2432"/>
                      <a:pt x="83" y="2460"/>
                    </a:cubicBezTo>
                    <a:cubicBezTo>
                      <a:pt x="986" y="3300"/>
                      <a:pt x="2220" y="3818"/>
                      <a:pt x="3440" y="3818"/>
                    </a:cubicBezTo>
                    <a:cubicBezTo>
                      <a:pt x="3907" y="3818"/>
                      <a:pt x="4372" y="3742"/>
                      <a:pt x="4815" y="3579"/>
                    </a:cubicBezTo>
                    <a:cubicBezTo>
                      <a:pt x="6121" y="3100"/>
                      <a:pt x="7077" y="1953"/>
                      <a:pt x="7624" y="661"/>
                    </a:cubicBezTo>
                    <a:cubicBezTo>
                      <a:pt x="6743" y="230"/>
                      <a:pt x="5761" y="1"/>
                      <a:pt x="4781" y="1"/>
                    </a:cubicBezTo>
                    <a:close/>
                  </a:path>
                </a:pathLst>
              </a:custGeom>
              <a:solidFill>
                <a:srgbClr val="FC4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2902375" y="1218775"/>
                <a:ext cx="161275" cy="167325"/>
              </a:xfrm>
              <a:custGeom>
                <a:avLst/>
                <a:gdLst/>
                <a:ahLst/>
                <a:cxnLst/>
                <a:rect l="l" t="t" r="r" b="b"/>
                <a:pathLst>
                  <a:path w="6451" h="6693" extrusionOk="0">
                    <a:moveTo>
                      <a:pt x="217" y="0"/>
                    </a:moveTo>
                    <a:lnTo>
                      <a:pt x="217" y="0"/>
                    </a:lnTo>
                    <a:cubicBezTo>
                      <a:pt x="1" y="1684"/>
                      <a:pt x="290" y="3425"/>
                      <a:pt x="1012" y="4958"/>
                    </a:cubicBezTo>
                    <a:cubicBezTo>
                      <a:pt x="1535" y="6071"/>
                      <a:pt x="2295" y="6693"/>
                      <a:pt x="3320" y="6693"/>
                    </a:cubicBezTo>
                    <a:cubicBezTo>
                      <a:pt x="3732" y="6693"/>
                      <a:pt x="4187" y="6592"/>
                      <a:pt x="4687" y="6383"/>
                    </a:cubicBezTo>
                    <a:cubicBezTo>
                      <a:pt x="5081" y="6217"/>
                      <a:pt x="5418" y="5937"/>
                      <a:pt x="5712" y="5627"/>
                    </a:cubicBezTo>
                    <a:cubicBezTo>
                      <a:pt x="5994" y="5329"/>
                      <a:pt x="6248" y="4987"/>
                      <a:pt x="6356" y="4592"/>
                    </a:cubicBezTo>
                    <a:cubicBezTo>
                      <a:pt x="6451" y="4252"/>
                      <a:pt x="6432" y="3894"/>
                      <a:pt x="6403" y="3542"/>
                    </a:cubicBezTo>
                    <a:cubicBezTo>
                      <a:pt x="6369" y="3144"/>
                      <a:pt x="6320" y="2740"/>
                      <a:pt x="6157" y="2375"/>
                    </a:cubicBezTo>
                    <a:cubicBezTo>
                      <a:pt x="5699" y="1350"/>
                      <a:pt x="4459" y="906"/>
                      <a:pt x="3333" y="906"/>
                    </a:cubicBezTo>
                    <a:cubicBezTo>
                      <a:pt x="3315" y="906"/>
                      <a:pt x="3297" y="906"/>
                      <a:pt x="3279" y="907"/>
                    </a:cubicBezTo>
                    <a:cubicBezTo>
                      <a:pt x="2941" y="912"/>
                      <a:pt x="2604" y="946"/>
                      <a:pt x="2267" y="946"/>
                    </a:cubicBezTo>
                    <a:cubicBezTo>
                      <a:pt x="2136" y="946"/>
                      <a:pt x="2005" y="941"/>
                      <a:pt x="1875" y="927"/>
                    </a:cubicBezTo>
                    <a:cubicBezTo>
                      <a:pt x="1408" y="876"/>
                      <a:pt x="928" y="691"/>
                      <a:pt x="660" y="307"/>
                    </a:cubicBezTo>
                    <a:lnTo>
                      <a:pt x="217" y="0"/>
                    </a:ln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2467850" y="1430475"/>
                <a:ext cx="357850" cy="235775"/>
              </a:xfrm>
              <a:custGeom>
                <a:avLst/>
                <a:gdLst/>
                <a:ahLst/>
                <a:cxnLst/>
                <a:rect l="l" t="t" r="r" b="b"/>
                <a:pathLst>
                  <a:path w="14314" h="9431" extrusionOk="0">
                    <a:moveTo>
                      <a:pt x="9359" y="1"/>
                    </a:moveTo>
                    <a:cubicBezTo>
                      <a:pt x="7283" y="1"/>
                      <a:pt x="5112" y="566"/>
                      <a:pt x="3451" y="1785"/>
                    </a:cubicBezTo>
                    <a:cubicBezTo>
                      <a:pt x="1469" y="3240"/>
                      <a:pt x="0" y="6429"/>
                      <a:pt x="2406" y="8268"/>
                    </a:cubicBezTo>
                    <a:cubicBezTo>
                      <a:pt x="3444" y="9061"/>
                      <a:pt x="4883" y="9431"/>
                      <a:pt x="6391" y="9431"/>
                    </a:cubicBezTo>
                    <a:cubicBezTo>
                      <a:pt x="9432" y="9431"/>
                      <a:pt x="12750" y="7927"/>
                      <a:pt x="13611" y="5361"/>
                    </a:cubicBezTo>
                    <a:cubicBezTo>
                      <a:pt x="14313" y="3270"/>
                      <a:pt x="12697" y="260"/>
                      <a:pt x="10398" y="48"/>
                    </a:cubicBezTo>
                    <a:cubicBezTo>
                      <a:pt x="10056" y="17"/>
                      <a:pt x="9709" y="1"/>
                      <a:pt x="9359"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3182050" y="1301400"/>
                <a:ext cx="247125" cy="205425"/>
              </a:xfrm>
              <a:custGeom>
                <a:avLst/>
                <a:gdLst/>
                <a:ahLst/>
                <a:cxnLst/>
                <a:rect l="l" t="t" r="r" b="b"/>
                <a:pathLst>
                  <a:path w="9885" h="8217" extrusionOk="0">
                    <a:moveTo>
                      <a:pt x="5667" y="1"/>
                    </a:moveTo>
                    <a:cubicBezTo>
                      <a:pt x="3412" y="1"/>
                      <a:pt x="1019" y="1464"/>
                      <a:pt x="400" y="3613"/>
                    </a:cubicBezTo>
                    <a:cubicBezTo>
                      <a:pt x="0" y="4998"/>
                      <a:pt x="432" y="6648"/>
                      <a:pt x="1605" y="7488"/>
                    </a:cubicBezTo>
                    <a:cubicBezTo>
                      <a:pt x="2132" y="7864"/>
                      <a:pt x="2770" y="8064"/>
                      <a:pt x="3412" y="8157"/>
                    </a:cubicBezTo>
                    <a:cubicBezTo>
                      <a:pt x="3696" y="8197"/>
                      <a:pt x="3982" y="8217"/>
                      <a:pt x="4266" y="8217"/>
                    </a:cubicBezTo>
                    <a:cubicBezTo>
                      <a:pt x="5211" y="8217"/>
                      <a:pt x="6147" y="7999"/>
                      <a:pt x="7000" y="7576"/>
                    </a:cubicBezTo>
                    <a:cubicBezTo>
                      <a:pt x="8079" y="7037"/>
                      <a:pt x="9009" y="6144"/>
                      <a:pt x="9448" y="5019"/>
                    </a:cubicBezTo>
                    <a:cubicBezTo>
                      <a:pt x="9885" y="3894"/>
                      <a:pt x="9776" y="2535"/>
                      <a:pt x="9042" y="1578"/>
                    </a:cubicBezTo>
                    <a:cubicBezTo>
                      <a:pt x="8200" y="478"/>
                      <a:pt x="6956" y="1"/>
                      <a:pt x="5667"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4187450" y="2605925"/>
                <a:ext cx="1180375" cy="1086900"/>
              </a:xfrm>
              <a:custGeom>
                <a:avLst/>
                <a:gdLst/>
                <a:ahLst/>
                <a:cxnLst/>
                <a:rect l="l" t="t" r="r" b="b"/>
                <a:pathLst>
                  <a:path w="47215" h="43476" extrusionOk="0">
                    <a:moveTo>
                      <a:pt x="22789" y="1"/>
                    </a:moveTo>
                    <a:lnTo>
                      <a:pt x="23476" y="5984"/>
                    </a:lnTo>
                    <a:cubicBezTo>
                      <a:pt x="23645" y="7466"/>
                      <a:pt x="23786" y="9083"/>
                      <a:pt x="22975" y="10335"/>
                    </a:cubicBezTo>
                    <a:cubicBezTo>
                      <a:pt x="22157" y="11599"/>
                      <a:pt x="20565" y="12140"/>
                      <a:pt x="19065" y="12269"/>
                    </a:cubicBezTo>
                    <a:cubicBezTo>
                      <a:pt x="18612" y="12308"/>
                      <a:pt x="18158" y="12318"/>
                      <a:pt x="17703" y="12318"/>
                    </a:cubicBezTo>
                    <a:cubicBezTo>
                      <a:pt x="17267" y="12318"/>
                      <a:pt x="16830" y="12309"/>
                      <a:pt x="16393" y="12309"/>
                    </a:cubicBezTo>
                    <a:cubicBezTo>
                      <a:pt x="15776" y="12309"/>
                      <a:pt x="15160" y="12326"/>
                      <a:pt x="14550" y="12411"/>
                    </a:cubicBezTo>
                    <a:cubicBezTo>
                      <a:pt x="8666" y="13231"/>
                      <a:pt x="5541" y="18625"/>
                      <a:pt x="3819" y="23777"/>
                    </a:cubicBezTo>
                    <a:cubicBezTo>
                      <a:pt x="1869" y="29620"/>
                      <a:pt x="358" y="36338"/>
                      <a:pt x="1" y="42439"/>
                    </a:cubicBezTo>
                    <a:lnTo>
                      <a:pt x="44982" y="43476"/>
                    </a:lnTo>
                    <a:cubicBezTo>
                      <a:pt x="46170" y="36507"/>
                      <a:pt x="47215" y="28776"/>
                      <a:pt x="43350" y="22859"/>
                    </a:cubicBezTo>
                    <a:cubicBezTo>
                      <a:pt x="41193" y="19557"/>
                      <a:pt x="37783" y="17313"/>
                      <a:pt x="35051" y="14469"/>
                    </a:cubicBezTo>
                    <a:cubicBezTo>
                      <a:pt x="31177" y="10437"/>
                      <a:pt x="30362" y="5848"/>
                      <a:pt x="30666" y="443"/>
                    </a:cubicBezTo>
                    <a:lnTo>
                      <a:pt x="30666" y="443"/>
                    </a:lnTo>
                    <a:cubicBezTo>
                      <a:pt x="29605" y="728"/>
                      <a:pt x="28507" y="870"/>
                      <a:pt x="27409" y="870"/>
                    </a:cubicBezTo>
                    <a:cubicBezTo>
                      <a:pt x="25832" y="870"/>
                      <a:pt x="24256" y="578"/>
                      <a:pt x="22789" y="1"/>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1789275" y="1393125"/>
                <a:ext cx="468800" cy="408625"/>
              </a:xfrm>
              <a:custGeom>
                <a:avLst/>
                <a:gdLst/>
                <a:ahLst/>
                <a:cxnLst/>
                <a:rect l="l" t="t" r="r" b="b"/>
                <a:pathLst>
                  <a:path w="18752" h="16345" extrusionOk="0">
                    <a:moveTo>
                      <a:pt x="8328" y="0"/>
                    </a:moveTo>
                    <a:cubicBezTo>
                      <a:pt x="7451" y="0"/>
                      <a:pt x="6556" y="151"/>
                      <a:pt x="5672" y="475"/>
                    </a:cubicBezTo>
                    <a:cubicBezTo>
                      <a:pt x="0" y="2553"/>
                      <a:pt x="2100" y="8786"/>
                      <a:pt x="5336" y="12112"/>
                    </a:cubicBezTo>
                    <a:cubicBezTo>
                      <a:pt x="7054" y="13877"/>
                      <a:pt x="9180" y="15283"/>
                      <a:pt x="11553" y="15942"/>
                    </a:cubicBezTo>
                    <a:cubicBezTo>
                      <a:pt x="12501" y="16206"/>
                      <a:pt x="13490" y="16344"/>
                      <a:pt x="14476" y="16344"/>
                    </a:cubicBezTo>
                    <a:cubicBezTo>
                      <a:pt x="15956" y="16344"/>
                      <a:pt x="17430" y="16033"/>
                      <a:pt x="18752" y="15372"/>
                    </a:cubicBezTo>
                    <a:lnTo>
                      <a:pt x="16242" y="6527"/>
                    </a:lnTo>
                    <a:cubicBezTo>
                      <a:pt x="15435" y="2720"/>
                      <a:pt x="12045" y="0"/>
                      <a:pt x="8328" y="0"/>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1897450" y="1456950"/>
                <a:ext cx="287525" cy="304100"/>
              </a:xfrm>
              <a:custGeom>
                <a:avLst/>
                <a:gdLst/>
                <a:ahLst/>
                <a:cxnLst/>
                <a:rect l="l" t="t" r="r" b="b"/>
                <a:pathLst>
                  <a:path w="11501" h="12164" extrusionOk="0">
                    <a:moveTo>
                      <a:pt x="1679" y="1"/>
                    </a:moveTo>
                    <a:cubicBezTo>
                      <a:pt x="1213" y="1"/>
                      <a:pt x="784" y="221"/>
                      <a:pt x="491" y="805"/>
                    </a:cubicBezTo>
                    <a:cubicBezTo>
                      <a:pt x="0" y="1786"/>
                      <a:pt x="290" y="3192"/>
                      <a:pt x="521" y="4205"/>
                    </a:cubicBezTo>
                    <a:cubicBezTo>
                      <a:pt x="828" y="5556"/>
                      <a:pt x="1512" y="6796"/>
                      <a:pt x="2326" y="7918"/>
                    </a:cubicBezTo>
                    <a:cubicBezTo>
                      <a:pt x="3252" y="9197"/>
                      <a:pt x="4375" y="10360"/>
                      <a:pt x="5739" y="11153"/>
                    </a:cubicBezTo>
                    <a:cubicBezTo>
                      <a:pt x="6818" y="11781"/>
                      <a:pt x="8060" y="12164"/>
                      <a:pt x="9302" y="12164"/>
                    </a:cubicBezTo>
                    <a:cubicBezTo>
                      <a:pt x="9632" y="12164"/>
                      <a:pt x="9961" y="12137"/>
                      <a:pt x="10287" y="12080"/>
                    </a:cubicBezTo>
                    <a:cubicBezTo>
                      <a:pt x="10775" y="11995"/>
                      <a:pt x="11330" y="11770"/>
                      <a:pt x="11446" y="11287"/>
                    </a:cubicBezTo>
                    <a:cubicBezTo>
                      <a:pt x="11501" y="11055"/>
                      <a:pt x="11439" y="10812"/>
                      <a:pt x="11370" y="10583"/>
                    </a:cubicBezTo>
                    <a:cubicBezTo>
                      <a:pt x="10777" y="8603"/>
                      <a:pt x="9696" y="6802"/>
                      <a:pt x="8351" y="5242"/>
                    </a:cubicBezTo>
                    <a:cubicBezTo>
                      <a:pt x="7103" y="3794"/>
                      <a:pt x="5465" y="2802"/>
                      <a:pt x="4145" y="1474"/>
                    </a:cubicBezTo>
                    <a:cubicBezTo>
                      <a:pt x="4052" y="1382"/>
                      <a:pt x="3961" y="1286"/>
                      <a:pt x="3871" y="1189"/>
                    </a:cubicBezTo>
                    <a:cubicBezTo>
                      <a:pt x="3347" y="620"/>
                      <a:pt x="2461" y="1"/>
                      <a:pt x="1679"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1928600" y="1452900"/>
                <a:ext cx="270175" cy="289150"/>
              </a:xfrm>
              <a:custGeom>
                <a:avLst/>
                <a:gdLst/>
                <a:ahLst/>
                <a:cxnLst/>
                <a:rect l="l" t="t" r="r" b="b"/>
                <a:pathLst>
                  <a:path w="10807" h="11566" extrusionOk="0">
                    <a:moveTo>
                      <a:pt x="55" y="1"/>
                    </a:moveTo>
                    <a:cubicBezTo>
                      <a:pt x="42" y="1"/>
                      <a:pt x="34" y="3"/>
                      <a:pt x="33" y="7"/>
                    </a:cubicBezTo>
                    <a:cubicBezTo>
                      <a:pt x="1" y="85"/>
                      <a:pt x="836" y="452"/>
                      <a:pt x="2082" y="1208"/>
                    </a:cubicBezTo>
                    <a:cubicBezTo>
                      <a:pt x="2707" y="1583"/>
                      <a:pt x="3421" y="2077"/>
                      <a:pt x="4179" y="2667"/>
                    </a:cubicBezTo>
                    <a:cubicBezTo>
                      <a:pt x="5816" y="3960"/>
                      <a:pt x="7244" y="5500"/>
                      <a:pt x="8413" y="7230"/>
                    </a:cubicBezTo>
                    <a:cubicBezTo>
                      <a:pt x="8944" y="8030"/>
                      <a:pt x="9383" y="8778"/>
                      <a:pt x="9710" y="9430"/>
                    </a:cubicBezTo>
                    <a:cubicBezTo>
                      <a:pt x="10362" y="10711"/>
                      <a:pt x="10666" y="11565"/>
                      <a:pt x="10751" y="11565"/>
                    </a:cubicBezTo>
                    <a:cubicBezTo>
                      <a:pt x="10752" y="11565"/>
                      <a:pt x="10753" y="11565"/>
                      <a:pt x="10754" y="11564"/>
                    </a:cubicBezTo>
                    <a:cubicBezTo>
                      <a:pt x="10807" y="11550"/>
                      <a:pt x="10623" y="10645"/>
                      <a:pt x="10030" y="9279"/>
                    </a:cubicBezTo>
                    <a:cubicBezTo>
                      <a:pt x="9738" y="8594"/>
                      <a:pt x="9322" y="7811"/>
                      <a:pt x="8798" y="6977"/>
                    </a:cubicBezTo>
                    <a:cubicBezTo>
                      <a:pt x="7644" y="5171"/>
                      <a:pt x="6174" y="3588"/>
                      <a:pt x="4461" y="2302"/>
                    </a:cubicBezTo>
                    <a:cubicBezTo>
                      <a:pt x="3669" y="1716"/>
                      <a:pt x="2917" y="1242"/>
                      <a:pt x="2258" y="901"/>
                    </a:cubicBezTo>
                    <a:cubicBezTo>
                      <a:pt x="1049" y="265"/>
                      <a:pt x="201" y="1"/>
                      <a:pt x="55" y="1"/>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1996375" y="1604250"/>
                <a:ext cx="134800" cy="28000"/>
              </a:xfrm>
              <a:custGeom>
                <a:avLst/>
                <a:gdLst/>
                <a:ahLst/>
                <a:cxnLst/>
                <a:rect l="l" t="t" r="r" b="b"/>
                <a:pathLst>
                  <a:path w="5392" h="1120" extrusionOk="0">
                    <a:moveTo>
                      <a:pt x="3433" y="1"/>
                    </a:moveTo>
                    <a:cubicBezTo>
                      <a:pt x="3177" y="1"/>
                      <a:pt x="2906" y="17"/>
                      <a:pt x="2623" y="54"/>
                    </a:cubicBezTo>
                    <a:cubicBezTo>
                      <a:pt x="1069" y="248"/>
                      <a:pt x="1" y="992"/>
                      <a:pt x="75" y="1098"/>
                    </a:cubicBezTo>
                    <a:cubicBezTo>
                      <a:pt x="82" y="1113"/>
                      <a:pt x="103" y="1120"/>
                      <a:pt x="137" y="1120"/>
                    </a:cubicBezTo>
                    <a:cubicBezTo>
                      <a:pt x="397" y="1120"/>
                      <a:pt x="1406" y="707"/>
                      <a:pt x="2688" y="551"/>
                    </a:cubicBezTo>
                    <a:cubicBezTo>
                      <a:pt x="3224" y="479"/>
                      <a:pt x="3725" y="462"/>
                      <a:pt x="4144" y="462"/>
                    </a:cubicBezTo>
                    <a:cubicBezTo>
                      <a:pt x="4509" y="462"/>
                      <a:pt x="4813" y="475"/>
                      <a:pt x="5025" y="475"/>
                    </a:cubicBezTo>
                    <a:cubicBezTo>
                      <a:pt x="5226" y="475"/>
                      <a:pt x="5344" y="463"/>
                      <a:pt x="5354" y="419"/>
                    </a:cubicBezTo>
                    <a:cubicBezTo>
                      <a:pt x="5391" y="319"/>
                      <a:pt x="4580" y="1"/>
                      <a:pt x="3433" y="1"/>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4187450" y="2912925"/>
                <a:ext cx="1158500" cy="773075"/>
              </a:xfrm>
              <a:custGeom>
                <a:avLst/>
                <a:gdLst/>
                <a:ahLst/>
                <a:cxnLst/>
                <a:rect l="l" t="t" r="r" b="b"/>
                <a:pathLst>
                  <a:path w="46340" h="30923" extrusionOk="0">
                    <a:moveTo>
                      <a:pt x="18878" y="1"/>
                    </a:moveTo>
                    <a:cubicBezTo>
                      <a:pt x="18479" y="28"/>
                      <a:pt x="18079" y="35"/>
                      <a:pt x="17678" y="35"/>
                    </a:cubicBezTo>
                    <a:cubicBezTo>
                      <a:pt x="17263" y="35"/>
                      <a:pt x="16847" y="28"/>
                      <a:pt x="16431" y="28"/>
                    </a:cubicBezTo>
                    <a:cubicBezTo>
                      <a:pt x="15802" y="28"/>
                      <a:pt x="15174" y="45"/>
                      <a:pt x="14550" y="131"/>
                    </a:cubicBezTo>
                    <a:cubicBezTo>
                      <a:pt x="8668" y="951"/>
                      <a:pt x="5543" y="6345"/>
                      <a:pt x="3821" y="11497"/>
                    </a:cubicBezTo>
                    <a:cubicBezTo>
                      <a:pt x="1869" y="17340"/>
                      <a:pt x="358" y="24058"/>
                      <a:pt x="1" y="30159"/>
                    </a:cubicBezTo>
                    <a:lnTo>
                      <a:pt x="33125" y="30922"/>
                    </a:lnTo>
                    <a:lnTo>
                      <a:pt x="34186" y="25865"/>
                    </a:lnTo>
                    <a:cubicBezTo>
                      <a:pt x="35120" y="25969"/>
                      <a:pt x="36060" y="26021"/>
                      <a:pt x="37000" y="26021"/>
                    </a:cubicBezTo>
                    <a:cubicBezTo>
                      <a:pt x="40032" y="26021"/>
                      <a:pt x="43064" y="25484"/>
                      <a:pt x="45914" y="24446"/>
                    </a:cubicBezTo>
                    <a:cubicBezTo>
                      <a:pt x="46340" y="19525"/>
                      <a:pt x="45994" y="14627"/>
                      <a:pt x="43351" y="10579"/>
                    </a:cubicBezTo>
                    <a:cubicBezTo>
                      <a:pt x="41193" y="7277"/>
                      <a:pt x="37785" y="5033"/>
                      <a:pt x="35052" y="2189"/>
                    </a:cubicBezTo>
                    <a:cubicBezTo>
                      <a:pt x="34567" y="1686"/>
                      <a:pt x="34115" y="1152"/>
                      <a:pt x="33698" y="593"/>
                    </a:cubicBezTo>
                    <a:cubicBezTo>
                      <a:pt x="31338" y="2051"/>
                      <a:pt x="28731" y="3101"/>
                      <a:pt x="25983" y="3137"/>
                    </a:cubicBezTo>
                    <a:cubicBezTo>
                      <a:pt x="25944" y="3138"/>
                      <a:pt x="25905" y="3138"/>
                      <a:pt x="25866" y="3138"/>
                    </a:cubicBezTo>
                    <a:cubicBezTo>
                      <a:pt x="23231" y="3138"/>
                      <a:pt x="20509" y="1984"/>
                      <a:pt x="188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2299975" y="391875"/>
                <a:ext cx="410375" cy="141475"/>
              </a:xfrm>
              <a:custGeom>
                <a:avLst/>
                <a:gdLst/>
                <a:ahLst/>
                <a:cxnLst/>
                <a:rect l="l" t="t" r="r" b="b"/>
                <a:pathLst>
                  <a:path w="16415" h="5659" extrusionOk="0">
                    <a:moveTo>
                      <a:pt x="1347" y="0"/>
                    </a:moveTo>
                    <a:cubicBezTo>
                      <a:pt x="897" y="0"/>
                      <a:pt x="447" y="32"/>
                      <a:pt x="0" y="96"/>
                    </a:cubicBezTo>
                    <a:cubicBezTo>
                      <a:pt x="1634" y="520"/>
                      <a:pt x="4443" y="1221"/>
                      <a:pt x="7561" y="2282"/>
                    </a:cubicBezTo>
                    <a:cubicBezTo>
                      <a:pt x="12253" y="3854"/>
                      <a:pt x="15906" y="5659"/>
                      <a:pt x="16330" y="5659"/>
                    </a:cubicBezTo>
                    <a:cubicBezTo>
                      <a:pt x="16352" y="5659"/>
                      <a:pt x="16365" y="5654"/>
                      <a:pt x="16370" y="5645"/>
                    </a:cubicBezTo>
                    <a:cubicBezTo>
                      <a:pt x="16415" y="5562"/>
                      <a:pt x="15523" y="4976"/>
                      <a:pt x="13992" y="4189"/>
                    </a:cubicBezTo>
                    <a:cubicBezTo>
                      <a:pt x="12461" y="3403"/>
                      <a:pt x="10283" y="2436"/>
                      <a:pt x="7793" y="1593"/>
                    </a:cubicBezTo>
                    <a:cubicBezTo>
                      <a:pt x="5599" y="853"/>
                      <a:pt x="3540" y="336"/>
                      <a:pt x="1923" y="17"/>
                    </a:cubicBezTo>
                    <a:cubicBezTo>
                      <a:pt x="1732" y="6"/>
                      <a:pt x="1539" y="0"/>
                      <a:pt x="1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4759700" y="2617525"/>
                <a:ext cx="236425" cy="256600"/>
              </a:xfrm>
              <a:custGeom>
                <a:avLst/>
                <a:gdLst/>
                <a:ahLst/>
                <a:cxnLst/>
                <a:rect l="l" t="t" r="r" b="b"/>
                <a:pathLst>
                  <a:path w="9457" h="10264" extrusionOk="0">
                    <a:moveTo>
                      <a:pt x="7776" y="0"/>
                    </a:moveTo>
                    <a:lnTo>
                      <a:pt x="7637" y="10"/>
                    </a:lnTo>
                    <a:cubicBezTo>
                      <a:pt x="6611" y="273"/>
                      <a:pt x="5558" y="404"/>
                      <a:pt x="4503" y="404"/>
                    </a:cubicBezTo>
                    <a:cubicBezTo>
                      <a:pt x="3932" y="404"/>
                      <a:pt x="3361" y="366"/>
                      <a:pt x="2793" y="288"/>
                    </a:cubicBezTo>
                    <a:cubicBezTo>
                      <a:pt x="1862" y="335"/>
                      <a:pt x="932" y="378"/>
                      <a:pt x="1" y="417"/>
                    </a:cubicBezTo>
                    <a:cubicBezTo>
                      <a:pt x="195" y="2119"/>
                      <a:pt x="390" y="3819"/>
                      <a:pt x="586" y="5520"/>
                    </a:cubicBezTo>
                    <a:cubicBezTo>
                      <a:pt x="745" y="6914"/>
                      <a:pt x="868" y="8422"/>
                      <a:pt x="211" y="9639"/>
                    </a:cubicBezTo>
                    <a:cubicBezTo>
                      <a:pt x="2659" y="10055"/>
                      <a:pt x="5137" y="10264"/>
                      <a:pt x="7618" y="10264"/>
                    </a:cubicBezTo>
                    <a:cubicBezTo>
                      <a:pt x="8231" y="10264"/>
                      <a:pt x="8844" y="10251"/>
                      <a:pt x="9457" y="10225"/>
                    </a:cubicBezTo>
                    <a:cubicBezTo>
                      <a:pt x="7907" y="7157"/>
                      <a:pt x="7564" y="3780"/>
                      <a:pt x="777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5264650" y="2289475"/>
                <a:ext cx="306675" cy="286900"/>
              </a:xfrm>
              <a:custGeom>
                <a:avLst/>
                <a:gdLst/>
                <a:ahLst/>
                <a:cxnLst/>
                <a:rect l="l" t="t" r="r" b="b"/>
                <a:pathLst>
                  <a:path w="12267" h="11476" extrusionOk="0">
                    <a:moveTo>
                      <a:pt x="8820" y="1"/>
                    </a:moveTo>
                    <a:cubicBezTo>
                      <a:pt x="8809" y="1"/>
                      <a:pt x="8798" y="1"/>
                      <a:pt x="8786" y="1"/>
                    </a:cubicBezTo>
                    <a:cubicBezTo>
                      <a:pt x="6548" y="8"/>
                      <a:pt x="4347" y="1187"/>
                      <a:pt x="3100" y="3046"/>
                    </a:cubicBezTo>
                    <a:lnTo>
                      <a:pt x="183" y="11162"/>
                    </a:lnTo>
                    <a:cubicBezTo>
                      <a:pt x="169" y="11151"/>
                      <a:pt x="154" y="11146"/>
                      <a:pt x="140" y="11146"/>
                    </a:cubicBezTo>
                    <a:cubicBezTo>
                      <a:pt x="67" y="11146"/>
                      <a:pt x="0" y="11266"/>
                      <a:pt x="49" y="11341"/>
                    </a:cubicBezTo>
                    <a:cubicBezTo>
                      <a:pt x="108" y="11429"/>
                      <a:pt x="230" y="11444"/>
                      <a:pt x="335" y="11450"/>
                    </a:cubicBezTo>
                    <a:cubicBezTo>
                      <a:pt x="679" y="11466"/>
                      <a:pt x="1024" y="11475"/>
                      <a:pt x="1370" y="11475"/>
                    </a:cubicBezTo>
                    <a:cubicBezTo>
                      <a:pt x="3780" y="11475"/>
                      <a:pt x="6219" y="11041"/>
                      <a:pt x="8255" y="9779"/>
                    </a:cubicBezTo>
                    <a:cubicBezTo>
                      <a:pt x="10584" y="8336"/>
                      <a:pt x="12266" y="5637"/>
                      <a:pt x="11920" y="2919"/>
                    </a:cubicBezTo>
                    <a:cubicBezTo>
                      <a:pt x="11785" y="1868"/>
                      <a:pt x="11290" y="780"/>
                      <a:pt x="10343" y="304"/>
                    </a:cubicBezTo>
                    <a:cubicBezTo>
                      <a:pt x="9877" y="68"/>
                      <a:pt x="9342" y="1"/>
                      <a:pt x="8820" y="1"/>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2380175" y="2430750"/>
                <a:ext cx="241400" cy="584225"/>
              </a:xfrm>
              <a:custGeom>
                <a:avLst/>
                <a:gdLst/>
                <a:ahLst/>
                <a:cxnLst/>
                <a:rect l="l" t="t" r="r" b="b"/>
                <a:pathLst>
                  <a:path w="9656" h="23369" extrusionOk="0">
                    <a:moveTo>
                      <a:pt x="577" y="0"/>
                    </a:moveTo>
                    <a:cubicBezTo>
                      <a:pt x="201" y="0"/>
                      <a:pt x="1" y="72"/>
                      <a:pt x="3" y="118"/>
                    </a:cubicBezTo>
                    <a:cubicBezTo>
                      <a:pt x="3" y="203"/>
                      <a:pt x="382" y="238"/>
                      <a:pt x="1002" y="452"/>
                    </a:cubicBezTo>
                    <a:cubicBezTo>
                      <a:pt x="1617" y="662"/>
                      <a:pt x="2476" y="1090"/>
                      <a:pt x="3300" y="1900"/>
                    </a:cubicBezTo>
                    <a:cubicBezTo>
                      <a:pt x="4987" y="3490"/>
                      <a:pt x="6151" y="6711"/>
                      <a:pt x="7222" y="10200"/>
                    </a:cubicBezTo>
                    <a:cubicBezTo>
                      <a:pt x="9304" y="17276"/>
                      <a:pt x="8878" y="23369"/>
                      <a:pt x="9210" y="23369"/>
                    </a:cubicBezTo>
                    <a:cubicBezTo>
                      <a:pt x="9210" y="23369"/>
                      <a:pt x="9210" y="23369"/>
                      <a:pt x="9210" y="23369"/>
                    </a:cubicBezTo>
                    <a:cubicBezTo>
                      <a:pt x="9210" y="23369"/>
                      <a:pt x="9211" y="23369"/>
                      <a:pt x="9211" y="23369"/>
                    </a:cubicBezTo>
                    <a:cubicBezTo>
                      <a:pt x="9345" y="23369"/>
                      <a:pt x="9640" y="21869"/>
                      <a:pt x="9643" y="19412"/>
                    </a:cubicBezTo>
                    <a:cubicBezTo>
                      <a:pt x="9656" y="16953"/>
                      <a:pt x="9324" y="13523"/>
                      <a:pt x="8269" y="9897"/>
                    </a:cubicBezTo>
                    <a:cubicBezTo>
                      <a:pt x="7740" y="8085"/>
                      <a:pt x="7100" y="6408"/>
                      <a:pt x="6405" y="4920"/>
                    </a:cubicBezTo>
                    <a:cubicBezTo>
                      <a:pt x="5704" y="3430"/>
                      <a:pt x="4819" y="2148"/>
                      <a:pt x="3816" y="1327"/>
                    </a:cubicBezTo>
                    <a:cubicBezTo>
                      <a:pt x="2824" y="499"/>
                      <a:pt x="1804" y="137"/>
                      <a:pt x="1101" y="40"/>
                    </a:cubicBezTo>
                    <a:cubicBezTo>
                      <a:pt x="900" y="11"/>
                      <a:pt x="725" y="0"/>
                      <a:pt x="577" y="0"/>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4387050" y="1707800"/>
                <a:ext cx="995625" cy="1071275"/>
              </a:xfrm>
              <a:custGeom>
                <a:avLst/>
                <a:gdLst/>
                <a:ahLst/>
                <a:cxnLst/>
                <a:rect l="l" t="t" r="r" b="b"/>
                <a:pathLst>
                  <a:path w="39825" h="42851" extrusionOk="0">
                    <a:moveTo>
                      <a:pt x="12880" y="0"/>
                    </a:moveTo>
                    <a:cubicBezTo>
                      <a:pt x="7235" y="1607"/>
                      <a:pt x="2534" y="6137"/>
                      <a:pt x="1625" y="12132"/>
                    </a:cubicBezTo>
                    <a:cubicBezTo>
                      <a:pt x="1120" y="15456"/>
                      <a:pt x="1823" y="18763"/>
                      <a:pt x="1419" y="22063"/>
                    </a:cubicBezTo>
                    <a:cubicBezTo>
                      <a:pt x="623" y="28574"/>
                      <a:pt x="0" y="34217"/>
                      <a:pt x="5597" y="38850"/>
                    </a:cubicBezTo>
                    <a:cubicBezTo>
                      <a:pt x="9087" y="41739"/>
                      <a:pt x="13688" y="42720"/>
                      <a:pt x="18120" y="42832"/>
                    </a:cubicBezTo>
                    <a:cubicBezTo>
                      <a:pt x="18591" y="42844"/>
                      <a:pt x="19069" y="42851"/>
                      <a:pt x="19553" y="42851"/>
                    </a:cubicBezTo>
                    <a:cubicBezTo>
                      <a:pt x="24714" y="42851"/>
                      <a:pt x="30456" y="42055"/>
                      <a:pt x="33803" y="37971"/>
                    </a:cubicBezTo>
                    <a:cubicBezTo>
                      <a:pt x="37011" y="34056"/>
                      <a:pt x="39100" y="29834"/>
                      <a:pt x="39824" y="24933"/>
                    </a:cubicBezTo>
                    <a:lnTo>
                      <a:pt x="39824" y="24933"/>
                    </a:lnTo>
                    <a:cubicBezTo>
                      <a:pt x="39401" y="24951"/>
                      <a:pt x="38978" y="24960"/>
                      <a:pt x="38557" y="24960"/>
                    </a:cubicBezTo>
                    <a:cubicBezTo>
                      <a:pt x="36073" y="24960"/>
                      <a:pt x="33628" y="24630"/>
                      <a:pt x="31357" y="23646"/>
                    </a:cubicBezTo>
                    <a:cubicBezTo>
                      <a:pt x="28022" y="22201"/>
                      <a:pt x="25417" y="19500"/>
                      <a:pt x="22996" y="16791"/>
                    </a:cubicBezTo>
                    <a:cubicBezTo>
                      <a:pt x="18611" y="11886"/>
                      <a:pt x="14362" y="6253"/>
                      <a:pt x="12880" y="0"/>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3240825" y="2372850"/>
                <a:ext cx="168675" cy="515925"/>
              </a:xfrm>
              <a:custGeom>
                <a:avLst/>
                <a:gdLst/>
                <a:ahLst/>
                <a:cxnLst/>
                <a:rect l="l" t="t" r="r" b="b"/>
                <a:pathLst>
                  <a:path w="6747" h="20637" extrusionOk="0">
                    <a:moveTo>
                      <a:pt x="143" y="1"/>
                    </a:moveTo>
                    <a:cubicBezTo>
                      <a:pt x="129" y="1"/>
                      <a:pt x="119" y="4"/>
                      <a:pt x="114" y="11"/>
                    </a:cubicBezTo>
                    <a:cubicBezTo>
                      <a:pt x="1" y="144"/>
                      <a:pt x="939" y="977"/>
                      <a:pt x="2038" y="2612"/>
                    </a:cubicBezTo>
                    <a:cubicBezTo>
                      <a:pt x="3151" y="4232"/>
                      <a:pt x="4315" y="6725"/>
                      <a:pt x="4969" y="9664"/>
                    </a:cubicBezTo>
                    <a:cubicBezTo>
                      <a:pt x="5624" y="12608"/>
                      <a:pt x="5779" y="15377"/>
                      <a:pt x="5928" y="17380"/>
                    </a:cubicBezTo>
                    <a:cubicBezTo>
                      <a:pt x="6066" y="19386"/>
                      <a:pt x="6190" y="20636"/>
                      <a:pt x="6345" y="20636"/>
                    </a:cubicBezTo>
                    <a:cubicBezTo>
                      <a:pt x="6345" y="20636"/>
                      <a:pt x="6345" y="20636"/>
                      <a:pt x="6345" y="20636"/>
                    </a:cubicBezTo>
                    <a:cubicBezTo>
                      <a:pt x="6491" y="20635"/>
                      <a:pt x="6639" y="19390"/>
                      <a:pt x="6700" y="17364"/>
                    </a:cubicBezTo>
                    <a:cubicBezTo>
                      <a:pt x="6746" y="15342"/>
                      <a:pt x="6716" y="12501"/>
                      <a:pt x="6032" y="9424"/>
                    </a:cubicBezTo>
                    <a:cubicBezTo>
                      <a:pt x="5350" y="6344"/>
                      <a:pt x="3993" y="3737"/>
                      <a:pt x="2657" y="2151"/>
                    </a:cubicBezTo>
                    <a:cubicBezTo>
                      <a:pt x="1421" y="655"/>
                      <a:pt x="342" y="1"/>
                      <a:pt x="143" y="1"/>
                    </a:cubicBezTo>
                    <a:close/>
                  </a:path>
                </a:pathLst>
              </a:custGeom>
              <a:solidFill>
                <a:srgbClr val="84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3671675" y="2539150"/>
                <a:ext cx="486450" cy="413325"/>
              </a:xfrm>
              <a:custGeom>
                <a:avLst/>
                <a:gdLst/>
                <a:ahLst/>
                <a:cxnLst/>
                <a:rect l="l" t="t" r="r" b="b"/>
                <a:pathLst>
                  <a:path w="19458" h="16533" extrusionOk="0">
                    <a:moveTo>
                      <a:pt x="4865" y="1689"/>
                    </a:moveTo>
                    <a:cubicBezTo>
                      <a:pt x="4874" y="1689"/>
                      <a:pt x="4883" y="1689"/>
                      <a:pt x="4892" y="1689"/>
                    </a:cubicBezTo>
                    <a:cubicBezTo>
                      <a:pt x="7793" y="1715"/>
                      <a:pt x="10796" y="4434"/>
                      <a:pt x="12596" y="6425"/>
                    </a:cubicBezTo>
                    <a:cubicBezTo>
                      <a:pt x="14664" y="8711"/>
                      <a:pt x="16024" y="11556"/>
                      <a:pt x="17171" y="14405"/>
                    </a:cubicBezTo>
                    <a:lnTo>
                      <a:pt x="17171" y="14405"/>
                    </a:lnTo>
                    <a:cubicBezTo>
                      <a:pt x="14850" y="13115"/>
                      <a:pt x="12560" y="11782"/>
                      <a:pt x="10378" y="10263"/>
                    </a:cubicBezTo>
                    <a:cubicBezTo>
                      <a:pt x="9141" y="9401"/>
                      <a:pt x="7994" y="8427"/>
                      <a:pt x="6891" y="7404"/>
                    </a:cubicBezTo>
                    <a:cubicBezTo>
                      <a:pt x="6729" y="7256"/>
                      <a:pt x="1505" y="1689"/>
                      <a:pt x="4865" y="1689"/>
                    </a:cubicBezTo>
                    <a:close/>
                    <a:moveTo>
                      <a:pt x="4892" y="1"/>
                    </a:moveTo>
                    <a:cubicBezTo>
                      <a:pt x="4000" y="1"/>
                      <a:pt x="3154" y="239"/>
                      <a:pt x="2426" y="818"/>
                    </a:cubicBezTo>
                    <a:cubicBezTo>
                      <a:pt x="1" y="2749"/>
                      <a:pt x="4019" y="6918"/>
                      <a:pt x="5221" y="8112"/>
                    </a:cubicBezTo>
                    <a:cubicBezTo>
                      <a:pt x="8746" y="11612"/>
                      <a:pt x="13029" y="14048"/>
                      <a:pt x="17349" y="16426"/>
                    </a:cubicBezTo>
                    <a:cubicBezTo>
                      <a:pt x="17484" y="16500"/>
                      <a:pt x="17612" y="16533"/>
                      <a:pt x="17731" y="16533"/>
                    </a:cubicBezTo>
                    <a:cubicBezTo>
                      <a:pt x="18008" y="16533"/>
                      <a:pt x="18231" y="16356"/>
                      <a:pt x="18357" y="16112"/>
                    </a:cubicBezTo>
                    <a:lnTo>
                      <a:pt x="18357" y="16112"/>
                    </a:lnTo>
                    <a:cubicBezTo>
                      <a:pt x="18358" y="16112"/>
                      <a:pt x="18358" y="16112"/>
                      <a:pt x="18358" y="16112"/>
                    </a:cubicBezTo>
                    <a:cubicBezTo>
                      <a:pt x="18894" y="16112"/>
                      <a:pt x="19457" y="15605"/>
                      <a:pt x="19203" y="14947"/>
                    </a:cubicBezTo>
                    <a:lnTo>
                      <a:pt x="19203" y="14946"/>
                    </a:lnTo>
                    <a:cubicBezTo>
                      <a:pt x="17536" y="10635"/>
                      <a:pt x="15468" y="6634"/>
                      <a:pt x="12030" y="3470"/>
                    </a:cubicBezTo>
                    <a:cubicBezTo>
                      <a:pt x="10401" y="1968"/>
                      <a:pt x="7455" y="1"/>
                      <a:pt x="4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4086225" y="2403000"/>
                <a:ext cx="308875" cy="559125"/>
              </a:xfrm>
              <a:custGeom>
                <a:avLst/>
                <a:gdLst/>
                <a:ahLst/>
                <a:cxnLst/>
                <a:rect l="l" t="t" r="r" b="b"/>
                <a:pathLst>
                  <a:path w="12355" h="22365" extrusionOk="0">
                    <a:moveTo>
                      <a:pt x="6726" y="2007"/>
                    </a:moveTo>
                    <a:cubicBezTo>
                      <a:pt x="7495" y="2007"/>
                      <a:pt x="8279" y="2967"/>
                      <a:pt x="9078" y="4887"/>
                    </a:cubicBezTo>
                    <a:cubicBezTo>
                      <a:pt x="8917" y="5760"/>
                      <a:pt x="8708" y="6625"/>
                      <a:pt x="8455" y="7475"/>
                    </a:cubicBezTo>
                    <a:cubicBezTo>
                      <a:pt x="8036" y="8974"/>
                      <a:pt x="7459" y="10422"/>
                      <a:pt x="6846" y="11850"/>
                    </a:cubicBezTo>
                    <a:cubicBezTo>
                      <a:pt x="5683" y="14561"/>
                      <a:pt x="4088" y="17053"/>
                      <a:pt x="2259" y="19359"/>
                    </a:cubicBezTo>
                    <a:lnTo>
                      <a:pt x="2259" y="19359"/>
                    </a:lnTo>
                    <a:cubicBezTo>
                      <a:pt x="1614" y="13853"/>
                      <a:pt x="2301" y="7690"/>
                      <a:pt x="5347" y="3057"/>
                    </a:cubicBezTo>
                    <a:cubicBezTo>
                      <a:pt x="5801" y="2357"/>
                      <a:pt x="6261" y="2007"/>
                      <a:pt x="6726" y="2007"/>
                    </a:cubicBezTo>
                    <a:close/>
                    <a:moveTo>
                      <a:pt x="8024" y="0"/>
                    </a:moveTo>
                    <a:cubicBezTo>
                      <a:pt x="4205" y="0"/>
                      <a:pt x="2821" y="3809"/>
                      <a:pt x="1760" y="6941"/>
                    </a:cubicBezTo>
                    <a:cubicBezTo>
                      <a:pt x="160" y="11664"/>
                      <a:pt x="1" y="16788"/>
                      <a:pt x="893" y="21662"/>
                    </a:cubicBezTo>
                    <a:cubicBezTo>
                      <a:pt x="981" y="22143"/>
                      <a:pt x="1370" y="22365"/>
                      <a:pt x="1752" y="22365"/>
                    </a:cubicBezTo>
                    <a:cubicBezTo>
                      <a:pt x="2193" y="22365"/>
                      <a:pt x="2626" y="22071"/>
                      <a:pt x="2583" y="21543"/>
                    </a:cubicBezTo>
                    <a:lnTo>
                      <a:pt x="2583" y="21543"/>
                    </a:lnTo>
                    <a:cubicBezTo>
                      <a:pt x="2670" y="21493"/>
                      <a:pt x="2753" y="21425"/>
                      <a:pt x="2829" y="21335"/>
                    </a:cubicBezTo>
                    <a:cubicBezTo>
                      <a:pt x="5905" y="17665"/>
                      <a:pt x="8209" y="13561"/>
                      <a:pt x="9738" y="9026"/>
                    </a:cubicBezTo>
                    <a:cubicBezTo>
                      <a:pt x="10408" y="7039"/>
                      <a:pt x="12355" y="87"/>
                      <a:pt x="8142" y="1"/>
                    </a:cubicBezTo>
                    <a:cubicBezTo>
                      <a:pt x="8102" y="0"/>
                      <a:pt x="8063" y="0"/>
                      <a:pt x="8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3734250" y="2785600"/>
                <a:ext cx="866925" cy="904075"/>
              </a:xfrm>
              <a:custGeom>
                <a:avLst/>
                <a:gdLst/>
                <a:ahLst/>
                <a:cxnLst/>
                <a:rect l="l" t="t" r="r" b="b"/>
                <a:pathLst>
                  <a:path w="34677" h="36163" extrusionOk="0">
                    <a:moveTo>
                      <a:pt x="33037" y="1"/>
                    </a:moveTo>
                    <a:lnTo>
                      <a:pt x="0" y="6575"/>
                    </a:lnTo>
                    <a:lnTo>
                      <a:pt x="8893" y="36163"/>
                    </a:lnTo>
                    <a:lnTo>
                      <a:pt x="34676" y="31031"/>
                    </a:lnTo>
                    <a:lnTo>
                      <a:pt x="330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4084900" y="2865150"/>
                <a:ext cx="282000" cy="770600"/>
              </a:xfrm>
              <a:custGeom>
                <a:avLst/>
                <a:gdLst/>
                <a:ahLst/>
                <a:cxnLst/>
                <a:rect l="l" t="t" r="r" b="b"/>
                <a:pathLst>
                  <a:path w="11280" h="30824" extrusionOk="0">
                    <a:moveTo>
                      <a:pt x="5367" y="0"/>
                    </a:moveTo>
                    <a:cubicBezTo>
                      <a:pt x="3589" y="733"/>
                      <a:pt x="1821" y="1529"/>
                      <a:pt x="0" y="2133"/>
                    </a:cubicBezTo>
                    <a:lnTo>
                      <a:pt x="5710" y="30823"/>
                    </a:lnTo>
                    <a:lnTo>
                      <a:pt x="11280" y="29715"/>
                    </a:lnTo>
                    <a:lnTo>
                      <a:pt x="53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3706700" y="2771025"/>
                <a:ext cx="888775" cy="379825"/>
              </a:xfrm>
              <a:custGeom>
                <a:avLst/>
                <a:gdLst/>
                <a:ahLst/>
                <a:cxnLst/>
                <a:rect l="l" t="t" r="r" b="b"/>
                <a:pathLst>
                  <a:path w="35551" h="15193" extrusionOk="0">
                    <a:moveTo>
                      <a:pt x="34957" y="0"/>
                    </a:moveTo>
                    <a:lnTo>
                      <a:pt x="0" y="6957"/>
                    </a:lnTo>
                    <a:lnTo>
                      <a:pt x="2485" y="15192"/>
                    </a:lnTo>
                    <a:lnTo>
                      <a:pt x="35551" y="8612"/>
                    </a:lnTo>
                    <a:lnTo>
                      <a:pt x="34957" y="0"/>
                    </a:lnTo>
                    <a:close/>
                  </a:path>
                </a:pathLst>
              </a:custGeom>
              <a:solidFill>
                <a:srgbClr val="FF8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4134850" y="3151250"/>
                <a:ext cx="754850" cy="744525"/>
              </a:xfrm>
              <a:custGeom>
                <a:avLst/>
                <a:gdLst/>
                <a:ahLst/>
                <a:cxnLst/>
                <a:rect l="l" t="t" r="r" b="b"/>
                <a:pathLst>
                  <a:path w="30194" h="29781" extrusionOk="0">
                    <a:moveTo>
                      <a:pt x="2950" y="6239"/>
                    </a:moveTo>
                    <a:cubicBezTo>
                      <a:pt x="2952" y="6240"/>
                      <a:pt x="2954" y="6242"/>
                      <a:pt x="2956" y="6243"/>
                    </a:cubicBezTo>
                    <a:cubicBezTo>
                      <a:pt x="2954" y="6242"/>
                      <a:pt x="2952" y="6240"/>
                      <a:pt x="2950" y="6239"/>
                    </a:cubicBezTo>
                    <a:close/>
                    <a:moveTo>
                      <a:pt x="4136" y="0"/>
                    </a:moveTo>
                    <a:cubicBezTo>
                      <a:pt x="4093" y="0"/>
                      <a:pt x="4052" y="12"/>
                      <a:pt x="4015" y="41"/>
                    </a:cubicBezTo>
                    <a:cubicBezTo>
                      <a:pt x="3864" y="835"/>
                      <a:pt x="4074" y="1653"/>
                      <a:pt x="4362" y="2409"/>
                    </a:cubicBezTo>
                    <a:cubicBezTo>
                      <a:pt x="4651" y="3163"/>
                      <a:pt x="5021" y="3890"/>
                      <a:pt x="5214" y="4675"/>
                    </a:cubicBezTo>
                    <a:cubicBezTo>
                      <a:pt x="4200" y="3279"/>
                      <a:pt x="3236" y="1828"/>
                      <a:pt x="2134" y="500"/>
                    </a:cubicBezTo>
                    <a:cubicBezTo>
                      <a:pt x="2027" y="372"/>
                      <a:pt x="1943" y="319"/>
                      <a:pt x="1877" y="319"/>
                    </a:cubicBezTo>
                    <a:cubicBezTo>
                      <a:pt x="1625" y="319"/>
                      <a:pt x="1645" y="1091"/>
                      <a:pt x="1694" y="1331"/>
                    </a:cubicBezTo>
                    <a:cubicBezTo>
                      <a:pt x="1786" y="1792"/>
                      <a:pt x="2035" y="2223"/>
                      <a:pt x="2251" y="2635"/>
                    </a:cubicBezTo>
                    <a:cubicBezTo>
                      <a:pt x="2549" y="3207"/>
                      <a:pt x="3134" y="4519"/>
                      <a:pt x="3700" y="4852"/>
                    </a:cubicBezTo>
                    <a:lnTo>
                      <a:pt x="3700" y="4852"/>
                    </a:lnTo>
                    <a:cubicBezTo>
                      <a:pt x="2674" y="4251"/>
                      <a:pt x="1975" y="3205"/>
                      <a:pt x="969" y="2570"/>
                    </a:cubicBezTo>
                    <a:cubicBezTo>
                      <a:pt x="881" y="2513"/>
                      <a:pt x="761" y="2468"/>
                      <a:pt x="658" y="2468"/>
                    </a:cubicBezTo>
                    <a:cubicBezTo>
                      <a:pt x="573" y="2468"/>
                      <a:pt x="498" y="2499"/>
                      <a:pt x="464" y="2580"/>
                    </a:cubicBezTo>
                    <a:cubicBezTo>
                      <a:pt x="438" y="2640"/>
                      <a:pt x="448" y="2711"/>
                      <a:pt x="463" y="2775"/>
                    </a:cubicBezTo>
                    <a:cubicBezTo>
                      <a:pt x="677" y="3753"/>
                      <a:pt x="1784" y="5277"/>
                      <a:pt x="2672" y="6026"/>
                    </a:cubicBezTo>
                    <a:lnTo>
                      <a:pt x="2672" y="6026"/>
                    </a:lnTo>
                    <a:cubicBezTo>
                      <a:pt x="2181" y="5630"/>
                      <a:pt x="1404" y="4968"/>
                      <a:pt x="853" y="4968"/>
                    </a:cubicBezTo>
                    <a:cubicBezTo>
                      <a:pt x="730" y="4968"/>
                      <a:pt x="618" y="5001"/>
                      <a:pt x="523" y="5078"/>
                    </a:cubicBezTo>
                    <a:cubicBezTo>
                      <a:pt x="1" y="5500"/>
                      <a:pt x="774" y="5839"/>
                      <a:pt x="1126" y="6123"/>
                    </a:cubicBezTo>
                    <a:cubicBezTo>
                      <a:pt x="1643" y="6539"/>
                      <a:pt x="2083" y="7004"/>
                      <a:pt x="2445" y="7563"/>
                    </a:cubicBezTo>
                    <a:cubicBezTo>
                      <a:pt x="3117" y="8597"/>
                      <a:pt x="3483" y="9794"/>
                      <a:pt x="4041" y="10887"/>
                    </a:cubicBezTo>
                    <a:cubicBezTo>
                      <a:pt x="4984" y="12742"/>
                      <a:pt x="5566" y="14791"/>
                      <a:pt x="6429" y="16700"/>
                    </a:cubicBezTo>
                    <a:cubicBezTo>
                      <a:pt x="8291" y="20821"/>
                      <a:pt x="10704" y="24672"/>
                      <a:pt x="13600" y="28147"/>
                    </a:cubicBezTo>
                    <a:cubicBezTo>
                      <a:pt x="14063" y="28702"/>
                      <a:pt x="14538" y="29246"/>
                      <a:pt x="15025" y="29781"/>
                    </a:cubicBezTo>
                    <a:lnTo>
                      <a:pt x="30194" y="27884"/>
                    </a:lnTo>
                    <a:cubicBezTo>
                      <a:pt x="23951" y="24922"/>
                      <a:pt x="18961" y="19887"/>
                      <a:pt x="14334" y="14755"/>
                    </a:cubicBezTo>
                    <a:cubicBezTo>
                      <a:pt x="12557" y="12782"/>
                      <a:pt x="10790" y="10748"/>
                      <a:pt x="9626" y="8362"/>
                    </a:cubicBezTo>
                    <a:cubicBezTo>
                      <a:pt x="9006" y="7090"/>
                      <a:pt x="8459" y="5891"/>
                      <a:pt x="8345" y="4461"/>
                    </a:cubicBezTo>
                    <a:cubicBezTo>
                      <a:pt x="8262" y="3435"/>
                      <a:pt x="8304" y="2402"/>
                      <a:pt x="8211" y="1376"/>
                    </a:cubicBezTo>
                    <a:cubicBezTo>
                      <a:pt x="8193" y="1178"/>
                      <a:pt x="8084" y="920"/>
                      <a:pt x="7909" y="920"/>
                    </a:cubicBezTo>
                    <a:cubicBezTo>
                      <a:pt x="7889" y="920"/>
                      <a:pt x="7868" y="923"/>
                      <a:pt x="7847" y="930"/>
                    </a:cubicBezTo>
                    <a:cubicBezTo>
                      <a:pt x="7770" y="955"/>
                      <a:pt x="7718" y="1026"/>
                      <a:pt x="7674" y="1094"/>
                    </a:cubicBezTo>
                    <a:cubicBezTo>
                      <a:pt x="7326" y="1625"/>
                      <a:pt x="6737" y="3061"/>
                      <a:pt x="7001" y="3712"/>
                    </a:cubicBezTo>
                    <a:lnTo>
                      <a:pt x="7001" y="3712"/>
                    </a:lnTo>
                    <a:cubicBezTo>
                      <a:pt x="6430" y="2352"/>
                      <a:pt x="5562" y="1137"/>
                      <a:pt x="4458" y="158"/>
                    </a:cubicBezTo>
                    <a:cubicBezTo>
                      <a:pt x="4368" y="79"/>
                      <a:pt x="4247" y="0"/>
                      <a:pt x="4136" y="0"/>
                    </a:cubicBezTo>
                    <a:close/>
                  </a:path>
                </a:pathLst>
              </a:custGeom>
              <a:solidFill>
                <a:srgbClr val="FC8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4643750" y="2221500"/>
                <a:ext cx="96750" cy="152175"/>
              </a:xfrm>
              <a:custGeom>
                <a:avLst/>
                <a:gdLst/>
                <a:ahLst/>
                <a:cxnLst/>
                <a:rect l="l" t="t" r="r" b="b"/>
                <a:pathLst>
                  <a:path w="3870" h="6087" extrusionOk="0">
                    <a:moveTo>
                      <a:pt x="2163" y="1"/>
                    </a:moveTo>
                    <a:lnTo>
                      <a:pt x="2145" y="57"/>
                    </a:lnTo>
                    <a:cubicBezTo>
                      <a:pt x="1809" y="801"/>
                      <a:pt x="1418" y="1520"/>
                      <a:pt x="972" y="2203"/>
                    </a:cubicBezTo>
                    <a:cubicBezTo>
                      <a:pt x="716" y="2598"/>
                      <a:pt x="439" y="2985"/>
                      <a:pt x="260" y="3419"/>
                    </a:cubicBezTo>
                    <a:cubicBezTo>
                      <a:pt x="79" y="3854"/>
                      <a:pt x="1" y="4351"/>
                      <a:pt x="156" y="4795"/>
                    </a:cubicBezTo>
                    <a:cubicBezTo>
                      <a:pt x="232" y="5018"/>
                      <a:pt x="366" y="5219"/>
                      <a:pt x="512" y="5405"/>
                    </a:cubicBezTo>
                    <a:cubicBezTo>
                      <a:pt x="780" y="5742"/>
                      <a:pt x="1137" y="6055"/>
                      <a:pt x="1567" y="6084"/>
                    </a:cubicBezTo>
                    <a:cubicBezTo>
                      <a:pt x="1592" y="6086"/>
                      <a:pt x="1616" y="6087"/>
                      <a:pt x="1641" y="6087"/>
                    </a:cubicBezTo>
                    <a:cubicBezTo>
                      <a:pt x="1867" y="6087"/>
                      <a:pt x="2089" y="6012"/>
                      <a:pt x="2302" y="5932"/>
                    </a:cubicBezTo>
                    <a:cubicBezTo>
                      <a:pt x="2777" y="5752"/>
                      <a:pt x="3262" y="5516"/>
                      <a:pt x="3546" y="5096"/>
                    </a:cubicBezTo>
                    <a:cubicBezTo>
                      <a:pt x="3824" y="4688"/>
                      <a:pt x="3870" y="4165"/>
                      <a:pt x="3841" y="3671"/>
                    </a:cubicBezTo>
                    <a:cubicBezTo>
                      <a:pt x="3761" y="2297"/>
                      <a:pt x="3150" y="959"/>
                      <a:pt x="2163"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4441200" y="2347850"/>
                <a:ext cx="164300" cy="130925"/>
              </a:xfrm>
              <a:custGeom>
                <a:avLst/>
                <a:gdLst/>
                <a:ahLst/>
                <a:cxnLst/>
                <a:rect l="l" t="t" r="r" b="b"/>
                <a:pathLst>
                  <a:path w="6572" h="5237" extrusionOk="0">
                    <a:moveTo>
                      <a:pt x="3483" y="0"/>
                    </a:moveTo>
                    <a:cubicBezTo>
                      <a:pt x="3471" y="0"/>
                      <a:pt x="3460" y="0"/>
                      <a:pt x="3448" y="0"/>
                    </a:cubicBezTo>
                    <a:cubicBezTo>
                      <a:pt x="1605" y="6"/>
                      <a:pt x="155" y="645"/>
                      <a:pt x="69" y="2729"/>
                    </a:cubicBezTo>
                    <a:cubicBezTo>
                      <a:pt x="0" y="4349"/>
                      <a:pt x="1808" y="5237"/>
                      <a:pt x="3455" y="5237"/>
                    </a:cubicBezTo>
                    <a:cubicBezTo>
                      <a:pt x="4260" y="5237"/>
                      <a:pt x="5026" y="5025"/>
                      <a:pt x="5516" y="4584"/>
                    </a:cubicBezTo>
                    <a:cubicBezTo>
                      <a:pt x="6187" y="3981"/>
                      <a:pt x="6572" y="3037"/>
                      <a:pt x="6494" y="2135"/>
                    </a:cubicBezTo>
                    <a:cubicBezTo>
                      <a:pt x="6333" y="294"/>
                      <a:pt x="5022" y="0"/>
                      <a:pt x="348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4799500" y="2351850"/>
                <a:ext cx="244775" cy="166100"/>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4550350" y="2221700"/>
                <a:ext cx="48475" cy="85500"/>
              </a:xfrm>
              <a:custGeom>
                <a:avLst/>
                <a:gdLst/>
                <a:ahLst/>
                <a:cxnLst/>
                <a:rect l="l" t="t" r="r" b="b"/>
                <a:pathLst>
                  <a:path w="1939" h="3420" extrusionOk="0">
                    <a:moveTo>
                      <a:pt x="913" y="1"/>
                    </a:moveTo>
                    <a:cubicBezTo>
                      <a:pt x="905" y="1"/>
                      <a:pt x="896" y="1"/>
                      <a:pt x="888" y="1"/>
                    </a:cubicBezTo>
                    <a:cubicBezTo>
                      <a:pt x="377" y="26"/>
                      <a:pt x="1" y="811"/>
                      <a:pt x="45" y="1755"/>
                    </a:cubicBezTo>
                    <a:cubicBezTo>
                      <a:pt x="90" y="2684"/>
                      <a:pt x="526" y="3419"/>
                      <a:pt x="1026" y="3419"/>
                    </a:cubicBezTo>
                    <a:cubicBezTo>
                      <a:pt x="1034" y="3419"/>
                      <a:pt x="1042" y="3419"/>
                      <a:pt x="1050" y="3419"/>
                    </a:cubicBezTo>
                    <a:cubicBezTo>
                      <a:pt x="1562" y="3396"/>
                      <a:pt x="1938" y="2611"/>
                      <a:pt x="1893" y="1667"/>
                    </a:cubicBezTo>
                    <a:cubicBezTo>
                      <a:pt x="1849" y="738"/>
                      <a:pt x="1412"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4817925" y="2233025"/>
                <a:ext cx="49050" cy="85475"/>
              </a:xfrm>
              <a:custGeom>
                <a:avLst/>
                <a:gdLst/>
                <a:ahLst/>
                <a:cxnLst/>
                <a:rect l="l" t="t" r="r" b="b"/>
                <a:pathLst>
                  <a:path w="1962" h="3419" extrusionOk="0">
                    <a:moveTo>
                      <a:pt x="1053" y="1"/>
                    </a:moveTo>
                    <a:cubicBezTo>
                      <a:pt x="554" y="1"/>
                      <a:pt x="112" y="730"/>
                      <a:pt x="57" y="1654"/>
                    </a:cubicBezTo>
                    <a:cubicBezTo>
                      <a:pt x="0" y="2596"/>
                      <a:pt x="368" y="3387"/>
                      <a:pt x="878" y="3418"/>
                    </a:cubicBezTo>
                    <a:cubicBezTo>
                      <a:pt x="888" y="3418"/>
                      <a:pt x="898" y="3418"/>
                      <a:pt x="908" y="3418"/>
                    </a:cubicBezTo>
                    <a:cubicBezTo>
                      <a:pt x="1407" y="3418"/>
                      <a:pt x="1849" y="2689"/>
                      <a:pt x="1905" y="1765"/>
                    </a:cubicBezTo>
                    <a:cubicBezTo>
                      <a:pt x="1961" y="821"/>
                      <a:pt x="1593" y="32"/>
                      <a:pt x="1084" y="1"/>
                    </a:cubicBezTo>
                    <a:cubicBezTo>
                      <a:pt x="1073" y="1"/>
                      <a:pt x="1063"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4638000" y="2043800"/>
                <a:ext cx="71775" cy="332925"/>
              </a:xfrm>
              <a:custGeom>
                <a:avLst/>
                <a:gdLst/>
                <a:ahLst/>
                <a:cxnLst/>
                <a:rect l="l" t="t" r="r" b="b"/>
                <a:pathLst>
                  <a:path w="2871" h="13317" extrusionOk="0">
                    <a:moveTo>
                      <a:pt x="924" y="0"/>
                    </a:moveTo>
                    <a:cubicBezTo>
                      <a:pt x="922" y="0"/>
                      <a:pt x="921" y="1"/>
                      <a:pt x="920" y="1"/>
                    </a:cubicBezTo>
                    <a:cubicBezTo>
                      <a:pt x="842" y="36"/>
                      <a:pt x="1178" y="808"/>
                      <a:pt x="1638" y="2059"/>
                    </a:cubicBezTo>
                    <a:cubicBezTo>
                      <a:pt x="2089" y="3293"/>
                      <a:pt x="2601" y="5129"/>
                      <a:pt x="2012" y="7048"/>
                    </a:cubicBezTo>
                    <a:cubicBezTo>
                      <a:pt x="1734" y="8009"/>
                      <a:pt x="1249" y="8791"/>
                      <a:pt x="697" y="9505"/>
                    </a:cubicBezTo>
                    <a:cubicBezTo>
                      <a:pt x="433" y="9872"/>
                      <a:pt x="187" y="10276"/>
                      <a:pt x="97" y="10714"/>
                    </a:cubicBezTo>
                    <a:cubicBezTo>
                      <a:pt x="0" y="11153"/>
                      <a:pt x="70" y="11567"/>
                      <a:pt x="183" y="11909"/>
                    </a:cubicBezTo>
                    <a:cubicBezTo>
                      <a:pt x="420" y="12607"/>
                      <a:pt x="905" y="13018"/>
                      <a:pt x="1263" y="13179"/>
                    </a:cubicBezTo>
                    <a:cubicBezTo>
                      <a:pt x="1494" y="13287"/>
                      <a:pt x="1670" y="13316"/>
                      <a:pt x="1769" y="13316"/>
                    </a:cubicBezTo>
                    <a:cubicBezTo>
                      <a:pt x="1827" y="13316"/>
                      <a:pt x="1859" y="13306"/>
                      <a:pt x="1860" y="13296"/>
                    </a:cubicBezTo>
                    <a:cubicBezTo>
                      <a:pt x="1871" y="13251"/>
                      <a:pt x="1663" y="13202"/>
                      <a:pt x="1369" y="12995"/>
                    </a:cubicBezTo>
                    <a:cubicBezTo>
                      <a:pt x="1079" y="12797"/>
                      <a:pt x="710" y="12403"/>
                      <a:pt x="551" y="11797"/>
                    </a:cubicBezTo>
                    <a:cubicBezTo>
                      <a:pt x="477" y="11496"/>
                      <a:pt x="443" y="11153"/>
                      <a:pt x="536" y="10817"/>
                    </a:cubicBezTo>
                    <a:cubicBezTo>
                      <a:pt x="624" y="10478"/>
                      <a:pt x="836" y="10148"/>
                      <a:pt x="1101" y="9802"/>
                    </a:cubicBezTo>
                    <a:cubicBezTo>
                      <a:pt x="1660" y="9130"/>
                      <a:pt x="2246" y="8228"/>
                      <a:pt x="2535" y="7201"/>
                    </a:cubicBezTo>
                    <a:cubicBezTo>
                      <a:pt x="2837" y="6176"/>
                      <a:pt x="2870" y="5126"/>
                      <a:pt x="2713" y="4220"/>
                    </a:cubicBezTo>
                    <a:cubicBezTo>
                      <a:pt x="2562" y="3310"/>
                      <a:pt x="2270" y="2538"/>
                      <a:pt x="1996" y="1916"/>
                    </a:cubicBezTo>
                    <a:cubicBezTo>
                      <a:pt x="1443" y="698"/>
                      <a:pt x="996" y="0"/>
                      <a:pt x="9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4699175" y="2344375"/>
                <a:ext cx="25400" cy="17200"/>
              </a:xfrm>
              <a:custGeom>
                <a:avLst/>
                <a:gdLst/>
                <a:ahLst/>
                <a:cxnLst/>
                <a:rect l="l" t="t" r="r" b="b"/>
                <a:pathLst>
                  <a:path w="1016" h="688" extrusionOk="0">
                    <a:moveTo>
                      <a:pt x="721" y="1"/>
                    </a:moveTo>
                    <a:cubicBezTo>
                      <a:pt x="619" y="1"/>
                      <a:pt x="497" y="31"/>
                      <a:pt x="377" y="100"/>
                    </a:cubicBezTo>
                    <a:cubicBezTo>
                      <a:pt x="112" y="252"/>
                      <a:pt x="1" y="504"/>
                      <a:pt x="98" y="619"/>
                    </a:cubicBezTo>
                    <a:cubicBezTo>
                      <a:pt x="138" y="666"/>
                      <a:pt x="202" y="688"/>
                      <a:pt x="279" y="688"/>
                    </a:cubicBezTo>
                    <a:cubicBezTo>
                      <a:pt x="387" y="688"/>
                      <a:pt x="520" y="646"/>
                      <a:pt x="648" y="574"/>
                    </a:cubicBezTo>
                    <a:cubicBezTo>
                      <a:pt x="865" y="451"/>
                      <a:pt x="1016" y="265"/>
                      <a:pt x="965" y="123"/>
                    </a:cubicBezTo>
                    <a:cubicBezTo>
                      <a:pt x="939" y="46"/>
                      <a:pt x="845" y="1"/>
                      <a:pt x="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4459275" y="2039200"/>
                <a:ext cx="153475" cy="79150"/>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4764275" y="2039800"/>
                <a:ext cx="144425" cy="32475"/>
              </a:xfrm>
              <a:custGeom>
                <a:avLst/>
                <a:gdLst/>
                <a:ahLst/>
                <a:cxnLst/>
                <a:rect l="l" t="t" r="r" b="b"/>
                <a:pathLst>
                  <a:path w="5777" h="1299" extrusionOk="0">
                    <a:moveTo>
                      <a:pt x="3515" y="1"/>
                    </a:moveTo>
                    <a:cubicBezTo>
                      <a:pt x="2579" y="1"/>
                      <a:pt x="1749" y="224"/>
                      <a:pt x="1167" y="493"/>
                    </a:cubicBezTo>
                    <a:cubicBezTo>
                      <a:pt x="380" y="849"/>
                      <a:pt x="0" y="1234"/>
                      <a:pt x="39" y="1286"/>
                    </a:cubicBezTo>
                    <a:cubicBezTo>
                      <a:pt x="45" y="1295"/>
                      <a:pt x="55" y="1298"/>
                      <a:pt x="71" y="1298"/>
                    </a:cubicBezTo>
                    <a:cubicBezTo>
                      <a:pt x="192" y="1298"/>
                      <a:pt x="621" y="1069"/>
                      <a:pt x="1304" y="853"/>
                    </a:cubicBezTo>
                    <a:cubicBezTo>
                      <a:pt x="1843" y="680"/>
                      <a:pt x="2559" y="534"/>
                      <a:pt x="3354" y="534"/>
                    </a:cubicBezTo>
                    <a:cubicBezTo>
                      <a:pt x="3687" y="534"/>
                      <a:pt x="4033" y="559"/>
                      <a:pt x="4387" y="619"/>
                    </a:cubicBezTo>
                    <a:cubicBezTo>
                      <a:pt x="4893" y="706"/>
                      <a:pt x="5354" y="861"/>
                      <a:pt x="5777" y="1040"/>
                    </a:cubicBezTo>
                    <a:cubicBezTo>
                      <a:pt x="5555" y="772"/>
                      <a:pt x="5335" y="504"/>
                      <a:pt x="5116" y="234"/>
                    </a:cubicBezTo>
                    <a:cubicBezTo>
                      <a:pt x="4906" y="170"/>
                      <a:pt x="4694" y="119"/>
                      <a:pt x="4478" y="82"/>
                    </a:cubicBezTo>
                    <a:cubicBezTo>
                      <a:pt x="4149" y="26"/>
                      <a:pt x="3826" y="1"/>
                      <a:pt x="3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7"/>
              <p:cNvSpPr/>
              <p:nvPr/>
            </p:nvSpPr>
            <p:spPr>
              <a:xfrm>
                <a:off x="4630750" y="2354800"/>
                <a:ext cx="144125" cy="78025"/>
              </a:xfrm>
              <a:custGeom>
                <a:avLst/>
                <a:gdLst/>
                <a:ahLst/>
                <a:cxnLst/>
                <a:rect l="l" t="t" r="r" b="b"/>
                <a:pathLst>
                  <a:path w="5765" h="3121" extrusionOk="0">
                    <a:moveTo>
                      <a:pt x="5691" y="0"/>
                    </a:moveTo>
                    <a:cubicBezTo>
                      <a:pt x="5610" y="0"/>
                      <a:pt x="5413" y="373"/>
                      <a:pt x="5071" y="913"/>
                    </a:cubicBezTo>
                    <a:cubicBezTo>
                      <a:pt x="4714" y="1460"/>
                      <a:pt x="4139" y="2212"/>
                      <a:pt x="3221" y="2474"/>
                    </a:cubicBezTo>
                    <a:cubicBezTo>
                      <a:pt x="2960" y="2554"/>
                      <a:pt x="2702" y="2588"/>
                      <a:pt x="2454" y="2588"/>
                    </a:cubicBezTo>
                    <a:cubicBezTo>
                      <a:pt x="1827" y="2588"/>
                      <a:pt x="1265" y="2368"/>
                      <a:pt x="896" y="2106"/>
                    </a:cubicBezTo>
                    <a:cubicBezTo>
                      <a:pt x="392" y="1765"/>
                      <a:pt x="159" y="1420"/>
                      <a:pt x="73" y="1420"/>
                    </a:cubicBezTo>
                    <a:cubicBezTo>
                      <a:pt x="69" y="1420"/>
                      <a:pt x="64" y="1422"/>
                      <a:pt x="60" y="1424"/>
                    </a:cubicBezTo>
                    <a:cubicBezTo>
                      <a:pt x="1" y="1447"/>
                      <a:pt x="114" y="1908"/>
                      <a:pt x="658" y="2410"/>
                    </a:cubicBezTo>
                    <a:cubicBezTo>
                      <a:pt x="981" y="2700"/>
                      <a:pt x="1369" y="2911"/>
                      <a:pt x="1789" y="3023"/>
                    </a:cubicBezTo>
                    <a:cubicBezTo>
                      <a:pt x="2034" y="3088"/>
                      <a:pt x="2285" y="3120"/>
                      <a:pt x="2536" y="3120"/>
                    </a:cubicBezTo>
                    <a:cubicBezTo>
                      <a:pt x="2820" y="3120"/>
                      <a:pt x="3103" y="3079"/>
                      <a:pt x="3378" y="2997"/>
                    </a:cubicBezTo>
                    <a:cubicBezTo>
                      <a:pt x="3928" y="2836"/>
                      <a:pt x="4394" y="2509"/>
                      <a:pt x="4717" y="2151"/>
                    </a:cubicBezTo>
                    <a:cubicBezTo>
                      <a:pt x="5044" y="1792"/>
                      <a:pt x="5259" y="1418"/>
                      <a:pt x="5408" y="1098"/>
                    </a:cubicBezTo>
                    <a:cubicBezTo>
                      <a:pt x="5698" y="454"/>
                      <a:pt x="5764" y="26"/>
                      <a:pt x="5700" y="2"/>
                    </a:cubicBezTo>
                    <a:cubicBezTo>
                      <a:pt x="5698" y="1"/>
                      <a:pt x="5695"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7"/>
              <p:cNvSpPr/>
              <p:nvPr/>
            </p:nvSpPr>
            <p:spPr>
              <a:xfrm>
                <a:off x="2926300" y="1365225"/>
                <a:ext cx="48875" cy="26925"/>
              </a:xfrm>
              <a:custGeom>
                <a:avLst/>
                <a:gdLst/>
                <a:ahLst/>
                <a:cxnLst/>
                <a:rect l="l" t="t" r="r" b="b"/>
                <a:pathLst>
                  <a:path w="1955" h="1077" extrusionOk="0">
                    <a:moveTo>
                      <a:pt x="197" y="0"/>
                    </a:moveTo>
                    <a:cubicBezTo>
                      <a:pt x="153" y="0"/>
                      <a:pt x="120" y="11"/>
                      <a:pt x="99" y="34"/>
                    </a:cubicBezTo>
                    <a:cubicBezTo>
                      <a:pt x="1" y="146"/>
                      <a:pt x="295" y="563"/>
                      <a:pt x="834" y="842"/>
                    </a:cubicBezTo>
                    <a:cubicBezTo>
                      <a:pt x="1151" y="1007"/>
                      <a:pt x="1458" y="1076"/>
                      <a:pt x="1664" y="1076"/>
                    </a:cubicBezTo>
                    <a:cubicBezTo>
                      <a:pt x="1808" y="1076"/>
                      <a:pt x="1902" y="1043"/>
                      <a:pt x="1917" y="984"/>
                    </a:cubicBezTo>
                    <a:cubicBezTo>
                      <a:pt x="1954" y="835"/>
                      <a:pt x="1561" y="609"/>
                      <a:pt x="1086" y="359"/>
                    </a:cubicBezTo>
                    <a:cubicBezTo>
                      <a:pt x="706" y="163"/>
                      <a:pt x="370" y="0"/>
                      <a:pt x="197" y="0"/>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7"/>
              <p:cNvSpPr/>
              <p:nvPr/>
            </p:nvSpPr>
            <p:spPr>
              <a:xfrm>
                <a:off x="2541725" y="972350"/>
                <a:ext cx="177475" cy="80925"/>
              </a:xfrm>
              <a:custGeom>
                <a:avLst/>
                <a:gdLst/>
                <a:ahLst/>
                <a:cxnLst/>
                <a:rect l="l" t="t" r="r" b="b"/>
                <a:pathLst>
                  <a:path w="7099" h="3237" extrusionOk="0">
                    <a:moveTo>
                      <a:pt x="5336" y="1"/>
                    </a:moveTo>
                    <a:cubicBezTo>
                      <a:pt x="5301" y="1"/>
                      <a:pt x="5266" y="1"/>
                      <a:pt x="5230" y="1"/>
                    </a:cubicBezTo>
                    <a:cubicBezTo>
                      <a:pt x="4070" y="13"/>
                      <a:pt x="2416" y="327"/>
                      <a:pt x="851" y="1268"/>
                    </a:cubicBezTo>
                    <a:cubicBezTo>
                      <a:pt x="581" y="1930"/>
                      <a:pt x="301" y="2588"/>
                      <a:pt x="1" y="3236"/>
                    </a:cubicBezTo>
                    <a:cubicBezTo>
                      <a:pt x="438" y="2851"/>
                      <a:pt x="909" y="2507"/>
                      <a:pt x="1408" y="2205"/>
                    </a:cubicBezTo>
                    <a:cubicBezTo>
                      <a:pt x="2794" y="1371"/>
                      <a:pt x="4242" y="970"/>
                      <a:pt x="5308" y="769"/>
                    </a:cubicBezTo>
                    <a:cubicBezTo>
                      <a:pt x="6375" y="565"/>
                      <a:pt x="7075" y="515"/>
                      <a:pt x="7086" y="355"/>
                    </a:cubicBezTo>
                    <a:cubicBezTo>
                      <a:pt x="7099" y="220"/>
                      <a:pt x="6445" y="1"/>
                      <a:pt x="5336" y="1"/>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7"/>
              <p:cNvSpPr/>
              <p:nvPr/>
            </p:nvSpPr>
            <p:spPr>
              <a:xfrm>
                <a:off x="3022800" y="867275"/>
                <a:ext cx="285625" cy="65450"/>
              </a:xfrm>
              <a:custGeom>
                <a:avLst/>
                <a:gdLst/>
                <a:ahLst/>
                <a:cxnLst/>
                <a:rect l="l" t="t" r="r" b="b"/>
                <a:pathLst>
                  <a:path w="11425" h="2618" extrusionOk="0">
                    <a:moveTo>
                      <a:pt x="5213" y="0"/>
                    </a:moveTo>
                    <a:cubicBezTo>
                      <a:pt x="3597" y="0"/>
                      <a:pt x="2180" y="414"/>
                      <a:pt x="1218" y="948"/>
                    </a:cubicBezTo>
                    <a:cubicBezTo>
                      <a:pt x="691" y="1246"/>
                      <a:pt x="330" y="1628"/>
                      <a:pt x="165" y="1934"/>
                    </a:cubicBezTo>
                    <a:cubicBezTo>
                      <a:pt x="0" y="2244"/>
                      <a:pt x="2" y="2445"/>
                      <a:pt x="65" y="2474"/>
                    </a:cubicBezTo>
                    <a:cubicBezTo>
                      <a:pt x="73" y="2477"/>
                      <a:pt x="81" y="2479"/>
                      <a:pt x="89" y="2479"/>
                    </a:cubicBezTo>
                    <a:cubicBezTo>
                      <a:pt x="247" y="2479"/>
                      <a:pt x="618" y="1957"/>
                      <a:pt x="1548" y="1644"/>
                    </a:cubicBezTo>
                    <a:cubicBezTo>
                      <a:pt x="2411" y="1350"/>
                      <a:pt x="3671" y="1087"/>
                      <a:pt x="5061" y="1087"/>
                    </a:cubicBezTo>
                    <a:cubicBezTo>
                      <a:pt x="5241" y="1087"/>
                      <a:pt x="5422" y="1092"/>
                      <a:pt x="5606" y="1101"/>
                    </a:cubicBezTo>
                    <a:cubicBezTo>
                      <a:pt x="7219" y="1166"/>
                      <a:pt x="8637" y="1599"/>
                      <a:pt x="9637" y="1984"/>
                    </a:cubicBezTo>
                    <a:cubicBezTo>
                      <a:pt x="10485" y="2325"/>
                      <a:pt x="11051" y="2618"/>
                      <a:pt x="11262" y="2618"/>
                    </a:cubicBezTo>
                    <a:cubicBezTo>
                      <a:pt x="11298" y="2618"/>
                      <a:pt x="11324" y="2609"/>
                      <a:pt x="11339" y="2590"/>
                    </a:cubicBezTo>
                    <a:cubicBezTo>
                      <a:pt x="11424" y="2483"/>
                      <a:pt x="10971" y="1913"/>
                      <a:pt x="9983" y="1295"/>
                    </a:cubicBezTo>
                    <a:cubicBezTo>
                      <a:pt x="8999" y="694"/>
                      <a:pt x="7451" y="83"/>
                      <a:pt x="5655" y="11"/>
                    </a:cubicBezTo>
                    <a:cubicBezTo>
                      <a:pt x="5506" y="4"/>
                      <a:pt x="5358" y="0"/>
                      <a:pt x="5213" y="0"/>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7"/>
              <p:cNvSpPr/>
              <p:nvPr/>
            </p:nvSpPr>
            <p:spPr>
              <a:xfrm>
                <a:off x="2886825" y="1024675"/>
                <a:ext cx="181525" cy="343700"/>
              </a:xfrm>
              <a:custGeom>
                <a:avLst/>
                <a:gdLst/>
                <a:ahLst/>
                <a:cxnLst/>
                <a:rect l="l" t="t" r="r" b="b"/>
                <a:pathLst>
                  <a:path w="7261" h="13748" extrusionOk="0">
                    <a:moveTo>
                      <a:pt x="357" y="1"/>
                    </a:moveTo>
                    <a:cubicBezTo>
                      <a:pt x="293" y="1"/>
                      <a:pt x="42" y="1010"/>
                      <a:pt x="12" y="2681"/>
                    </a:cubicBezTo>
                    <a:cubicBezTo>
                      <a:pt x="0" y="3665"/>
                      <a:pt x="75" y="4648"/>
                      <a:pt x="236" y="5618"/>
                    </a:cubicBezTo>
                    <a:cubicBezTo>
                      <a:pt x="332" y="6193"/>
                      <a:pt x="455" y="6763"/>
                      <a:pt x="608" y="7325"/>
                    </a:cubicBezTo>
                    <a:cubicBezTo>
                      <a:pt x="773" y="7899"/>
                      <a:pt x="1040" y="8614"/>
                      <a:pt x="1725" y="8988"/>
                    </a:cubicBezTo>
                    <a:cubicBezTo>
                      <a:pt x="2100" y="9187"/>
                      <a:pt x="2483" y="9241"/>
                      <a:pt x="2849" y="9241"/>
                    </a:cubicBezTo>
                    <a:cubicBezTo>
                      <a:pt x="3146" y="9241"/>
                      <a:pt x="3431" y="9205"/>
                      <a:pt x="3690" y="9185"/>
                    </a:cubicBezTo>
                    <a:cubicBezTo>
                      <a:pt x="3972" y="9154"/>
                      <a:pt x="4244" y="9129"/>
                      <a:pt x="4500" y="9129"/>
                    </a:cubicBezTo>
                    <a:cubicBezTo>
                      <a:pt x="4781" y="9129"/>
                      <a:pt x="5043" y="9159"/>
                      <a:pt x="5280" y="9246"/>
                    </a:cubicBezTo>
                    <a:cubicBezTo>
                      <a:pt x="6211" y="9590"/>
                      <a:pt x="6739" y="10505"/>
                      <a:pt x="6821" y="11255"/>
                    </a:cubicBezTo>
                    <a:cubicBezTo>
                      <a:pt x="6919" y="12033"/>
                      <a:pt x="6706" y="12676"/>
                      <a:pt x="6537" y="13089"/>
                    </a:cubicBezTo>
                    <a:cubicBezTo>
                      <a:pt x="6360" y="13506"/>
                      <a:pt x="6217" y="13722"/>
                      <a:pt x="6251" y="13746"/>
                    </a:cubicBezTo>
                    <a:cubicBezTo>
                      <a:pt x="6253" y="13747"/>
                      <a:pt x="6255" y="13748"/>
                      <a:pt x="6257" y="13748"/>
                    </a:cubicBezTo>
                    <a:cubicBezTo>
                      <a:pt x="6297" y="13748"/>
                      <a:pt x="6492" y="13573"/>
                      <a:pt x="6726" y="13184"/>
                    </a:cubicBezTo>
                    <a:cubicBezTo>
                      <a:pt x="6963" y="12779"/>
                      <a:pt x="7261" y="12107"/>
                      <a:pt x="7204" y="11218"/>
                    </a:cubicBezTo>
                    <a:cubicBezTo>
                      <a:pt x="7157" y="10348"/>
                      <a:pt x="6609" y="9243"/>
                      <a:pt x="5455" y="8775"/>
                    </a:cubicBezTo>
                    <a:cubicBezTo>
                      <a:pt x="5124" y="8645"/>
                      <a:pt x="4782" y="8606"/>
                      <a:pt x="4441" y="8606"/>
                    </a:cubicBezTo>
                    <a:cubicBezTo>
                      <a:pt x="3918" y="8606"/>
                      <a:pt x="3395" y="8698"/>
                      <a:pt x="2911" y="8698"/>
                    </a:cubicBezTo>
                    <a:cubicBezTo>
                      <a:pt x="2581" y="8698"/>
                      <a:pt x="2269" y="8655"/>
                      <a:pt x="1987" y="8510"/>
                    </a:cubicBezTo>
                    <a:cubicBezTo>
                      <a:pt x="1522" y="8268"/>
                      <a:pt x="1282" y="7721"/>
                      <a:pt x="1121" y="7176"/>
                    </a:cubicBezTo>
                    <a:cubicBezTo>
                      <a:pt x="962" y="6617"/>
                      <a:pt x="833" y="6060"/>
                      <a:pt x="731" y="5531"/>
                    </a:cubicBezTo>
                    <a:cubicBezTo>
                      <a:pt x="526" y="4468"/>
                      <a:pt x="437" y="3495"/>
                      <a:pt x="397" y="2675"/>
                    </a:cubicBezTo>
                    <a:cubicBezTo>
                      <a:pt x="329" y="1033"/>
                      <a:pt x="445" y="11"/>
                      <a:pt x="358" y="1"/>
                    </a:cubicBezTo>
                    <a:cubicBezTo>
                      <a:pt x="357" y="1"/>
                      <a:pt x="357" y="1"/>
                      <a:pt x="357" y="1"/>
                    </a:cubicBezTo>
                    <a:close/>
                  </a:path>
                </a:pathLst>
              </a:custGeom>
              <a:solidFill>
                <a:srgbClr val="B2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6" name="Google Shape;1466;p37"/>
            <p:cNvSpPr/>
            <p:nvPr/>
          </p:nvSpPr>
          <p:spPr>
            <a:xfrm>
              <a:off x="5112025" y="3782200"/>
              <a:ext cx="574200" cy="893350"/>
            </a:xfrm>
            <a:custGeom>
              <a:avLst/>
              <a:gdLst/>
              <a:ahLst/>
              <a:cxnLst/>
              <a:rect l="l" t="t" r="r" b="b"/>
              <a:pathLst>
                <a:path w="22968" h="35734" extrusionOk="0">
                  <a:moveTo>
                    <a:pt x="1698" y="1"/>
                  </a:moveTo>
                  <a:cubicBezTo>
                    <a:pt x="1677" y="1"/>
                    <a:pt x="1575" y="134"/>
                    <a:pt x="1399" y="389"/>
                  </a:cubicBezTo>
                  <a:cubicBezTo>
                    <a:pt x="1147" y="787"/>
                    <a:pt x="937" y="1209"/>
                    <a:pt x="774" y="1651"/>
                  </a:cubicBezTo>
                  <a:cubicBezTo>
                    <a:pt x="328" y="2787"/>
                    <a:pt x="0" y="4603"/>
                    <a:pt x="357" y="6781"/>
                  </a:cubicBezTo>
                  <a:cubicBezTo>
                    <a:pt x="530" y="7867"/>
                    <a:pt x="850" y="9036"/>
                    <a:pt x="1407" y="10216"/>
                  </a:cubicBezTo>
                  <a:cubicBezTo>
                    <a:pt x="1690" y="10802"/>
                    <a:pt x="2047" y="11388"/>
                    <a:pt x="2511" y="11919"/>
                  </a:cubicBezTo>
                  <a:cubicBezTo>
                    <a:pt x="2985" y="12440"/>
                    <a:pt x="3544" y="12915"/>
                    <a:pt x="4183" y="13289"/>
                  </a:cubicBezTo>
                  <a:cubicBezTo>
                    <a:pt x="6770" y="14821"/>
                    <a:pt x="10091" y="14821"/>
                    <a:pt x="13071" y="16082"/>
                  </a:cubicBezTo>
                  <a:cubicBezTo>
                    <a:pt x="16074" y="17338"/>
                    <a:pt x="18472" y="19506"/>
                    <a:pt x="20009" y="21856"/>
                  </a:cubicBezTo>
                  <a:cubicBezTo>
                    <a:pt x="21565" y="24213"/>
                    <a:pt x="22248" y="26746"/>
                    <a:pt x="22431" y="28868"/>
                  </a:cubicBezTo>
                  <a:cubicBezTo>
                    <a:pt x="22628" y="31003"/>
                    <a:pt x="22356" y="32746"/>
                    <a:pt x="22095" y="33914"/>
                  </a:cubicBezTo>
                  <a:cubicBezTo>
                    <a:pt x="21825" y="35089"/>
                    <a:pt x="21581" y="35716"/>
                    <a:pt x="21628" y="35733"/>
                  </a:cubicBezTo>
                  <a:cubicBezTo>
                    <a:pt x="21628" y="35733"/>
                    <a:pt x="21629" y="35733"/>
                    <a:pt x="21629" y="35733"/>
                  </a:cubicBezTo>
                  <a:cubicBezTo>
                    <a:pt x="21650" y="35733"/>
                    <a:pt x="21722" y="35583"/>
                    <a:pt x="21845" y="35294"/>
                  </a:cubicBezTo>
                  <a:cubicBezTo>
                    <a:pt x="21974" y="35000"/>
                    <a:pt x="22133" y="34554"/>
                    <a:pt x="22301" y="33968"/>
                  </a:cubicBezTo>
                  <a:cubicBezTo>
                    <a:pt x="22628" y="32799"/>
                    <a:pt x="22967" y="31031"/>
                    <a:pt x="22817" y="28839"/>
                  </a:cubicBezTo>
                  <a:cubicBezTo>
                    <a:pt x="22676" y="26661"/>
                    <a:pt x="22016" y="24037"/>
                    <a:pt x="20429" y="21584"/>
                  </a:cubicBezTo>
                  <a:cubicBezTo>
                    <a:pt x="18865" y="19138"/>
                    <a:pt x="16396" y="16883"/>
                    <a:pt x="13282" y="15580"/>
                  </a:cubicBezTo>
                  <a:cubicBezTo>
                    <a:pt x="11726" y="14919"/>
                    <a:pt x="10110" y="14607"/>
                    <a:pt x="8599" y="14269"/>
                  </a:cubicBezTo>
                  <a:cubicBezTo>
                    <a:pt x="7089" y="13930"/>
                    <a:pt x="5638" y="13555"/>
                    <a:pt x="4436" y="12856"/>
                  </a:cubicBezTo>
                  <a:cubicBezTo>
                    <a:pt x="3835" y="12510"/>
                    <a:pt x="3314" y="12077"/>
                    <a:pt x="2869" y="11602"/>
                  </a:cubicBezTo>
                  <a:cubicBezTo>
                    <a:pt x="2435" y="11115"/>
                    <a:pt x="2091" y="10571"/>
                    <a:pt x="1812" y="10016"/>
                  </a:cubicBezTo>
                  <a:cubicBezTo>
                    <a:pt x="1265" y="8900"/>
                    <a:pt x="929" y="7763"/>
                    <a:pt x="736" y="6717"/>
                  </a:cubicBezTo>
                  <a:cubicBezTo>
                    <a:pt x="344" y="4612"/>
                    <a:pt x="601" y="2850"/>
                    <a:pt x="974" y="1721"/>
                  </a:cubicBezTo>
                  <a:cubicBezTo>
                    <a:pt x="1338" y="579"/>
                    <a:pt x="1753" y="33"/>
                    <a:pt x="1700" y="1"/>
                  </a:cubicBezTo>
                  <a:cubicBezTo>
                    <a:pt x="1700" y="1"/>
                    <a:pt x="1699" y="1"/>
                    <a:pt x="1698"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7"/>
            <p:cNvSpPr/>
            <p:nvPr/>
          </p:nvSpPr>
          <p:spPr>
            <a:xfrm>
              <a:off x="4959925" y="3890350"/>
              <a:ext cx="572475" cy="972200"/>
            </a:xfrm>
            <a:custGeom>
              <a:avLst/>
              <a:gdLst/>
              <a:ahLst/>
              <a:cxnLst/>
              <a:rect l="l" t="t" r="r" b="b"/>
              <a:pathLst>
                <a:path w="22899" h="38888" extrusionOk="0">
                  <a:moveTo>
                    <a:pt x="1048" y="0"/>
                  </a:moveTo>
                  <a:cubicBezTo>
                    <a:pt x="1028" y="0"/>
                    <a:pt x="949" y="152"/>
                    <a:pt x="815" y="447"/>
                  </a:cubicBezTo>
                  <a:cubicBezTo>
                    <a:pt x="683" y="748"/>
                    <a:pt x="516" y="1210"/>
                    <a:pt x="380" y="1824"/>
                  </a:cubicBezTo>
                  <a:cubicBezTo>
                    <a:pt x="118" y="3039"/>
                    <a:pt x="1" y="4956"/>
                    <a:pt x="851" y="7083"/>
                  </a:cubicBezTo>
                  <a:cubicBezTo>
                    <a:pt x="1313" y="8240"/>
                    <a:pt x="2018" y="9284"/>
                    <a:pt x="2919" y="10146"/>
                  </a:cubicBezTo>
                  <a:cubicBezTo>
                    <a:pt x="3878" y="11081"/>
                    <a:pt x="5074" y="11868"/>
                    <a:pt x="6354" y="12601"/>
                  </a:cubicBezTo>
                  <a:cubicBezTo>
                    <a:pt x="8924" y="14044"/>
                    <a:pt x="11775" y="15556"/>
                    <a:pt x="14605" y="17405"/>
                  </a:cubicBezTo>
                  <a:cubicBezTo>
                    <a:pt x="16017" y="18328"/>
                    <a:pt x="17355" y="19291"/>
                    <a:pt x="18456" y="20412"/>
                  </a:cubicBezTo>
                  <a:cubicBezTo>
                    <a:pt x="19524" y="21476"/>
                    <a:pt x="20360" y="22752"/>
                    <a:pt x="20910" y="24158"/>
                  </a:cubicBezTo>
                  <a:cubicBezTo>
                    <a:pt x="21443" y="25500"/>
                    <a:pt x="21751" y="26856"/>
                    <a:pt x="21976" y="28134"/>
                  </a:cubicBezTo>
                  <a:cubicBezTo>
                    <a:pt x="22186" y="29320"/>
                    <a:pt x="22335" y="30518"/>
                    <a:pt x="22422" y="31720"/>
                  </a:cubicBezTo>
                  <a:cubicBezTo>
                    <a:pt x="22584" y="33927"/>
                    <a:pt x="22510" y="35724"/>
                    <a:pt x="22432" y="36960"/>
                  </a:cubicBezTo>
                  <a:cubicBezTo>
                    <a:pt x="22347" y="38199"/>
                    <a:pt x="22265" y="38882"/>
                    <a:pt x="22307" y="38888"/>
                  </a:cubicBezTo>
                  <a:cubicBezTo>
                    <a:pt x="22308" y="38888"/>
                    <a:pt x="22308" y="38888"/>
                    <a:pt x="22308" y="38888"/>
                  </a:cubicBezTo>
                  <a:cubicBezTo>
                    <a:pt x="22327" y="38888"/>
                    <a:pt x="22369" y="38720"/>
                    <a:pt x="22431" y="38401"/>
                  </a:cubicBezTo>
                  <a:cubicBezTo>
                    <a:pt x="22493" y="38078"/>
                    <a:pt x="22568" y="37599"/>
                    <a:pt x="22642" y="36981"/>
                  </a:cubicBezTo>
                  <a:cubicBezTo>
                    <a:pt x="22843" y="35227"/>
                    <a:pt x="22898" y="33459"/>
                    <a:pt x="22804" y="31697"/>
                  </a:cubicBezTo>
                  <a:cubicBezTo>
                    <a:pt x="22743" y="30477"/>
                    <a:pt x="22616" y="29264"/>
                    <a:pt x="22420" y="28059"/>
                  </a:cubicBezTo>
                  <a:cubicBezTo>
                    <a:pt x="22212" y="26760"/>
                    <a:pt x="21915" y="25371"/>
                    <a:pt x="21375" y="23972"/>
                  </a:cubicBezTo>
                  <a:cubicBezTo>
                    <a:pt x="20848" y="22572"/>
                    <a:pt x="19985" y="21195"/>
                    <a:pt x="18835" y="20038"/>
                  </a:cubicBezTo>
                  <a:cubicBezTo>
                    <a:pt x="17695" y="18866"/>
                    <a:pt x="16327" y="17880"/>
                    <a:pt x="14900" y="16949"/>
                  </a:cubicBezTo>
                  <a:cubicBezTo>
                    <a:pt x="12046" y="15084"/>
                    <a:pt x="9169" y="13575"/>
                    <a:pt x="6601" y="12163"/>
                  </a:cubicBezTo>
                  <a:cubicBezTo>
                    <a:pt x="5327" y="11451"/>
                    <a:pt x="4160" y="10701"/>
                    <a:pt x="3230" y="9819"/>
                  </a:cubicBezTo>
                  <a:cubicBezTo>
                    <a:pt x="2360" y="9011"/>
                    <a:pt x="1669" y="8029"/>
                    <a:pt x="1204" y="6936"/>
                  </a:cubicBezTo>
                  <a:cubicBezTo>
                    <a:pt x="525" y="5337"/>
                    <a:pt x="311" y="3579"/>
                    <a:pt x="587" y="1863"/>
                  </a:cubicBezTo>
                  <a:cubicBezTo>
                    <a:pt x="793" y="649"/>
                    <a:pt x="1103" y="22"/>
                    <a:pt x="1049" y="1"/>
                  </a:cubicBezTo>
                  <a:cubicBezTo>
                    <a:pt x="1049" y="0"/>
                    <a:pt x="1049" y="0"/>
                    <a:pt x="1048" y="0"/>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7"/>
            <p:cNvSpPr/>
            <p:nvPr/>
          </p:nvSpPr>
          <p:spPr>
            <a:xfrm>
              <a:off x="4819300" y="3944350"/>
              <a:ext cx="482675" cy="1066125"/>
            </a:xfrm>
            <a:custGeom>
              <a:avLst/>
              <a:gdLst/>
              <a:ahLst/>
              <a:cxnLst/>
              <a:rect l="l" t="t" r="r" b="b"/>
              <a:pathLst>
                <a:path w="19307" h="42645" extrusionOk="0">
                  <a:moveTo>
                    <a:pt x="899" y="1"/>
                  </a:moveTo>
                  <a:cubicBezTo>
                    <a:pt x="879" y="1"/>
                    <a:pt x="808" y="156"/>
                    <a:pt x="689" y="452"/>
                  </a:cubicBezTo>
                  <a:cubicBezTo>
                    <a:pt x="571" y="754"/>
                    <a:pt x="429" y="1215"/>
                    <a:pt x="306" y="1824"/>
                  </a:cubicBezTo>
                  <a:cubicBezTo>
                    <a:pt x="73" y="3036"/>
                    <a:pt x="0" y="4884"/>
                    <a:pt x="581" y="7040"/>
                  </a:cubicBezTo>
                  <a:cubicBezTo>
                    <a:pt x="1138" y="9199"/>
                    <a:pt x="2411" y="11592"/>
                    <a:pt x="4259" y="13859"/>
                  </a:cubicBezTo>
                  <a:cubicBezTo>
                    <a:pt x="6086" y="16155"/>
                    <a:pt x="8453" y="18331"/>
                    <a:pt x="10773" y="20726"/>
                  </a:cubicBezTo>
                  <a:cubicBezTo>
                    <a:pt x="13098" y="23114"/>
                    <a:pt x="15072" y="25630"/>
                    <a:pt x="16220" y="28271"/>
                  </a:cubicBezTo>
                  <a:cubicBezTo>
                    <a:pt x="17396" y="30896"/>
                    <a:pt x="17949" y="33461"/>
                    <a:pt x="18326" y="35610"/>
                  </a:cubicBezTo>
                  <a:cubicBezTo>
                    <a:pt x="18694" y="37766"/>
                    <a:pt x="18875" y="39534"/>
                    <a:pt x="19018" y="40752"/>
                  </a:cubicBezTo>
                  <a:cubicBezTo>
                    <a:pt x="19157" y="41970"/>
                    <a:pt x="19243" y="42645"/>
                    <a:pt x="19283" y="42645"/>
                  </a:cubicBezTo>
                  <a:cubicBezTo>
                    <a:pt x="19283" y="42645"/>
                    <a:pt x="19283" y="42645"/>
                    <a:pt x="19283" y="42645"/>
                  </a:cubicBezTo>
                  <a:cubicBezTo>
                    <a:pt x="19300" y="42643"/>
                    <a:pt x="19306" y="42472"/>
                    <a:pt x="19297" y="42150"/>
                  </a:cubicBezTo>
                  <a:cubicBezTo>
                    <a:pt x="19289" y="41825"/>
                    <a:pt x="19267" y="41349"/>
                    <a:pt x="19229" y="40735"/>
                  </a:cubicBezTo>
                  <a:cubicBezTo>
                    <a:pt x="19150" y="39508"/>
                    <a:pt x="19028" y="37731"/>
                    <a:pt x="18707" y="35549"/>
                  </a:cubicBezTo>
                  <a:cubicBezTo>
                    <a:pt x="18375" y="33375"/>
                    <a:pt x="17857" y="30766"/>
                    <a:pt x="16678" y="28068"/>
                  </a:cubicBezTo>
                  <a:cubicBezTo>
                    <a:pt x="16060" y="26659"/>
                    <a:pt x="15285" y="25323"/>
                    <a:pt x="14370" y="24086"/>
                  </a:cubicBezTo>
                  <a:cubicBezTo>
                    <a:pt x="13427" y="22796"/>
                    <a:pt x="12332" y="21559"/>
                    <a:pt x="11166" y="20348"/>
                  </a:cubicBezTo>
                  <a:cubicBezTo>
                    <a:pt x="8826" y="17933"/>
                    <a:pt x="6467" y="15784"/>
                    <a:pt x="4650" y="13544"/>
                  </a:cubicBezTo>
                  <a:cubicBezTo>
                    <a:pt x="2809" y="11327"/>
                    <a:pt x="1542" y="9026"/>
                    <a:pt x="953" y="6938"/>
                  </a:cubicBezTo>
                  <a:cubicBezTo>
                    <a:pt x="340" y="4851"/>
                    <a:pt x="351" y="3057"/>
                    <a:pt x="516" y="1858"/>
                  </a:cubicBezTo>
                  <a:cubicBezTo>
                    <a:pt x="694" y="654"/>
                    <a:pt x="952" y="19"/>
                    <a:pt x="901" y="1"/>
                  </a:cubicBezTo>
                  <a:cubicBezTo>
                    <a:pt x="900" y="1"/>
                    <a:pt x="900" y="1"/>
                    <a:pt x="899" y="1"/>
                  </a:cubicBezTo>
                  <a:close/>
                </a:path>
              </a:pathLst>
            </a:custGeom>
            <a:solidFill>
              <a:srgbClr val="C2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9" name="Google Shape;1469;p37"/>
          <p:cNvSpPr/>
          <p:nvPr/>
        </p:nvSpPr>
        <p:spPr>
          <a:xfrm rot="-4774543">
            <a:off x="3950708" y="449745"/>
            <a:ext cx="3206648" cy="5891826"/>
          </a:xfrm>
          <a:custGeom>
            <a:avLst/>
            <a:gdLst/>
            <a:ahLst/>
            <a:cxnLst/>
            <a:rect l="l" t="t" r="r" b="b"/>
            <a:pathLst>
              <a:path w="17110" h="23087" extrusionOk="0">
                <a:moveTo>
                  <a:pt x="11060" y="0"/>
                </a:moveTo>
                <a:cubicBezTo>
                  <a:pt x="8458" y="0"/>
                  <a:pt x="4658" y="1566"/>
                  <a:pt x="3223" y="2864"/>
                </a:cubicBezTo>
                <a:cubicBezTo>
                  <a:pt x="252" y="5519"/>
                  <a:pt x="0" y="12336"/>
                  <a:pt x="732" y="15865"/>
                </a:cubicBezTo>
                <a:cubicBezTo>
                  <a:pt x="1322" y="18750"/>
                  <a:pt x="3136" y="21525"/>
                  <a:pt x="5878" y="22606"/>
                </a:cubicBezTo>
                <a:cubicBezTo>
                  <a:pt x="6704" y="22933"/>
                  <a:pt x="7578" y="23086"/>
                  <a:pt x="8457" y="23086"/>
                </a:cubicBezTo>
                <a:cubicBezTo>
                  <a:pt x="10604" y="23086"/>
                  <a:pt x="12780" y="22176"/>
                  <a:pt x="14346" y="20673"/>
                </a:cubicBezTo>
                <a:cubicBezTo>
                  <a:pt x="15241" y="19809"/>
                  <a:pt x="15973" y="18739"/>
                  <a:pt x="16279" y="17526"/>
                </a:cubicBezTo>
                <a:cubicBezTo>
                  <a:pt x="17110" y="14248"/>
                  <a:pt x="14651" y="11047"/>
                  <a:pt x="14422" y="7671"/>
                </a:cubicBezTo>
                <a:cubicBezTo>
                  <a:pt x="14335" y="6371"/>
                  <a:pt x="14586" y="5071"/>
                  <a:pt x="14520" y="3771"/>
                </a:cubicBezTo>
                <a:cubicBezTo>
                  <a:pt x="14444" y="2482"/>
                  <a:pt x="13985" y="1094"/>
                  <a:pt x="12882" y="406"/>
                </a:cubicBezTo>
                <a:cubicBezTo>
                  <a:pt x="12419" y="122"/>
                  <a:pt x="11786" y="0"/>
                  <a:pt x="110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06;p35"/>
          <p:cNvSpPr txBox="1">
            <a:spLocks noGrp="1"/>
          </p:cNvSpPr>
          <p:nvPr>
            <p:ph type="ctrTitle"/>
          </p:nvPr>
        </p:nvSpPr>
        <p:spPr>
          <a:xfrm>
            <a:off x="2358144" y="2155541"/>
            <a:ext cx="6169266" cy="224525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accent3">
                    <a:lumMod val="50000"/>
                  </a:schemeClr>
                </a:solidFill>
                <a:latin typeface="000 BoogersBB [TeddyBear]" pitchFamily="2" charset="0"/>
              </a:rPr>
              <a:t>CHÀO MỪNG CÁC EM </a:t>
            </a:r>
            <a:r>
              <a:rPr lang="en" sz="3600" dirty="0" smtClean="0">
                <a:solidFill>
                  <a:schemeClr val="accent3">
                    <a:lumMod val="50000"/>
                  </a:schemeClr>
                </a:solidFill>
                <a:latin typeface="000 BoogersBB [TeddyBear]" pitchFamily="2" charset="0"/>
              </a:rPr>
              <a:t/>
            </a:r>
            <a:br>
              <a:rPr lang="en" sz="3600" dirty="0" smtClean="0">
                <a:solidFill>
                  <a:schemeClr val="accent3">
                    <a:lumMod val="50000"/>
                  </a:schemeClr>
                </a:solidFill>
                <a:latin typeface="000 BoogersBB [TeddyBear]" pitchFamily="2" charset="0"/>
              </a:rPr>
            </a:br>
            <a:r>
              <a:rPr lang="en" sz="3600" dirty="0" smtClean="0">
                <a:solidFill>
                  <a:schemeClr val="accent3">
                    <a:lumMod val="50000"/>
                  </a:schemeClr>
                </a:solidFill>
                <a:latin typeface="000 BoogersBB [TeddyBear]" pitchFamily="2" charset="0"/>
              </a:rPr>
              <a:t>ĐẾN </a:t>
            </a:r>
            <a:r>
              <a:rPr lang="en" sz="3600" dirty="0">
                <a:solidFill>
                  <a:schemeClr val="accent3">
                    <a:lumMod val="50000"/>
                  </a:schemeClr>
                </a:solidFill>
                <a:latin typeface="000 BoogersBB [TeddyBear]" pitchFamily="2" charset="0"/>
              </a:rPr>
              <a:t>VỚI TIẾT TẬP ĐỌC</a:t>
            </a:r>
            <a:endParaRPr sz="3600" dirty="0">
              <a:solidFill>
                <a:schemeClr val="accent3">
                  <a:lumMod val="50000"/>
                </a:schemeClr>
              </a:solidFill>
              <a:latin typeface="000 BoogersBB [TeddyBear]" pitchFamily="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7"/>
        <p:cNvGrpSpPr/>
        <p:nvPr/>
      </p:nvGrpSpPr>
      <p:grpSpPr>
        <a:xfrm>
          <a:off x="0" y="0"/>
          <a:ext cx="0" cy="0"/>
          <a:chOff x="0" y="0"/>
          <a:chExt cx="0" cy="0"/>
        </a:xfrm>
      </p:grpSpPr>
      <p:grpSp>
        <p:nvGrpSpPr>
          <p:cNvPr id="2541" name="Google Shape;2541;p55"/>
          <p:cNvGrpSpPr/>
          <p:nvPr/>
        </p:nvGrpSpPr>
        <p:grpSpPr>
          <a:xfrm rot="-406754">
            <a:off x="5791759" y="970694"/>
            <a:ext cx="3483653" cy="3714309"/>
            <a:chOff x="1448700" y="238125"/>
            <a:chExt cx="4913075" cy="5238375"/>
          </a:xfrm>
        </p:grpSpPr>
        <p:sp>
          <p:nvSpPr>
            <p:cNvPr id="2542" name="Google Shape;2542;p55"/>
            <p:cNvSpPr/>
            <p:nvPr/>
          </p:nvSpPr>
          <p:spPr>
            <a:xfrm>
              <a:off x="2140025" y="238125"/>
              <a:ext cx="2298475" cy="3262200"/>
            </a:xfrm>
            <a:custGeom>
              <a:avLst/>
              <a:gdLst/>
              <a:ahLst/>
              <a:cxnLst/>
              <a:rect l="l" t="t" r="r" b="b"/>
              <a:pathLst>
                <a:path w="91939" h="130488" extrusionOk="0">
                  <a:moveTo>
                    <a:pt x="69775" y="0"/>
                  </a:moveTo>
                  <a:cubicBezTo>
                    <a:pt x="67356" y="0"/>
                    <a:pt x="64833" y="376"/>
                    <a:pt x="62255" y="1274"/>
                  </a:cubicBezTo>
                  <a:cubicBezTo>
                    <a:pt x="46393" y="6797"/>
                    <a:pt x="48465" y="24505"/>
                    <a:pt x="33140" y="32138"/>
                  </a:cubicBezTo>
                  <a:cubicBezTo>
                    <a:pt x="23679" y="36848"/>
                    <a:pt x="8768" y="49312"/>
                    <a:pt x="14401" y="71446"/>
                  </a:cubicBezTo>
                  <a:cubicBezTo>
                    <a:pt x="19604" y="91895"/>
                    <a:pt x="0" y="101844"/>
                    <a:pt x="17825" y="119517"/>
                  </a:cubicBezTo>
                  <a:cubicBezTo>
                    <a:pt x="25739" y="127363"/>
                    <a:pt x="34116" y="130488"/>
                    <a:pt x="41965" y="130488"/>
                  </a:cubicBezTo>
                  <a:cubicBezTo>
                    <a:pt x="59999" y="130488"/>
                    <a:pt x="75241" y="113995"/>
                    <a:pt x="75652" y="100378"/>
                  </a:cubicBezTo>
                  <a:cubicBezTo>
                    <a:pt x="76243" y="80836"/>
                    <a:pt x="91938" y="9987"/>
                    <a:pt x="91938" y="9987"/>
                  </a:cubicBezTo>
                  <a:cubicBezTo>
                    <a:pt x="91938" y="9987"/>
                    <a:pt x="82244" y="0"/>
                    <a:pt x="69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5"/>
            <p:cNvSpPr/>
            <p:nvPr/>
          </p:nvSpPr>
          <p:spPr>
            <a:xfrm>
              <a:off x="3743400" y="2155450"/>
              <a:ext cx="579275" cy="512800"/>
            </a:xfrm>
            <a:custGeom>
              <a:avLst/>
              <a:gdLst/>
              <a:ahLst/>
              <a:cxnLst/>
              <a:rect l="l" t="t" r="r" b="b"/>
              <a:pathLst>
                <a:path w="23171" h="20512" extrusionOk="0">
                  <a:moveTo>
                    <a:pt x="23171" y="1"/>
                  </a:moveTo>
                  <a:lnTo>
                    <a:pt x="1" y="4911"/>
                  </a:lnTo>
                  <a:lnTo>
                    <a:pt x="2115" y="20512"/>
                  </a:lnTo>
                  <a:lnTo>
                    <a:pt x="21277" y="18554"/>
                  </a:lnTo>
                  <a:lnTo>
                    <a:pt x="23171" y="1"/>
                  </a:ln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5"/>
            <p:cNvSpPr/>
            <p:nvPr/>
          </p:nvSpPr>
          <p:spPr>
            <a:xfrm>
              <a:off x="2502300" y="2378050"/>
              <a:ext cx="2520600" cy="3098450"/>
            </a:xfrm>
            <a:custGeom>
              <a:avLst/>
              <a:gdLst/>
              <a:ahLst/>
              <a:cxnLst/>
              <a:rect l="l" t="t" r="r" b="b"/>
              <a:pathLst>
                <a:path w="100824" h="123938" extrusionOk="0">
                  <a:moveTo>
                    <a:pt x="69221" y="0"/>
                  </a:moveTo>
                  <a:cubicBezTo>
                    <a:pt x="69221" y="0"/>
                    <a:pt x="47905" y="2310"/>
                    <a:pt x="47998" y="5411"/>
                  </a:cubicBezTo>
                  <a:cubicBezTo>
                    <a:pt x="48092" y="8513"/>
                    <a:pt x="50411" y="14898"/>
                    <a:pt x="48461" y="16794"/>
                  </a:cubicBezTo>
                  <a:cubicBezTo>
                    <a:pt x="46510" y="18690"/>
                    <a:pt x="23620" y="18460"/>
                    <a:pt x="20856" y="29912"/>
                  </a:cubicBezTo>
                  <a:cubicBezTo>
                    <a:pt x="18091" y="41363"/>
                    <a:pt x="0" y="60448"/>
                    <a:pt x="14090" y="75740"/>
                  </a:cubicBezTo>
                  <a:cubicBezTo>
                    <a:pt x="14090" y="75740"/>
                    <a:pt x="10280" y="107613"/>
                    <a:pt x="13499" y="120261"/>
                  </a:cubicBezTo>
                  <a:cubicBezTo>
                    <a:pt x="13728" y="121163"/>
                    <a:pt x="14193" y="121953"/>
                    <a:pt x="14851" y="122646"/>
                  </a:cubicBezTo>
                  <a:cubicBezTo>
                    <a:pt x="20800" y="123513"/>
                    <a:pt x="26553" y="123937"/>
                    <a:pt x="32101" y="123937"/>
                  </a:cubicBezTo>
                  <a:cubicBezTo>
                    <a:pt x="48740" y="123937"/>
                    <a:pt x="63536" y="120121"/>
                    <a:pt x="76246" y="113004"/>
                  </a:cubicBezTo>
                  <a:cubicBezTo>
                    <a:pt x="86774" y="101411"/>
                    <a:pt x="100824" y="63626"/>
                    <a:pt x="97915" y="44149"/>
                  </a:cubicBezTo>
                  <a:cubicBezTo>
                    <a:pt x="94952" y="24304"/>
                    <a:pt x="73781" y="17919"/>
                    <a:pt x="73781" y="17919"/>
                  </a:cubicBezTo>
                  <a:lnTo>
                    <a:pt x="692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5"/>
            <p:cNvSpPr/>
            <p:nvPr/>
          </p:nvSpPr>
          <p:spPr>
            <a:xfrm>
              <a:off x="2670250" y="3634525"/>
              <a:ext cx="2356175" cy="1841975"/>
            </a:xfrm>
            <a:custGeom>
              <a:avLst/>
              <a:gdLst/>
              <a:ahLst/>
              <a:cxnLst/>
              <a:rect l="l" t="t" r="r" b="b"/>
              <a:pathLst>
                <a:path w="94247" h="73679" extrusionOk="0">
                  <a:moveTo>
                    <a:pt x="4883" y="1"/>
                  </a:moveTo>
                  <a:lnTo>
                    <a:pt x="4883" y="1"/>
                  </a:lnTo>
                  <a:cubicBezTo>
                    <a:pt x="1441" y="8441"/>
                    <a:pt x="1" y="17480"/>
                    <a:pt x="7373" y="25481"/>
                  </a:cubicBezTo>
                  <a:cubicBezTo>
                    <a:pt x="7373" y="25481"/>
                    <a:pt x="3564" y="57354"/>
                    <a:pt x="6782" y="70002"/>
                  </a:cubicBezTo>
                  <a:cubicBezTo>
                    <a:pt x="7012" y="70904"/>
                    <a:pt x="7476" y="71694"/>
                    <a:pt x="8134" y="72387"/>
                  </a:cubicBezTo>
                  <a:cubicBezTo>
                    <a:pt x="14083" y="73254"/>
                    <a:pt x="19836" y="73678"/>
                    <a:pt x="25384" y="73678"/>
                  </a:cubicBezTo>
                  <a:cubicBezTo>
                    <a:pt x="42015" y="73678"/>
                    <a:pt x="56804" y="69866"/>
                    <a:pt x="69511" y="62756"/>
                  </a:cubicBezTo>
                  <a:cubicBezTo>
                    <a:pt x="76674" y="54723"/>
                    <a:pt x="88787" y="28270"/>
                    <a:pt x="94246" y="230"/>
                  </a:cubicBezTo>
                  <a:lnTo>
                    <a:pt x="94246" y="230"/>
                  </a:lnTo>
                  <a:cubicBezTo>
                    <a:pt x="90285" y="2718"/>
                    <a:pt x="81464" y="20432"/>
                    <a:pt x="76833" y="20432"/>
                  </a:cubicBezTo>
                  <a:cubicBezTo>
                    <a:pt x="76783" y="20432"/>
                    <a:pt x="76734" y="20430"/>
                    <a:pt x="76685" y="20426"/>
                  </a:cubicBezTo>
                  <a:cubicBezTo>
                    <a:pt x="74930" y="20276"/>
                    <a:pt x="71546" y="17271"/>
                    <a:pt x="69919" y="16243"/>
                  </a:cubicBezTo>
                  <a:cubicBezTo>
                    <a:pt x="62742" y="18720"/>
                    <a:pt x="55072" y="20032"/>
                    <a:pt x="47477" y="20032"/>
                  </a:cubicBezTo>
                  <a:cubicBezTo>
                    <a:pt x="32301" y="20032"/>
                    <a:pt x="17422" y="14795"/>
                    <a:pt x="7373" y="3149"/>
                  </a:cubicBezTo>
                  <a:cubicBezTo>
                    <a:pt x="6458" y="2088"/>
                    <a:pt x="5618" y="1056"/>
                    <a:pt x="4883" y="1"/>
                  </a:cubicBezTo>
                  <a:close/>
                </a:path>
              </a:pathLst>
            </a:custGeom>
            <a:solidFill>
              <a:srgbClr val="516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5"/>
            <p:cNvSpPr/>
            <p:nvPr/>
          </p:nvSpPr>
          <p:spPr>
            <a:xfrm>
              <a:off x="2884050" y="664925"/>
              <a:ext cx="1896625" cy="1705825"/>
            </a:xfrm>
            <a:custGeom>
              <a:avLst/>
              <a:gdLst/>
              <a:ahLst/>
              <a:cxnLst/>
              <a:rect l="l" t="t" r="r" b="b"/>
              <a:pathLst>
                <a:path w="75865" h="68233" extrusionOk="0">
                  <a:moveTo>
                    <a:pt x="42351" y="0"/>
                  </a:moveTo>
                  <a:cubicBezTo>
                    <a:pt x="33977" y="0"/>
                    <a:pt x="20852" y="3999"/>
                    <a:pt x="11993" y="25996"/>
                  </a:cubicBezTo>
                  <a:cubicBezTo>
                    <a:pt x="0" y="55773"/>
                    <a:pt x="20833" y="68233"/>
                    <a:pt x="37759" y="68233"/>
                  </a:cubicBezTo>
                  <a:cubicBezTo>
                    <a:pt x="40479" y="68233"/>
                    <a:pt x="43099" y="67911"/>
                    <a:pt x="45466" y="67287"/>
                  </a:cubicBezTo>
                  <a:cubicBezTo>
                    <a:pt x="51127" y="65795"/>
                    <a:pt x="58453" y="61619"/>
                    <a:pt x="62412" y="55324"/>
                  </a:cubicBezTo>
                  <a:cubicBezTo>
                    <a:pt x="63597" y="56575"/>
                    <a:pt x="64146" y="60112"/>
                    <a:pt x="65752" y="60249"/>
                  </a:cubicBezTo>
                  <a:cubicBezTo>
                    <a:pt x="65919" y="60263"/>
                    <a:pt x="66085" y="60270"/>
                    <a:pt x="66251" y="60270"/>
                  </a:cubicBezTo>
                  <a:cubicBezTo>
                    <a:pt x="70762" y="60270"/>
                    <a:pt x="74782" y="55075"/>
                    <a:pt x="75355" y="48348"/>
                  </a:cubicBezTo>
                  <a:cubicBezTo>
                    <a:pt x="75865" y="42361"/>
                    <a:pt x="73473" y="37117"/>
                    <a:pt x="69805" y="35498"/>
                  </a:cubicBezTo>
                  <a:cubicBezTo>
                    <a:pt x="70897" y="28357"/>
                    <a:pt x="70484" y="21640"/>
                    <a:pt x="68118" y="17025"/>
                  </a:cubicBezTo>
                  <a:cubicBezTo>
                    <a:pt x="60752" y="2649"/>
                    <a:pt x="50367" y="1305"/>
                    <a:pt x="50367" y="1305"/>
                  </a:cubicBezTo>
                  <a:cubicBezTo>
                    <a:pt x="50367" y="1305"/>
                    <a:pt x="47134" y="0"/>
                    <a:pt x="42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5"/>
            <p:cNvSpPr/>
            <p:nvPr/>
          </p:nvSpPr>
          <p:spPr>
            <a:xfrm>
              <a:off x="3405550" y="937550"/>
              <a:ext cx="1375125" cy="1433175"/>
            </a:xfrm>
            <a:custGeom>
              <a:avLst/>
              <a:gdLst/>
              <a:ahLst/>
              <a:cxnLst/>
              <a:rect l="l" t="t" r="r" b="b"/>
              <a:pathLst>
                <a:path w="55005" h="57327" extrusionOk="0">
                  <a:moveTo>
                    <a:pt x="43409" y="1"/>
                  </a:moveTo>
                  <a:lnTo>
                    <a:pt x="43409" y="1"/>
                  </a:lnTo>
                  <a:cubicBezTo>
                    <a:pt x="43607" y="1275"/>
                    <a:pt x="43740" y="2558"/>
                    <a:pt x="43807" y="3847"/>
                  </a:cubicBezTo>
                  <a:cubicBezTo>
                    <a:pt x="44078" y="9332"/>
                    <a:pt x="43290" y="15026"/>
                    <a:pt x="42170" y="20402"/>
                  </a:cubicBezTo>
                  <a:cubicBezTo>
                    <a:pt x="41156" y="25265"/>
                    <a:pt x="39816" y="30804"/>
                    <a:pt x="37461" y="35146"/>
                  </a:cubicBezTo>
                  <a:cubicBezTo>
                    <a:pt x="33108" y="43170"/>
                    <a:pt x="24994" y="50128"/>
                    <a:pt x="15908" y="52111"/>
                  </a:cubicBezTo>
                  <a:cubicBezTo>
                    <a:pt x="12317" y="52895"/>
                    <a:pt x="8925" y="53462"/>
                    <a:pt x="5441" y="53462"/>
                  </a:cubicBezTo>
                  <a:cubicBezTo>
                    <a:pt x="3664" y="53462"/>
                    <a:pt x="1864" y="53314"/>
                    <a:pt x="1" y="52973"/>
                  </a:cubicBezTo>
                  <a:lnTo>
                    <a:pt x="1" y="52973"/>
                  </a:lnTo>
                  <a:cubicBezTo>
                    <a:pt x="5158" y="55936"/>
                    <a:pt x="11249" y="57326"/>
                    <a:pt x="16904" y="57326"/>
                  </a:cubicBezTo>
                  <a:cubicBezTo>
                    <a:pt x="19622" y="57326"/>
                    <a:pt x="22240" y="57005"/>
                    <a:pt x="24606" y="56382"/>
                  </a:cubicBezTo>
                  <a:cubicBezTo>
                    <a:pt x="30267" y="54890"/>
                    <a:pt x="37592" y="50714"/>
                    <a:pt x="41552" y="44419"/>
                  </a:cubicBezTo>
                  <a:cubicBezTo>
                    <a:pt x="42737" y="45670"/>
                    <a:pt x="43286" y="49207"/>
                    <a:pt x="44891" y="49344"/>
                  </a:cubicBezTo>
                  <a:cubicBezTo>
                    <a:pt x="45058" y="49358"/>
                    <a:pt x="45224" y="49365"/>
                    <a:pt x="45390" y="49365"/>
                  </a:cubicBezTo>
                  <a:cubicBezTo>
                    <a:pt x="49902" y="49365"/>
                    <a:pt x="53922" y="44170"/>
                    <a:pt x="54495" y="37443"/>
                  </a:cubicBezTo>
                  <a:cubicBezTo>
                    <a:pt x="55005" y="31456"/>
                    <a:pt x="52613" y="26212"/>
                    <a:pt x="48945" y="24593"/>
                  </a:cubicBezTo>
                  <a:cubicBezTo>
                    <a:pt x="50037" y="17452"/>
                    <a:pt x="49624" y="10735"/>
                    <a:pt x="47258" y="6120"/>
                  </a:cubicBezTo>
                  <a:cubicBezTo>
                    <a:pt x="46038" y="3738"/>
                    <a:pt x="44734" y="1720"/>
                    <a:pt x="43409"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5"/>
            <p:cNvSpPr/>
            <p:nvPr/>
          </p:nvSpPr>
          <p:spPr>
            <a:xfrm>
              <a:off x="2377525" y="2102025"/>
              <a:ext cx="1343675" cy="1571600"/>
            </a:xfrm>
            <a:custGeom>
              <a:avLst/>
              <a:gdLst/>
              <a:ahLst/>
              <a:cxnLst/>
              <a:rect l="l" t="t" r="r" b="b"/>
              <a:pathLst>
                <a:path w="53747" h="62864" extrusionOk="0">
                  <a:moveTo>
                    <a:pt x="24302" y="1"/>
                  </a:moveTo>
                  <a:cubicBezTo>
                    <a:pt x="23181" y="1"/>
                    <a:pt x="22550" y="91"/>
                    <a:pt x="22550" y="91"/>
                  </a:cubicBezTo>
                  <a:cubicBezTo>
                    <a:pt x="22550" y="91"/>
                    <a:pt x="1" y="51544"/>
                    <a:pt x="13363" y="58293"/>
                  </a:cubicBezTo>
                  <a:cubicBezTo>
                    <a:pt x="19744" y="61516"/>
                    <a:pt x="25231" y="62863"/>
                    <a:pt x="29823" y="62863"/>
                  </a:cubicBezTo>
                  <a:cubicBezTo>
                    <a:pt x="45349" y="62863"/>
                    <a:pt x="50655" y="47467"/>
                    <a:pt x="45730" y="37116"/>
                  </a:cubicBezTo>
                  <a:cubicBezTo>
                    <a:pt x="42176" y="29645"/>
                    <a:pt x="53746" y="14770"/>
                    <a:pt x="42967" y="6739"/>
                  </a:cubicBezTo>
                  <a:cubicBezTo>
                    <a:pt x="34949" y="765"/>
                    <a:pt x="27560" y="1"/>
                    <a:pt x="24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5"/>
            <p:cNvSpPr/>
            <p:nvPr/>
          </p:nvSpPr>
          <p:spPr>
            <a:xfrm>
              <a:off x="3500700" y="3781725"/>
              <a:ext cx="490800" cy="468650"/>
            </a:xfrm>
            <a:custGeom>
              <a:avLst/>
              <a:gdLst/>
              <a:ahLst/>
              <a:cxnLst/>
              <a:rect l="l" t="t" r="r" b="b"/>
              <a:pathLst>
                <a:path w="19632" h="18746" extrusionOk="0">
                  <a:moveTo>
                    <a:pt x="5121" y="1"/>
                  </a:moveTo>
                  <a:cubicBezTo>
                    <a:pt x="4067" y="1"/>
                    <a:pt x="1" y="11092"/>
                    <a:pt x="1" y="11092"/>
                  </a:cubicBezTo>
                  <a:cubicBezTo>
                    <a:pt x="1" y="11092"/>
                    <a:pt x="3533" y="18500"/>
                    <a:pt x="5178" y="18740"/>
                  </a:cubicBezTo>
                  <a:cubicBezTo>
                    <a:pt x="5202" y="18744"/>
                    <a:pt x="5228" y="18746"/>
                    <a:pt x="5257" y="18746"/>
                  </a:cubicBezTo>
                  <a:cubicBezTo>
                    <a:pt x="7170" y="18746"/>
                    <a:pt x="18751" y="10923"/>
                    <a:pt x="19403" y="9664"/>
                  </a:cubicBezTo>
                  <a:cubicBezTo>
                    <a:pt x="19600" y="9284"/>
                    <a:pt x="19262" y="9150"/>
                    <a:pt x="18690" y="9150"/>
                  </a:cubicBezTo>
                  <a:cubicBezTo>
                    <a:pt x="17340" y="9150"/>
                    <a:pt x="14685" y="9894"/>
                    <a:pt x="14685" y="9894"/>
                  </a:cubicBezTo>
                  <a:cubicBezTo>
                    <a:pt x="14685" y="9894"/>
                    <a:pt x="19632" y="6439"/>
                    <a:pt x="19529" y="5394"/>
                  </a:cubicBezTo>
                  <a:cubicBezTo>
                    <a:pt x="19514" y="5241"/>
                    <a:pt x="19386" y="5175"/>
                    <a:pt x="19178" y="5175"/>
                  </a:cubicBezTo>
                  <a:cubicBezTo>
                    <a:pt x="17971" y="5175"/>
                    <a:pt x="14087" y="7376"/>
                    <a:pt x="14087" y="7376"/>
                  </a:cubicBezTo>
                  <a:cubicBezTo>
                    <a:pt x="14087" y="7376"/>
                    <a:pt x="18740" y="4040"/>
                    <a:pt x="18813" y="2561"/>
                  </a:cubicBezTo>
                  <a:cubicBezTo>
                    <a:pt x="18822" y="2384"/>
                    <a:pt x="18719" y="2306"/>
                    <a:pt x="18531" y="2306"/>
                  </a:cubicBezTo>
                  <a:cubicBezTo>
                    <a:pt x="17148" y="2306"/>
                    <a:pt x="11168" y="6520"/>
                    <a:pt x="11168" y="6520"/>
                  </a:cubicBezTo>
                  <a:cubicBezTo>
                    <a:pt x="11168" y="6520"/>
                    <a:pt x="16225" y="2123"/>
                    <a:pt x="15564" y="746"/>
                  </a:cubicBezTo>
                  <a:cubicBezTo>
                    <a:pt x="15512" y="637"/>
                    <a:pt x="15405" y="587"/>
                    <a:pt x="15253" y="587"/>
                  </a:cubicBezTo>
                  <a:cubicBezTo>
                    <a:pt x="13649" y="587"/>
                    <a:pt x="6992" y="6157"/>
                    <a:pt x="5809" y="6157"/>
                  </a:cubicBezTo>
                  <a:cubicBezTo>
                    <a:pt x="5693" y="6157"/>
                    <a:pt x="5630" y="6103"/>
                    <a:pt x="5629" y="5985"/>
                  </a:cubicBezTo>
                  <a:cubicBezTo>
                    <a:pt x="5620" y="4554"/>
                    <a:pt x="6088" y="851"/>
                    <a:pt x="5218" y="41"/>
                  </a:cubicBezTo>
                  <a:cubicBezTo>
                    <a:pt x="5190" y="14"/>
                    <a:pt x="5157" y="1"/>
                    <a:pt x="5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5"/>
            <p:cNvSpPr/>
            <p:nvPr/>
          </p:nvSpPr>
          <p:spPr>
            <a:xfrm>
              <a:off x="3984475" y="406350"/>
              <a:ext cx="2377300" cy="4345825"/>
            </a:xfrm>
            <a:custGeom>
              <a:avLst/>
              <a:gdLst/>
              <a:ahLst/>
              <a:cxnLst/>
              <a:rect l="l" t="t" r="r" b="b"/>
              <a:pathLst>
                <a:path w="95092" h="173833" extrusionOk="0">
                  <a:moveTo>
                    <a:pt x="23810" y="1"/>
                  </a:moveTo>
                  <a:cubicBezTo>
                    <a:pt x="18494" y="1"/>
                    <a:pt x="12801" y="1277"/>
                    <a:pt x="9005" y="5688"/>
                  </a:cubicBezTo>
                  <a:cubicBezTo>
                    <a:pt x="0" y="16150"/>
                    <a:pt x="5463" y="24865"/>
                    <a:pt x="10563" y="29424"/>
                  </a:cubicBezTo>
                  <a:cubicBezTo>
                    <a:pt x="15664" y="33983"/>
                    <a:pt x="11398" y="44849"/>
                    <a:pt x="17369" y="50398"/>
                  </a:cubicBezTo>
                  <a:cubicBezTo>
                    <a:pt x="19748" y="52609"/>
                    <a:pt x="21600" y="52993"/>
                    <a:pt x="23196" y="52993"/>
                  </a:cubicBezTo>
                  <a:cubicBezTo>
                    <a:pt x="24045" y="52993"/>
                    <a:pt x="24821" y="52885"/>
                    <a:pt x="25566" y="52885"/>
                  </a:cubicBezTo>
                  <a:cubicBezTo>
                    <a:pt x="26934" y="52885"/>
                    <a:pt x="28193" y="53252"/>
                    <a:pt x="29596" y="55335"/>
                  </a:cubicBezTo>
                  <a:cubicBezTo>
                    <a:pt x="32359" y="59438"/>
                    <a:pt x="27126" y="65895"/>
                    <a:pt x="22837" y="65895"/>
                  </a:cubicBezTo>
                  <a:cubicBezTo>
                    <a:pt x="21536" y="65895"/>
                    <a:pt x="20321" y="65301"/>
                    <a:pt x="19444" y="63866"/>
                  </a:cubicBezTo>
                  <a:cubicBezTo>
                    <a:pt x="19444" y="63866"/>
                    <a:pt x="19439" y="63866"/>
                    <a:pt x="19431" y="63866"/>
                  </a:cubicBezTo>
                  <a:cubicBezTo>
                    <a:pt x="19095" y="63866"/>
                    <a:pt x="12321" y="63999"/>
                    <a:pt x="8623" y="74632"/>
                  </a:cubicBezTo>
                  <a:cubicBezTo>
                    <a:pt x="4831" y="85538"/>
                    <a:pt x="4302" y="97399"/>
                    <a:pt x="20911" y="104093"/>
                  </a:cubicBezTo>
                  <a:cubicBezTo>
                    <a:pt x="43345" y="113137"/>
                    <a:pt x="37797" y="134957"/>
                    <a:pt x="38319" y="135100"/>
                  </a:cubicBezTo>
                  <a:cubicBezTo>
                    <a:pt x="37170" y="144500"/>
                    <a:pt x="34243" y="155530"/>
                    <a:pt x="30592" y="165556"/>
                  </a:cubicBezTo>
                  <a:cubicBezTo>
                    <a:pt x="31218" y="166664"/>
                    <a:pt x="32032" y="167757"/>
                    <a:pt x="33057" y="168833"/>
                  </a:cubicBezTo>
                  <a:cubicBezTo>
                    <a:pt x="36291" y="172226"/>
                    <a:pt x="41062" y="173832"/>
                    <a:pt x="46425" y="173832"/>
                  </a:cubicBezTo>
                  <a:cubicBezTo>
                    <a:pt x="59587" y="173832"/>
                    <a:pt x="76311" y="164157"/>
                    <a:pt x="82619" y="147482"/>
                  </a:cubicBezTo>
                  <a:cubicBezTo>
                    <a:pt x="95091" y="114515"/>
                    <a:pt x="68703" y="104284"/>
                    <a:pt x="68214" y="91907"/>
                  </a:cubicBezTo>
                  <a:cubicBezTo>
                    <a:pt x="67669" y="78081"/>
                    <a:pt x="76749" y="69499"/>
                    <a:pt x="66413" y="54627"/>
                  </a:cubicBezTo>
                  <a:cubicBezTo>
                    <a:pt x="54819" y="37948"/>
                    <a:pt x="61664" y="37441"/>
                    <a:pt x="59098" y="25535"/>
                  </a:cubicBezTo>
                  <a:cubicBezTo>
                    <a:pt x="56533" y="13630"/>
                    <a:pt x="45621" y="4451"/>
                    <a:pt x="37681" y="2401"/>
                  </a:cubicBezTo>
                  <a:cubicBezTo>
                    <a:pt x="37681" y="2401"/>
                    <a:pt x="31101" y="1"/>
                    <a:pt x="23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5"/>
            <p:cNvSpPr/>
            <p:nvPr/>
          </p:nvSpPr>
          <p:spPr>
            <a:xfrm>
              <a:off x="1517150" y="3272700"/>
              <a:ext cx="1576300" cy="2187075"/>
            </a:xfrm>
            <a:custGeom>
              <a:avLst/>
              <a:gdLst/>
              <a:ahLst/>
              <a:cxnLst/>
              <a:rect l="l" t="t" r="r" b="b"/>
              <a:pathLst>
                <a:path w="63052" h="87483" extrusionOk="0">
                  <a:moveTo>
                    <a:pt x="25638" y="1"/>
                  </a:moveTo>
                  <a:cubicBezTo>
                    <a:pt x="25638" y="1"/>
                    <a:pt x="10282" y="984"/>
                    <a:pt x="2856" y="34955"/>
                  </a:cubicBezTo>
                  <a:cubicBezTo>
                    <a:pt x="18" y="47934"/>
                    <a:pt x="0" y="58937"/>
                    <a:pt x="1056" y="67588"/>
                  </a:cubicBezTo>
                  <a:cubicBezTo>
                    <a:pt x="12058" y="74827"/>
                    <a:pt x="25626" y="80977"/>
                    <a:pt x="42389" y="84598"/>
                  </a:cubicBezTo>
                  <a:cubicBezTo>
                    <a:pt x="52346" y="86750"/>
                    <a:pt x="57537" y="87483"/>
                    <a:pt x="57537" y="87483"/>
                  </a:cubicBezTo>
                  <a:cubicBezTo>
                    <a:pt x="57537" y="87483"/>
                    <a:pt x="63051" y="39851"/>
                    <a:pt x="53694" y="15222"/>
                  </a:cubicBezTo>
                  <a:cubicBezTo>
                    <a:pt x="50355" y="6434"/>
                    <a:pt x="31276" y="1421"/>
                    <a:pt x="25638" y="1"/>
                  </a:cubicBezTo>
                  <a:close/>
                </a:path>
              </a:pathLst>
            </a:custGeom>
            <a:solidFill>
              <a:srgbClr val="F6C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5"/>
            <p:cNvSpPr/>
            <p:nvPr/>
          </p:nvSpPr>
          <p:spPr>
            <a:xfrm>
              <a:off x="1871975" y="3279700"/>
              <a:ext cx="1798950" cy="1513525"/>
            </a:xfrm>
            <a:custGeom>
              <a:avLst/>
              <a:gdLst/>
              <a:ahLst/>
              <a:cxnLst/>
              <a:rect l="l" t="t" r="r" b="b"/>
              <a:pathLst>
                <a:path w="71958" h="60541" extrusionOk="0">
                  <a:moveTo>
                    <a:pt x="12285" y="1"/>
                  </a:moveTo>
                  <a:cubicBezTo>
                    <a:pt x="11155" y="1"/>
                    <a:pt x="9978" y="130"/>
                    <a:pt x="8762" y="408"/>
                  </a:cubicBezTo>
                  <a:cubicBezTo>
                    <a:pt x="1" y="2413"/>
                    <a:pt x="847" y="13484"/>
                    <a:pt x="847" y="13484"/>
                  </a:cubicBezTo>
                  <a:cubicBezTo>
                    <a:pt x="847" y="13484"/>
                    <a:pt x="12402" y="54340"/>
                    <a:pt x="25913" y="59617"/>
                  </a:cubicBezTo>
                  <a:cubicBezTo>
                    <a:pt x="27548" y="60255"/>
                    <a:pt x="29434" y="60541"/>
                    <a:pt x="31489" y="60541"/>
                  </a:cubicBezTo>
                  <a:cubicBezTo>
                    <a:pt x="46417" y="60541"/>
                    <a:pt x="70240" y="45452"/>
                    <a:pt x="71187" y="40785"/>
                  </a:cubicBezTo>
                  <a:cubicBezTo>
                    <a:pt x="71958" y="36984"/>
                    <a:pt x="67631" y="31182"/>
                    <a:pt x="64238" y="28851"/>
                  </a:cubicBezTo>
                  <a:cubicBezTo>
                    <a:pt x="64102" y="28758"/>
                    <a:pt x="63894" y="28714"/>
                    <a:pt x="63621" y="28714"/>
                  </a:cubicBezTo>
                  <a:cubicBezTo>
                    <a:pt x="59291" y="28714"/>
                    <a:pt x="38791" y="39746"/>
                    <a:pt x="38791" y="39746"/>
                  </a:cubicBezTo>
                  <a:cubicBezTo>
                    <a:pt x="32359" y="35417"/>
                    <a:pt x="29604" y="16276"/>
                    <a:pt x="26899" y="10202"/>
                  </a:cubicBezTo>
                  <a:cubicBezTo>
                    <a:pt x="24570" y="4972"/>
                    <a:pt x="19299" y="1"/>
                    <a:pt x="12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5"/>
            <p:cNvSpPr/>
            <p:nvPr/>
          </p:nvSpPr>
          <p:spPr>
            <a:xfrm>
              <a:off x="2052050" y="2213600"/>
              <a:ext cx="1422625" cy="1283425"/>
            </a:xfrm>
            <a:custGeom>
              <a:avLst/>
              <a:gdLst/>
              <a:ahLst/>
              <a:cxnLst/>
              <a:rect l="l" t="t" r="r" b="b"/>
              <a:pathLst>
                <a:path w="56905" h="51337" extrusionOk="0">
                  <a:moveTo>
                    <a:pt x="31171" y="1"/>
                  </a:moveTo>
                  <a:cubicBezTo>
                    <a:pt x="16762" y="1"/>
                    <a:pt x="4537" y="12547"/>
                    <a:pt x="2453" y="22734"/>
                  </a:cubicBezTo>
                  <a:cubicBezTo>
                    <a:pt x="1" y="34728"/>
                    <a:pt x="10980" y="48725"/>
                    <a:pt x="27610" y="50999"/>
                  </a:cubicBezTo>
                  <a:cubicBezTo>
                    <a:pt x="29289" y="51229"/>
                    <a:pt x="30866" y="51336"/>
                    <a:pt x="32347" y="51336"/>
                  </a:cubicBezTo>
                  <a:cubicBezTo>
                    <a:pt x="45533" y="51336"/>
                    <a:pt x="50998" y="42827"/>
                    <a:pt x="51214" y="36511"/>
                  </a:cubicBezTo>
                  <a:cubicBezTo>
                    <a:pt x="51454" y="29484"/>
                    <a:pt x="56905" y="20189"/>
                    <a:pt x="52760" y="12103"/>
                  </a:cubicBezTo>
                  <a:cubicBezTo>
                    <a:pt x="48617" y="4015"/>
                    <a:pt x="39001" y="1269"/>
                    <a:pt x="39001" y="1269"/>
                  </a:cubicBezTo>
                  <a:cubicBezTo>
                    <a:pt x="36352" y="395"/>
                    <a:pt x="33727" y="1"/>
                    <a:pt x="31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5"/>
            <p:cNvSpPr/>
            <p:nvPr/>
          </p:nvSpPr>
          <p:spPr>
            <a:xfrm>
              <a:off x="2052050" y="2213600"/>
              <a:ext cx="1076475" cy="1278925"/>
            </a:xfrm>
            <a:custGeom>
              <a:avLst/>
              <a:gdLst/>
              <a:ahLst/>
              <a:cxnLst/>
              <a:rect l="l" t="t" r="r" b="b"/>
              <a:pathLst>
                <a:path w="43059" h="51157" extrusionOk="0">
                  <a:moveTo>
                    <a:pt x="31171" y="1"/>
                  </a:moveTo>
                  <a:cubicBezTo>
                    <a:pt x="16762" y="1"/>
                    <a:pt x="4537" y="12547"/>
                    <a:pt x="2453" y="22734"/>
                  </a:cubicBezTo>
                  <a:cubicBezTo>
                    <a:pt x="1" y="34728"/>
                    <a:pt x="10979" y="48725"/>
                    <a:pt x="27610" y="50999"/>
                  </a:cubicBezTo>
                  <a:cubicBezTo>
                    <a:pt x="28066" y="51062"/>
                    <a:pt x="28512" y="51111"/>
                    <a:pt x="28954" y="51157"/>
                  </a:cubicBezTo>
                  <a:cubicBezTo>
                    <a:pt x="17845" y="45983"/>
                    <a:pt x="11306" y="35194"/>
                    <a:pt x="13256" y="25663"/>
                  </a:cubicBezTo>
                  <a:cubicBezTo>
                    <a:pt x="15339" y="15477"/>
                    <a:pt x="27566" y="2937"/>
                    <a:pt x="41974" y="2937"/>
                  </a:cubicBezTo>
                  <a:cubicBezTo>
                    <a:pt x="42334" y="2937"/>
                    <a:pt x="42696" y="2945"/>
                    <a:pt x="43058" y="2960"/>
                  </a:cubicBezTo>
                  <a:cubicBezTo>
                    <a:pt x="40743" y="1768"/>
                    <a:pt x="39001" y="1269"/>
                    <a:pt x="39001" y="1269"/>
                  </a:cubicBezTo>
                  <a:cubicBezTo>
                    <a:pt x="36352" y="395"/>
                    <a:pt x="33727" y="1"/>
                    <a:pt x="31171" y="1"/>
                  </a:cubicBezTo>
                  <a:close/>
                </a:path>
              </a:pathLst>
            </a:custGeom>
            <a:solidFill>
              <a:srgbClr val="E97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5"/>
            <p:cNvSpPr/>
            <p:nvPr/>
          </p:nvSpPr>
          <p:spPr>
            <a:xfrm>
              <a:off x="1448700" y="1889150"/>
              <a:ext cx="1688300" cy="1549800"/>
            </a:xfrm>
            <a:custGeom>
              <a:avLst/>
              <a:gdLst/>
              <a:ahLst/>
              <a:cxnLst/>
              <a:rect l="l" t="t" r="r" b="b"/>
              <a:pathLst>
                <a:path w="67532" h="61992" extrusionOk="0">
                  <a:moveTo>
                    <a:pt x="46562" y="1"/>
                  </a:moveTo>
                  <a:cubicBezTo>
                    <a:pt x="44957" y="1"/>
                    <a:pt x="43239" y="170"/>
                    <a:pt x="41395" y="538"/>
                  </a:cubicBezTo>
                  <a:cubicBezTo>
                    <a:pt x="23674" y="4069"/>
                    <a:pt x="18256" y="16556"/>
                    <a:pt x="16163" y="22221"/>
                  </a:cubicBezTo>
                  <a:cubicBezTo>
                    <a:pt x="14070" y="27886"/>
                    <a:pt x="3367" y="29553"/>
                    <a:pt x="1684" y="40924"/>
                  </a:cubicBezTo>
                  <a:cubicBezTo>
                    <a:pt x="0" y="52297"/>
                    <a:pt x="8461" y="56626"/>
                    <a:pt x="9587" y="57409"/>
                  </a:cubicBezTo>
                  <a:cubicBezTo>
                    <a:pt x="15475" y="61503"/>
                    <a:pt x="23038" y="61992"/>
                    <a:pt x="23038" y="61992"/>
                  </a:cubicBezTo>
                  <a:cubicBezTo>
                    <a:pt x="33776" y="61989"/>
                    <a:pt x="40207" y="55833"/>
                    <a:pt x="35423" y="42651"/>
                  </a:cubicBezTo>
                  <a:cubicBezTo>
                    <a:pt x="32918" y="35750"/>
                    <a:pt x="39724" y="27844"/>
                    <a:pt x="46938" y="27844"/>
                  </a:cubicBezTo>
                  <a:cubicBezTo>
                    <a:pt x="47059" y="27844"/>
                    <a:pt x="47180" y="27846"/>
                    <a:pt x="47301" y="27850"/>
                  </a:cubicBezTo>
                  <a:cubicBezTo>
                    <a:pt x="48144" y="27882"/>
                    <a:pt x="48935" y="27898"/>
                    <a:pt x="49679" y="27898"/>
                  </a:cubicBezTo>
                  <a:cubicBezTo>
                    <a:pt x="58380" y="27898"/>
                    <a:pt x="60611" y="25692"/>
                    <a:pt x="63929" y="19642"/>
                  </a:cubicBezTo>
                  <a:cubicBezTo>
                    <a:pt x="67531" y="13074"/>
                    <a:pt x="62976" y="7702"/>
                    <a:pt x="62976" y="7702"/>
                  </a:cubicBezTo>
                  <a:cubicBezTo>
                    <a:pt x="58923" y="3548"/>
                    <a:pt x="53922" y="1"/>
                    <a:pt x="46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5"/>
            <p:cNvSpPr/>
            <p:nvPr/>
          </p:nvSpPr>
          <p:spPr>
            <a:xfrm>
              <a:off x="1485525" y="4373925"/>
              <a:ext cx="996325" cy="730250"/>
            </a:xfrm>
            <a:custGeom>
              <a:avLst/>
              <a:gdLst/>
              <a:ahLst/>
              <a:cxnLst/>
              <a:rect l="l" t="t" r="r" b="b"/>
              <a:pathLst>
                <a:path w="39853" h="29210" extrusionOk="0">
                  <a:moveTo>
                    <a:pt x="22365" y="1"/>
                  </a:moveTo>
                  <a:cubicBezTo>
                    <a:pt x="22222" y="1"/>
                    <a:pt x="22127" y="53"/>
                    <a:pt x="22088" y="165"/>
                  </a:cubicBezTo>
                  <a:cubicBezTo>
                    <a:pt x="21421" y="2053"/>
                    <a:pt x="25184" y="7394"/>
                    <a:pt x="26345" y="9600"/>
                  </a:cubicBezTo>
                  <a:cubicBezTo>
                    <a:pt x="26591" y="10066"/>
                    <a:pt x="25720" y="10235"/>
                    <a:pt x="24196" y="10235"/>
                  </a:cubicBezTo>
                  <a:cubicBezTo>
                    <a:pt x="20254" y="10235"/>
                    <a:pt x="11944" y="9110"/>
                    <a:pt x="7265" y="9110"/>
                  </a:cubicBezTo>
                  <a:cubicBezTo>
                    <a:pt x="5207" y="9110"/>
                    <a:pt x="3852" y="9328"/>
                    <a:pt x="3880" y="9954"/>
                  </a:cubicBezTo>
                  <a:cubicBezTo>
                    <a:pt x="3995" y="12556"/>
                    <a:pt x="15690" y="13875"/>
                    <a:pt x="15690" y="13875"/>
                  </a:cubicBezTo>
                  <a:cubicBezTo>
                    <a:pt x="15690" y="13875"/>
                    <a:pt x="12422" y="13694"/>
                    <a:pt x="8933" y="13694"/>
                  </a:cubicBezTo>
                  <a:cubicBezTo>
                    <a:pt x="4634" y="13694"/>
                    <a:pt x="1" y="13969"/>
                    <a:pt x="735" y="15193"/>
                  </a:cubicBezTo>
                  <a:cubicBezTo>
                    <a:pt x="2064" y="17413"/>
                    <a:pt x="14498" y="17985"/>
                    <a:pt x="14498" y="17985"/>
                  </a:cubicBezTo>
                  <a:cubicBezTo>
                    <a:pt x="14498" y="17985"/>
                    <a:pt x="3783" y="19016"/>
                    <a:pt x="4484" y="20696"/>
                  </a:cubicBezTo>
                  <a:cubicBezTo>
                    <a:pt x="5122" y="22227"/>
                    <a:pt x="13879" y="22294"/>
                    <a:pt x="15418" y="22294"/>
                  </a:cubicBezTo>
                  <a:cubicBezTo>
                    <a:pt x="15567" y="22294"/>
                    <a:pt x="15649" y="22294"/>
                    <a:pt x="15649" y="22294"/>
                  </a:cubicBezTo>
                  <a:lnTo>
                    <a:pt x="15649" y="22294"/>
                  </a:lnTo>
                  <a:cubicBezTo>
                    <a:pt x="15649" y="22294"/>
                    <a:pt x="5270" y="23354"/>
                    <a:pt x="7336" y="24826"/>
                  </a:cubicBezTo>
                  <a:cubicBezTo>
                    <a:pt x="9080" y="26068"/>
                    <a:pt x="27717" y="29209"/>
                    <a:pt x="34896" y="29209"/>
                  </a:cubicBezTo>
                  <a:cubicBezTo>
                    <a:pt x="36225" y="29209"/>
                    <a:pt x="37162" y="29102"/>
                    <a:pt x="37525" y="28854"/>
                  </a:cubicBezTo>
                  <a:cubicBezTo>
                    <a:pt x="39852" y="27271"/>
                    <a:pt x="39189" y="13284"/>
                    <a:pt x="39189" y="13284"/>
                  </a:cubicBezTo>
                  <a:cubicBezTo>
                    <a:pt x="39189" y="13284"/>
                    <a:pt x="24641" y="1"/>
                    <a:pt x="2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5"/>
            <p:cNvSpPr/>
            <p:nvPr/>
          </p:nvSpPr>
          <p:spPr>
            <a:xfrm>
              <a:off x="2317525" y="3105075"/>
              <a:ext cx="3067700" cy="2194875"/>
            </a:xfrm>
            <a:custGeom>
              <a:avLst/>
              <a:gdLst/>
              <a:ahLst/>
              <a:cxnLst/>
              <a:rect l="l" t="t" r="r" b="b"/>
              <a:pathLst>
                <a:path w="122708" h="87795" extrusionOk="0">
                  <a:moveTo>
                    <a:pt x="91804" y="1"/>
                  </a:moveTo>
                  <a:cubicBezTo>
                    <a:pt x="86893" y="1"/>
                    <a:pt x="80619" y="1926"/>
                    <a:pt x="75451" y="9776"/>
                  </a:cubicBezTo>
                  <a:cubicBezTo>
                    <a:pt x="65309" y="25183"/>
                    <a:pt x="54727" y="59802"/>
                    <a:pt x="54727" y="59802"/>
                  </a:cubicBezTo>
                  <a:cubicBezTo>
                    <a:pt x="54727" y="59802"/>
                    <a:pt x="3958" y="61896"/>
                    <a:pt x="4040" y="63736"/>
                  </a:cubicBezTo>
                  <a:cubicBezTo>
                    <a:pt x="4122" y="65576"/>
                    <a:pt x="1" y="80350"/>
                    <a:pt x="2983" y="81750"/>
                  </a:cubicBezTo>
                  <a:cubicBezTo>
                    <a:pt x="4929" y="82663"/>
                    <a:pt x="33520" y="87795"/>
                    <a:pt x="55120" y="87795"/>
                  </a:cubicBezTo>
                  <a:cubicBezTo>
                    <a:pt x="66636" y="87795"/>
                    <a:pt x="76165" y="86336"/>
                    <a:pt x="78608" y="82001"/>
                  </a:cubicBezTo>
                  <a:cubicBezTo>
                    <a:pt x="85636" y="69537"/>
                    <a:pt x="122708" y="9675"/>
                    <a:pt x="99994" y="1784"/>
                  </a:cubicBezTo>
                  <a:cubicBezTo>
                    <a:pt x="99994" y="1784"/>
                    <a:pt x="96530" y="1"/>
                    <a:pt x="91804" y="1"/>
                  </a:cubicBezTo>
                  <a:close/>
                </a:path>
              </a:pathLst>
            </a:custGeom>
            <a:solidFill>
              <a:srgbClr val="61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5"/>
            <p:cNvSpPr/>
            <p:nvPr/>
          </p:nvSpPr>
          <p:spPr>
            <a:xfrm>
              <a:off x="3547550" y="3781700"/>
              <a:ext cx="443950" cy="389475"/>
            </a:xfrm>
            <a:custGeom>
              <a:avLst/>
              <a:gdLst/>
              <a:ahLst/>
              <a:cxnLst/>
              <a:rect l="l" t="t" r="r" b="b"/>
              <a:pathLst>
                <a:path w="17758" h="15579" extrusionOk="0">
                  <a:moveTo>
                    <a:pt x="3247" y="1"/>
                  </a:moveTo>
                  <a:cubicBezTo>
                    <a:pt x="2675" y="1"/>
                    <a:pt x="1216" y="3270"/>
                    <a:pt x="0" y="6259"/>
                  </a:cubicBezTo>
                  <a:cubicBezTo>
                    <a:pt x="3306" y="7466"/>
                    <a:pt x="6394" y="10285"/>
                    <a:pt x="8144" y="12967"/>
                  </a:cubicBezTo>
                  <a:cubicBezTo>
                    <a:pt x="8683" y="13795"/>
                    <a:pt x="9147" y="14669"/>
                    <a:pt x="9532" y="15579"/>
                  </a:cubicBezTo>
                  <a:cubicBezTo>
                    <a:pt x="13203" y="13255"/>
                    <a:pt x="17156" y="10385"/>
                    <a:pt x="17530" y="9665"/>
                  </a:cubicBezTo>
                  <a:cubicBezTo>
                    <a:pt x="17727" y="9285"/>
                    <a:pt x="17389" y="9152"/>
                    <a:pt x="16817" y="9152"/>
                  </a:cubicBezTo>
                  <a:cubicBezTo>
                    <a:pt x="15467" y="9152"/>
                    <a:pt x="12812" y="9895"/>
                    <a:pt x="12812" y="9895"/>
                  </a:cubicBezTo>
                  <a:cubicBezTo>
                    <a:pt x="12812" y="9895"/>
                    <a:pt x="17758" y="6440"/>
                    <a:pt x="17655" y="5395"/>
                  </a:cubicBezTo>
                  <a:cubicBezTo>
                    <a:pt x="17640" y="5242"/>
                    <a:pt x="17512" y="5176"/>
                    <a:pt x="17304" y="5176"/>
                  </a:cubicBezTo>
                  <a:cubicBezTo>
                    <a:pt x="16098" y="5176"/>
                    <a:pt x="12214" y="7377"/>
                    <a:pt x="12214" y="7377"/>
                  </a:cubicBezTo>
                  <a:cubicBezTo>
                    <a:pt x="12214" y="7377"/>
                    <a:pt x="16866" y="4041"/>
                    <a:pt x="16940" y="2562"/>
                  </a:cubicBezTo>
                  <a:cubicBezTo>
                    <a:pt x="16949" y="2385"/>
                    <a:pt x="16846" y="2307"/>
                    <a:pt x="16657" y="2307"/>
                  </a:cubicBezTo>
                  <a:cubicBezTo>
                    <a:pt x="15274" y="2307"/>
                    <a:pt x="9294" y="6521"/>
                    <a:pt x="9294" y="6521"/>
                  </a:cubicBezTo>
                  <a:cubicBezTo>
                    <a:pt x="9294" y="6521"/>
                    <a:pt x="14350" y="2123"/>
                    <a:pt x="13690" y="747"/>
                  </a:cubicBezTo>
                  <a:cubicBezTo>
                    <a:pt x="13638" y="638"/>
                    <a:pt x="13531" y="588"/>
                    <a:pt x="13379" y="588"/>
                  </a:cubicBezTo>
                  <a:cubicBezTo>
                    <a:pt x="11774" y="588"/>
                    <a:pt x="5119" y="6157"/>
                    <a:pt x="3936" y="6157"/>
                  </a:cubicBezTo>
                  <a:cubicBezTo>
                    <a:pt x="3819" y="6157"/>
                    <a:pt x="3756" y="6103"/>
                    <a:pt x="3755" y="5985"/>
                  </a:cubicBezTo>
                  <a:cubicBezTo>
                    <a:pt x="3744" y="4555"/>
                    <a:pt x="4212" y="851"/>
                    <a:pt x="3344" y="40"/>
                  </a:cubicBezTo>
                  <a:cubicBezTo>
                    <a:pt x="3316" y="14"/>
                    <a:pt x="3283" y="1"/>
                    <a:pt x="3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55"/>
          <p:cNvGrpSpPr/>
          <p:nvPr/>
        </p:nvGrpSpPr>
        <p:grpSpPr>
          <a:xfrm rot="1549673">
            <a:off x="6896440" y="1730133"/>
            <a:ext cx="528911" cy="522393"/>
            <a:chOff x="3799625" y="1148000"/>
            <a:chExt cx="1217277" cy="1202274"/>
          </a:xfrm>
        </p:grpSpPr>
        <p:sp>
          <p:nvSpPr>
            <p:cNvPr id="2560" name="Google Shape;2560;p55"/>
            <p:cNvSpPr/>
            <p:nvPr/>
          </p:nvSpPr>
          <p:spPr>
            <a:xfrm>
              <a:off x="4255741" y="2196578"/>
              <a:ext cx="392835" cy="153696"/>
            </a:xfrm>
            <a:custGeom>
              <a:avLst/>
              <a:gdLst/>
              <a:ahLst/>
              <a:cxnLst/>
              <a:rect l="l" t="t" r="r" b="b"/>
              <a:pathLst>
                <a:path w="8705" h="3406" extrusionOk="0">
                  <a:moveTo>
                    <a:pt x="8628" y="1"/>
                  </a:moveTo>
                  <a:cubicBezTo>
                    <a:pt x="8526" y="1"/>
                    <a:pt x="8289" y="548"/>
                    <a:pt x="7673" y="1200"/>
                  </a:cubicBezTo>
                  <a:cubicBezTo>
                    <a:pt x="7054" y="1869"/>
                    <a:pt x="5944" y="2632"/>
                    <a:pt x="4564" y="2761"/>
                  </a:cubicBezTo>
                  <a:cubicBezTo>
                    <a:pt x="4435" y="2772"/>
                    <a:pt x="4307" y="2778"/>
                    <a:pt x="4180" y="2778"/>
                  </a:cubicBezTo>
                  <a:cubicBezTo>
                    <a:pt x="2958" y="2778"/>
                    <a:pt x="1886" y="2277"/>
                    <a:pt x="1227" y="1780"/>
                  </a:cubicBezTo>
                  <a:cubicBezTo>
                    <a:pt x="517" y="1258"/>
                    <a:pt x="185" y="772"/>
                    <a:pt x="78" y="772"/>
                  </a:cubicBezTo>
                  <a:cubicBezTo>
                    <a:pt x="73" y="772"/>
                    <a:pt x="68" y="773"/>
                    <a:pt x="63" y="776"/>
                  </a:cubicBezTo>
                  <a:cubicBezTo>
                    <a:pt x="0" y="804"/>
                    <a:pt x="198" y="1423"/>
                    <a:pt x="942" y="2123"/>
                  </a:cubicBezTo>
                  <a:cubicBezTo>
                    <a:pt x="1601" y="2755"/>
                    <a:pt x="2796" y="3405"/>
                    <a:pt x="4220" y="3405"/>
                  </a:cubicBezTo>
                  <a:cubicBezTo>
                    <a:pt x="4352" y="3405"/>
                    <a:pt x="4485" y="3400"/>
                    <a:pt x="4620" y="3388"/>
                  </a:cubicBezTo>
                  <a:cubicBezTo>
                    <a:pt x="6219" y="3237"/>
                    <a:pt x="7430" y="2294"/>
                    <a:pt x="8013" y="1486"/>
                  </a:cubicBezTo>
                  <a:cubicBezTo>
                    <a:pt x="8621" y="664"/>
                    <a:pt x="8705" y="20"/>
                    <a:pt x="8638" y="3"/>
                  </a:cubicBezTo>
                  <a:cubicBezTo>
                    <a:pt x="8635" y="2"/>
                    <a:pt x="8631" y="1"/>
                    <a:pt x="8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5"/>
            <p:cNvSpPr/>
            <p:nvPr/>
          </p:nvSpPr>
          <p:spPr>
            <a:xfrm>
              <a:off x="3799625" y="1148000"/>
              <a:ext cx="212600" cy="118600"/>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5"/>
            <p:cNvSpPr/>
            <p:nvPr/>
          </p:nvSpPr>
          <p:spPr>
            <a:xfrm>
              <a:off x="3869548" y="1594694"/>
              <a:ext cx="287101" cy="122496"/>
            </a:xfrm>
            <a:custGeom>
              <a:avLst/>
              <a:gdLst/>
              <a:ahLst/>
              <a:cxnLst/>
              <a:rect l="l" t="t" r="r" b="b"/>
              <a:pathLst>
                <a:path w="9079" h="3874" extrusionOk="0">
                  <a:moveTo>
                    <a:pt x="193" y="1"/>
                  </a:moveTo>
                  <a:cubicBezTo>
                    <a:pt x="175" y="1"/>
                    <a:pt x="158" y="5"/>
                    <a:pt x="143" y="14"/>
                  </a:cubicBezTo>
                  <a:cubicBezTo>
                    <a:pt x="1" y="90"/>
                    <a:pt x="126" y="705"/>
                    <a:pt x="718" y="1500"/>
                  </a:cubicBezTo>
                  <a:cubicBezTo>
                    <a:pt x="1296" y="2288"/>
                    <a:pt x="2406" y="3218"/>
                    <a:pt x="3899" y="3640"/>
                  </a:cubicBezTo>
                  <a:cubicBezTo>
                    <a:pt x="4482" y="3805"/>
                    <a:pt x="5056" y="3873"/>
                    <a:pt x="5593" y="3873"/>
                  </a:cubicBezTo>
                  <a:cubicBezTo>
                    <a:pt x="6430" y="3873"/>
                    <a:pt x="7177" y="3707"/>
                    <a:pt x="7729" y="3483"/>
                  </a:cubicBezTo>
                  <a:cubicBezTo>
                    <a:pt x="8650" y="3115"/>
                    <a:pt x="9078" y="2656"/>
                    <a:pt x="8998" y="2517"/>
                  </a:cubicBezTo>
                  <a:cubicBezTo>
                    <a:pt x="8971" y="2466"/>
                    <a:pt x="8899" y="2446"/>
                    <a:pt x="8788" y="2446"/>
                  </a:cubicBezTo>
                  <a:cubicBezTo>
                    <a:pt x="8540" y="2446"/>
                    <a:pt x="8093" y="2545"/>
                    <a:pt x="7501" y="2622"/>
                  </a:cubicBezTo>
                  <a:cubicBezTo>
                    <a:pt x="7153" y="2670"/>
                    <a:pt x="6749" y="2704"/>
                    <a:pt x="6310" y="2704"/>
                  </a:cubicBezTo>
                  <a:cubicBezTo>
                    <a:pt x="5674" y="2704"/>
                    <a:pt x="4963" y="2633"/>
                    <a:pt x="4242" y="2429"/>
                  </a:cubicBezTo>
                  <a:cubicBezTo>
                    <a:pt x="3021" y="2085"/>
                    <a:pt x="2028" y="1432"/>
                    <a:pt x="1362" y="888"/>
                  </a:cubicBezTo>
                  <a:cubicBezTo>
                    <a:pt x="753" y="394"/>
                    <a:pt x="376"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5"/>
            <p:cNvSpPr/>
            <p:nvPr/>
          </p:nvSpPr>
          <p:spPr>
            <a:xfrm rot="-274">
              <a:off x="4519435" y="1389839"/>
              <a:ext cx="497456" cy="263411"/>
            </a:xfrm>
            <a:custGeom>
              <a:avLst/>
              <a:gdLst/>
              <a:ahLst/>
              <a:cxnLst/>
              <a:rect l="l" t="t" r="r" b="b"/>
              <a:pathLst>
                <a:path w="15883" h="8411" extrusionOk="0">
                  <a:moveTo>
                    <a:pt x="15722" y="1"/>
                  </a:moveTo>
                  <a:cubicBezTo>
                    <a:pt x="15529" y="1"/>
                    <a:pt x="15129" y="990"/>
                    <a:pt x="14164" y="2300"/>
                  </a:cubicBezTo>
                  <a:cubicBezTo>
                    <a:pt x="13186" y="3644"/>
                    <a:pt x="11497" y="5299"/>
                    <a:pt x="9187" y="6302"/>
                  </a:cubicBezTo>
                  <a:cubicBezTo>
                    <a:pt x="7351" y="7097"/>
                    <a:pt x="5483" y="7341"/>
                    <a:pt x="3958" y="7341"/>
                  </a:cubicBezTo>
                  <a:cubicBezTo>
                    <a:pt x="3562" y="7341"/>
                    <a:pt x="3189" y="7324"/>
                    <a:pt x="2846" y="7297"/>
                  </a:cubicBezTo>
                  <a:cubicBezTo>
                    <a:pt x="1537" y="7197"/>
                    <a:pt x="617" y="6992"/>
                    <a:pt x="243" y="6992"/>
                  </a:cubicBezTo>
                  <a:cubicBezTo>
                    <a:pt x="137" y="6992"/>
                    <a:pt x="75" y="7009"/>
                    <a:pt x="61" y="7049"/>
                  </a:cubicBezTo>
                  <a:cubicBezTo>
                    <a:pt x="0" y="7188"/>
                    <a:pt x="949" y="7805"/>
                    <a:pt x="2722" y="8178"/>
                  </a:cubicBezTo>
                  <a:cubicBezTo>
                    <a:pt x="3377" y="8319"/>
                    <a:pt x="4157" y="8411"/>
                    <a:pt x="5012" y="8411"/>
                  </a:cubicBezTo>
                  <a:cubicBezTo>
                    <a:pt x="6436" y="8411"/>
                    <a:pt x="8070" y="8157"/>
                    <a:pt x="9688" y="7457"/>
                  </a:cubicBezTo>
                  <a:cubicBezTo>
                    <a:pt x="12280" y="6333"/>
                    <a:pt x="14058" y="4362"/>
                    <a:pt x="14912" y="2781"/>
                  </a:cubicBezTo>
                  <a:cubicBezTo>
                    <a:pt x="15791" y="1182"/>
                    <a:pt x="15882" y="39"/>
                    <a:pt x="15739" y="3"/>
                  </a:cubicBezTo>
                  <a:cubicBezTo>
                    <a:pt x="15734" y="2"/>
                    <a:pt x="15728" y="1"/>
                    <a:pt x="15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5"/>
            <p:cNvSpPr/>
            <p:nvPr/>
          </p:nvSpPr>
          <p:spPr>
            <a:xfrm>
              <a:off x="4321453" y="1721152"/>
              <a:ext cx="203421" cy="387325"/>
            </a:xfrm>
            <a:custGeom>
              <a:avLst/>
              <a:gdLst/>
              <a:ahLst/>
              <a:cxnLst/>
              <a:rect l="l" t="t" r="r" b="b"/>
              <a:pathLst>
                <a:path w="7351" h="13998" extrusionOk="0">
                  <a:moveTo>
                    <a:pt x="1118" y="0"/>
                  </a:moveTo>
                  <a:lnTo>
                    <a:pt x="1567" y="621"/>
                  </a:lnTo>
                  <a:cubicBezTo>
                    <a:pt x="1693" y="3768"/>
                    <a:pt x="381" y="6797"/>
                    <a:pt x="120" y="9936"/>
                  </a:cubicBezTo>
                  <a:cubicBezTo>
                    <a:pt x="1" y="11353"/>
                    <a:pt x="256" y="13047"/>
                    <a:pt x="1518" y="13702"/>
                  </a:cubicBezTo>
                  <a:cubicBezTo>
                    <a:pt x="1977" y="13940"/>
                    <a:pt x="2507" y="13998"/>
                    <a:pt x="3026" y="13998"/>
                  </a:cubicBezTo>
                  <a:cubicBezTo>
                    <a:pt x="3053" y="13998"/>
                    <a:pt x="3080" y="13997"/>
                    <a:pt x="3107" y="13997"/>
                  </a:cubicBezTo>
                  <a:cubicBezTo>
                    <a:pt x="4605" y="13980"/>
                    <a:pt x="6353" y="13446"/>
                    <a:pt x="6857" y="11857"/>
                  </a:cubicBezTo>
                  <a:cubicBezTo>
                    <a:pt x="7351" y="10305"/>
                    <a:pt x="6354" y="7894"/>
                    <a:pt x="5684" y="6213"/>
                  </a:cubicBezTo>
                  <a:cubicBezTo>
                    <a:pt x="4659" y="4251"/>
                    <a:pt x="3465" y="2400"/>
                    <a:pt x="2204" y="586"/>
                  </a:cubicBezTo>
                  <a:cubicBezTo>
                    <a:pt x="1869" y="345"/>
                    <a:pt x="1503" y="148"/>
                    <a:pt x="111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5" name="Google Shape;2565;p55"/>
          <p:cNvSpPr/>
          <p:nvPr/>
        </p:nvSpPr>
        <p:spPr>
          <a:xfrm rot="-210583" flipH="1">
            <a:off x="7355760" y="1745207"/>
            <a:ext cx="92378" cy="51533"/>
          </a:xfrm>
          <a:custGeom>
            <a:avLst/>
            <a:gdLst/>
            <a:ahLst/>
            <a:cxnLst/>
            <a:rect l="l" t="t" r="r" b="b"/>
            <a:pathLst>
              <a:path w="8504" h="4744" extrusionOk="0">
                <a:moveTo>
                  <a:pt x="5698" y="0"/>
                </a:moveTo>
                <a:cubicBezTo>
                  <a:pt x="4979" y="0"/>
                  <a:pt x="4157" y="110"/>
                  <a:pt x="3306" y="426"/>
                </a:cubicBezTo>
                <a:cubicBezTo>
                  <a:pt x="1827" y="982"/>
                  <a:pt x="788" y="2101"/>
                  <a:pt x="402" y="3063"/>
                </a:cubicBezTo>
                <a:cubicBezTo>
                  <a:pt x="0" y="4038"/>
                  <a:pt x="182" y="4706"/>
                  <a:pt x="422" y="4739"/>
                </a:cubicBezTo>
                <a:cubicBezTo>
                  <a:pt x="435" y="4742"/>
                  <a:pt x="449" y="4743"/>
                  <a:pt x="462" y="4743"/>
                </a:cubicBezTo>
                <a:cubicBezTo>
                  <a:pt x="719" y="4743"/>
                  <a:pt x="1011" y="4291"/>
                  <a:pt x="1530" y="3778"/>
                </a:cubicBezTo>
                <a:cubicBezTo>
                  <a:pt x="2066" y="3232"/>
                  <a:pt x="2906" y="2597"/>
                  <a:pt x="3975" y="2193"/>
                </a:cubicBezTo>
                <a:cubicBezTo>
                  <a:pt x="5062" y="1783"/>
                  <a:pt x="6185" y="1624"/>
                  <a:pt x="7034" y="1469"/>
                </a:cubicBezTo>
                <a:cubicBezTo>
                  <a:pt x="7883" y="1317"/>
                  <a:pt x="8453" y="1155"/>
                  <a:pt x="8478" y="891"/>
                </a:cubicBezTo>
                <a:cubicBezTo>
                  <a:pt x="8504" y="637"/>
                  <a:pt x="7984" y="328"/>
                  <a:pt x="7059" y="135"/>
                </a:cubicBezTo>
                <a:cubicBezTo>
                  <a:pt x="6678" y="57"/>
                  <a:pt x="6215" y="0"/>
                  <a:pt x="5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6" name="Google Shape;2566;p55"/>
          <p:cNvGrpSpPr/>
          <p:nvPr/>
        </p:nvGrpSpPr>
        <p:grpSpPr>
          <a:xfrm rot="726850" flipH="1">
            <a:off x="6598514" y="2758912"/>
            <a:ext cx="546864" cy="434080"/>
            <a:chOff x="4441200" y="2039200"/>
            <a:chExt cx="603075" cy="478750"/>
          </a:xfrm>
        </p:grpSpPr>
        <p:sp>
          <p:nvSpPr>
            <p:cNvPr id="2567" name="Google Shape;2567;p55"/>
            <p:cNvSpPr/>
            <p:nvPr/>
          </p:nvSpPr>
          <p:spPr>
            <a:xfrm>
              <a:off x="4643750" y="2221500"/>
              <a:ext cx="96750" cy="152175"/>
            </a:xfrm>
            <a:custGeom>
              <a:avLst/>
              <a:gdLst/>
              <a:ahLst/>
              <a:cxnLst/>
              <a:rect l="l" t="t" r="r" b="b"/>
              <a:pathLst>
                <a:path w="3870" h="6087" extrusionOk="0">
                  <a:moveTo>
                    <a:pt x="2163" y="1"/>
                  </a:moveTo>
                  <a:lnTo>
                    <a:pt x="2145" y="57"/>
                  </a:lnTo>
                  <a:cubicBezTo>
                    <a:pt x="1809" y="801"/>
                    <a:pt x="1418" y="1520"/>
                    <a:pt x="972" y="2203"/>
                  </a:cubicBezTo>
                  <a:cubicBezTo>
                    <a:pt x="716" y="2598"/>
                    <a:pt x="439" y="2985"/>
                    <a:pt x="260" y="3419"/>
                  </a:cubicBezTo>
                  <a:cubicBezTo>
                    <a:pt x="79" y="3854"/>
                    <a:pt x="1" y="4351"/>
                    <a:pt x="156" y="4795"/>
                  </a:cubicBezTo>
                  <a:cubicBezTo>
                    <a:pt x="232" y="5018"/>
                    <a:pt x="366" y="5219"/>
                    <a:pt x="512" y="5405"/>
                  </a:cubicBezTo>
                  <a:cubicBezTo>
                    <a:pt x="780" y="5742"/>
                    <a:pt x="1137" y="6055"/>
                    <a:pt x="1567" y="6084"/>
                  </a:cubicBezTo>
                  <a:cubicBezTo>
                    <a:pt x="1592" y="6086"/>
                    <a:pt x="1616" y="6087"/>
                    <a:pt x="1641" y="6087"/>
                  </a:cubicBezTo>
                  <a:cubicBezTo>
                    <a:pt x="1867" y="6087"/>
                    <a:pt x="2089" y="6012"/>
                    <a:pt x="2302" y="5932"/>
                  </a:cubicBezTo>
                  <a:cubicBezTo>
                    <a:pt x="2777" y="5752"/>
                    <a:pt x="3262" y="5516"/>
                    <a:pt x="3546" y="5096"/>
                  </a:cubicBezTo>
                  <a:cubicBezTo>
                    <a:pt x="3824" y="4688"/>
                    <a:pt x="3870" y="4165"/>
                    <a:pt x="3841" y="3671"/>
                  </a:cubicBezTo>
                  <a:cubicBezTo>
                    <a:pt x="3761" y="2297"/>
                    <a:pt x="3150" y="959"/>
                    <a:pt x="2163"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5"/>
            <p:cNvSpPr/>
            <p:nvPr/>
          </p:nvSpPr>
          <p:spPr>
            <a:xfrm>
              <a:off x="4441200" y="2347850"/>
              <a:ext cx="164300" cy="130925"/>
            </a:xfrm>
            <a:custGeom>
              <a:avLst/>
              <a:gdLst/>
              <a:ahLst/>
              <a:cxnLst/>
              <a:rect l="l" t="t" r="r" b="b"/>
              <a:pathLst>
                <a:path w="6572" h="5237" extrusionOk="0">
                  <a:moveTo>
                    <a:pt x="3483" y="0"/>
                  </a:moveTo>
                  <a:cubicBezTo>
                    <a:pt x="3471" y="0"/>
                    <a:pt x="3460" y="0"/>
                    <a:pt x="3448" y="0"/>
                  </a:cubicBezTo>
                  <a:cubicBezTo>
                    <a:pt x="1605" y="6"/>
                    <a:pt x="155" y="645"/>
                    <a:pt x="69" y="2729"/>
                  </a:cubicBezTo>
                  <a:cubicBezTo>
                    <a:pt x="0" y="4349"/>
                    <a:pt x="1808" y="5237"/>
                    <a:pt x="3455" y="5237"/>
                  </a:cubicBezTo>
                  <a:cubicBezTo>
                    <a:pt x="4260" y="5237"/>
                    <a:pt x="5026" y="5025"/>
                    <a:pt x="5516" y="4584"/>
                  </a:cubicBezTo>
                  <a:cubicBezTo>
                    <a:pt x="6187" y="3981"/>
                    <a:pt x="6572" y="3037"/>
                    <a:pt x="6494" y="2135"/>
                  </a:cubicBezTo>
                  <a:cubicBezTo>
                    <a:pt x="6333" y="294"/>
                    <a:pt x="5022" y="0"/>
                    <a:pt x="348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5"/>
            <p:cNvSpPr/>
            <p:nvPr/>
          </p:nvSpPr>
          <p:spPr>
            <a:xfrm>
              <a:off x="4799500" y="2351850"/>
              <a:ext cx="244775" cy="166100"/>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5"/>
            <p:cNvSpPr/>
            <p:nvPr/>
          </p:nvSpPr>
          <p:spPr>
            <a:xfrm>
              <a:off x="4550350" y="2221700"/>
              <a:ext cx="48475" cy="85500"/>
            </a:xfrm>
            <a:custGeom>
              <a:avLst/>
              <a:gdLst/>
              <a:ahLst/>
              <a:cxnLst/>
              <a:rect l="l" t="t" r="r" b="b"/>
              <a:pathLst>
                <a:path w="1939" h="3420" extrusionOk="0">
                  <a:moveTo>
                    <a:pt x="913" y="1"/>
                  </a:moveTo>
                  <a:cubicBezTo>
                    <a:pt x="905" y="1"/>
                    <a:pt x="896" y="1"/>
                    <a:pt x="888" y="1"/>
                  </a:cubicBezTo>
                  <a:cubicBezTo>
                    <a:pt x="377" y="26"/>
                    <a:pt x="1" y="811"/>
                    <a:pt x="45" y="1755"/>
                  </a:cubicBezTo>
                  <a:cubicBezTo>
                    <a:pt x="90" y="2684"/>
                    <a:pt x="526" y="3419"/>
                    <a:pt x="1026" y="3419"/>
                  </a:cubicBezTo>
                  <a:cubicBezTo>
                    <a:pt x="1034" y="3419"/>
                    <a:pt x="1042" y="3419"/>
                    <a:pt x="1050" y="3419"/>
                  </a:cubicBezTo>
                  <a:cubicBezTo>
                    <a:pt x="1562" y="3396"/>
                    <a:pt x="1938" y="2611"/>
                    <a:pt x="1893" y="1667"/>
                  </a:cubicBezTo>
                  <a:cubicBezTo>
                    <a:pt x="1849" y="738"/>
                    <a:pt x="1412"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5"/>
            <p:cNvSpPr/>
            <p:nvPr/>
          </p:nvSpPr>
          <p:spPr>
            <a:xfrm>
              <a:off x="4817925" y="2233025"/>
              <a:ext cx="49050" cy="85475"/>
            </a:xfrm>
            <a:custGeom>
              <a:avLst/>
              <a:gdLst/>
              <a:ahLst/>
              <a:cxnLst/>
              <a:rect l="l" t="t" r="r" b="b"/>
              <a:pathLst>
                <a:path w="1962" h="3419" extrusionOk="0">
                  <a:moveTo>
                    <a:pt x="1053" y="1"/>
                  </a:moveTo>
                  <a:cubicBezTo>
                    <a:pt x="554" y="1"/>
                    <a:pt x="112" y="730"/>
                    <a:pt x="57" y="1654"/>
                  </a:cubicBezTo>
                  <a:cubicBezTo>
                    <a:pt x="0" y="2596"/>
                    <a:pt x="368" y="3387"/>
                    <a:pt x="878" y="3418"/>
                  </a:cubicBezTo>
                  <a:cubicBezTo>
                    <a:pt x="888" y="3418"/>
                    <a:pt x="898" y="3418"/>
                    <a:pt x="908" y="3418"/>
                  </a:cubicBezTo>
                  <a:cubicBezTo>
                    <a:pt x="1407" y="3418"/>
                    <a:pt x="1849" y="2689"/>
                    <a:pt x="1905" y="1765"/>
                  </a:cubicBezTo>
                  <a:cubicBezTo>
                    <a:pt x="1961" y="821"/>
                    <a:pt x="1593" y="32"/>
                    <a:pt x="1084" y="1"/>
                  </a:cubicBezTo>
                  <a:cubicBezTo>
                    <a:pt x="1073" y="1"/>
                    <a:pt x="1063"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5"/>
            <p:cNvSpPr/>
            <p:nvPr/>
          </p:nvSpPr>
          <p:spPr>
            <a:xfrm>
              <a:off x="4638000" y="2043800"/>
              <a:ext cx="71775" cy="332925"/>
            </a:xfrm>
            <a:custGeom>
              <a:avLst/>
              <a:gdLst/>
              <a:ahLst/>
              <a:cxnLst/>
              <a:rect l="l" t="t" r="r" b="b"/>
              <a:pathLst>
                <a:path w="2871" h="13317" extrusionOk="0">
                  <a:moveTo>
                    <a:pt x="924" y="0"/>
                  </a:moveTo>
                  <a:cubicBezTo>
                    <a:pt x="922" y="0"/>
                    <a:pt x="921" y="1"/>
                    <a:pt x="920" y="1"/>
                  </a:cubicBezTo>
                  <a:cubicBezTo>
                    <a:pt x="842" y="36"/>
                    <a:pt x="1178" y="808"/>
                    <a:pt x="1638" y="2059"/>
                  </a:cubicBezTo>
                  <a:cubicBezTo>
                    <a:pt x="2089" y="3293"/>
                    <a:pt x="2601" y="5129"/>
                    <a:pt x="2012" y="7048"/>
                  </a:cubicBezTo>
                  <a:cubicBezTo>
                    <a:pt x="1734" y="8009"/>
                    <a:pt x="1249" y="8791"/>
                    <a:pt x="697" y="9505"/>
                  </a:cubicBezTo>
                  <a:cubicBezTo>
                    <a:pt x="433" y="9872"/>
                    <a:pt x="187" y="10276"/>
                    <a:pt x="97" y="10714"/>
                  </a:cubicBezTo>
                  <a:cubicBezTo>
                    <a:pt x="0" y="11153"/>
                    <a:pt x="70" y="11567"/>
                    <a:pt x="183" y="11909"/>
                  </a:cubicBezTo>
                  <a:cubicBezTo>
                    <a:pt x="420" y="12607"/>
                    <a:pt x="905" y="13018"/>
                    <a:pt x="1263" y="13179"/>
                  </a:cubicBezTo>
                  <a:cubicBezTo>
                    <a:pt x="1494" y="13287"/>
                    <a:pt x="1670" y="13316"/>
                    <a:pt x="1769" y="13316"/>
                  </a:cubicBezTo>
                  <a:cubicBezTo>
                    <a:pt x="1827" y="13316"/>
                    <a:pt x="1859" y="13306"/>
                    <a:pt x="1860" y="13296"/>
                  </a:cubicBezTo>
                  <a:cubicBezTo>
                    <a:pt x="1871" y="13251"/>
                    <a:pt x="1663" y="13202"/>
                    <a:pt x="1369" y="12995"/>
                  </a:cubicBezTo>
                  <a:cubicBezTo>
                    <a:pt x="1079" y="12797"/>
                    <a:pt x="710" y="12403"/>
                    <a:pt x="551" y="11797"/>
                  </a:cubicBezTo>
                  <a:cubicBezTo>
                    <a:pt x="477" y="11496"/>
                    <a:pt x="443" y="11153"/>
                    <a:pt x="536" y="10817"/>
                  </a:cubicBezTo>
                  <a:cubicBezTo>
                    <a:pt x="624" y="10478"/>
                    <a:pt x="836" y="10148"/>
                    <a:pt x="1101" y="9802"/>
                  </a:cubicBezTo>
                  <a:cubicBezTo>
                    <a:pt x="1660" y="9130"/>
                    <a:pt x="2246" y="8228"/>
                    <a:pt x="2535" y="7201"/>
                  </a:cubicBezTo>
                  <a:cubicBezTo>
                    <a:pt x="2837" y="6176"/>
                    <a:pt x="2870" y="5126"/>
                    <a:pt x="2713" y="4220"/>
                  </a:cubicBezTo>
                  <a:cubicBezTo>
                    <a:pt x="2562" y="3310"/>
                    <a:pt x="2270" y="2538"/>
                    <a:pt x="1996" y="1916"/>
                  </a:cubicBezTo>
                  <a:cubicBezTo>
                    <a:pt x="1443" y="698"/>
                    <a:pt x="996" y="0"/>
                    <a:pt x="9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5"/>
            <p:cNvSpPr/>
            <p:nvPr/>
          </p:nvSpPr>
          <p:spPr>
            <a:xfrm>
              <a:off x="4699175" y="2344375"/>
              <a:ext cx="25400" cy="17200"/>
            </a:xfrm>
            <a:custGeom>
              <a:avLst/>
              <a:gdLst/>
              <a:ahLst/>
              <a:cxnLst/>
              <a:rect l="l" t="t" r="r" b="b"/>
              <a:pathLst>
                <a:path w="1016" h="688" extrusionOk="0">
                  <a:moveTo>
                    <a:pt x="721" y="1"/>
                  </a:moveTo>
                  <a:cubicBezTo>
                    <a:pt x="619" y="1"/>
                    <a:pt x="497" y="31"/>
                    <a:pt x="377" y="100"/>
                  </a:cubicBezTo>
                  <a:cubicBezTo>
                    <a:pt x="112" y="252"/>
                    <a:pt x="1" y="504"/>
                    <a:pt x="98" y="619"/>
                  </a:cubicBezTo>
                  <a:cubicBezTo>
                    <a:pt x="138" y="666"/>
                    <a:pt x="202" y="688"/>
                    <a:pt x="279" y="688"/>
                  </a:cubicBezTo>
                  <a:cubicBezTo>
                    <a:pt x="387" y="688"/>
                    <a:pt x="520" y="646"/>
                    <a:pt x="648" y="574"/>
                  </a:cubicBezTo>
                  <a:cubicBezTo>
                    <a:pt x="865" y="451"/>
                    <a:pt x="1016" y="265"/>
                    <a:pt x="965" y="123"/>
                  </a:cubicBezTo>
                  <a:cubicBezTo>
                    <a:pt x="939" y="46"/>
                    <a:pt x="845" y="1"/>
                    <a:pt x="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5"/>
            <p:cNvSpPr/>
            <p:nvPr/>
          </p:nvSpPr>
          <p:spPr>
            <a:xfrm>
              <a:off x="4459275" y="2039200"/>
              <a:ext cx="153475" cy="79150"/>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5"/>
            <p:cNvSpPr/>
            <p:nvPr/>
          </p:nvSpPr>
          <p:spPr>
            <a:xfrm>
              <a:off x="4630750" y="2354800"/>
              <a:ext cx="144125" cy="78025"/>
            </a:xfrm>
            <a:custGeom>
              <a:avLst/>
              <a:gdLst/>
              <a:ahLst/>
              <a:cxnLst/>
              <a:rect l="l" t="t" r="r" b="b"/>
              <a:pathLst>
                <a:path w="5765" h="3121" extrusionOk="0">
                  <a:moveTo>
                    <a:pt x="5691" y="0"/>
                  </a:moveTo>
                  <a:cubicBezTo>
                    <a:pt x="5610" y="0"/>
                    <a:pt x="5413" y="373"/>
                    <a:pt x="5071" y="913"/>
                  </a:cubicBezTo>
                  <a:cubicBezTo>
                    <a:pt x="4714" y="1460"/>
                    <a:pt x="4139" y="2212"/>
                    <a:pt x="3221" y="2474"/>
                  </a:cubicBezTo>
                  <a:cubicBezTo>
                    <a:pt x="2960" y="2554"/>
                    <a:pt x="2702" y="2588"/>
                    <a:pt x="2454" y="2588"/>
                  </a:cubicBezTo>
                  <a:cubicBezTo>
                    <a:pt x="1827" y="2588"/>
                    <a:pt x="1265" y="2368"/>
                    <a:pt x="896" y="2106"/>
                  </a:cubicBezTo>
                  <a:cubicBezTo>
                    <a:pt x="392" y="1765"/>
                    <a:pt x="159" y="1420"/>
                    <a:pt x="73" y="1420"/>
                  </a:cubicBezTo>
                  <a:cubicBezTo>
                    <a:pt x="69" y="1420"/>
                    <a:pt x="64" y="1422"/>
                    <a:pt x="60" y="1424"/>
                  </a:cubicBezTo>
                  <a:cubicBezTo>
                    <a:pt x="1" y="1447"/>
                    <a:pt x="114" y="1908"/>
                    <a:pt x="658" y="2410"/>
                  </a:cubicBezTo>
                  <a:cubicBezTo>
                    <a:pt x="981" y="2700"/>
                    <a:pt x="1369" y="2911"/>
                    <a:pt x="1789" y="3023"/>
                  </a:cubicBezTo>
                  <a:cubicBezTo>
                    <a:pt x="2034" y="3088"/>
                    <a:pt x="2285" y="3120"/>
                    <a:pt x="2536" y="3120"/>
                  </a:cubicBezTo>
                  <a:cubicBezTo>
                    <a:pt x="2820" y="3120"/>
                    <a:pt x="3103" y="3079"/>
                    <a:pt x="3378" y="2997"/>
                  </a:cubicBezTo>
                  <a:cubicBezTo>
                    <a:pt x="3928" y="2836"/>
                    <a:pt x="4394" y="2509"/>
                    <a:pt x="4717" y="2151"/>
                  </a:cubicBezTo>
                  <a:cubicBezTo>
                    <a:pt x="5044" y="1792"/>
                    <a:pt x="5259" y="1418"/>
                    <a:pt x="5408" y="1098"/>
                  </a:cubicBezTo>
                  <a:cubicBezTo>
                    <a:pt x="5698" y="454"/>
                    <a:pt x="5764" y="26"/>
                    <a:pt x="5700" y="2"/>
                  </a:cubicBezTo>
                  <a:cubicBezTo>
                    <a:pt x="5698" y="1"/>
                    <a:pt x="5695" y="0"/>
                    <a:pt x="5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6" name="Google Shape;2576;p55"/>
          <p:cNvSpPr/>
          <p:nvPr/>
        </p:nvSpPr>
        <p:spPr>
          <a:xfrm rot="1172395">
            <a:off x="6747440" y="2767366"/>
            <a:ext cx="139175" cy="71765"/>
          </a:xfrm>
          <a:custGeom>
            <a:avLst/>
            <a:gdLst/>
            <a:ahLst/>
            <a:cxnLst/>
            <a:rect l="l" t="t" r="r" b="b"/>
            <a:pathLst>
              <a:path w="6139" h="3166" extrusionOk="0">
                <a:moveTo>
                  <a:pt x="4667" y="0"/>
                </a:moveTo>
                <a:cubicBezTo>
                  <a:pt x="4046" y="0"/>
                  <a:pt x="3268" y="126"/>
                  <a:pt x="2502" y="484"/>
                </a:cubicBezTo>
                <a:cubicBezTo>
                  <a:pt x="1554" y="928"/>
                  <a:pt x="866" y="1612"/>
                  <a:pt x="491" y="2166"/>
                </a:cubicBezTo>
                <a:cubicBezTo>
                  <a:pt x="109" y="2724"/>
                  <a:pt x="0" y="3132"/>
                  <a:pt x="62" y="3161"/>
                </a:cubicBezTo>
                <a:cubicBezTo>
                  <a:pt x="66" y="3164"/>
                  <a:pt x="71" y="3165"/>
                  <a:pt x="76" y="3165"/>
                </a:cubicBezTo>
                <a:cubicBezTo>
                  <a:pt x="243" y="3165"/>
                  <a:pt x="1043" y="1758"/>
                  <a:pt x="2733" y="977"/>
                </a:cubicBezTo>
                <a:cubicBezTo>
                  <a:pt x="4469" y="158"/>
                  <a:pt x="6107" y="492"/>
                  <a:pt x="6121" y="332"/>
                </a:cubicBezTo>
                <a:cubicBezTo>
                  <a:pt x="6139" y="265"/>
                  <a:pt x="5756" y="85"/>
                  <a:pt x="5083" y="20"/>
                </a:cubicBezTo>
                <a:cubicBezTo>
                  <a:pt x="4955" y="7"/>
                  <a:pt x="4815" y="0"/>
                  <a:pt x="4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5"/>
          <p:cNvSpPr/>
          <p:nvPr/>
        </p:nvSpPr>
        <p:spPr>
          <a:xfrm rot="726850" flipH="1">
            <a:off x="7214333" y="2071691"/>
            <a:ext cx="221960" cy="150602"/>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5"/>
          <p:cNvSpPr/>
          <p:nvPr/>
        </p:nvSpPr>
        <p:spPr>
          <a:xfrm rot="726900" flipH="1">
            <a:off x="6861689" y="1975462"/>
            <a:ext cx="174244" cy="118223"/>
          </a:xfrm>
          <a:custGeom>
            <a:avLst/>
            <a:gdLst/>
            <a:ahLst/>
            <a:cxnLst/>
            <a:rect l="l" t="t" r="r" b="b"/>
            <a:pathLst>
              <a:path w="9791" h="6644" extrusionOk="0">
                <a:moveTo>
                  <a:pt x="5208" y="0"/>
                </a:moveTo>
                <a:cubicBezTo>
                  <a:pt x="2588" y="0"/>
                  <a:pt x="0" y="1456"/>
                  <a:pt x="1120" y="4078"/>
                </a:cubicBezTo>
                <a:cubicBezTo>
                  <a:pt x="1846" y="5780"/>
                  <a:pt x="3737" y="6644"/>
                  <a:pt x="5565" y="6644"/>
                </a:cubicBezTo>
                <a:cubicBezTo>
                  <a:pt x="6348" y="6644"/>
                  <a:pt x="7120" y="6485"/>
                  <a:pt x="7784" y="6166"/>
                </a:cubicBezTo>
                <a:cubicBezTo>
                  <a:pt x="8819" y="5668"/>
                  <a:pt x="9648" y="4648"/>
                  <a:pt x="9694" y="3500"/>
                </a:cubicBezTo>
                <a:cubicBezTo>
                  <a:pt x="9791" y="1103"/>
                  <a:pt x="7488" y="0"/>
                  <a:pt x="520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9" name="Google Shape;2579;p55"/>
          <p:cNvGrpSpPr/>
          <p:nvPr/>
        </p:nvGrpSpPr>
        <p:grpSpPr>
          <a:xfrm rot="-8841565" flipH="1">
            <a:off x="6483870" y="4230104"/>
            <a:ext cx="776171" cy="1542760"/>
            <a:chOff x="-1030075" y="6795175"/>
            <a:chExt cx="720925" cy="1432950"/>
          </a:xfrm>
        </p:grpSpPr>
        <p:sp>
          <p:nvSpPr>
            <p:cNvPr id="2580" name="Google Shape;2580;p55"/>
            <p:cNvSpPr/>
            <p:nvPr/>
          </p:nvSpPr>
          <p:spPr>
            <a:xfrm>
              <a:off x="-1030075" y="6795175"/>
              <a:ext cx="720925" cy="1432950"/>
            </a:xfrm>
            <a:custGeom>
              <a:avLst/>
              <a:gdLst/>
              <a:ahLst/>
              <a:cxnLst/>
              <a:rect l="l" t="t" r="r" b="b"/>
              <a:pathLst>
                <a:path w="28837" h="57318" extrusionOk="0">
                  <a:moveTo>
                    <a:pt x="15730" y="0"/>
                  </a:moveTo>
                  <a:cubicBezTo>
                    <a:pt x="13772" y="0"/>
                    <a:pt x="11861" y="760"/>
                    <a:pt x="10076" y="2287"/>
                  </a:cubicBezTo>
                  <a:cubicBezTo>
                    <a:pt x="8420" y="3701"/>
                    <a:pt x="6968" y="5332"/>
                    <a:pt x="5704" y="7103"/>
                  </a:cubicBezTo>
                  <a:cubicBezTo>
                    <a:pt x="3212" y="10591"/>
                    <a:pt x="1512" y="14709"/>
                    <a:pt x="892" y="18956"/>
                  </a:cubicBezTo>
                  <a:cubicBezTo>
                    <a:pt x="536" y="21398"/>
                    <a:pt x="560" y="23848"/>
                    <a:pt x="809" y="26299"/>
                  </a:cubicBezTo>
                  <a:cubicBezTo>
                    <a:pt x="855" y="26752"/>
                    <a:pt x="1212" y="27127"/>
                    <a:pt x="1657" y="27127"/>
                  </a:cubicBezTo>
                  <a:cubicBezTo>
                    <a:pt x="1739" y="27127"/>
                    <a:pt x="1825" y="27114"/>
                    <a:pt x="1912" y="27087"/>
                  </a:cubicBezTo>
                  <a:cubicBezTo>
                    <a:pt x="2721" y="26832"/>
                    <a:pt x="3518" y="26520"/>
                    <a:pt x="4313" y="26204"/>
                  </a:cubicBezTo>
                  <a:lnTo>
                    <a:pt x="4313" y="26204"/>
                  </a:lnTo>
                  <a:cubicBezTo>
                    <a:pt x="2925" y="31110"/>
                    <a:pt x="1775" y="36075"/>
                    <a:pt x="866" y="41099"/>
                  </a:cubicBezTo>
                  <a:cubicBezTo>
                    <a:pt x="580" y="42681"/>
                    <a:pt x="318" y="44266"/>
                    <a:pt x="81" y="45855"/>
                  </a:cubicBezTo>
                  <a:cubicBezTo>
                    <a:pt x="0" y="46395"/>
                    <a:pt x="340" y="46997"/>
                    <a:pt x="938" y="46997"/>
                  </a:cubicBezTo>
                  <a:cubicBezTo>
                    <a:pt x="962" y="46997"/>
                    <a:pt x="987" y="46996"/>
                    <a:pt x="1012" y="46994"/>
                  </a:cubicBezTo>
                  <a:cubicBezTo>
                    <a:pt x="1904" y="46920"/>
                    <a:pt x="2767" y="46639"/>
                    <a:pt x="3530" y="46174"/>
                  </a:cubicBezTo>
                  <a:cubicBezTo>
                    <a:pt x="4031" y="49775"/>
                    <a:pt x="5038" y="53288"/>
                    <a:pt x="6521" y="56609"/>
                  </a:cubicBezTo>
                  <a:cubicBezTo>
                    <a:pt x="6707" y="57026"/>
                    <a:pt x="7109" y="57318"/>
                    <a:pt x="7521" y="57318"/>
                  </a:cubicBezTo>
                  <a:cubicBezTo>
                    <a:pt x="7755" y="57318"/>
                    <a:pt x="7991" y="57225"/>
                    <a:pt x="8193" y="57008"/>
                  </a:cubicBezTo>
                  <a:cubicBezTo>
                    <a:pt x="12430" y="52485"/>
                    <a:pt x="15917" y="47148"/>
                    <a:pt x="18407" y="41473"/>
                  </a:cubicBezTo>
                  <a:cubicBezTo>
                    <a:pt x="18912" y="40321"/>
                    <a:pt x="19381" y="39152"/>
                    <a:pt x="19812" y="37969"/>
                  </a:cubicBezTo>
                  <a:cubicBezTo>
                    <a:pt x="20706" y="38881"/>
                    <a:pt x="21586" y="39807"/>
                    <a:pt x="22472" y="40726"/>
                  </a:cubicBezTo>
                  <a:cubicBezTo>
                    <a:pt x="22652" y="40913"/>
                    <a:pt x="22896" y="40999"/>
                    <a:pt x="23142" y="40999"/>
                  </a:cubicBezTo>
                  <a:cubicBezTo>
                    <a:pt x="23592" y="40999"/>
                    <a:pt x="24048" y="40712"/>
                    <a:pt x="24133" y="40236"/>
                  </a:cubicBezTo>
                  <a:cubicBezTo>
                    <a:pt x="24488" y="38274"/>
                    <a:pt x="24752" y="36292"/>
                    <a:pt x="24996" y="34313"/>
                  </a:cubicBezTo>
                  <a:cubicBezTo>
                    <a:pt x="25169" y="32889"/>
                    <a:pt x="25329" y="31464"/>
                    <a:pt x="25446" y="30035"/>
                  </a:cubicBezTo>
                  <a:cubicBezTo>
                    <a:pt x="25580" y="30055"/>
                    <a:pt x="25716" y="30065"/>
                    <a:pt x="25851" y="30065"/>
                  </a:cubicBezTo>
                  <a:cubicBezTo>
                    <a:pt x="26147" y="30065"/>
                    <a:pt x="26441" y="30017"/>
                    <a:pt x="26713" y="29917"/>
                  </a:cubicBezTo>
                  <a:cubicBezTo>
                    <a:pt x="28303" y="29325"/>
                    <a:pt x="28621" y="27552"/>
                    <a:pt x="28670" y="26052"/>
                  </a:cubicBezTo>
                  <a:cubicBezTo>
                    <a:pt x="28776" y="22827"/>
                    <a:pt x="28836" y="19569"/>
                    <a:pt x="28478" y="16357"/>
                  </a:cubicBezTo>
                  <a:cubicBezTo>
                    <a:pt x="27867" y="10864"/>
                    <a:pt x="25636" y="4838"/>
                    <a:pt x="20829" y="1678"/>
                  </a:cubicBezTo>
                  <a:cubicBezTo>
                    <a:pt x="19129" y="561"/>
                    <a:pt x="17412" y="0"/>
                    <a:pt x="157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5"/>
            <p:cNvSpPr/>
            <p:nvPr/>
          </p:nvSpPr>
          <p:spPr>
            <a:xfrm>
              <a:off x="-471400" y="7556675"/>
              <a:ext cx="900" cy="225"/>
            </a:xfrm>
            <a:custGeom>
              <a:avLst/>
              <a:gdLst/>
              <a:ahLst/>
              <a:cxnLst/>
              <a:rect l="l" t="t" r="r" b="b"/>
              <a:pathLst>
                <a:path w="36" h="9" extrusionOk="0">
                  <a:moveTo>
                    <a:pt x="0" y="0"/>
                  </a:moveTo>
                  <a:cubicBezTo>
                    <a:pt x="2" y="2"/>
                    <a:pt x="2" y="2"/>
                    <a:pt x="2" y="3"/>
                  </a:cubicBezTo>
                  <a:cubicBezTo>
                    <a:pt x="15" y="7"/>
                    <a:pt x="27" y="9"/>
                    <a:pt x="31" y="9"/>
                  </a:cubicBezTo>
                  <a:cubicBezTo>
                    <a:pt x="35" y="9"/>
                    <a:pt x="29" y="6"/>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5"/>
            <p:cNvSpPr/>
            <p:nvPr/>
          </p:nvSpPr>
          <p:spPr>
            <a:xfrm>
              <a:off x="-471750" y="7556550"/>
              <a:ext cx="100" cy="75"/>
            </a:xfrm>
            <a:custGeom>
              <a:avLst/>
              <a:gdLst/>
              <a:ahLst/>
              <a:cxnLst/>
              <a:rect l="l" t="t" r="r" b="b"/>
              <a:pathLst>
                <a:path w="4" h="3" extrusionOk="0">
                  <a:moveTo>
                    <a:pt x="0" y="1"/>
                  </a:moveTo>
                  <a:lnTo>
                    <a:pt x="3" y="2"/>
                  </a:lnTo>
                  <a:lnTo>
                    <a:pt x="3" y="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5"/>
            <p:cNvSpPr/>
            <p:nvPr/>
          </p:nvSpPr>
          <p:spPr>
            <a:xfrm>
              <a:off x="-1028325" y="6795350"/>
              <a:ext cx="716875" cy="1432725"/>
            </a:xfrm>
            <a:custGeom>
              <a:avLst/>
              <a:gdLst/>
              <a:ahLst/>
              <a:cxnLst/>
              <a:rect l="l" t="t" r="r" b="b"/>
              <a:pathLst>
                <a:path w="28675" h="57309" extrusionOk="0">
                  <a:moveTo>
                    <a:pt x="15692" y="0"/>
                  </a:moveTo>
                  <a:lnTo>
                    <a:pt x="15692" y="0"/>
                  </a:lnTo>
                  <a:cubicBezTo>
                    <a:pt x="15791" y="794"/>
                    <a:pt x="15862" y="1649"/>
                    <a:pt x="15900" y="2468"/>
                  </a:cubicBezTo>
                  <a:cubicBezTo>
                    <a:pt x="15948" y="3506"/>
                    <a:pt x="15957" y="4544"/>
                    <a:pt x="15934" y="5582"/>
                  </a:cubicBezTo>
                  <a:cubicBezTo>
                    <a:pt x="11495" y="8425"/>
                    <a:pt x="6884" y="10953"/>
                    <a:pt x="2247" y="13452"/>
                  </a:cubicBezTo>
                  <a:cubicBezTo>
                    <a:pt x="2061" y="13947"/>
                    <a:pt x="1889" y="14447"/>
                    <a:pt x="1733" y="14953"/>
                  </a:cubicBezTo>
                  <a:cubicBezTo>
                    <a:pt x="2946" y="14444"/>
                    <a:pt x="4137" y="13881"/>
                    <a:pt x="5324" y="13314"/>
                  </a:cubicBezTo>
                  <a:cubicBezTo>
                    <a:pt x="7881" y="12093"/>
                    <a:pt x="10370" y="10704"/>
                    <a:pt x="12803" y="9254"/>
                  </a:cubicBezTo>
                  <a:cubicBezTo>
                    <a:pt x="13834" y="8642"/>
                    <a:pt x="14850" y="8011"/>
                    <a:pt x="15864" y="7370"/>
                  </a:cubicBezTo>
                  <a:lnTo>
                    <a:pt x="15864" y="7370"/>
                  </a:lnTo>
                  <a:cubicBezTo>
                    <a:pt x="15839" y="7819"/>
                    <a:pt x="15811" y="8267"/>
                    <a:pt x="15778" y="8715"/>
                  </a:cubicBezTo>
                  <a:cubicBezTo>
                    <a:pt x="15533" y="11940"/>
                    <a:pt x="15071" y="15146"/>
                    <a:pt x="14580" y="18343"/>
                  </a:cubicBezTo>
                  <a:cubicBezTo>
                    <a:pt x="10646" y="20747"/>
                    <a:pt x="6847" y="23424"/>
                    <a:pt x="3389" y="26473"/>
                  </a:cubicBezTo>
                  <a:cubicBezTo>
                    <a:pt x="3354" y="26504"/>
                    <a:pt x="3320" y="26539"/>
                    <a:pt x="3285" y="26570"/>
                  </a:cubicBezTo>
                  <a:cubicBezTo>
                    <a:pt x="3604" y="26449"/>
                    <a:pt x="3924" y="26324"/>
                    <a:pt x="4243" y="26197"/>
                  </a:cubicBezTo>
                  <a:lnTo>
                    <a:pt x="4243" y="26197"/>
                  </a:lnTo>
                  <a:cubicBezTo>
                    <a:pt x="4077" y="26783"/>
                    <a:pt x="3916" y="27368"/>
                    <a:pt x="3756" y="27956"/>
                  </a:cubicBezTo>
                  <a:cubicBezTo>
                    <a:pt x="3784" y="27936"/>
                    <a:pt x="3810" y="27915"/>
                    <a:pt x="3836" y="27895"/>
                  </a:cubicBezTo>
                  <a:cubicBezTo>
                    <a:pt x="4824" y="27160"/>
                    <a:pt x="5766" y="26366"/>
                    <a:pt x="6749" y="25623"/>
                  </a:cubicBezTo>
                  <a:cubicBezTo>
                    <a:pt x="8742" y="24118"/>
                    <a:pt x="10741" y="22631"/>
                    <a:pt x="12826" y="21254"/>
                  </a:cubicBezTo>
                  <a:cubicBezTo>
                    <a:pt x="13305" y="20936"/>
                    <a:pt x="13791" y="20628"/>
                    <a:pt x="14276" y="20319"/>
                  </a:cubicBezTo>
                  <a:lnTo>
                    <a:pt x="14276" y="20319"/>
                  </a:lnTo>
                  <a:cubicBezTo>
                    <a:pt x="14242" y="20534"/>
                    <a:pt x="14210" y="20749"/>
                    <a:pt x="14176" y="20964"/>
                  </a:cubicBezTo>
                  <a:cubicBezTo>
                    <a:pt x="13522" y="25223"/>
                    <a:pt x="12846" y="29478"/>
                    <a:pt x="12151" y="33730"/>
                  </a:cubicBezTo>
                  <a:cubicBezTo>
                    <a:pt x="12134" y="33837"/>
                    <a:pt x="12115" y="33945"/>
                    <a:pt x="12099" y="34051"/>
                  </a:cubicBezTo>
                  <a:cubicBezTo>
                    <a:pt x="11799" y="34316"/>
                    <a:pt x="11515" y="34607"/>
                    <a:pt x="11236" y="34854"/>
                  </a:cubicBezTo>
                  <a:cubicBezTo>
                    <a:pt x="10717" y="35314"/>
                    <a:pt x="10201" y="35777"/>
                    <a:pt x="9686" y="36242"/>
                  </a:cubicBezTo>
                  <a:cubicBezTo>
                    <a:pt x="8639" y="37191"/>
                    <a:pt x="7617" y="38161"/>
                    <a:pt x="6605" y="39148"/>
                  </a:cubicBezTo>
                  <a:cubicBezTo>
                    <a:pt x="4581" y="41122"/>
                    <a:pt x="2640" y="43173"/>
                    <a:pt x="719" y="45246"/>
                  </a:cubicBezTo>
                  <a:cubicBezTo>
                    <a:pt x="478" y="45505"/>
                    <a:pt x="240" y="45768"/>
                    <a:pt x="1" y="46030"/>
                  </a:cubicBezTo>
                  <a:cubicBezTo>
                    <a:pt x="10" y="46477"/>
                    <a:pt x="289" y="46913"/>
                    <a:pt x="750" y="46978"/>
                  </a:cubicBezTo>
                  <a:cubicBezTo>
                    <a:pt x="942" y="46784"/>
                    <a:pt x="1134" y="46589"/>
                    <a:pt x="1326" y="46397"/>
                  </a:cubicBezTo>
                  <a:cubicBezTo>
                    <a:pt x="2307" y="45418"/>
                    <a:pt x="3300" y="44447"/>
                    <a:pt x="4314" y="43503"/>
                  </a:cubicBezTo>
                  <a:cubicBezTo>
                    <a:pt x="6362" y="41593"/>
                    <a:pt x="8421" y="39695"/>
                    <a:pt x="10489" y="37808"/>
                  </a:cubicBezTo>
                  <a:cubicBezTo>
                    <a:pt x="10876" y="37455"/>
                    <a:pt x="11268" y="37106"/>
                    <a:pt x="11658" y="36758"/>
                  </a:cubicBezTo>
                  <a:lnTo>
                    <a:pt x="11658" y="36758"/>
                  </a:lnTo>
                  <a:cubicBezTo>
                    <a:pt x="11160" y="39793"/>
                    <a:pt x="10651" y="42827"/>
                    <a:pt x="10066" y="45848"/>
                  </a:cubicBezTo>
                  <a:cubicBezTo>
                    <a:pt x="9657" y="47962"/>
                    <a:pt x="9170" y="50066"/>
                    <a:pt x="8539" y="52123"/>
                  </a:cubicBezTo>
                  <a:cubicBezTo>
                    <a:pt x="8229" y="53134"/>
                    <a:pt x="7882" y="54133"/>
                    <a:pt x="7492" y="55114"/>
                  </a:cubicBezTo>
                  <a:cubicBezTo>
                    <a:pt x="7299" y="55601"/>
                    <a:pt x="7056" y="56076"/>
                    <a:pt x="6916" y="56579"/>
                  </a:cubicBezTo>
                  <a:cubicBezTo>
                    <a:pt x="6873" y="56736"/>
                    <a:pt x="6829" y="56891"/>
                    <a:pt x="6784" y="57047"/>
                  </a:cubicBezTo>
                  <a:cubicBezTo>
                    <a:pt x="6976" y="57211"/>
                    <a:pt x="7212" y="57309"/>
                    <a:pt x="7451" y="57309"/>
                  </a:cubicBezTo>
                  <a:cubicBezTo>
                    <a:pt x="7683" y="57309"/>
                    <a:pt x="7919" y="57216"/>
                    <a:pt x="8122" y="57000"/>
                  </a:cubicBezTo>
                  <a:cubicBezTo>
                    <a:pt x="8358" y="56747"/>
                    <a:pt x="8593" y="56492"/>
                    <a:pt x="8825" y="56232"/>
                  </a:cubicBezTo>
                  <a:lnTo>
                    <a:pt x="8830" y="56223"/>
                  </a:lnTo>
                  <a:cubicBezTo>
                    <a:pt x="9269" y="55311"/>
                    <a:pt x="9666" y="54380"/>
                    <a:pt x="10021" y="53430"/>
                  </a:cubicBezTo>
                  <a:cubicBezTo>
                    <a:pt x="10703" y="51618"/>
                    <a:pt x="11239" y="49760"/>
                    <a:pt x="11695" y="47879"/>
                  </a:cubicBezTo>
                  <a:cubicBezTo>
                    <a:pt x="12665" y="43881"/>
                    <a:pt x="13310" y="39798"/>
                    <a:pt x="14026" y="35747"/>
                  </a:cubicBezTo>
                  <a:cubicBezTo>
                    <a:pt x="14291" y="34238"/>
                    <a:pt x="14548" y="32729"/>
                    <a:pt x="14806" y="31218"/>
                  </a:cubicBezTo>
                  <a:cubicBezTo>
                    <a:pt x="14882" y="31459"/>
                    <a:pt x="14958" y="31700"/>
                    <a:pt x="15036" y="31941"/>
                  </a:cubicBezTo>
                  <a:cubicBezTo>
                    <a:pt x="15458" y="33217"/>
                    <a:pt x="15862" y="34501"/>
                    <a:pt x="16247" y="35790"/>
                  </a:cubicBezTo>
                  <a:cubicBezTo>
                    <a:pt x="16877" y="37903"/>
                    <a:pt x="17451" y="40028"/>
                    <a:pt x="18022" y="42156"/>
                  </a:cubicBezTo>
                  <a:cubicBezTo>
                    <a:pt x="18127" y="41926"/>
                    <a:pt x="18233" y="41696"/>
                    <a:pt x="18334" y="41466"/>
                  </a:cubicBezTo>
                  <a:cubicBezTo>
                    <a:pt x="18509" y="41066"/>
                    <a:pt x="18673" y="40664"/>
                    <a:pt x="18839" y="40260"/>
                  </a:cubicBezTo>
                  <a:cubicBezTo>
                    <a:pt x="18809" y="40153"/>
                    <a:pt x="18779" y="40044"/>
                    <a:pt x="18750" y="39935"/>
                  </a:cubicBezTo>
                  <a:cubicBezTo>
                    <a:pt x="18027" y="37312"/>
                    <a:pt x="17195" y="34723"/>
                    <a:pt x="16284" y="32159"/>
                  </a:cubicBezTo>
                  <a:cubicBezTo>
                    <a:pt x="16023" y="31425"/>
                    <a:pt x="15742" y="30700"/>
                    <a:pt x="15449" y="29979"/>
                  </a:cubicBezTo>
                  <a:cubicBezTo>
                    <a:pt x="15349" y="29728"/>
                    <a:pt x="15251" y="29480"/>
                    <a:pt x="15147" y="29231"/>
                  </a:cubicBezTo>
                  <a:cubicBezTo>
                    <a:pt x="15498" y="27132"/>
                    <a:pt x="15844" y="25033"/>
                    <a:pt x="16180" y="22931"/>
                  </a:cubicBezTo>
                  <a:cubicBezTo>
                    <a:pt x="16610" y="20248"/>
                    <a:pt x="17057" y="17563"/>
                    <a:pt x="17436" y="14870"/>
                  </a:cubicBezTo>
                  <a:cubicBezTo>
                    <a:pt x="17569" y="15022"/>
                    <a:pt x="17703" y="15163"/>
                    <a:pt x="17809" y="15290"/>
                  </a:cubicBezTo>
                  <a:cubicBezTo>
                    <a:pt x="18188" y="15739"/>
                    <a:pt x="18584" y="16173"/>
                    <a:pt x="18994" y="16594"/>
                  </a:cubicBezTo>
                  <a:cubicBezTo>
                    <a:pt x="19851" y="17472"/>
                    <a:pt x="20771" y="18281"/>
                    <a:pt x="21723" y="19055"/>
                  </a:cubicBezTo>
                  <a:cubicBezTo>
                    <a:pt x="23725" y="20684"/>
                    <a:pt x="25809" y="22220"/>
                    <a:pt x="27862" y="23785"/>
                  </a:cubicBezTo>
                  <a:cubicBezTo>
                    <a:pt x="28123" y="23986"/>
                    <a:pt x="28387" y="24178"/>
                    <a:pt x="28648" y="24373"/>
                  </a:cubicBezTo>
                  <a:cubicBezTo>
                    <a:pt x="28660" y="23898"/>
                    <a:pt x="28668" y="23425"/>
                    <a:pt x="28674" y="22952"/>
                  </a:cubicBezTo>
                  <a:cubicBezTo>
                    <a:pt x="27754" y="22223"/>
                    <a:pt x="26827" y="21501"/>
                    <a:pt x="25904" y="20775"/>
                  </a:cubicBezTo>
                  <a:cubicBezTo>
                    <a:pt x="24008" y="19284"/>
                    <a:pt x="22105" y="17796"/>
                    <a:pt x="20358" y="16129"/>
                  </a:cubicBezTo>
                  <a:cubicBezTo>
                    <a:pt x="19865" y="15659"/>
                    <a:pt x="19389" y="15172"/>
                    <a:pt x="18935" y="14664"/>
                  </a:cubicBezTo>
                  <a:cubicBezTo>
                    <a:pt x="18716" y="14418"/>
                    <a:pt x="18503" y="14168"/>
                    <a:pt x="18296" y="13913"/>
                  </a:cubicBezTo>
                  <a:cubicBezTo>
                    <a:pt x="18101" y="13673"/>
                    <a:pt x="17933" y="13417"/>
                    <a:pt x="17651" y="13305"/>
                  </a:cubicBezTo>
                  <a:cubicBezTo>
                    <a:pt x="17788" y="12245"/>
                    <a:pt x="17913" y="11186"/>
                    <a:pt x="18019" y="10123"/>
                  </a:cubicBezTo>
                  <a:cubicBezTo>
                    <a:pt x="18254" y="7788"/>
                    <a:pt x="18388" y="5439"/>
                    <a:pt x="18325" y="3089"/>
                  </a:cubicBezTo>
                  <a:cubicBezTo>
                    <a:pt x="18302" y="2196"/>
                    <a:pt x="18251" y="1304"/>
                    <a:pt x="18174" y="410"/>
                  </a:cubicBezTo>
                  <a:cubicBezTo>
                    <a:pt x="17342" y="140"/>
                    <a:pt x="16513" y="3"/>
                    <a:pt x="15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4" name="Google Shape;2584;p55"/>
          <p:cNvGrpSpPr/>
          <p:nvPr/>
        </p:nvGrpSpPr>
        <p:grpSpPr>
          <a:xfrm rot="9311095" flipH="1">
            <a:off x="5528954" y="4084803"/>
            <a:ext cx="1145504" cy="1833011"/>
            <a:chOff x="-3040600" y="6663225"/>
            <a:chExt cx="952750" cy="1524225"/>
          </a:xfrm>
        </p:grpSpPr>
        <p:sp>
          <p:nvSpPr>
            <p:cNvPr id="2585" name="Google Shape;2585;p55"/>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5"/>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7" name="Google Shape;2587;p55"/>
          <p:cNvGrpSpPr/>
          <p:nvPr/>
        </p:nvGrpSpPr>
        <p:grpSpPr>
          <a:xfrm rot="-9732150" flipH="1">
            <a:off x="7443850" y="4084989"/>
            <a:ext cx="1145530" cy="1832975"/>
            <a:chOff x="-3040600" y="6663225"/>
            <a:chExt cx="952750" cy="1524225"/>
          </a:xfrm>
        </p:grpSpPr>
        <p:sp>
          <p:nvSpPr>
            <p:cNvPr id="2588" name="Google Shape;2588;p55"/>
            <p:cNvSpPr/>
            <p:nvPr/>
          </p:nvSpPr>
          <p:spPr>
            <a:xfrm>
              <a:off x="-3040600" y="6663225"/>
              <a:ext cx="952750" cy="1524175"/>
            </a:xfrm>
            <a:custGeom>
              <a:avLst/>
              <a:gdLst/>
              <a:ahLst/>
              <a:cxnLst/>
              <a:rect l="l" t="t" r="r" b="b"/>
              <a:pathLst>
                <a:path w="38110" h="60967" extrusionOk="0">
                  <a:moveTo>
                    <a:pt x="16155" y="1"/>
                  </a:moveTo>
                  <a:cubicBezTo>
                    <a:pt x="15932" y="1"/>
                    <a:pt x="15709" y="6"/>
                    <a:pt x="15484" y="17"/>
                  </a:cubicBezTo>
                  <a:cubicBezTo>
                    <a:pt x="12189" y="174"/>
                    <a:pt x="9078" y="1580"/>
                    <a:pt x="6784" y="3951"/>
                  </a:cubicBezTo>
                  <a:cubicBezTo>
                    <a:pt x="5140" y="5643"/>
                    <a:pt x="3848" y="7908"/>
                    <a:pt x="3216" y="10366"/>
                  </a:cubicBezTo>
                  <a:cubicBezTo>
                    <a:pt x="2275" y="11967"/>
                    <a:pt x="1631" y="13799"/>
                    <a:pt x="1191" y="15654"/>
                  </a:cubicBezTo>
                  <a:cubicBezTo>
                    <a:pt x="225" y="19712"/>
                    <a:pt x="1" y="24085"/>
                    <a:pt x="196" y="28273"/>
                  </a:cubicBezTo>
                  <a:cubicBezTo>
                    <a:pt x="589" y="36641"/>
                    <a:pt x="3052" y="45218"/>
                    <a:pt x="8446" y="51107"/>
                  </a:cubicBezTo>
                  <a:cubicBezTo>
                    <a:pt x="11787" y="54755"/>
                    <a:pt x="16240" y="56783"/>
                    <a:pt x="19360" y="60717"/>
                  </a:cubicBezTo>
                  <a:cubicBezTo>
                    <a:pt x="19499" y="60893"/>
                    <a:pt x="19662" y="60967"/>
                    <a:pt x="19824" y="60967"/>
                  </a:cubicBezTo>
                  <a:cubicBezTo>
                    <a:pt x="20131" y="60967"/>
                    <a:pt x="20434" y="60700"/>
                    <a:pt x="20561" y="60353"/>
                  </a:cubicBezTo>
                  <a:cubicBezTo>
                    <a:pt x="21021" y="59085"/>
                    <a:pt x="22039" y="58260"/>
                    <a:pt x="23060" y="57637"/>
                  </a:cubicBezTo>
                  <a:cubicBezTo>
                    <a:pt x="24220" y="56928"/>
                    <a:pt x="25460" y="56415"/>
                    <a:pt x="26659" y="55807"/>
                  </a:cubicBezTo>
                  <a:cubicBezTo>
                    <a:pt x="29466" y="54382"/>
                    <a:pt x="31717" y="51934"/>
                    <a:pt x="33391" y="49009"/>
                  </a:cubicBezTo>
                  <a:cubicBezTo>
                    <a:pt x="36694" y="43237"/>
                    <a:pt x="38109" y="36045"/>
                    <a:pt x="37790" y="29194"/>
                  </a:cubicBezTo>
                  <a:cubicBezTo>
                    <a:pt x="37468" y="22255"/>
                    <a:pt x="35461" y="15322"/>
                    <a:pt x="31736" y="9809"/>
                  </a:cubicBezTo>
                  <a:cubicBezTo>
                    <a:pt x="27981" y="4250"/>
                    <a:pt x="22427" y="1"/>
                    <a:pt x="16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5"/>
            <p:cNvSpPr/>
            <p:nvPr/>
          </p:nvSpPr>
          <p:spPr>
            <a:xfrm>
              <a:off x="-3035875" y="6663275"/>
              <a:ext cx="940000" cy="1524175"/>
            </a:xfrm>
            <a:custGeom>
              <a:avLst/>
              <a:gdLst/>
              <a:ahLst/>
              <a:cxnLst/>
              <a:rect l="l" t="t" r="r" b="b"/>
              <a:pathLst>
                <a:path w="37600" h="60967" extrusionOk="0">
                  <a:moveTo>
                    <a:pt x="15945" y="0"/>
                  </a:moveTo>
                  <a:cubicBezTo>
                    <a:pt x="15754" y="0"/>
                    <a:pt x="15564" y="4"/>
                    <a:pt x="15374" y="12"/>
                  </a:cubicBezTo>
                  <a:cubicBezTo>
                    <a:pt x="15410" y="109"/>
                    <a:pt x="15450" y="204"/>
                    <a:pt x="15486" y="300"/>
                  </a:cubicBezTo>
                  <a:cubicBezTo>
                    <a:pt x="15724" y="947"/>
                    <a:pt x="15943" y="1599"/>
                    <a:pt x="16154" y="2255"/>
                  </a:cubicBezTo>
                  <a:cubicBezTo>
                    <a:pt x="15546" y="2518"/>
                    <a:pt x="14968" y="2885"/>
                    <a:pt x="14397" y="3209"/>
                  </a:cubicBezTo>
                  <a:cubicBezTo>
                    <a:pt x="11779" y="4695"/>
                    <a:pt x="9229" y="6306"/>
                    <a:pt x="6801" y="8084"/>
                  </a:cubicBezTo>
                  <a:cubicBezTo>
                    <a:pt x="5477" y="9053"/>
                    <a:pt x="4182" y="10058"/>
                    <a:pt x="2912" y="11099"/>
                  </a:cubicBezTo>
                  <a:cubicBezTo>
                    <a:pt x="2749" y="11233"/>
                    <a:pt x="2588" y="11370"/>
                    <a:pt x="2425" y="11505"/>
                  </a:cubicBezTo>
                  <a:cubicBezTo>
                    <a:pt x="2256" y="11858"/>
                    <a:pt x="2101" y="12220"/>
                    <a:pt x="1955" y="12589"/>
                  </a:cubicBezTo>
                  <a:cubicBezTo>
                    <a:pt x="3332" y="11506"/>
                    <a:pt x="4696" y="10402"/>
                    <a:pt x="6122" y="9384"/>
                  </a:cubicBezTo>
                  <a:cubicBezTo>
                    <a:pt x="8490" y="7695"/>
                    <a:pt x="10927" y="6091"/>
                    <a:pt x="13431" y="4614"/>
                  </a:cubicBezTo>
                  <a:cubicBezTo>
                    <a:pt x="14064" y="4241"/>
                    <a:pt x="14701" y="3877"/>
                    <a:pt x="15343" y="3520"/>
                  </a:cubicBezTo>
                  <a:cubicBezTo>
                    <a:pt x="15671" y="3338"/>
                    <a:pt x="16014" y="3104"/>
                    <a:pt x="16375" y="2955"/>
                  </a:cubicBezTo>
                  <a:cubicBezTo>
                    <a:pt x="16711" y="4062"/>
                    <a:pt x="17013" y="5180"/>
                    <a:pt x="17279" y="6307"/>
                  </a:cubicBezTo>
                  <a:cubicBezTo>
                    <a:pt x="17677" y="8010"/>
                    <a:pt x="17998" y="9727"/>
                    <a:pt x="18263" y="11454"/>
                  </a:cubicBezTo>
                  <a:cubicBezTo>
                    <a:pt x="11887" y="16116"/>
                    <a:pt x="5973" y="21390"/>
                    <a:pt x="699" y="27274"/>
                  </a:cubicBezTo>
                  <a:cubicBezTo>
                    <a:pt x="461" y="27538"/>
                    <a:pt x="232" y="27812"/>
                    <a:pt x="0" y="28083"/>
                  </a:cubicBezTo>
                  <a:cubicBezTo>
                    <a:pt x="3" y="28146"/>
                    <a:pt x="3" y="28208"/>
                    <a:pt x="7" y="28271"/>
                  </a:cubicBezTo>
                  <a:cubicBezTo>
                    <a:pt x="34" y="28839"/>
                    <a:pt x="73" y="29408"/>
                    <a:pt x="119" y="29978"/>
                  </a:cubicBezTo>
                  <a:cubicBezTo>
                    <a:pt x="487" y="29594"/>
                    <a:pt x="856" y="29210"/>
                    <a:pt x="1226" y="28826"/>
                  </a:cubicBezTo>
                  <a:cubicBezTo>
                    <a:pt x="2583" y="27412"/>
                    <a:pt x="3919" y="25981"/>
                    <a:pt x="5318" y="24605"/>
                  </a:cubicBezTo>
                  <a:cubicBezTo>
                    <a:pt x="8099" y="21872"/>
                    <a:pt x="10968" y="19237"/>
                    <a:pt x="13982" y="16762"/>
                  </a:cubicBezTo>
                  <a:cubicBezTo>
                    <a:pt x="15464" y="15545"/>
                    <a:pt x="16975" y="14365"/>
                    <a:pt x="18517" y="13225"/>
                  </a:cubicBezTo>
                  <a:cubicBezTo>
                    <a:pt x="18761" y="15067"/>
                    <a:pt x="18951" y="16919"/>
                    <a:pt x="19100" y="18774"/>
                  </a:cubicBezTo>
                  <a:cubicBezTo>
                    <a:pt x="19289" y="21115"/>
                    <a:pt x="19440" y="23457"/>
                    <a:pt x="19550" y="25802"/>
                  </a:cubicBezTo>
                  <a:cubicBezTo>
                    <a:pt x="19217" y="26027"/>
                    <a:pt x="18861" y="26218"/>
                    <a:pt x="18538" y="26463"/>
                  </a:cubicBezTo>
                  <a:cubicBezTo>
                    <a:pt x="18085" y="26809"/>
                    <a:pt x="17638" y="27159"/>
                    <a:pt x="17201" y="27524"/>
                  </a:cubicBezTo>
                  <a:cubicBezTo>
                    <a:pt x="16373" y="28215"/>
                    <a:pt x="15555" y="28916"/>
                    <a:pt x="14744" y="29626"/>
                  </a:cubicBezTo>
                  <a:cubicBezTo>
                    <a:pt x="13159" y="31015"/>
                    <a:pt x="11606" y="32435"/>
                    <a:pt x="10082" y="33890"/>
                  </a:cubicBezTo>
                  <a:cubicBezTo>
                    <a:pt x="7495" y="36364"/>
                    <a:pt x="4977" y="38922"/>
                    <a:pt x="2623" y="41622"/>
                  </a:cubicBezTo>
                  <a:cubicBezTo>
                    <a:pt x="2821" y="42150"/>
                    <a:pt x="3030" y="42670"/>
                    <a:pt x="3249" y="43185"/>
                  </a:cubicBezTo>
                  <a:cubicBezTo>
                    <a:pt x="4177" y="42210"/>
                    <a:pt x="5086" y="41216"/>
                    <a:pt x="6010" y="40241"/>
                  </a:cubicBezTo>
                  <a:cubicBezTo>
                    <a:pt x="8960" y="37130"/>
                    <a:pt x="12046" y="34156"/>
                    <a:pt x="15266" y="31317"/>
                  </a:cubicBezTo>
                  <a:cubicBezTo>
                    <a:pt x="16169" y="30522"/>
                    <a:pt x="17081" y="29737"/>
                    <a:pt x="18004" y="28963"/>
                  </a:cubicBezTo>
                  <a:cubicBezTo>
                    <a:pt x="18464" y="28576"/>
                    <a:pt x="18925" y="28192"/>
                    <a:pt x="19378" y="27796"/>
                  </a:cubicBezTo>
                  <a:cubicBezTo>
                    <a:pt x="19466" y="27719"/>
                    <a:pt x="19549" y="27638"/>
                    <a:pt x="19631" y="27558"/>
                  </a:cubicBezTo>
                  <a:cubicBezTo>
                    <a:pt x="19816" y="32076"/>
                    <a:pt x="19877" y="36594"/>
                    <a:pt x="19813" y="41116"/>
                  </a:cubicBezTo>
                  <a:cubicBezTo>
                    <a:pt x="15966" y="44448"/>
                    <a:pt x="12361" y="48054"/>
                    <a:pt x="9046" y="51915"/>
                  </a:cubicBezTo>
                  <a:cubicBezTo>
                    <a:pt x="9310" y="52173"/>
                    <a:pt x="9579" y="52425"/>
                    <a:pt x="9852" y="52668"/>
                  </a:cubicBezTo>
                  <a:cubicBezTo>
                    <a:pt x="10414" y="52032"/>
                    <a:pt x="10984" y="51403"/>
                    <a:pt x="11559" y="50778"/>
                  </a:cubicBezTo>
                  <a:cubicBezTo>
                    <a:pt x="13503" y="48680"/>
                    <a:pt x="15503" y="46640"/>
                    <a:pt x="17594" y="44688"/>
                  </a:cubicBezTo>
                  <a:cubicBezTo>
                    <a:pt x="18317" y="44012"/>
                    <a:pt x="19048" y="43347"/>
                    <a:pt x="19790" y="42693"/>
                  </a:cubicBezTo>
                  <a:lnTo>
                    <a:pt x="19790" y="42693"/>
                  </a:lnTo>
                  <a:cubicBezTo>
                    <a:pt x="19763" y="44018"/>
                    <a:pt x="19730" y="45342"/>
                    <a:pt x="19687" y="46667"/>
                  </a:cubicBezTo>
                  <a:cubicBezTo>
                    <a:pt x="19599" y="49300"/>
                    <a:pt x="19469" y="51935"/>
                    <a:pt x="19318" y="54567"/>
                  </a:cubicBezTo>
                  <a:cubicBezTo>
                    <a:pt x="19241" y="55909"/>
                    <a:pt x="19154" y="57251"/>
                    <a:pt x="19056" y="58593"/>
                  </a:cubicBezTo>
                  <a:cubicBezTo>
                    <a:pt x="19011" y="59207"/>
                    <a:pt x="18974" y="59822"/>
                    <a:pt x="18934" y="60434"/>
                  </a:cubicBezTo>
                  <a:cubicBezTo>
                    <a:pt x="19013" y="60529"/>
                    <a:pt x="19094" y="60620"/>
                    <a:pt x="19171" y="60717"/>
                  </a:cubicBezTo>
                  <a:cubicBezTo>
                    <a:pt x="19310" y="60892"/>
                    <a:pt x="19474" y="60966"/>
                    <a:pt x="19636" y="60966"/>
                  </a:cubicBezTo>
                  <a:cubicBezTo>
                    <a:pt x="19943" y="60966"/>
                    <a:pt x="20246" y="60700"/>
                    <a:pt x="20372" y="60353"/>
                  </a:cubicBezTo>
                  <a:cubicBezTo>
                    <a:pt x="20435" y="60182"/>
                    <a:pt x="20508" y="60017"/>
                    <a:pt x="20594" y="59855"/>
                  </a:cubicBezTo>
                  <a:cubicBezTo>
                    <a:pt x="20623" y="59542"/>
                    <a:pt x="20657" y="59229"/>
                    <a:pt x="20683" y="58916"/>
                  </a:cubicBezTo>
                  <a:cubicBezTo>
                    <a:pt x="20783" y="57736"/>
                    <a:pt x="20864" y="56554"/>
                    <a:pt x="20941" y="55373"/>
                  </a:cubicBezTo>
                  <a:cubicBezTo>
                    <a:pt x="21098" y="53010"/>
                    <a:pt x="21215" y="50646"/>
                    <a:pt x="21290" y="48281"/>
                  </a:cubicBezTo>
                  <a:cubicBezTo>
                    <a:pt x="21348" y="46487"/>
                    <a:pt x="21377" y="44696"/>
                    <a:pt x="21393" y="42904"/>
                  </a:cubicBezTo>
                  <a:cubicBezTo>
                    <a:pt x="23922" y="46721"/>
                    <a:pt x="26036" y="50801"/>
                    <a:pt x="27812" y="55019"/>
                  </a:cubicBezTo>
                  <a:cubicBezTo>
                    <a:pt x="28244" y="54730"/>
                    <a:pt x="28660" y="54418"/>
                    <a:pt x="29058" y="54087"/>
                  </a:cubicBezTo>
                  <a:cubicBezTo>
                    <a:pt x="29006" y="53971"/>
                    <a:pt x="28953" y="53855"/>
                    <a:pt x="28901" y="53740"/>
                  </a:cubicBezTo>
                  <a:cubicBezTo>
                    <a:pt x="27556" y="50845"/>
                    <a:pt x="26048" y="48031"/>
                    <a:pt x="24384" y="45308"/>
                  </a:cubicBezTo>
                  <a:cubicBezTo>
                    <a:pt x="23450" y="43782"/>
                    <a:pt x="22435" y="42316"/>
                    <a:pt x="21410" y="40851"/>
                  </a:cubicBezTo>
                  <a:cubicBezTo>
                    <a:pt x="21411" y="38540"/>
                    <a:pt x="21386" y="36229"/>
                    <a:pt x="21336" y="33918"/>
                  </a:cubicBezTo>
                  <a:cubicBezTo>
                    <a:pt x="21290" y="31816"/>
                    <a:pt x="21233" y="29711"/>
                    <a:pt x="21152" y="27606"/>
                  </a:cubicBezTo>
                  <a:lnTo>
                    <a:pt x="21152" y="27606"/>
                  </a:lnTo>
                  <a:cubicBezTo>
                    <a:pt x="25830" y="31454"/>
                    <a:pt x="30409" y="35427"/>
                    <a:pt x="34932" y="39458"/>
                  </a:cubicBezTo>
                  <a:cubicBezTo>
                    <a:pt x="35441" y="39913"/>
                    <a:pt x="35944" y="40370"/>
                    <a:pt x="36449" y="40826"/>
                  </a:cubicBezTo>
                  <a:cubicBezTo>
                    <a:pt x="36637" y="40091"/>
                    <a:pt x="36798" y="39346"/>
                    <a:pt x="36939" y="38598"/>
                  </a:cubicBezTo>
                  <a:cubicBezTo>
                    <a:pt x="35610" y="37490"/>
                    <a:pt x="34271" y="36395"/>
                    <a:pt x="32935" y="35300"/>
                  </a:cubicBezTo>
                  <a:cubicBezTo>
                    <a:pt x="30371" y="33200"/>
                    <a:pt x="27785" y="31128"/>
                    <a:pt x="25173" y="29088"/>
                  </a:cubicBezTo>
                  <a:cubicBezTo>
                    <a:pt x="23805" y="28017"/>
                    <a:pt x="22443" y="26938"/>
                    <a:pt x="21076" y="25865"/>
                  </a:cubicBezTo>
                  <a:cubicBezTo>
                    <a:pt x="20986" y="23905"/>
                    <a:pt x="20871" y="21946"/>
                    <a:pt x="20715" y="19993"/>
                  </a:cubicBezTo>
                  <a:cubicBezTo>
                    <a:pt x="20565" y="18086"/>
                    <a:pt x="20378" y="16179"/>
                    <a:pt x="20140" y="14279"/>
                  </a:cubicBezTo>
                  <a:lnTo>
                    <a:pt x="20140" y="14279"/>
                  </a:lnTo>
                  <a:cubicBezTo>
                    <a:pt x="25442" y="18563"/>
                    <a:pt x="30648" y="22961"/>
                    <a:pt x="35760" y="27472"/>
                  </a:cubicBezTo>
                  <a:cubicBezTo>
                    <a:pt x="36379" y="28020"/>
                    <a:pt x="36987" y="28588"/>
                    <a:pt x="37600" y="29150"/>
                  </a:cubicBezTo>
                  <a:cubicBezTo>
                    <a:pt x="37558" y="28258"/>
                    <a:pt x="37487" y="27368"/>
                    <a:pt x="37389" y="26479"/>
                  </a:cubicBezTo>
                  <a:cubicBezTo>
                    <a:pt x="35975" y="25292"/>
                    <a:pt x="34558" y="24108"/>
                    <a:pt x="33137" y="22930"/>
                  </a:cubicBezTo>
                  <a:cubicBezTo>
                    <a:pt x="30199" y="20501"/>
                    <a:pt x="27273" y="18055"/>
                    <a:pt x="24316" y="15648"/>
                  </a:cubicBezTo>
                  <a:cubicBezTo>
                    <a:pt x="22824" y="14433"/>
                    <a:pt x="21328" y="13223"/>
                    <a:pt x="19831" y="12015"/>
                  </a:cubicBezTo>
                  <a:cubicBezTo>
                    <a:pt x="19595" y="10442"/>
                    <a:pt x="19314" y="8878"/>
                    <a:pt x="18976" y="7324"/>
                  </a:cubicBezTo>
                  <a:cubicBezTo>
                    <a:pt x="18663" y="5877"/>
                    <a:pt x="18294" y="4443"/>
                    <a:pt x="17873" y="3023"/>
                  </a:cubicBezTo>
                  <a:lnTo>
                    <a:pt x="17873" y="3023"/>
                  </a:lnTo>
                  <a:cubicBezTo>
                    <a:pt x="18378" y="3203"/>
                    <a:pt x="18878" y="3424"/>
                    <a:pt x="19375" y="3611"/>
                  </a:cubicBezTo>
                  <a:cubicBezTo>
                    <a:pt x="20072" y="3872"/>
                    <a:pt x="20768" y="4135"/>
                    <a:pt x="21466" y="4391"/>
                  </a:cubicBezTo>
                  <a:cubicBezTo>
                    <a:pt x="24236" y="5406"/>
                    <a:pt x="26994" y="6459"/>
                    <a:pt x="29695" y="7649"/>
                  </a:cubicBezTo>
                  <a:cubicBezTo>
                    <a:pt x="29825" y="7708"/>
                    <a:pt x="29956" y="7767"/>
                    <a:pt x="30088" y="7826"/>
                  </a:cubicBezTo>
                  <a:cubicBezTo>
                    <a:pt x="29541" y="7147"/>
                    <a:pt x="28966" y="6496"/>
                    <a:pt x="28364" y="5880"/>
                  </a:cubicBezTo>
                  <a:cubicBezTo>
                    <a:pt x="26477" y="5120"/>
                    <a:pt x="24568" y="4408"/>
                    <a:pt x="22650" y="3725"/>
                  </a:cubicBezTo>
                  <a:cubicBezTo>
                    <a:pt x="21227" y="3219"/>
                    <a:pt x="19794" y="2743"/>
                    <a:pt x="18360" y="2270"/>
                  </a:cubicBezTo>
                  <a:cubicBezTo>
                    <a:pt x="18099" y="2185"/>
                    <a:pt x="17841" y="2112"/>
                    <a:pt x="17586" y="2071"/>
                  </a:cubicBezTo>
                  <a:cubicBezTo>
                    <a:pt x="17414" y="1530"/>
                    <a:pt x="17236" y="993"/>
                    <a:pt x="17046" y="459"/>
                  </a:cubicBezTo>
                  <a:cubicBezTo>
                    <a:pt x="16995" y="314"/>
                    <a:pt x="16937" y="175"/>
                    <a:pt x="16884" y="32"/>
                  </a:cubicBezTo>
                  <a:cubicBezTo>
                    <a:pt x="16571" y="11"/>
                    <a:pt x="16258" y="0"/>
                    <a:pt x="15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oup 11"/>
          <p:cNvGrpSpPr/>
          <p:nvPr/>
        </p:nvGrpSpPr>
        <p:grpSpPr>
          <a:xfrm>
            <a:off x="1011489" y="1732068"/>
            <a:ext cx="4711412" cy="2053105"/>
            <a:chOff x="1011489" y="1732068"/>
            <a:chExt cx="4711412" cy="2053105"/>
          </a:xfrm>
        </p:grpSpPr>
        <p:sp>
          <p:nvSpPr>
            <p:cNvPr id="7" name="Vertical Scroll 6"/>
            <p:cNvSpPr/>
            <p:nvPr/>
          </p:nvSpPr>
          <p:spPr>
            <a:xfrm>
              <a:off x="1011489" y="1732068"/>
              <a:ext cx="4711412" cy="2053105"/>
            </a:xfrm>
            <a:prstGeom prst="verticalScroll">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 name="Rectangle 10"/>
            <p:cNvSpPr/>
            <p:nvPr/>
          </p:nvSpPr>
          <p:spPr>
            <a:xfrm>
              <a:off x="1314902" y="2069035"/>
              <a:ext cx="4084872" cy="1569660"/>
            </a:xfrm>
            <a:prstGeom prst="rect">
              <a:avLst/>
            </a:prstGeom>
          </p:spPr>
          <p:txBody>
            <a:bodyPr wrap="square">
              <a:spAutoFit/>
            </a:bodyPr>
            <a:lstStyle/>
            <a:p>
              <a:r>
                <a:rPr lang="vi-VN" sz="3200" i="1" dirty="0"/>
                <a:t>Cương thuyết phục để mẹ hiểu và đồng ý với em</a:t>
              </a:r>
              <a:endParaRPr lang="en-US" sz="3200" dirty="0"/>
            </a:p>
          </p:txBody>
        </p:sp>
      </p:grpSp>
      <p:grpSp>
        <p:nvGrpSpPr>
          <p:cNvPr id="57" name="Group 56"/>
          <p:cNvGrpSpPr/>
          <p:nvPr/>
        </p:nvGrpSpPr>
        <p:grpSpPr>
          <a:xfrm>
            <a:off x="1408425" y="531798"/>
            <a:ext cx="5504776" cy="582873"/>
            <a:chOff x="139565" y="3378642"/>
            <a:chExt cx="4013735" cy="582873"/>
          </a:xfrm>
        </p:grpSpPr>
        <p:sp>
          <p:nvSpPr>
            <p:cNvPr id="58" name="Rounded Rectangle 57"/>
            <p:cNvSpPr/>
            <p:nvPr/>
          </p:nvSpPr>
          <p:spPr>
            <a:xfrm>
              <a:off x="139566" y="3378642"/>
              <a:ext cx="4013734" cy="582873"/>
            </a:xfrm>
            <a:prstGeom prst="roundRect">
              <a:avLst>
                <a:gd name="adj" fmla="val 33384"/>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TextBox 58"/>
            <p:cNvSpPr txBox="1"/>
            <p:nvPr/>
          </p:nvSpPr>
          <p:spPr>
            <a:xfrm>
              <a:off x="139565" y="3421735"/>
              <a:ext cx="4013734" cy="523220"/>
            </a:xfrm>
            <a:prstGeom prst="rect">
              <a:avLst/>
            </a:prstGeom>
            <a:noFill/>
          </p:spPr>
          <p:txBody>
            <a:bodyPr wrap="square" rtlCol="0">
              <a:spAutoFit/>
            </a:bodyPr>
            <a:lstStyle/>
            <a:p>
              <a:pPr algn="ctr"/>
              <a:r>
                <a:rPr lang="en-US" sz="2800" b="1" dirty="0" err="1" smtClean="0">
                  <a:solidFill>
                    <a:srgbClr val="002060"/>
                  </a:solidFill>
                </a:rPr>
                <a:t>Đoạn</a:t>
              </a:r>
              <a:r>
                <a:rPr lang="en-US" sz="2800" b="1" dirty="0" smtClean="0">
                  <a:solidFill>
                    <a:srgbClr val="002060"/>
                  </a:solidFill>
                </a:rPr>
                <a:t> 2 </a:t>
              </a:r>
              <a:r>
                <a:rPr lang="en-US" sz="2800" b="1" dirty="0" err="1" smtClean="0">
                  <a:solidFill>
                    <a:srgbClr val="002060"/>
                  </a:solidFill>
                </a:rPr>
                <a:t>nói</a:t>
              </a:r>
              <a:r>
                <a:rPr lang="en-US" sz="2800" b="1" dirty="0" smtClean="0">
                  <a:solidFill>
                    <a:srgbClr val="002060"/>
                  </a:solidFill>
                </a:rPr>
                <a:t> </a:t>
              </a:r>
              <a:r>
                <a:rPr lang="en-US" sz="2800" b="1" dirty="0" err="1" smtClean="0">
                  <a:solidFill>
                    <a:srgbClr val="002060"/>
                  </a:solidFill>
                </a:rPr>
                <a:t>lên</a:t>
              </a:r>
              <a:r>
                <a:rPr lang="en-US" sz="2800" b="1" dirty="0" smtClean="0">
                  <a:solidFill>
                    <a:srgbClr val="002060"/>
                  </a:solidFill>
                </a:rPr>
                <a:t> </a:t>
              </a:r>
              <a:r>
                <a:rPr lang="en-US" sz="2800" b="1" dirty="0" err="1" smtClean="0">
                  <a:solidFill>
                    <a:srgbClr val="002060"/>
                  </a:solidFill>
                </a:rPr>
                <a:t>điều</a:t>
              </a:r>
              <a:r>
                <a:rPr lang="en-US" sz="2800" b="1" dirty="0" smtClean="0">
                  <a:solidFill>
                    <a:srgbClr val="002060"/>
                  </a:solidFill>
                </a:rPr>
                <a:t> </a:t>
              </a:r>
              <a:r>
                <a:rPr lang="en-US" sz="2800" b="1" dirty="0" err="1" smtClean="0">
                  <a:solidFill>
                    <a:srgbClr val="002060"/>
                  </a:solidFill>
                </a:rPr>
                <a:t>gì</a:t>
              </a:r>
              <a:r>
                <a:rPr lang="en-US" sz="2800" b="1" dirty="0" smtClean="0">
                  <a:solidFill>
                    <a:srgbClr val="002060"/>
                  </a:solidFill>
                </a:rPr>
                <a:t> ?</a:t>
              </a:r>
              <a:endParaRPr lang="en-US" sz="2800" b="1" dirty="0">
                <a:solidFill>
                  <a:srgbClr val="002060"/>
                </a:solidFill>
              </a:endParaRPr>
            </a:p>
          </p:txBody>
        </p:sp>
      </p:grpSp>
    </p:spTree>
    <p:extLst>
      <p:ext uri="{BB962C8B-B14F-4D97-AF65-F5344CB8AC3E}">
        <p14:creationId xmlns:p14="http://schemas.microsoft.com/office/powerpoint/2010/main" val="93902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circle(in)">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3" name="Rectangle 2"/>
          <p:cNvSpPr/>
          <p:nvPr/>
        </p:nvSpPr>
        <p:spPr>
          <a:xfrm>
            <a:off x="255069" y="0"/>
            <a:ext cx="7493267" cy="3108543"/>
          </a:xfrm>
          <a:prstGeom prst="rect">
            <a:avLst/>
          </a:prstGeom>
        </p:spPr>
        <p:txBody>
          <a:bodyPr wrap="square">
            <a:spAutoFit/>
          </a:bodyPr>
          <a:lstStyle/>
          <a:p>
            <a:r>
              <a:rPr lang="vi-VN" sz="2800" dirty="0"/>
              <a:t>Nhận xét cách trò chuyện của hai mẹ con:</a:t>
            </a:r>
          </a:p>
          <a:p>
            <a:pPr marL="514350" indent="-514350">
              <a:buAutoNum type="alphaLcParenR"/>
            </a:pPr>
            <a:r>
              <a:rPr lang="vi-VN" sz="2800" dirty="0"/>
              <a:t>Cách xưng hô.</a:t>
            </a:r>
            <a:endParaRPr lang="en-US" sz="2800" dirty="0"/>
          </a:p>
          <a:p>
            <a:pPr marL="514350" indent="-514350">
              <a:buAutoNum type="alphaLcParenR"/>
            </a:pPr>
            <a:endParaRPr lang="en-US" sz="2800" dirty="0"/>
          </a:p>
          <a:p>
            <a:pPr marL="514350" indent="-514350">
              <a:buAutoNum type="alphaLcParenR"/>
            </a:pPr>
            <a:endParaRPr lang="en-US" sz="2800" dirty="0"/>
          </a:p>
          <a:p>
            <a:pPr marL="514350" indent="-514350">
              <a:buAutoNum type="alphaLcParenR"/>
            </a:pPr>
            <a:endParaRPr lang="en-US" sz="2800" dirty="0"/>
          </a:p>
          <a:p>
            <a:pPr marL="514350" indent="-514350">
              <a:buAutoNum type="alphaLcParenR"/>
            </a:pPr>
            <a:endParaRPr lang="vi-VN" sz="2800" dirty="0"/>
          </a:p>
          <a:p>
            <a:r>
              <a:rPr lang="vi-VN" sz="2800" dirty="0"/>
              <a:t>b) Cử chỉ trong lúc nói chuyện.</a:t>
            </a:r>
          </a:p>
        </p:txBody>
      </p:sp>
      <p:sp>
        <p:nvSpPr>
          <p:cNvPr id="4" name="Rectangle 3"/>
          <p:cNvSpPr/>
          <p:nvPr/>
        </p:nvSpPr>
        <p:spPr>
          <a:xfrm>
            <a:off x="418697" y="961714"/>
            <a:ext cx="8513545" cy="1569660"/>
          </a:xfrm>
          <a:prstGeom prst="rect">
            <a:avLst/>
          </a:prstGeom>
        </p:spPr>
        <p:txBody>
          <a:bodyPr wrap="square">
            <a:spAutoFit/>
          </a:bodyPr>
          <a:lstStyle/>
          <a:p>
            <a:r>
              <a:rPr lang="en-US" sz="2400" dirty="0" smtClean="0">
                <a:solidFill>
                  <a:schemeClr val="accent4"/>
                </a:solidFill>
              </a:rPr>
              <a:t>   Đ</a:t>
            </a:r>
            <a:r>
              <a:rPr lang="vi-VN" sz="2400" dirty="0">
                <a:solidFill>
                  <a:schemeClr val="accent4"/>
                </a:solidFill>
              </a:rPr>
              <a:t>úng thứ bậc trên, dưới trong gia đình, Cương xưng hô với mẹ lễ phép, kính trọng. Mẹ Cương xưng mẹ gọi con rất dịu dàng, âu yếm. Qua cách xưng hô em thấy tình cảm mẹ con rất thắm thiết, thân ái.</a:t>
            </a:r>
            <a:endParaRPr lang="en-US" sz="2400" dirty="0">
              <a:solidFill>
                <a:schemeClr val="accent4"/>
              </a:solidFill>
            </a:endParaRPr>
          </a:p>
        </p:txBody>
      </p:sp>
      <p:sp>
        <p:nvSpPr>
          <p:cNvPr id="5" name="Rectangle 4"/>
          <p:cNvSpPr/>
          <p:nvPr/>
        </p:nvSpPr>
        <p:spPr>
          <a:xfrm>
            <a:off x="255069" y="3108543"/>
            <a:ext cx="5741471" cy="1569660"/>
          </a:xfrm>
          <a:prstGeom prst="rect">
            <a:avLst/>
          </a:prstGeom>
          <a:solidFill>
            <a:schemeClr val="bg1"/>
          </a:solidFill>
        </p:spPr>
        <p:txBody>
          <a:bodyPr wrap="square">
            <a:spAutoFit/>
          </a:bodyPr>
          <a:lstStyle/>
          <a:p>
            <a:r>
              <a:rPr lang="en-US" sz="2400" dirty="0" smtClean="0">
                <a:solidFill>
                  <a:schemeClr val="accent4"/>
                </a:solidFill>
              </a:rPr>
              <a:t>   T</a:t>
            </a:r>
            <a:r>
              <a:rPr lang="vi-VN" sz="2400" dirty="0">
                <a:solidFill>
                  <a:schemeClr val="accent4"/>
                </a:solidFill>
              </a:rPr>
              <a:t>hân mật, tình cảm. Mẹ xoa đầu Cương khi thấy Cương biết thương mẹ. Cương nắm lấy tay mẹ, nói thiết tha khi mẹ nêu lí do phản đối.</a:t>
            </a:r>
            <a:endParaRPr lang="en-US" sz="24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grpSp>
        <p:nvGrpSpPr>
          <p:cNvPr id="1698" name="Google Shape;1698;p45"/>
          <p:cNvGrpSpPr/>
          <p:nvPr/>
        </p:nvGrpSpPr>
        <p:grpSpPr>
          <a:xfrm>
            <a:off x="266257" y="3053663"/>
            <a:ext cx="599265" cy="1044762"/>
            <a:chOff x="203194" y="3389704"/>
            <a:chExt cx="459278" cy="800707"/>
          </a:xfrm>
        </p:grpSpPr>
        <p:sp>
          <p:nvSpPr>
            <p:cNvPr id="1699" name="Google Shape;1699;p45"/>
            <p:cNvSpPr/>
            <p:nvPr/>
          </p:nvSpPr>
          <p:spPr>
            <a:xfrm>
              <a:off x="203194" y="3389704"/>
              <a:ext cx="459278" cy="707177"/>
            </a:xfrm>
            <a:custGeom>
              <a:avLst/>
              <a:gdLst/>
              <a:ahLst/>
              <a:cxnLst/>
              <a:rect l="l" t="t" r="r" b="b"/>
              <a:pathLst>
                <a:path w="32596" h="50190" extrusionOk="0">
                  <a:moveTo>
                    <a:pt x="17238" y="0"/>
                  </a:moveTo>
                  <a:cubicBezTo>
                    <a:pt x="16060" y="0"/>
                    <a:pt x="14870" y="492"/>
                    <a:pt x="13947" y="1250"/>
                  </a:cubicBezTo>
                  <a:cubicBezTo>
                    <a:pt x="12711" y="2265"/>
                    <a:pt x="11889" y="3695"/>
                    <a:pt x="11246" y="5158"/>
                  </a:cubicBezTo>
                  <a:cubicBezTo>
                    <a:pt x="8818" y="10683"/>
                    <a:pt x="8663" y="17169"/>
                    <a:pt x="10823" y="22805"/>
                  </a:cubicBezTo>
                  <a:cubicBezTo>
                    <a:pt x="9645" y="21168"/>
                    <a:pt x="8170" y="19620"/>
                    <a:pt x="6251" y="19000"/>
                  </a:cubicBezTo>
                  <a:cubicBezTo>
                    <a:pt x="5763" y="18842"/>
                    <a:pt x="5242" y="18764"/>
                    <a:pt x="4721" y="18764"/>
                  </a:cubicBezTo>
                  <a:cubicBezTo>
                    <a:pt x="3193" y="18764"/>
                    <a:pt x="1668" y="19439"/>
                    <a:pt x="978" y="20777"/>
                  </a:cubicBezTo>
                  <a:cubicBezTo>
                    <a:pt x="1" y="22675"/>
                    <a:pt x="1005" y="25001"/>
                    <a:pt x="2313" y="26691"/>
                  </a:cubicBezTo>
                  <a:cubicBezTo>
                    <a:pt x="4517" y="29543"/>
                    <a:pt x="7443" y="30771"/>
                    <a:pt x="10264" y="32800"/>
                  </a:cubicBezTo>
                  <a:cubicBezTo>
                    <a:pt x="9778" y="32692"/>
                    <a:pt x="9284" y="32638"/>
                    <a:pt x="8791" y="32638"/>
                  </a:cubicBezTo>
                  <a:cubicBezTo>
                    <a:pt x="7972" y="32638"/>
                    <a:pt x="7155" y="32786"/>
                    <a:pt x="6381" y="33079"/>
                  </a:cubicBezTo>
                  <a:cubicBezTo>
                    <a:pt x="5840" y="33284"/>
                    <a:pt x="5302" y="33582"/>
                    <a:pt x="4996" y="34073"/>
                  </a:cubicBezTo>
                  <a:cubicBezTo>
                    <a:pt x="4304" y="35188"/>
                    <a:pt x="5112" y="36623"/>
                    <a:pt x="6011" y="37580"/>
                  </a:cubicBezTo>
                  <a:cubicBezTo>
                    <a:pt x="6551" y="38151"/>
                    <a:pt x="7131" y="38685"/>
                    <a:pt x="7745" y="39178"/>
                  </a:cubicBezTo>
                  <a:cubicBezTo>
                    <a:pt x="10161" y="41128"/>
                    <a:pt x="13025" y="42482"/>
                    <a:pt x="15806" y="43845"/>
                  </a:cubicBezTo>
                  <a:cubicBezTo>
                    <a:pt x="19322" y="45568"/>
                    <a:pt x="22597" y="47725"/>
                    <a:pt x="25638" y="50189"/>
                  </a:cubicBezTo>
                  <a:cubicBezTo>
                    <a:pt x="25408" y="47829"/>
                    <a:pt x="25839" y="45462"/>
                    <a:pt x="26559" y="43217"/>
                  </a:cubicBezTo>
                  <a:cubicBezTo>
                    <a:pt x="27452" y="40432"/>
                    <a:pt x="28781" y="37802"/>
                    <a:pt x="29688" y="35020"/>
                  </a:cubicBezTo>
                  <a:cubicBezTo>
                    <a:pt x="30194" y="33470"/>
                    <a:pt x="30674" y="31560"/>
                    <a:pt x="29510" y="30191"/>
                  </a:cubicBezTo>
                  <a:cubicBezTo>
                    <a:pt x="28978" y="29565"/>
                    <a:pt x="28224" y="29291"/>
                    <a:pt x="27428" y="29291"/>
                  </a:cubicBezTo>
                  <a:cubicBezTo>
                    <a:pt x="26181" y="29291"/>
                    <a:pt x="24832" y="29964"/>
                    <a:pt x="24079" y="31009"/>
                  </a:cubicBezTo>
                  <a:cubicBezTo>
                    <a:pt x="25338" y="28287"/>
                    <a:pt x="26595" y="25564"/>
                    <a:pt x="27854" y="22840"/>
                  </a:cubicBezTo>
                  <a:cubicBezTo>
                    <a:pt x="29268" y="19781"/>
                    <a:pt x="32595" y="13272"/>
                    <a:pt x="26703" y="12438"/>
                  </a:cubicBezTo>
                  <a:cubicBezTo>
                    <a:pt x="26528" y="12413"/>
                    <a:pt x="26352" y="12401"/>
                    <a:pt x="26176" y="12401"/>
                  </a:cubicBezTo>
                  <a:cubicBezTo>
                    <a:pt x="24419" y="12401"/>
                    <a:pt x="22692" y="13604"/>
                    <a:pt x="22149" y="15286"/>
                  </a:cubicBezTo>
                  <a:cubicBezTo>
                    <a:pt x="22557" y="12373"/>
                    <a:pt x="22579" y="9418"/>
                    <a:pt x="22213" y="6498"/>
                  </a:cubicBezTo>
                  <a:cubicBezTo>
                    <a:pt x="21888" y="3918"/>
                    <a:pt x="20898" y="963"/>
                    <a:pt x="18421" y="179"/>
                  </a:cubicBezTo>
                  <a:cubicBezTo>
                    <a:pt x="18035" y="57"/>
                    <a:pt x="17637" y="0"/>
                    <a:pt x="17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5"/>
            <p:cNvSpPr/>
            <p:nvPr/>
          </p:nvSpPr>
          <p:spPr>
            <a:xfrm>
              <a:off x="426210" y="3539213"/>
              <a:ext cx="227948" cy="651198"/>
            </a:xfrm>
            <a:custGeom>
              <a:avLst/>
              <a:gdLst/>
              <a:ahLst/>
              <a:cxnLst/>
              <a:rect l="l" t="t" r="r" b="b"/>
              <a:pathLst>
                <a:path w="16178" h="46217" extrusionOk="0">
                  <a:moveTo>
                    <a:pt x="1746" y="0"/>
                  </a:moveTo>
                  <a:cubicBezTo>
                    <a:pt x="1700" y="0"/>
                    <a:pt x="1501" y="683"/>
                    <a:pt x="1180" y="1926"/>
                  </a:cubicBezTo>
                  <a:cubicBezTo>
                    <a:pt x="1094" y="2266"/>
                    <a:pt x="1005" y="2613"/>
                    <a:pt x="914" y="2970"/>
                  </a:cubicBezTo>
                  <a:cubicBezTo>
                    <a:pt x="830" y="3353"/>
                    <a:pt x="770" y="3777"/>
                    <a:pt x="691" y="4230"/>
                  </a:cubicBezTo>
                  <a:cubicBezTo>
                    <a:pt x="550" y="5137"/>
                    <a:pt x="329" y="6167"/>
                    <a:pt x="262" y="7323"/>
                  </a:cubicBezTo>
                  <a:cubicBezTo>
                    <a:pt x="210" y="7914"/>
                    <a:pt x="159" y="8518"/>
                    <a:pt x="105" y="9136"/>
                  </a:cubicBezTo>
                  <a:cubicBezTo>
                    <a:pt x="56" y="9767"/>
                    <a:pt x="76" y="10425"/>
                    <a:pt x="59" y="11107"/>
                  </a:cubicBezTo>
                  <a:cubicBezTo>
                    <a:pt x="0" y="12472"/>
                    <a:pt x="121" y="13924"/>
                    <a:pt x="212" y="15456"/>
                  </a:cubicBezTo>
                  <a:cubicBezTo>
                    <a:pt x="507" y="18506"/>
                    <a:pt x="1100" y="21842"/>
                    <a:pt x="2134" y="25231"/>
                  </a:cubicBezTo>
                  <a:cubicBezTo>
                    <a:pt x="3209" y="28608"/>
                    <a:pt x="4615" y="31689"/>
                    <a:pt x="6105" y="34367"/>
                  </a:cubicBezTo>
                  <a:cubicBezTo>
                    <a:pt x="6901" y="35679"/>
                    <a:pt x="7626" y="36943"/>
                    <a:pt x="8449" y="38032"/>
                  </a:cubicBezTo>
                  <a:cubicBezTo>
                    <a:pt x="8851" y="38583"/>
                    <a:pt x="9209" y="39137"/>
                    <a:pt x="9607" y="39629"/>
                  </a:cubicBezTo>
                  <a:lnTo>
                    <a:pt x="10766" y="41031"/>
                  </a:lnTo>
                  <a:cubicBezTo>
                    <a:pt x="11479" y="41945"/>
                    <a:pt x="12244" y="42666"/>
                    <a:pt x="12876" y="43334"/>
                  </a:cubicBezTo>
                  <a:cubicBezTo>
                    <a:pt x="13199" y="43660"/>
                    <a:pt x="13489" y="43975"/>
                    <a:pt x="13776" y="44244"/>
                  </a:cubicBezTo>
                  <a:lnTo>
                    <a:pt x="14588" y="44952"/>
                  </a:lnTo>
                  <a:cubicBezTo>
                    <a:pt x="15531" y="45769"/>
                    <a:pt x="16078" y="46216"/>
                    <a:pt x="16142" y="46216"/>
                  </a:cubicBezTo>
                  <a:cubicBezTo>
                    <a:pt x="16144" y="46216"/>
                    <a:pt x="16146" y="46216"/>
                    <a:pt x="16147" y="46214"/>
                  </a:cubicBezTo>
                  <a:cubicBezTo>
                    <a:pt x="16178" y="46180"/>
                    <a:pt x="15681" y="45665"/>
                    <a:pt x="14764" y="44766"/>
                  </a:cubicBezTo>
                  <a:lnTo>
                    <a:pt x="13997" y="44021"/>
                  </a:lnTo>
                  <a:cubicBezTo>
                    <a:pt x="13724" y="43740"/>
                    <a:pt x="13450" y="43415"/>
                    <a:pt x="13143" y="43079"/>
                  </a:cubicBezTo>
                  <a:cubicBezTo>
                    <a:pt x="12542" y="42393"/>
                    <a:pt x="11807" y="41658"/>
                    <a:pt x="11125" y="40734"/>
                  </a:cubicBezTo>
                  <a:lnTo>
                    <a:pt x="10013" y="39320"/>
                  </a:lnTo>
                  <a:cubicBezTo>
                    <a:pt x="9630" y="38827"/>
                    <a:pt x="9286" y="38272"/>
                    <a:pt x="8899" y="37721"/>
                  </a:cubicBezTo>
                  <a:cubicBezTo>
                    <a:pt x="8105" y="36632"/>
                    <a:pt x="7405" y="35372"/>
                    <a:pt x="6634" y="34071"/>
                  </a:cubicBezTo>
                  <a:cubicBezTo>
                    <a:pt x="5193" y="31410"/>
                    <a:pt x="3824" y="28364"/>
                    <a:pt x="2763" y="25034"/>
                  </a:cubicBezTo>
                  <a:cubicBezTo>
                    <a:pt x="1744" y="21691"/>
                    <a:pt x="1140" y="18408"/>
                    <a:pt x="816" y="15400"/>
                  </a:cubicBezTo>
                  <a:cubicBezTo>
                    <a:pt x="711" y="13890"/>
                    <a:pt x="570" y="12456"/>
                    <a:pt x="606" y="11108"/>
                  </a:cubicBezTo>
                  <a:cubicBezTo>
                    <a:pt x="611" y="10435"/>
                    <a:pt x="578" y="9783"/>
                    <a:pt x="613" y="9159"/>
                  </a:cubicBezTo>
                  <a:cubicBezTo>
                    <a:pt x="652" y="8547"/>
                    <a:pt x="689" y="7948"/>
                    <a:pt x="727" y="7364"/>
                  </a:cubicBezTo>
                  <a:cubicBezTo>
                    <a:pt x="762" y="6216"/>
                    <a:pt x="949" y="5193"/>
                    <a:pt x="1054" y="4287"/>
                  </a:cubicBezTo>
                  <a:cubicBezTo>
                    <a:pt x="1116" y="3836"/>
                    <a:pt x="1158" y="3413"/>
                    <a:pt x="1221" y="3027"/>
                  </a:cubicBezTo>
                  <a:lnTo>
                    <a:pt x="1429" y="1980"/>
                  </a:lnTo>
                  <a:cubicBezTo>
                    <a:pt x="1675" y="718"/>
                    <a:pt x="1791" y="12"/>
                    <a:pt x="1747" y="0"/>
                  </a:cubicBezTo>
                  <a:cubicBezTo>
                    <a:pt x="1747" y="0"/>
                    <a:pt x="1746" y="0"/>
                    <a:pt x="1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5"/>
            <p:cNvSpPr/>
            <p:nvPr/>
          </p:nvSpPr>
          <p:spPr>
            <a:xfrm>
              <a:off x="303881" y="3684480"/>
              <a:ext cx="237191" cy="102251"/>
            </a:xfrm>
            <a:custGeom>
              <a:avLst/>
              <a:gdLst/>
              <a:ahLst/>
              <a:cxnLst/>
              <a:rect l="l" t="t" r="r" b="b"/>
              <a:pathLst>
                <a:path w="16834" h="7257" extrusionOk="0">
                  <a:moveTo>
                    <a:pt x="16786" y="0"/>
                  </a:moveTo>
                  <a:cubicBezTo>
                    <a:pt x="16669" y="0"/>
                    <a:pt x="16478" y="1196"/>
                    <a:pt x="15449" y="2736"/>
                  </a:cubicBezTo>
                  <a:cubicBezTo>
                    <a:pt x="14923" y="3501"/>
                    <a:pt x="14183" y="4347"/>
                    <a:pt x="13178" y="5047"/>
                  </a:cubicBezTo>
                  <a:cubicBezTo>
                    <a:pt x="12181" y="5751"/>
                    <a:pt x="10921" y="6290"/>
                    <a:pt x="9526" y="6499"/>
                  </a:cubicBezTo>
                  <a:cubicBezTo>
                    <a:pt x="9057" y="6568"/>
                    <a:pt x="8585" y="6603"/>
                    <a:pt x="8114" y="6603"/>
                  </a:cubicBezTo>
                  <a:cubicBezTo>
                    <a:pt x="7262" y="6603"/>
                    <a:pt x="6411" y="6489"/>
                    <a:pt x="5585" y="6263"/>
                  </a:cubicBezTo>
                  <a:cubicBezTo>
                    <a:pt x="4400" y="5944"/>
                    <a:pt x="3417" y="5402"/>
                    <a:pt x="2621" y="4900"/>
                  </a:cubicBezTo>
                  <a:cubicBezTo>
                    <a:pt x="1123" y="3915"/>
                    <a:pt x="212" y="3182"/>
                    <a:pt x="63" y="3182"/>
                  </a:cubicBezTo>
                  <a:cubicBezTo>
                    <a:pt x="55" y="3182"/>
                    <a:pt x="49" y="3184"/>
                    <a:pt x="45" y="3189"/>
                  </a:cubicBezTo>
                  <a:cubicBezTo>
                    <a:pt x="0" y="3245"/>
                    <a:pt x="805" y="4117"/>
                    <a:pt x="2358" y="5284"/>
                  </a:cubicBezTo>
                  <a:cubicBezTo>
                    <a:pt x="3140" y="5851"/>
                    <a:pt x="4158" y="6472"/>
                    <a:pt x="5415" y="6846"/>
                  </a:cubicBezTo>
                  <a:cubicBezTo>
                    <a:pt x="6320" y="7119"/>
                    <a:pt x="7259" y="7256"/>
                    <a:pt x="8200" y="7256"/>
                  </a:cubicBezTo>
                  <a:cubicBezTo>
                    <a:pt x="8676" y="7256"/>
                    <a:pt x="9152" y="7221"/>
                    <a:pt x="9625" y="7151"/>
                  </a:cubicBezTo>
                  <a:cubicBezTo>
                    <a:pt x="11122" y="6927"/>
                    <a:pt x="12484" y="6323"/>
                    <a:pt x="13533" y="5539"/>
                  </a:cubicBezTo>
                  <a:cubicBezTo>
                    <a:pt x="14590" y="4761"/>
                    <a:pt x="15341" y="3826"/>
                    <a:pt x="15842" y="2985"/>
                  </a:cubicBezTo>
                  <a:cubicBezTo>
                    <a:pt x="16345" y="2138"/>
                    <a:pt x="16591" y="1374"/>
                    <a:pt x="16711" y="845"/>
                  </a:cubicBezTo>
                  <a:cubicBezTo>
                    <a:pt x="16833" y="312"/>
                    <a:pt x="16827" y="8"/>
                    <a:pt x="16791" y="1"/>
                  </a:cubicBezTo>
                  <a:cubicBezTo>
                    <a:pt x="16789" y="1"/>
                    <a:pt x="16788" y="0"/>
                    <a:pt x="16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5"/>
            <p:cNvSpPr/>
            <p:nvPr/>
          </p:nvSpPr>
          <p:spPr>
            <a:xfrm>
              <a:off x="388717" y="3577763"/>
              <a:ext cx="100095" cy="70520"/>
            </a:xfrm>
            <a:custGeom>
              <a:avLst/>
              <a:gdLst/>
              <a:ahLst/>
              <a:cxnLst/>
              <a:rect l="l" t="t" r="r" b="b"/>
              <a:pathLst>
                <a:path w="7104" h="5005" extrusionOk="0">
                  <a:moveTo>
                    <a:pt x="6958" y="1"/>
                  </a:moveTo>
                  <a:cubicBezTo>
                    <a:pt x="6858" y="1"/>
                    <a:pt x="6751" y="619"/>
                    <a:pt x="6353" y="1506"/>
                  </a:cubicBezTo>
                  <a:cubicBezTo>
                    <a:pt x="6149" y="1950"/>
                    <a:pt x="5869" y="2461"/>
                    <a:pt x="5474" y="2964"/>
                  </a:cubicBezTo>
                  <a:cubicBezTo>
                    <a:pt x="5079" y="3452"/>
                    <a:pt x="4581" y="4010"/>
                    <a:pt x="3977" y="4253"/>
                  </a:cubicBezTo>
                  <a:cubicBezTo>
                    <a:pt x="3820" y="4321"/>
                    <a:pt x="3662" y="4350"/>
                    <a:pt x="3507" y="4350"/>
                  </a:cubicBezTo>
                  <a:cubicBezTo>
                    <a:pt x="3071" y="4350"/>
                    <a:pt x="2648" y="4118"/>
                    <a:pt x="2285" y="3829"/>
                  </a:cubicBezTo>
                  <a:cubicBezTo>
                    <a:pt x="1839" y="3473"/>
                    <a:pt x="1432" y="3070"/>
                    <a:pt x="1071" y="2629"/>
                  </a:cubicBezTo>
                  <a:cubicBezTo>
                    <a:pt x="471" y="1892"/>
                    <a:pt x="187" y="1340"/>
                    <a:pt x="86" y="1340"/>
                  </a:cubicBezTo>
                  <a:cubicBezTo>
                    <a:pt x="83" y="1340"/>
                    <a:pt x="79" y="1341"/>
                    <a:pt x="76" y="1342"/>
                  </a:cubicBezTo>
                  <a:cubicBezTo>
                    <a:pt x="0" y="1369"/>
                    <a:pt x="131" y="2014"/>
                    <a:pt x="694" y="2903"/>
                  </a:cubicBezTo>
                  <a:cubicBezTo>
                    <a:pt x="1027" y="3422"/>
                    <a:pt x="1433" y="3891"/>
                    <a:pt x="1899" y="4298"/>
                  </a:cubicBezTo>
                  <a:cubicBezTo>
                    <a:pt x="2168" y="4528"/>
                    <a:pt x="2487" y="4760"/>
                    <a:pt x="2891" y="4900"/>
                  </a:cubicBezTo>
                  <a:cubicBezTo>
                    <a:pt x="3079" y="4969"/>
                    <a:pt x="3291" y="5004"/>
                    <a:pt x="3505" y="5004"/>
                  </a:cubicBezTo>
                  <a:cubicBezTo>
                    <a:pt x="3748" y="5004"/>
                    <a:pt x="3995" y="4959"/>
                    <a:pt x="4215" y="4866"/>
                  </a:cubicBezTo>
                  <a:cubicBezTo>
                    <a:pt x="5057" y="4511"/>
                    <a:pt x="5545" y="3879"/>
                    <a:pt x="5962" y="3324"/>
                  </a:cubicBezTo>
                  <a:cubicBezTo>
                    <a:pt x="6318" y="2819"/>
                    <a:pt x="6598" y="2261"/>
                    <a:pt x="6789" y="1673"/>
                  </a:cubicBezTo>
                  <a:cubicBezTo>
                    <a:pt x="7103" y="664"/>
                    <a:pt x="7039" y="5"/>
                    <a:pt x="6961" y="1"/>
                  </a:cubicBezTo>
                  <a:cubicBezTo>
                    <a:pt x="6960" y="1"/>
                    <a:pt x="6959" y="1"/>
                    <a:pt x="6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5"/>
            <p:cNvSpPr/>
            <p:nvPr/>
          </p:nvSpPr>
          <p:spPr>
            <a:xfrm>
              <a:off x="344573" y="3861845"/>
              <a:ext cx="218015" cy="97869"/>
            </a:xfrm>
            <a:custGeom>
              <a:avLst/>
              <a:gdLst/>
              <a:ahLst/>
              <a:cxnLst/>
              <a:rect l="l" t="t" r="r" b="b"/>
              <a:pathLst>
                <a:path w="15473" h="6946" extrusionOk="0">
                  <a:moveTo>
                    <a:pt x="15398" y="1"/>
                  </a:moveTo>
                  <a:cubicBezTo>
                    <a:pt x="15291" y="1"/>
                    <a:pt x="15095" y="1138"/>
                    <a:pt x="14334" y="2776"/>
                  </a:cubicBezTo>
                  <a:cubicBezTo>
                    <a:pt x="13938" y="3587"/>
                    <a:pt x="13432" y="4580"/>
                    <a:pt x="12595" y="5371"/>
                  </a:cubicBezTo>
                  <a:cubicBezTo>
                    <a:pt x="12176" y="5762"/>
                    <a:pt x="11663" y="6062"/>
                    <a:pt x="11069" y="6196"/>
                  </a:cubicBezTo>
                  <a:cubicBezTo>
                    <a:pt x="10791" y="6260"/>
                    <a:pt x="10498" y="6289"/>
                    <a:pt x="10197" y="6289"/>
                  </a:cubicBezTo>
                  <a:cubicBezTo>
                    <a:pt x="9857" y="6289"/>
                    <a:pt x="9505" y="6252"/>
                    <a:pt x="9152" y="6190"/>
                  </a:cubicBezTo>
                  <a:cubicBezTo>
                    <a:pt x="7818" y="5933"/>
                    <a:pt x="6567" y="5433"/>
                    <a:pt x="5482" y="4922"/>
                  </a:cubicBezTo>
                  <a:cubicBezTo>
                    <a:pt x="4391" y="4405"/>
                    <a:pt x="3445" y="3851"/>
                    <a:pt x="2654" y="3379"/>
                  </a:cubicBezTo>
                  <a:cubicBezTo>
                    <a:pt x="1170" y="2480"/>
                    <a:pt x="220" y="1883"/>
                    <a:pt x="68" y="1883"/>
                  </a:cubicBezTo>
                  <a:cubicBezTo>
                    <a:pt x="58" y="1883"/>
                    <a:pt x="51" y="1886"/>
                    <a:pt x="48" y="1890"/>
                  </a:cubicBezTo>
                  <a:cubicBezTo>
                    <a:pt x="0" y="1960"/>
                    <a:pt x="873" y="2706"/>
                    <a:pt x="2400" y="3772"/>
                  </a:cubicBezTo>
                  <a:cubicBezTo>
                    <a:pt x="3168" y="4300"/>
                    <a:pt x="4105" y="4905"/>
                    <a:pt x="5213" y="5468"/>
                  </a:cubicBezTo>
                  <a:cubicBezTo>
                    <a:pt x="6325" y="6027"/>
                    <a:pt x="7592" y="6561"/>
                    <a:pt x="9036" y="6841"/>
                  </a:cubicBezTo>
                  <a:cubicBezTo>
                    <a:pt x="9408" y="6906"/>
                    <a:pt x="9786" y="6946"/>
                    <a:pt x="10162" y="6946"/>
                  </a:cubicBezTo>
                  <a:cubicBezTo>
                    <a:pt x="10518" y="6946"/>
                    <a:pt x="10872" y="6910"/>
                    <a:pt x="11217" y="6825"/>
                  </a:cubicBezTo>
                  <a:cubicBezTo>
                    <a:pt x="11927" y="6658"/>
                    <a:pt x="12551" y="6269"/>
                    <a:pt x="13013" y="5812"/>
                  </a:cubicBezTo>
                  <a:cubicBezTo>
                    <a:pt x="13940" y="4881"/>
                    <a:pt x="14402" y="3826"/>
                    <a:pt x="14761" y="2961"/>
                  </a:cubicBezTo>
                  <a:cubicBezTo>
                    <a:pt x="15446" y="1195"/>
                    <a:pt x="15473" y="8"/>
                    <a:pt x="15401" y="1"/>
                  </a:cubicBezTo>
                  <a:cubicBezTo>
                    <a:pt x="15400" y="1"/>
                    <a:pt x="15399" y="1"/>
                    <a:pt x="1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4" name="Google Shape;1704;p45"/>
          <p:cNvGrpSpPr/>
          <p:nvPr/>
        </p:nvGrpSpPr>
        <p:grpSpPr>
          <a:xfrm>
            <a:off x="3075035" y="3156605"/>
            <a:ext cx="440096" cy="1776190"/>
            <a:chOff x="3075035" y="3156605"/>
            <a:chExt cx="440096" cy="1776190"/>
          </a:xfrm>
        </p:grpSpPr>
        <p:sp>
          <p:nvSpPr>
            <p:cNvPr id="1705" name="Google Shape;1705;p45"/>
            <p:cNvSpPr/>
            <p:nvPr/>
          </p:nvSpPr>
          <p:spPr>
            <a:xfrm>
              <a:off x="3075035" y="3374199"/>
              <a:ext cx="440096" cy="1558597"/>
            </a:xfrm>
            <a:custGeom>
              <a:avLst/>
              <a:gdLst/>
              <a:ahLst/>
              <a:cxnLst/>
              <a:rect l="l" t="t" r="r" b="b"/>
              <a:pathLst>
                <a:path w="26778" h="94834" extrusionOk="0">
                  <a:moveTo>
                    <a:pt x="23136" y="0"/>
                  </a:moveTo>
                  <a:lnTo>
                    <a:pt x="23136" y="0"/>
                  </a:lnTo>
                  <a:cubicBezTo>
                    <a:pt x="17602" y="3394"/>
                    <a:pt x="14644" y="10408"/>
                    <a:pt x="15811" y="16759"/>
                  </a:cubicBezTo>
                  <a:cubicBezTo>
                    <a:pt x="14691" y="21445"/>
                    <a:pt x="13794" y="26173"/>
                    <a:pt x="13123" y="30943"/>
                  </a:cubicBezTo>
                  <a:cubicBezTo>
                    <a:pt x="12060" y="27378"/>
                    <a:pt x="12841" y="23202"/>
                    <a:pt x="11431" y="19670"/>
                  </a:cubicBezTo>
                  <a:cubicBezTo>
                    <a:pt x="10375" y="17025"/>
                    <a:pt x="8196" y="15016"/>
                    <a:pt x="6084" y="13105"/>
                  </a:cubicBezTo>
                  <a:lnTo>
                    <a:pt x="6084" y="13105"/>
                  </a:lnTo>
                  <a:cubicBezTo>
                    <a:pt x="5556" y="19890"/>
                    <a:pt x="8192" y="26836"/>
                    <a:pt x="13033" y="31610"/>
                  </a:cubicBezTo>
                  <a:cubicBezTo>
                    <a:pt x="12328" y="36760"/>
                    <a:pt x="11885" y="41944"/>
                    <a:pt x="11705" y="47139"/>
                  </a:cubicBezTo>
                  <a:cubicBezTo>
                    <a:pt x="10686" y="42683"/>
                    <a:pt x="9417" y="38288"/>
                    <a:pt x="7178" y="34326"/>
                  </a:cubicBezTo>
                  <a:cubicBezTo>
                    <a:pt x="6354" y="32869"/>
                    <a:pt x="5382" y="31409"/>
                    <a:pt x="5241" y="29741"/>
                  </a:cubicBezTo>
                  <a:lnTo>
                    <a:pt x="5241" y="29741"/>
                  </a:lnTo>
                  <a:cubicBezTo>
                    <a:pt x="4102" y="36925"/>
                    <a:pt x="6579" y="44562"/>
                    <a:pt x="11613" y="49793"/>
                  </a:cubicBezTo>
                  <a:cubicBezTo>
                    <a:pt x="11617" y="49738"/>
                    <a:pt x="11635" y="49686"/>
                    <a:pt x="11641" y="49633"/>
                  </a:cubicBezTo>
                  <a:lnTo>
                    <a:pt x="11641" y="49633"/>
                  </a:lnTo>
                  <a:cubicBezTo>
                    <a:pt x="11524" y="56026"/>
                    <a:pt x="11806" y="62421"/>
                    <a:pt x="12486" y="68779"/>
                  </a:cubicBezTo>
                  <a:cubicBezTo>
                    <a:pt x="11088" y="64289"/>
                    <a:pt x="8572" y="60149"/>
                    <a:pt x="5212" y="56857"/>
                  </a:cubicBezTo>
                  <a:cubicBezTo>
                    <a:pt x="3356" y="55039"/>
                    <a:pt x="1205" y="53417"/>
                    <a:pt x="1" y="51115"/>
                  </a:cubicBezTo>
                  <a:lnTo>
                    <a:pt x="1" y="51115"/>
                  </a:lnTo>
                  <a:cubicBezTo>
                    <a:pt x="26" y="55230"/>
                    <a:pt x="2221" y="59035"/>
                    <a:pt x="4852" y="62199"/>
                  </a:cubicBezTo>
                  <a:cubicBezTo>
                    <a:pt x="7376" y="65233"/>
                    <a:pt x="10347" y="67887"/>
                    <a:pt x="12743" y="71021"/>
                  </a:cubicBezTo>
                  <a:cubicBezTo>
                    <a:pt x="13712" y="78982"/>
                    <a:pt x="15300" y="86876"/>
                    <a:pt x="17523" y="94611"/>
                  </a:cubicBezTo>
                  <a:cubicBezTo>
                    <a:pt x="17568" y="94768"/>
                    <a:pt x="17682" y="94834"/>
                    <a:pt x="17804" y="94834"/>
                  </a:cubicBezTo>
                  <a:cubicBezTo>
                    <a:pt x="18016" y="94834"/>
                    <a:pt x="18250" y="94631"/>
                    <a:pt x="18172" y="94360"/>
                  </a:cubicBezTo>
                  <a:cubicBezTo>
                    <a:pt x="16475" y="88455"/>
                    <a:pt x="15152" y="82457"/>
                    <a:pt x="14190" y="76405"/>
                  </a:cubicBezTo>
                  <a:cubicBezTo>
                    <a:pt x="16443" y="71997"/>
                    <a:pt x="20659" y="68442"/>
                    <a:pt x="22882" y="63890"/>
                  </a:cubicBezTo>
                  <a:cubicBezTo>
                    <a:pt x="23921" y="61757"/>
                    <a:pt x="24505" y="59430"/>
                    <a:pt x="24597" y="57059"/>
                  </a:cubicBezTo>
                  <a:lnTo>
                    <a:pt x="24597" y="57059"/>
                  </a:lnTo>
                  <a:cubicBezTo>
                    <a:pt x="20579" y="58673"/>
                    <a:pt x="17512" y="62188"/>
                    <a:pt x="15814" y="66170"/>
                  </a:cubicBezTo>
                  <a:cubicBezTo>
                    <a:pt x="14683" y="68823"/>
                    <a:pt x="14115" y="71670"/>
                    <a:pt x="13907" y="74553"/>
                  </a:cubicBezTo>
                  <a:cubicBezTo>
                    <a:pt x="13280" y="70272"/>
                    <a:pt x="12837" y="65970"/>
                    <a:pt x="12575" y="61648"/>
                  </a:cubicBezTo>
                  <a:cubicBezTo>
                    <a:pt x="12606" y="61597"/>
                    <a:pt x="12633" y="61542"/>
                    <a:pt x="12664" y="61491"/>
                  </a:cubicBezTo>
                  <a:cubicBezTo>
                    <a:pt x="15780" y="56341"/>
                    <a:pt x="20516" y="52273"/>
                    <a:pt x="23322" y="46947"/>
                  </a:cubicBezTo>
                  <a:cubicBezTo>
                    <a:pt x="23862" y="45923"/>
                    <a:pt x="24337" y="44800"/>
                    <a:pt x="24234" y="43648"/>
                  </a:cubicBezTo>
                  <a:lnTo>
                    <a:pt x="24234" y="43648"/>
                  </a:lnTo>
                  <a:cubicBezTo>
                    <a:pt x="20228" y="44284"/>
                    <a:pt x="16968" y="47423"/>
                    <a:pt x="15155" y="51051"/>
                  </a:cubicBezTo>
                  <a:cubicBezTo>
                    <a:pt x="13661" y="54041"/>
                    <a:pt x="12994" y="57348"/>
                    <a:pt x="12522" y="60671"/>
                  </a:cubicBezTo>
                  <a:cubicBezTo>
                    <a:pt x="12211" y="54868"/>
                    <a:pt x="12229" y="49053"/>
                    <a:pt x="12578" y="43253"/>
                  </a:cubicBezTo>
                  <a:lnTo>
                    <a:pt x="12578" y="43253"/>
                  </a:lnTo>
                  <a:cubicBezTo>
                    <a:pt x="12566" y="43585"/>
                    <a:pt x="12563" y="43919"/>
                    <a:pt x="12582" y="44253"/>
                  </a:cubicBezTo>
                  <a:cubicBezTo>
                    <a:pt x="14125" y="41844"/>
                    <a:pt x="16560" y="39963"/>
                    <a:pt x="18923" y="38254"/>
                  </a:cubicBezTo>
                  <a:cubicBezTo>
                    <a:pt x="22029" y="36010"/>
                    <a:pt x="25335" y="33631"/>
                    <a:pt x="26777" y="30082"/>
                  </a:cubicBezTo>
                  <a:lnTo>
                    <a:pt x="26777" y="30082"/>
                  </a:lnTo>
                  <a:cubicBezTo>
                    <a:pt x="22980" y="30519"/>
                    <a:pt x="19239" y="32016"/>
                    <a:pt x="16504" y="34686"/>
                  </a:cubicBezTo>
                  <a:cubicBezTo>
                    <a:pt x="14330" y="36808"/>
                    <a:pt x="12868" y="39712"/>
                    <a:pt x="12610" y="42718"/>
                  </a:cubicBezTo>
                  <a:cubicBezTo>
                    <a:pt x="12941" y="37500"/>
                    <a:pt x="13540" y="32303"/>
                    <a:pt x="14405" y="27148"/>
                  </a:cubicBezTo>
                  <a:lnTo>
                    <a:pt x="14427" y="27243"/>
                  </a:lnTo>
                  <a:cubicBezTo>
                    <a:pt x="14471" y="26786"/>
                    <a:pt x="14538" y="26334"/>
                    <a:pt x="14621" y="25884"/>
                  </a:cubicBezTo>
                  <a:cubicBezTo>
                    <a:pt x="14627" y="25852"/>
                    <a:pt x="14632" y="25822"/>
                    <a:pt x="14637" y="25790"/>
                  </a:cubicBezTo>
                  <a:cubicBezTo>
                    <a:pt x="14713" y="25393"/>
                    <a:pt x="14809" y="25002"/>
                    <a:pt x="14913" y="24613"/>
                  </a:cubicBezTo>
                  <a:lnTo>
                    <a:pt x="14913" y="24613"/>
                  </a:lnTo>
                  <a:cubicBezTo>
                    <a:pt x="14889" y="24634"/>
                    <a:pt x="14862" y="24655"/>
                    <a:pt x="14838" y="24676"/>
                  </a:cubicBezTo>
                  <a:cubicBezTo>
                    <a:pt x="15291" y="22228"/>
                    <a:pt x="15803" y="19791"/>
                    <a:pt x="16375" y="17366"/>
                  </a:cubicBezTo>
                  <a:cubicBezTo>
                    <a:pt x="19320" y="13892"/>
                    <a:pt x="21323" y="9623"/>
                    <a:pt x="22041" y="5126"/>
                  </a:cubicBezTo>
                  <a:cubicBezTo>
                    <a:pt x="22318" y="3394"/>
                    <a:pt x="22422" y="1601"/>
                    <a:pt x="231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5"/>
            <p:cNvSpPr/>
            <p:nvPr/>
          </p:nvSpPr>
          <p:spPr>
            <a:xfrm>
              <a:off x="3246850" y="3156605"/>
              <a:ext cx="239195" cy="202775"/>
            </a:xfrm>
            <a:custGeom>
              <a:avLst/>
              <a:gdLst/>
              <a:ahLst/>
              <a:cxnLst/>
              <a:rect l="l" t="t" r="r" b="b"/>
              <a:pathLst>
                <a:path w="14554" h="12338" extrusionOk="0">
                  <a:moveTo>
                    <a:pt x="14554" y="0"/>
                  </a:moveTo>
                  <a:lnTo>
                    <a:pt x="14554" y="0"/>
                  </a:lnTo>
                  <a:cubicBezTo>
                    <a:pt x="10737" y="354"/>
                    <a:pt x="7061" y="2076"/>
                    <a:pt x="4343" y="4781"/>
                  </a:cubicBezTo>
                  <a:cubicBezTo>
                    <a:pt x="2260" y="6855"/>
                    <a:pt x="758" y="9498"/>
                    <a:pt x="1" y="12337"/>
                  </a:cubicBezTo>
                  <a:cubicBezTo>
                    <a:pt x="1439" y="11031"/>
                    <a:pt x="3247" y="10203"/>
                    <a:pt x="4933" y="9224"/>
                  </a:cubicBezTo>
                  <a:cubicBezTo>
                    <a:pt x="8811" y="6972"/>
                    <a:pt x="12141" y="3780"/>
                    <a:pt x="145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7" name="Google Shape;1707;p45"/>
          <p:cNvGrpSpPr/>
          <p:nvPr/>
        </p:nvGrpSpPr>
        <p:grpSpPr>
          <a:xfrm>
            <a:off x="733500" y="3152349"/>
            <a:ext cx="774677" cy="639876"/>
            <a:chOff x="733500" y="3152349"/>
            <a:chExt cx="774677" cy="639876"/>
          </a:xfrm>
        </p:grpSpPr>
        <p:sp>
          <p:nvSpPr>
            <p:cNvPr id="1708" name="Google Shape;1708;p45"/>
            <p:cNvSpPr/>
            <p:nvPr/>
          </p:nvSpPr>
          <p:spPr>
            <a:xfrm>
              <a:off x="775357" y="3198068"/>
              <a:ext cx="732820" cy="582062"/>
            </a:xfrm>
            <a:custGeom>
              <a:avLst/>
              <a:gdLst/>
              <a:ahLst/>
              <a:cxnLst/>
              <a:rect l="l" t="t" r="r" b="b"/>
              <a:pathLst>
                <a:path w="44589" h="35416" extrusionOk="0">
                  <a:moveTo>
                    <a:pt x="15732" y="1"/>
                  </a:moveTo>
                  <a:cubicBezTo>
                    <a:pt x="15333" y="1"/>
                    <a:pt x="15121" y="524"/>
                    <a:pt x="15403" y="835"/>
                  </a:cubicBezTo>
                  <a:cubicBezTo>
                    <a:pt x="19262" y="5130"/>
                    <a:pt x="18348" y="10788"/>
                    <a:pt x="15624" y="15402"/>
                  </a:cubicBezTo>
                  <a:cubicBezTo>
                    <a:pt x="13636" y="12890"/>
                    <a:pt x="11798" y="10252"/>
                    <a:pt x="10093" y="7566"/>
                  </a:cubicBezTo>
                  <a:cubicBezTo>
                    <a:pt x="9991" y="7405"/>
                    <a:pt x="9842" y="7339"/>
                    <a:pt x="9694" y="7339"/>
                  </a:cubicBezTo>
                  <a:cubicBezTo>
                    <a:pt x="9354" y="7339"/>
                    <a:pt x="9017" y="7687"/>
                    <a:pt x="9253" y="8057"/>
                  </a:cubicBezTo>
                  <a:cubicBezTo>
                    <a:pt x="10387" y="9845"/>
                    <a:pt x="11583" y="11612"/>
                    <a:pt x="12841" y="13336"/>
                  </a:cubicBezTo>
                  <a:cubicBezTo>
                    <a:pt x="11775" y="13813"/>
                    <a:pt x="10676" y="14044"/>
                    <a:pt x="9601" y="14044"/>
                  </a:cubicBezTo>
                  <a:cubicBezTo>
                    <a:pt x="7175" y="14044"/>
                    <a:pt x="4874" y="12864"/>
                    <a:pt x="3375" y="10663"/>
                  </a:cubicBezTo>
                  <a:cubicBezTo>
                    <a:pt x="3269" y="10508"/>
                    <a:pt x="3119" y="10444"/>
                    <a:pt x="2970" y="10444"/>
                  </a:cubicBezTo>
                  <a:cubicBezTo>
                    <a:pt x="2624" y="10444"/>
                    <a:pt x="2286" y="10790"/>
                    <a:pt x="2534" y="11154"/>
                  </a:cubicBezTo>
                  <a:cubicBezTo>
                    <a:pt x="4243" y="13664"/>
                    <a:pt x="6845" y="15007"/>
                    <a:pt x="9598" y="15007"/>
                  </a:cubicBezTo>
                  <a:cubicBezTo>
                    <a:pt x="10867" y="15007"/>
                    <a:pt x="12168" y="14722"/>
                    <a:pt x="13429" y="14134"/>
                  </a:cubicBezTo>
                  <a:cubicBezTo>
                    <a:pt x="15636" y="17093"/>
                    <a:pt x="18036" y="19915"/>
                    <a:pt x="20647" y="22476"/>
                  </a:cubicBezTo>
                  <a:cubicBezTo>
                    <a:pt x="17952" y="23458"/>
                    <a:pt x="14931" y="24136"/>
                    <a:pt x="12028" y="24136"/>
                  </a:cubicBezTo>
                  <a:cubicBezTo>
                    <a:pt x="7533" y="24136"/>
                    <a:pt x="3320" y="22511"/>
                    <a:pt x="1032" y="17878"/>
                  </a:cubicBezTo>
                  <a:cubicBezTo>
                    <a:pt x="945" y="17702"/>
                    <a:pt x="804" y="17629"/>
                    <a:pt x="659" y="17629"/>
                  </a:cubicBezTo>
                  <a:cubicBezTo>
                    <a:pt x="339" y="17629"/>
                    <a:pt x="1" y="17984"/>
                    <a:pt x="191" y="18370"/>
                  </a:cubicBezTo>
                  <a:cubicBezTo>
                    <a:pt x="1998" y="22027"/>
                    <a:pt x="4959" y="23946"/>
                    <a:pt x="8336" y="24701"/>
                  </a:cubicBezTo>
                  <a:cubicBezTo>
                    <a:pt x="8315" y="24729"/>
                    <a:pt x="8288" y="24749"/>
                    <a:pt x="8269" y="24785"/>
                  </a:cubicBezTo>
                  <a:cubicBezTo>
                    <a:pt x="6912" y="27427"/>
                    <a:pt x="4627" y="29342"/>
                    <a:pt x="1777" y="30189"/>
                  </a:cubicBezTo>
                  <a:cubicBezTo>
                    <a:pt x="1228" y="30352"/>
                    <a:pt x="1395" y="31151"/>
                    <a:pt x="1887" y="31151"/>
                  </a:cubicBezTo>
                  <a:cubicBezTo>
                    <a:pt x="1934" y="31151"/>
                    <a:pt x="1983" y="31144"/>
                    <a:pt x="2035" y="31128"/>
                  </a:cubicBezTo>
                  <a:cubicBezTo>
                    <a:pt x="5115" y="30214"/>
                    <a:pt x="7641" y="28136"/>
                    <a:pt x="9110" y="25277"/>
                  </a:cubicBezTo>
                  <a:cubicBezTo>
                    <a:pt x="9181" y="25147"/>
                    <a:pt x="9186" y="24991"/>
                    <a:pt x="9122" y="24857"/>
                  </a:cubicBezTo>
                  <a:lnTo>
                    <a:pt x="9122" y="24857"/>
                  </a:lnTo>
                  <a:cubicBezTo>
                    <a:pt x="10081" y="25019"/>
                    <a:pt x="11067" y="25094"/>
                    <a:pt x="12066" y="25094"/>
                  </a:cubicBezTo>
                  <a:cubicBezTo>
                    <a:pt x="15163" y="25094"/>
                    <a:pt x="18374" y="24374"/>
                    <a:pt x="21223" y="23300"/>
                  </a:cubicBezTo>
                  <a:cubicBezTo>
                    <a:pt x="21286" y="23276"/>
                    <a:pt x="21344" y="23239"/>
                    <a:pt x="21394" y="23194"/>
                  </a:cubicBezTo>
                  <a:cubicBezTo>
                    <a:pt x="24387" y="26026"/>
                    <a:pt x="27654" y="28513"/>
                    <a:pt x="31228" y="30487"/>
                  </a:cubicBezTo>
                  <a:cubicBezTo>
                    <a:pt x="29714" y="32116"/>
                    <a:pt x="27996" y="33242"/>
                    <a:pt x="25860" y="33977"/>
                  </a:cubicBezTo>
                  <a:cubicBezTo>
                    <a:pt x="24944" y="34292"/>
                    <a:pt x="23541" y="34514"/>
                    <a:pt x="22088" y="34514"/>
                  </a:cubicBezTo>
                  <a:cubicBezTo>
                    <a:pt x="19929" y="34514"/>
                    <a:pt x="17661" y="34023"/>
                    <a:pt x="16731" y="32613"/>
                  </a:cubicBezTo>
                  <a:cubicBezTo>
                    <a:pt x="16626" y="32455"/>
                    <a:pt x="16476" y="32390"/>
                    <a:pt x="16328" y="32390"/>
                  </a:cubicBezTo>
                  <a:cubicBezTo>
                    <a:pt x="15985" y="32390"/>
                    <a:pt x="15648" y="32738"/>
                    <a:pt x="15890" y="33105"/>
                  </a:cubicBezTo>
                  <a:cubicBezTo>
                    <a:pt x="17118" y="34966"/>
                    <a:pt x="19962" y="35416"/>
                    <a:pt x="22337" y="35416"/>
                  </a:cubicBezTo>
                  <a:cubicBezTo>
                    <a:pt x="22977" y="35416"/>
                    <a:pt x="23583" y="35383"/>
                    <a:pt x="24114" y="35336"/>
                  </a:cubicBezTo>
                  <a:cubicBezTo>
                    <a:pt x="27253" y="35062"/>
                    <a:pt x="30058" y="33258"/>
                    <a:pt x="32113" y="30962"/>
                  </a:cubicBezTo>
                  <a:cubicBezTo>
                    <a:pt x="35681" y="32821"/>
                    <a:pt x="39545" y="34170"/>
                    <a:pt x="43742" y="34835"/>
                  </a:cubicBezTo>
                  <a:cubicBezTo>
                    <a:pt x="43771" y="34839"/>
                    <a:pt x="43800" y="34842"/>
                    <a:pt x="43828" y="34842"/>
                  </a:cubicBezTo>
                  <a:cubicBezTo>
                    <a:pt x="44378" y="34842"/>
                    <a:pt x="44588" y="33987"/>
                    <a:pt x="44000" y="33894"/>
                  </a:cubicBezTo>
                  <a:cubicBezTo>
                    <a:pt x="37409" y="32849"/>
                    <a:pt x="31654" y="30108"/>
                    <a:pt x="26603" y="26327"/>
                  </a:cubicBezTo>
                  <a:cubicBezTo>
                    <a:pt x="29876" y="21953"/>
                    <a:pt x="31252" y="16714"/>
                    <a:pt x="30539" y="11288"/>
                  </a:cubicBezTo>
                  <a:cubicBezTo>
                    <a:pt x="30498" y="10981"/>
                    <a:pt x="30233" y="10825"/>
                    <a:pt x="29989" y="10825"/>
                  </a:cubicBezTo>
                  <a:cubicBezTo>
                    <a:pt x="29746" y="10825"/>
                    <a:pt x="29524" y="10979"/>
                    <a:pt x="29565" y="11288"/>
                  </a:cubicBezTo>
                  <a:cubicBezTo>
                    <a:pt x="30253" y="16518"/>
                    <a:pt x="28960" y="21508"/>
                    <a:pt x="25834" y="25736"/>
                  </a:cubicBezTo>
                  <a:cubicBezTo>
                    <a:pt x="22297" y="22976"/>
                    <a:pt x="19113" y="19708"/>
                    <a:pt x="16236" y="16163"/>
                  </a:cubicBezTo>
                  <a:cubicBezTo>
                    <a:pt x="16306" y="16123"/>
                    <a:pt x="16365" y="16064"/>
                    <a:pt x="16407" y="15995"/>
                  </a:cubicBezTo>
                  <a:cubicBezTo>
                    <a:pt x="19268" y="11212"/>
                    <a:pt x="20170" y="5433"/>
                    <a:pt x="16691" y="882"/>
                  </a:cubicBezTo>
                  <a:cubicBezTo>
                    <a:pt x="16814" y="633"/>
                    <a:pt x="16759" y="283"/>
                    <a:pt x="16414" y="181"/>
                  </a:cubicBezTo>
                  <a:lnTo>
                    <a:pt x="15877" y="22"/>
                  </a:lnTo>
                  <a:cubicBezTo>
                    <a:pt x="15826" y="8"/>
                    <a:pt x="15778" y="1"/>
                    <a:pt x="15732" y="1"/>
                  </a:cubicBezTo>
                  <a:close/>
                </a:path>
              </a:pathLst>
            </a:custGeom>
            <a:solidFill>
              <a:srgbClr val="9D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5"/>
            <p:cNvSpPr/>
            <p:nvPr/>
          </p:nvSpPr>
          <p:spPr>
            <a:xfrm>
              <a:off x="733500" y="3664166"/>
              <a:ext cx="117954" cy="91461"/>
            </a:xfrm>
            <a:custGeom>
              <a:avLst/>
              <a:gdLst/>
              <a:ahLst/>
              <a:cxnLst/>
              <a:rect l="l" t="t" r="r" b="b"/>
              <a:pathLst>
                <a:path w="7177" h="5565" extrusionOk="0">
                  <a:moveTo>
                    <a:pt x="3588" y="0"/>
                  </a:moveTo>
                  <a:cubicBezTo>
                    <a:pt x="0" y="0"/>
                    <a:pt x="0" y="5564"/>
                    <a:pt x="3588" y="5564"/>
                  </a:cubicBezTo>
                  <a:cubicBezTo>
                    <a:pt x="7176" y="5564"/>
                    <a:pt x="7176" y="0"/>
                    <a:pt x="3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5"/>
            <p:cNvSpPr/>
            <p:nvPr/>
          </p:nvSpPr>
          <p:spPr>
            <a:xfrm>
              <a:off x="733500" y="3454930"/>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5"/>
            <p:cNvSpPr/>
            <p:nvPr/>
          </p:nvSpPr>
          <p:spPr>
            <a:xfrm>
              <a:off x="747584" y="3309473"/>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5"/>
            <p:cNvSpPr/>
            <p:nvPr/>
          </p:nvSpPr>
          <p:spPr>
            <a:xfrm>
              <a:off x="856442" y="3240073"/>
              <a:ext cx="117921" cy="91461"/>
            </a:xfrm>
            <a:custGeom>
              <a:avLst/>
              <a:gdLst/>
              <a:ahLst/>
              <a:cxnLst/>
              <a:rect l="l" t="t" r="r" b="b"/>
              <a:pathLst>
                <a:path w="7175" h="5565" extrusionOk="0">
                  <a:moveTo>
                    <a:pt x="3588" y="1"/>
                  </a:moveTo>
                  <a:cubicBezTo>
                    <a:pt x="0" y="1"/>
                    <a:pt x="0" y="5565"/>
                    <a:pt x="3588" y="5565"/>
                  </a:cubicBezTo>
                  <a:cubicBezTo>
                    <a:pt x="7175" y="5565"/>
                    <a:pt x="7175"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5"/>
            <p:cNvSpPr/>
            <p:nvPr/>
          </p:nvSpPr>
          <p:spPr>
            <a:xfrm>
              <a:off x="967190" y="3152349"/>
              <a:ext cx="117954" cy="91444"/>
            </a:xfrm>
            <a:custGeom>
              <a:avLst/>
              <a:gdLst/>
              <a:ahLst/>
              <a:cxnLst/>
              <a:rect l="l" t="t" r="r" b="b"/>
              <a:pathLst>
                <a:path w="7177" h="5564" extrusionOk="0">
                  <a:moveTo>
                    <a:pt x="3589" y="0"/>
                  </a:moveTo>
                  <a:cubicBezTo>
                    <a:pt x="1" y="0"/>
                    <a:pt x="2" y="5564"/>
                    <a:pt x="3589" y="5564"/>
                  </a:cubicBezTo>
                  <a:cubicBezTo>
                    <a:pt x="7177" y="5564"/>
                    <a:pt x="7177" y="0"/>
                    <a:pt x="3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5"/>
            <p:cNvSpPr/>
            <p:nvPr/>
          </p:nvSpPr>
          <p:spPr>
            <a:xfrm>
              <a:off x="995358" y="3700764"/>
              <a:ext cx="117954" cy="91461"/>
            </a:xfrm>
            <a:custGeom>
              <a:avLst/>
              <a:gdLst/>
              <a:ahLst/>
              <a:cxnLst/>
              <a:rect l="l" t="t" r="r" b="b"/>
              <a:pathLst>
                <a:path w="7177" h="5565" extrusionOk="0">
                  <a:moveTo>
                    <a:pt x="3588" y="1"/>
                  </a:moveTo>
                  <a:cubicBezTo>
                    <a:pt x="0" y="1"/>
                    <a:pt x="0" y="5564"/>
                    <a:pt x="3588" y="5564"/>
                  </a:cubicBezTo>
                  <a:cubicBezTo>
                    <a:pt x="7176" y="5564"/>
                    <a:pt x="7176"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5" name="Google Shape;1715;p45"/>
          <p:cNvGrpSpPr/>
          <p:nvPr/>
        </p:nvGrpSpPr>
        <p:grpSpPr>
          <a:xfrm>
            <a:off x="1119894" y="1673399"/>
            <a:ext cx="2057492" cy="2837028"/>
            <a:chOff x="1119894" y="1673399"/>
            <a:chExt cx="2057492" cy="2837028"/>
          </a:xfrm>
        </p:grpSpPr>
        <p:sp>
          <p:nvSpPr>
            <p:cNvPr id="1716" name="Google Shape;1716;p45"/>
            <p:cNvSpPr/>
            <p:nvPr/>
          </p:nvSpPr>
          <p:spPr>
            <a:xfrm>
              <a:off x="2380143" y="2150310"/>
              <a:ext cx="667820" cy="1019496"/>
            </a:xfrm>
            <a:custGeom>
              <a:avLst/>
              <a:gdLst/>
              <a:ahLst/>
              <a:cxnLst/>
              <a:rect l="l" t="t" r="r" b="b"/>
              <a:pathLst>
                <a:path w="40634" h="62032" extrusionOk="0">
                  <a:moveTo>
                    <a:pt x="29282" y="1"/>
                  </a:moveTo>
                  <a:cubicBezTo>
                    <a:pt x="28683" y="1"/>
                    <a:pt x="28088" y="104"/>
                    <a:pt x="27522" y="331"/>
                  </a:cubicBezTo>
                  <a:cubicBezTo>
                    <a:pt x="24735" y="1446"/>
                    <a:pt x="23763" y="4837"/>
                    <a:pt x="23261" y="7797"/>
                  </a:cubicBezTo>
                  <a:cubicBezTo>
                    <a:pt x="22281" y="13581"/>
                    <a:pt x="21711" y="19542"/>
                    <a:pt x="19275" y="24879"/>
                  </a:cubicBezTo>
                  <a:cubicBezTo>
                    <a:pt x="17288" y="29232"/>
                    <a:pt x="14079" y="33022"/>
                    <a:pt x="10112" y="35702"/>
                  </a:cubicBezTo>
                  <a:cubicBezTo>
                    <a:pt x="7943" y="37167"/>
                    <a:pt x="5327" y="38309"/>
                    <a:pt x="2773" y="38309"/>
                  </a:cubicBezTo>
                  <a:cubicBezTo>
                    <a:pt x="1832" y="38309"/>
                    <a:pt x="899" y="38154"/>
                    <a:pt x="1" y="37803"/>
                  </a:cubicBezTo>
                  <a:lnTo>
                    <a:pt x="1" y="37803"/>
                  </a:lnTo>
                  <a:lnTo>
                    <a:pt x="7226" y="62032"/>
                  </a:lnTo>
                  <a:cubicBezTo>
                    <a:pt x="15280" y="61827"/>
                    <a:pt x="23067" y="58060"/>
                    <a:pt x="28697" y="52296"/>
                  </a:cubicBezTo>
                  <a:cubicBezTo>
                    <a:pt x="34327" y="46533"/>
                    <a:pt x="37859" y="38888"/>
                    <a:pt x="39246" y="30950"/>
                  </a:cubicBezTo>
                  <a:cubicBezTo>
                    <a:pt x="40633" y="23003"/>
                    <a:pt x="39915" y="14666"/>
                    <a:pt x="36952" y="7162"/>
                  </a:cubicBezTo>
                  <a:cubicBezTo>
                    <a:pt x="36157" y="5147"/>
                    <a:pt x="35163" y="3139"/>
                    <a:pt x="33538" y="1706"/>
                  </a:cubicBezTo>
                  <a:cubicBezTo>
                    <a:pt x="32371" y="677"/>
                    <a:pt x="30813" y="1"/>
                    <a:pt x="292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5"/>
            <p:cNvSpPr/>
            <p:nvPr/>
          </p:nvSpPr>
          <p:spPr>
            <a:xfrm>
              <a:off x="1212170" y="3335061"/>
              <a:ext cx="117938" cy="91444"/>
            </a:xfrm>
            <a:custGeom>
              <a:avLst/>
              <a:gdLst/>
              <a:ahLst/>
              <a:cxnLst/>
              <a:rect l="l" t="t" r="r" b="b"/>
              <a:pathLst>
                <a:path w="7176" h="5564" extrusionOk="0">
                  <a:moveTo>
                    <a:pt x="3588" y="0"/>
                  </a:moveTo>
                  <a:cubicBezTo>
                    <a:pt x="1" y="0"/>
                    <a:pt x="1" y="5564"/>
                    <a:pt x="3588" y="5564"/>
                  </a:cubicBezTo>
                  <a:cubicBezTo>
                    <a:pt x="7176" y="5564"/>
                    <a:pt x="7176" y="0"/>
                    <a:pt x="3588" y="0"/>
                  </a:cubicBezTo>
                  <a:close/>
                </a:path>
              </a:pathLst>
            </a:custGeom>
            <a:solidFill>
              <a:srgbClr val="CB5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5"/>
            <p:cNvSpPr/>
            <p:nvPr/>
          </p:nvSpPr>
          <p:spPr>
            <a:xfrm>
              <a:off x="1119894" y="1673399"/>
              <a:ext cx="1627690" cy="2495671"/>
            </a:xfrm>
            <a:custGeom>
              <a:avLst/>
              <a:gdLst/>
              <a:ahLst/>
              <a:cxnLst/>
              <a:rect l="l" t="t" r="r" b="b"/>
              <a:pathLst>
                <a:path w="99038" h="151851" extrusionOk="0">
                  <a:moveTo>
                    <a:pt x="65217" y="1"/>
                  </a:moveTo>
                  <a:cubicBezTo>
                    <a:pt x="64301" y="1"/>
                    <a:pt x="63389" y="86"/>
                    <a:pt x="62517" y="371"/>
                  </a:cubicBezTo>
                  <a:cubicBezTo>
                    <a:pt x="58290" y="1749"/>
                    <a:pt x="56205" y="7292"/>
                    <a:pt x="56514" y="11557"/>
                  </a:cubicBezTo>
                  <a:cubicBezTo>
                    <a:pt x="56656" y="13535"/>
                    <a:pt x="57218" y="15480"/>
                    <a:pt x="58144" y="17211"/>
                  </a:cubicBezTo>
                  <a:cubicBezTo>
                    <a:pt x="58005" y="17211"/>
                    <a:pt x="57868" y="17211"/>
                    <a:pt x="57731" y="17211"/>
                  </a:cubicBezTo>
                  <a:cubicBezTo>
                    <a:pt x="51122" y="17211"/>
                    <a:pt x="46349" y="17465"/>
                    <a:pt x="39671" y="18161"/>
                  </a:cubicBezTo>
                  <a:cubicBezTo>
                    <a:pt x="36398" y="18503"/>
                    <a:pt x="33027" y="18865"/>
                    <a:pt x="29825" y="19677"/>
                  </a:cubicBezTo>
                  <a:cubicBezTo>
                    <a:pt x="28971" y="19894"/>
                    <a:pt x="21554" y="21760"/>
                    <a:pt x="21627" y="22286"/>
                  </a:cubicBezTo>
                  <a:cubicBezTo>
                    <a:pt x="20999" y="17842"/>
                    <a:pt x="18706" y="11901"/>
                    <a:pt x="14367" y="10176"/>
                  </a:cubicBezTo>
                  <a:cubicBezTo>
                    <a:pt x="13540" y="9847"/>
                    <a:pt x="12648" y="9740"/>
                    <a:pt x="11759" y="9740"/>
                  </a:cubicBezTo>
                  <a:cubicBezTo>
                    <a:pt x="11545" y="9740"/>
                    <a:pt x="11330" y="9746"/>
                    <a:pt x="11117" y="9757"/>
                  </a:cubicBezTo>
                  <a:cubicBezTo>
                    <a:pt x="5761" y="10028"/>
                    <a:pt x="1607" y="14051"/>
                    <a:pt x="785" y="19293"/>
                  </a:cubicBezTo>
                  <a:cubicBezTo>
                    <a:pt x="0" y="24311"/>
                    <a:pt x="3269" y="29710"/>
                    <a:pt x="8493" y="30498"/>
                  </a:cubicBezTo>
                  <a:lnTo>
                    <a:pt x="8493" y="30498"/>
                  </a:lnTo>
                  <a:cubicBezTo>
                    <a:pt x="8491" y="30497"/>
                    <a:pt x="8488" y="30497"/>
                    <a:pt x="8486" y="30497"/>
                  </a:cubicBezTo>
                  <a:cubicBezTo>
                    <a:pt x="7299" y="30497"/>
                    <a:pt x="2061" y="71141"/>
                    <a:pt x="1661" y="74683"/>
                  </a:cubicBezTo>
                  <a:cubicBezTo>
                    <a:pt x="449" y="85374"/>
                    <a:pt x="197" y="96151"/>
                    <a:pt x="909" y="106887"/>
                  </a:cubicBezTo>
                  <a:cubicBezTo>
                    <a:pt x="1502" y="115810"/>
                    <a:pt x="1164" y="126954"/>
                    <a:pt x="5987" y="134750"/>
                  </a:cubicBezTo>
                  <a:lnTo>
                    <a:pt x="89023" y="151851"/>
                  </a:lnTo>
                  <a:cubicBezTo>
                    <a:pt x="98638" y="131059"/>
                    <a:pt x="99037" y="106873"/>
                    <a:pt x="90926" y="85553"/>
                  </a:cubicBezTo>
                  <a:cubicBezTo>
                    <a:pt x="87195" y="75750"/>
                    <a:pt x="87395" y="64431"/>
                    <a:pt x="84983" y="54014"/>
                  </a:cubicBezTo>
                  <a:cubicBezTo>
                    <a:pt x="82298" y="42417"/>
                    <a:pt x="78358" y="31110"/>
                    <a:pt x="73224" y="20369"/>
                  </a:cubicBezTo>
                  <a:cubicBezTo>
                    <a:pt x="76349" y="16474"/>
                    <a:pt x="77699" y="9657"/>
                    <a:pt x="75391" y="5160"/>
                  </a:cubicBezTo>
                  <a:cubicBezTo>
                    <a:pt x="73464" y="1407"/>
                    <a:pt x="70675" y="312"/>
                    <a:pt x="66723" y="58"/>
                  </a:cubicBezTo>
                  <a:cubicBezTo>
                    <a:pt x="66224" y="26"/>
                    <a:pt x="65720" y="1"/>
                    <a:pt x="652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5"/>
            <p:cNvSpPr/>
            <p:nvPr/>
          </p:nvSpPr>
          <p:spPr>
            <a:xfrm>
              <a:off x="2112254" y="1763374"/>
              <a:ext cx="168278" cy="194245"/>
            </a:xfrm>
            <a:custGeom>
              <a:avLst/>
              <a:gdLst/>
              <a:ahLst/>
              <a:cxnLst/>
              <a:rect l="l" t="t" r="r" b="b"/>
              <a:pathLst>
                <a:path w="10239" h="11819" extrusionOk="0">
                  <a:moveTo>
                    <a:pt x="5854" y="1"/>
                  </a:moveTo>
                  <a:cubicBezTo>
                    <a:pt x="5172" y="1"/>
                    <a:pt x="4481" y="177"/>
                    <a:pt x="3862" y="541"/>
                  </a:cubicBezTo>
                  <a:cubicBezTo>
                    <a:pt x="0" y="2810"/>
                    <a:pt x="1243" y="7182"/>
                    <a:pt x="2432" y="10714"/>
                  </a:cubicBezTo>
                  <a:cubicBezTo>
                    <a:pt x="4375" y="10900"/>
                    <a:pt x="6294" y="11270"/>
                    <a:pt x="8166" y="11818"/>
                  </a:cubicBezTo>
                  <a:cubicBezTo>
                    <a:pt x="8317" y="11623"/>
                    <a:pt x="8470" y="11375"/>
                    <a:pt x="8660" y="11056"/>
                  </a:cubicBezTo>
                  <a:cubicBezTo>
                    <a:pt x="9937" y="8912"/>
                    <a:pt x="10239" y="4677"/>
                    <a:pt x="9338" y="2337"/>
                  </a:cubicBezTo>
                  <a:cubicBezTo>
                    <a:pt x="8755" y="818"/>
                    <a:pt x="7324" y="1"/>
                    <a:pt x="5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5"/>
            <p:cNvSpPr/>
            <p:nvPr/>
          </p:nvSpPr>
          <p:spPr>
            <a:xfrm>
              <a:off x="1211283" y="1932265"/>
              <a:ext cx="186340" cy="186209"/>
            </a:xfrm>
            <a:custGeom>
              <a:avLst/>
              <a:gdLst/>
              <a:ahLst/>
              <a:cxnLst/>
              <a:rect l="l" t="t" r="r" b="b"/>
              <a:pathLst>
                <a:path w="11338" h="11330" extrusionOk="0">
                  <a:moveTo>
                    <a:pt x="4662" y="1"/>
                  </a:moveTo>
                  <a:cubicBezTo>
                    <a:pt x="3674" y="1"/>
                    <a:pt x="2694" y="297"/>
                    <a:pt x="1931" y="919"/>
                  </a:cubicBezTo>
                  <a:cubicBezTo>
                    <a:pt x="241" y="2292"/>
                    <a:pt x="0" y="4943"/>
                    <a:pt x="989" y="6883"/>
                  </a:cubicBezTo>
                  <a:cubicBezTo>
                    <a:pt x="2022" y="8912"/>
                    <a:pt x="4336" y="10286"/>
                    <a:pt x="6364" y="11169"/>
                  </a:cubicBezTo>
                  <a:cubicBezTo>
                    <a:pt x="6552" y="11252"/>
                    <a:pt x="6753" y="11330"/>
                    <a:pt x="6955" y="11330"/>
                  </a:cubicBezTo>
                  <a:cubicBezTo>
                    <a:pt x="6996" y="11330"/>
                    <a:pt x="7037" y="11327"/>
                    <a:pt x="7078" y="11320"/>
                  </a:cubicBezTo>
                  <a:cubicBezTo>
                    <a:pt x="7311" y="11280"/>
                    <a:pt x="7505" y="11122"/>
                    <a:pt x="7689" y="10974"/>
                  </a:cubicBezTo>
                  <a:cubicBezTo>
                    <a:pt x="8765" y="10108"/>
                    <a:pt x="9936" y="9365"/>
                    <a:pt x="11177" y="8760"/>
                  </a:cubicBezTo>
                  <a:cubicBezTo>
                    <a:pt x="11338" y="5539"/>
                    <a:pt x="9763" y="1680"/>
                    <a:pt x="6538" y="367"/>
                  </a:cubicBezTo>
                  <a:cubicBezTo>
                    <a:pt x="5947" y="125"/>
                    <a:pt x="5302" y="1"/>
                    <a:pt x="4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5"/>
            <p:cNvSpPr/>
            <p:nvPr/>
          </p:nvSpPr>
          <p:spPr>
            <a:xfrm>
              <a:off x="1673568" y="2321058"/>
              <a:ext cx="516881" cy="555010"/>
            </a:xfrm>
            <a:custGeom>
              <a:avLst/>
              <a:gdLst/>
              <a:ahLst/>
              <a:cxnLst/>
              <a:rect l="l" t="t" r="r" b="b"/>
              <a:pathLst>
                <a:path w="31450" h="33770" extrusionOk="0">
                  <a:moveTo>
                    <a:pt x="13927" y="0"/>
                  </a:moveTo>
                  <a:cubicBezTo>
                    <a:pt x="10275" y="0"/>
                    <a:pt x="6679" y="1333"/>
                    <a:pt x="4654" y="4610"/>
                  </a:cubicBezTo>
                  <a:cubicBezTo>
                    <a:pt x="2421" y="8220"/>
                    <a:pt x="1654" y="12649"/>
                    <a:pt x="1231" y="16808"/>
                  </a:cubicBezTo>
                  <a:cubicBezTo>
                    <a:pt x="769" y="21345"/>
                    <a:pt x="0" y="25897"/>
                    <a:pt x="2991" y="29819"/>
                  </a:cubicBezTo>
                  <a:cubicBezTo>
                    <a:pt x="4255" y="31477"/>
                    <a:pt x="6154" y="32471"/>
                    <a:pt x="8121" y="33044"/>
                  </a:cubicBezTo>
                  <a:cubicBezTo>
                    <a:pt x="9863" y="33554"/>
                    <a:pt x="11664" y="33770"/>
                    <a:pt x="13472" y="33770"/>
                  </a:cubicBezTo>
                  <a:cubicBezTo>
                    <a:pt x="15802" y="33770"/>
                    <a:pt x="18145" y="33411"/>
                    <a:pt x="20390" y="32862"/>
                  </a:cubicBezTo>
                  <a:cubicBezTo>
                    <a:pt x="22281" y="32399"/>
                    <a:pt x="24144" y="32113"/>
                    <a:pt x="25811" y="31072"/>
                  </a:cubicBezTo>
                  <a:cubicBezTo>
                    <a:pt x="30324" y="28257"/>
                    <a:pt x="31449" y="23326"/>
                    <a:pt x="30494" y="18353"/>
                  </a:cubicBezTo>
                  <a:cubicBezTo>
                    <a:pt x="29806" y="14767"/>
                    <a:pt x="28337" y="11490"/>
                    <a:pt x="26343" y="8516"/>
                  </a:cubicBezTo>
                  <a:cubicBezTo>
                    <a:pt x="23805" y="4729"/>
                    <a:pt x="21272" y="964"/>
                    <a:pt x="16373" y="194"/>
                  </a:cubicBezTo>
                  <a:cubicBezTo>
                    <a:pt x="15566" y="67"/>
                    <a:pt x="14745" y="0"/>
                    <a:pt x="1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5"/>
            <p:cNvSpPr/>
            <p:nvPr/>
          </p:nvSpPr>
          <p:spPr>
            <a:xfrm>
              <a:off x="1267782" y="3278085"/>
              <a:ext cx="801288" cy="767186"/>
            </a:xfrm>
            <a:custGeom>
              <a:avLst/>
              <a:gdLst/>
              <a:ahLst/>
              <a:cxnLst/>
              <a:rect l="l" t="t" r="r" b="b"/>
              <a:pathLst>
                <a:path w="48755" h="46680" extrusionOk="0">
                  <a:moveTo>
                    <a:pt x="862" y="0"/>
                  </a:moveTo>
                  <a:cubicBezTo>
                    <a:pt x="0" y="5782"/>
                    <a:pt x="2278" y="12431"/>
                    <a:pt x="4474" y="17737"/>
                  </a:cubicBezTo>
                  <a:cubicBezTo>
                    <a:pt x="8540" y="27557"/>
                    <a:pt x="16317" y="35631"/>
                    <a:pt x="25760" y="40433"/>
                  </a:cubicBezTo>
                  <a:cubicBezTo>
                    <a:pt x="30433" y="42770"/>
                    <a:pt x="35540" y="44601"/>
                    <a:pt x="40498" y="46187"/>
                  </a:cubicBezTo>
                  <a:cubicBezTo>
                    <a:pt x="41279" y="46437"/>
                    <a:pt x="42131" y="46679"/>
                    <a:pt x="42939" y="46679"/>
                  </a:cubicBezTo>
                  <a:cubicBezTo>
                    <a:pt x="43476" y="46679"/>
                    <a:pt x="43994" y="46572"/>
                    <a:pt x="44459" y="46288"/>
                  </a:cubicBezTo>
                  <a:cubicBezTo>
                    <a:pt x="44455" y="44829"/>
                    <a:pt x="45421" y="43574"/>
                    <a:pt x="46268" y="42386"/>
                  </a:cubicBezTo>
                  <a:cubicBezTo>
                    <a:pt x="47198" y="41085"/>
                    <a:pt x="48054" y="39619"/>
                    <a:pt x="48447" y="38089"/>
                  </a:cubicBezTo>
                  <a:cubicBezTo>
                    <a:pt x="48687" y="37155"/>
                    <a:pt x="48755" y="36197"/>
                    <a:pt x="48561" y="35240"/>
                  </a:cubicBezTo>
                  <a:lnTo>
                    <a:pt x="48561" y="35240"/>
                  </a:lnTo>
                  <a:cubicBezTo>
                    <a:pt x="46997" y="35661"/>
                    <a:pt x="45409" y="35832"/>
                    <a:pt x="43815" y="35832"/>
                  </a:cubicBezTo>
                  <a:cubicBezTo>
                    <a:pt x="40860" y="35832"/>
                    <a:pt x="37888" y="35243"/>
                    <a:pt x="35028" y="34562"/>
                  </a:cubicBezTo>
                  <a:cubicBezTo>
                    <a:pt x="33071" y="34097"/>
                    <a:pt x="31224" y="33815"/>
                    <a:pt x="29328" y="33054"/>
                  </a:cubicBezTo>
                  <a:cubicBezTo>
                    <a:pt x="27425" y="32289"/>
                    <a:pt x="25828" y="31130"/>
                    <a:pt x="24026" y="30209"/>
                  </a:cubicBezTo>
                  <a:cubicBezTo>
                    <a:pt x="23061" y="29717"/>
                    <a:pt x="22110" y="29197"/>
                    <a:pt x="21185" y="28616"/>
                  </a:cubicBezTo>
                  <a:cubicBezTo>
                    <a:pt x="20910" y="28554"/>
                    <a:pt x="20648" y="28448"/>
                    <a:pt x="20407" y="28302"/>
                  </a:cubicBezTo>
                  <a:cubicBezTo>
                    <a:pt x="15860" y="25550"/>
                    <a:pt x="11613" y="21926"/>
                    <a:pt x="8831" y="17354"/>
                  </a:cubicBezTo>
                  <a:cubicBezTo>
                    <a:pt x="8244" y="17241"/>
                    <a:pt x="7695" y="16883"/>
                    <a:pt x="7312" y="16194"/>
                  </a:cubicBezTo>
                  <a:cubicBezTo>
                    <a:pt x="4479" y="11090"/>
                    <a:pt x="1332" y="5880"/>
                    <a:pt x="862" y="0"/>
                  </a:cubicBezTo>
                  <a:close/>
                </a:path>
              </a:pathLst>
            </a:custGeom>
            <a:solidFill>
              <a:srgbClr val="ED7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5"/>
            <p:cNvSpPr/>
            <p:nvPr/>
          </p:nvSpPr>
          <p:spPr>
            <a:xfrm>
              <a:off x="1509065" y="2485315"/>
              <a:ext cx="185403" cy="121307"/>
            </a:xfrm>
            <a:custGeom>
              <a:avLst/>
              <a:gdLst/>
              <a:ahLst/>
              <a:cxnLst/>
              <a:rect l="l" t="t" r="r" b="b"/>
              <a:pathLst>
                <a:path w="11281" h="7381" extrusionOk="0">
                  <a:moveTo>
                    <a:pt x="6400" y="1"/>
                  </a:moveTo>
                  <a:cubicBezTo>
                    <a:pt x="4139" y="1"/>
                    <a:pt x="1176" y="1088"/>
                    <a:pt x="655" y="3386"/>
                  </a:cubicBezTo>
                  <a:cubicBezTo>
                    <a:pt x="1" y="6274"/>
                    <a:pt x="2366" y="7381"/>
                    <a:pt x="4789" y="7381"/>
                  </a:cubicBezTo>
                  <a:cubicBezTo>
                    <a:pt x="6096" y="7381"/>
                    <a:pt x="7420" y="7058"/>
                    <a:pt x="8295" y="6519"/>
                  </a:cubicBezTo>
                  <a:cubicBezTo>
                    <a:pt x="11281" y="4680"/>
                    <a:pt x="10826" y="511"/>
                    <a:pt x="7184" y="48"/>
                  </a:cubicBezTo>
                  <a:cubicBezTo>
                    <a:pt x="6937" y="16"/>
                    <a:pt x="6674" y="1"/>
                    <a:pt x="6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5"/>
            <p:cNvSpPr/>
            <p:nvPr/>
          </p:nvSpPr>
          <p:spPr>
            <a:xfrm>
              <a:off x="2139732" y="2377706"/>
              <a:ext cx="185387" cy="121323"/>
            </a:xfrm>
            <a:custGeom>
              <a:avLst/>
              <a:gdLst/>
              <a:ahLst/>
              <a:cxnLst/>
              <a:rect l="l" t="t" r="r" b="b"/>
              <a:pathLst>
                <a:path w="11280" h="7382" extrusionOk="0">
                  <a:moveTo>
                    <a:pt x="6404" y="1"/>
                  </a:moveTo>
                  <a:cubicBezTo>
                    <a:pt x="4141" y="1"/>
                    <a:pt x="1175" y="1088"/>
                    <a:pt x="655" y="3387"/>
                  </a:cubicBezTo>
                  <a:cubicBezTo>
                    <a:pt x="0" y="6275"/>
                    <a:pt x="2366" y="7382"/>
                    <a:pt x="4789" y="7382"/>
                  </a:cubicBezTo>
                  <a:cubicBezTo>
                    <a:pt x="6096" y="7382"/>
                    <a:pt x="7421" y="7059"/>
                    <a:pt x="8296" y="6520"/>
                  </a:cubicBezTo>
                  <a:cubicBezTo>
                    <a:pt x="11280" y="4682"/>
                    <a:pt x="10825" y="512"/>
                    <a:pt x="7185" y="48"/>
                  </a:cubicBezTo>
                  <a:cubicBezTo>
                    <a:pt x="6938" y="16"/>
                    <a:pt x="6676" y="1"/>
                    <a:pt x="6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5"/>
            <p:cNvSpPr/>
            <p:nvPr/>
          </p:nvSpPr>
          <p:spPr>
            <a:xfrm>
              <a:off x="1278596" y="1776834"/>
              <a:ext cx="435215" cy="420835"/>
            </a:xfrm>
            <a:custGeom>
              <a:avLst/>
              <a:gdLst/>
              <a:ahLst/>
              <a:cxnLst/>
              <a:rect l="l" t="t" r="r" b="b"/>
              <a:pathLst>
                <a:path w="26481" h="25606" extrusionOk="0">
                  <a:moveTo>
                    <a:pt x="12726" y="0"/>
                  </a:moveTo>
                  <a:cubicBezTo>
                    <a:pt x="12468" y="0"/>
                    <a:pt x="12212" y="43"/>
                    <a:pt x="11965" y="135"/>
                  </a:cubicBezTo>
                  <a:cubicBezTo>
                    <a:pt x="10523" y="677"/>
                    <a:pt x="10113" y="2502"/>
                    <a:pt x="10038" y="4041"/>
                  </a:cubicBezTo>
                  <a:cubicBezTo>
                    <a:pt x="9955" y="5766"/>
                    <a:pt x="10021" y="7494"/>
                    <a:pt x="10238" y="9206"/>
                  </a:cubicBezTo>
                  <a:cubicBezTo>
                    <a:pt x="8338" y="8625"/>
                    <a:pt x="6012" y="7522"/>
                    <a:pt x="3854" y="7522"/>
                  </a:cubicBezTo>
                  <a:cubicBezTo>
                    <a:pt x="3001" y="7522"/>
                    <a:pt x="2174" y="7694"/>
                    <a:pt x="1411" y="8139"/>
                  </a:cubicBezTo>
                  <a:cubicBezTo>
                    <a:pt x="1040" y="8355"/>
                    <a:pt x="694" y="8630"/>
                    <a:pt x="469" y="8995"/>
                  </a:cubicBezTo>
                  <a:cubicBezTo>
                    <a:pt x="1" y="9753"/>
                    <a:pt x="146" y="10759"/>
                    <a:pt x="559" y="11550"/>
                  </a:cubicBezTo>
                  <a:cubicBezTo>
                    <a:pt x="1247" y="12867"/>
                    <a:pt x="2600" y="13759"/>
                    <a:pt x="4042" y="14119"/>
                  </a:cubicBezTo>
                  <a:cubicBezTo>
                    <a:pt x="4653" y="14272"/>
                    <a:pt x="5279" y="14338"/>
                    <a:pt x="5907" y="14338"/>
                  </a:cubicBezTo>
                  <a:cubicBezTo>
                    <a:pt x="6763" y="14338"/>
                    <a:pt x="7625" y="14215"/>
                    <a:pt x="8461" y="14023"/>
                  </a:cubicBezTo>
                  <a:lnTo>
                    <a:pt x="8461" y="14023"/>
                  </a:lnTo>
                  <a:cubicBezTo>
                    <a:pt x="5479" y="15418"/>
                    <a:pt x="2636" y="17763"/>
                    <a:pt x="1974" y="20988"/>
                  </a:cubicBezTo>
                  <a:cubicBezTo>
                    <a:pt x="1874" y="21475"/>
                    <a:pt x="1827" y="21994"/>
                    <a:pt x="2004" y="22458"/>
                  </a:cubicBezTo>
                  <a:cubicBezTo>
                    <a:pt x="2291" y="23219"/>
                    <a:pt x="3134" y="23665"/>
                    <a:pt x="3946" y="23689"/>
                  </a:cubicBezTo>
                  <a:cubicBezTo>
                    <a:pt x="3976" y="23690"/>
                    <a:pt x="4006" y="23690"/>
                    <a:pt x="4036" y="23690"/>
                  </a:cubicBezTo>
                  <a:cubicBezTo>
                    <a:pt x="4817" y="23690"/>
                    <a:pt x="5569" y="23375"/>
                    <a:pt x="6252" y="22993"/>
                  </a:cubicBezTo>
                  <a:cubicBezTo>
                    <a:pt x="8508" y="21732"/>
                    <a:pt x="10298" y="19656"/>
                    <a:pt x="11213" y="17239"/>
                  </a:cubicBezTo>
                  <a:lnTo>
                    <a:pt x="11213" y="17239"/>
                  </a:lnTo>
                  <a:cubicBezTo>
                    <a:pt x="11055" y="19225"/>
                    <a:pt x="10947" y="21322"/>
                    <a:pt x="11829" y="23109"/>
                  </a:cubicBezTo>
                  <a:cubicBezTo>
                    <a:pt x="12520" y="24512"/>
                    <a:pt x="14039" y="25605"/>
                    <a:pt x="15534" y="25605"/>
                  </a:cubicBezTo>
                  <a:cubicBezTo>
                    <a:pt x="15944" y="25605"/>
                    <a:pt x="16352" y="25523"/>
                    <a:pt x="16741" y="25342"/>
                  </a:cubicBezTo>
                  <a:cubicBezTo>
                    <a:pt x="17938" y="24786"/>
                    <a:pt x="18633" y="23445"/>
                    <a:pt x="18716" y="22128"/>
                  </a:cubicBezTo>
                  <a:cubicBezTo>
                    <a:pt x="18802" y="20810"/>
                    <a:pt x="18367" y="19513"/>
                    <a:pt x="17812" y="18314"/>
                  </a:cubicBezTo>
                  <a:cubicBezTo>
                    <a:pt x="17357" y="17331"/>
                    <a:pt x="16820" y="16388"/>
                    <a:pt x="16204" y="15498"/>
                  </a:cubicBezTo>
                  <a:lnTo>
                    <a:pt x="16204" y="15498"/>
                  </a:lnTo>
                  <a:cubicBezTo>
                    <a:pt x="16483" y="15901"/>
                    <a:pt x="17343" y="16018"/>
                    <a:pt x="18195" y="16018"/>
                  </a:cubicBezTo>
                  <a:cubicBezTo>
                    <a:pt x="18933" y="16018"/>
                    <a:pt x="19665" y="15930"/>
                    <a:pt x="20010" y="15866"/>
                  </a:cubicBezTo>
                  <a:cubicBezTo>
                    <a:pt x="21215" y="15641"/>
                    <a:pt x="22588" y="15152"/>
                    <a:pt x="23697" y="14633"/>
                  </a:cubicBezTo>
                  <a:cubicBezTo>
                    <a:pt x="24516" y="14250"/>
                    <a:pt x="25311" y="13744"/>
                    <a:pt x="25818" y="12995"/>
                  </a:cubicBezTo>
                  <a:cubicBezTo>
                    <a:pt x="26324" y="12245"/>
                    <a:pt x="26481" y="11208"/>
                    <a:pt x="26018" y="10434"/>
                  </a:cubicBezTo>
                  <a:cubicBezTo>
                    <a:pt x="25604" y="9744"/>
                    <a:pt x="24806" y="9391"/>
                    <a:pt x="24037" y="9153"/>
                  </a:cubicBezTo>
                  <a:cubicBezTo>
                    <a:pt x="22794" y="8768"/>
                    <a:pt x="21590" y="8463"/>
                    <a:pt x="20281" y="8463"/>
                  </a:cubicBezTo>
                  <a:cubicBezTo>
                    <a:pt x="20227" y="8463"/>
                    <a:pt x="20173" y="8464"/>
                    <a:pt x="20119" y="8465"/>
                  </a:cubicBezTo>
                  <a:cubicBezTo>
                    <a:pt x="19330" y="8482"/>
                    <a:pt x="16496" y="8614"/>
                    <a:pt x="16048" y="9404"/>
                  </a:cubicBezTo>
                  <a:cubicBezTo>
                    <a:pt x="16966" y="7788"/>
                    <a:pt x="16750" y="5774"/>
                    <a:pt x="16290" y="3972"/>
                  </a:cubicBezTo>
                  <a:cubicBezTo>
                    <a:pt x="16020" y="2913"/>
                    <a:pt x="15655" y="1840"/>
                    <a:pt x="14918" y="1033"/>
                  </a:cubicBezTo>
                  <a:cubicBezTo>
                    <a:pt x="14359" y="422"/>
                    <a:pt x="13537" y="0"/>
                    <a:pt x="127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5"/>
            <p:cNvSpPr/>
            <p:nvPr/>
          </p:nvSpPr>
          <p:spPr>
            <a:xfrm>
              <a:off x="1932599" y="2843951"/>
              <a:ext cx="1244787" cy="1666476"/>
            </a:xfrm>
            <a:custGeom>
              <a:avLst/>
              <a:gdLst/>
              <a:ahLst/>
              <a:cxnLst/>
              <a:rect l="l" t="t" r="r" b="b"/>
              <a:pathLst>
                <a:path w="75740" h="101398" extrusionOk="0">
                  <a:moveTo>
                    <a:pt x="28986" y="0"/>
                  </a:moveTo>
                  <a:cubicBezTo>
                    <a:pt x="25967" y="0"/>
                    <a:pt x="22967" y="1693"/>
                    <a:pt x="21563" y="4922"/>
                  </a:cubicBezTo>
                  <a:cubicBezTo>
                    <a:pt x="20196" y="8067"/>
                    <a:pt x="21212" y="11107"/>
                    <a:pt x="23663" y="13257"/>
                  </a:cubicBezTo>
                  <a:cubicBezTo>
                    <a:pt x="23661" y="13255"/>
                    <a:pt x="23659" y="13255"/>
                    <a:pt x="23657" y="13255"/>
                  </a:cubicBezTo>
                  <a:cubicBezTo>
                    <a:pt x="23371" y="13255"/>
                    <a:pt x="18132" y="23220"/>
                    <a:pt x="17731" y="24093"/>
                  </a:cubicBezTo>
                  <a:cubicBezTo>
                    <a:pt x="14862" y="30330"/>
                    <a:pt x="12417" y="37913"/>
                    <a:pt x="11888" y="44811"/>
                  </a:cubicBezTo>
                  <a:cubicBezTo>
                    <a:pt x="11821" y="45664"/>
                    <a:pt x="11785" y="46519"/>
                    <a:pt x="11729" y="47373"/>
                  </a:cubicBezTo>
                  <a:cubicBezTo>
                    <a:pt x="13052" y="47409"/>
                    <a:pt x="14507" y="47981"/>
                    <a:pt x="15551" y="48508"/>
                  </a:cubicBezTo>
                  <a:cubicBezTo>
                    <a:pt x="16944" y="49213"/>
                    <a:pt x="18480" y="50324"/>
                    <a:pt x="19250" y="51713"/>
                  </a:cubicBezTo>
                  <a:cubicBezTo>
                    <a:pt x="20512" y="53989"/>
                    <a:pt x="19057" y="56088"/>
                    <a:pt x="17282" y="57651"/>
                  </a:cubicBezTo>
                  <a:cubicBezTo>
                    <a:pt x="14526" y="61252"/>
                    <a:pt x="9490" y="62368"/>
                    <a:pt x="5093" y="62578"/>
                  </a:cubicBezTo>
                  <a:cubicBezTo>
                    <a:pt x="3463" y="64981"/>
                    <a:pt x="1903" y="67607"/>
                    <a:pt x="897" y="70171"/>
                  </a:cubicBezTo>
                  <a:cubicBezTo>
                    <a:pt x="0" y="72457"/>
                    <a:pt x="1095" y="76365"/>
                    <a:pt x="1903" y="78865"/>
                  </a:cubicBezTo>
                  <a:cubicBezTo>
                    <a:pt x="3896" y="85034"/>
                    <a:pt x="8298" y="90457"/>
                    <a:pt x="14089" y="93429"/>
                  </a:cubicBezTo>
                  <a:lnTo>
                    <a:pt x="21775" y="96279"/>
                  </a:lnTo>
                  <a:cubicBezTo>
                    <a:pt x="30238" y="99661"/>
                    <a:pt x="39352" y="101397"/>
                    <a:pt x="48465" y="101397"/>
                  </a:cubicBezTo>
                  <a:cubicBezTo>
                    <a:pt x="50810" y="101397"/>
                    <a:pt x="53154" y="101282"/>
                    <a:pt x="55487" y="101051"/>
                  </a:cubicBezTo>
                  <a:cubicBezTo>
                    <a:pt x="58774" y="100725"/>
                    <a:pt x="63025" y="100006"/>
                    <a:pt x="64801" y="96953"/>
                  </a:cubicBezTo>
                  <a:cubicBezTo>
                    <a:pt x="66809" y="93503"/>
                    <a:pt x="68112" y="89486"/>
                    <a:pt x="69147" y="85651"/>
                  </a:cubicBezTo>
                  <a:cubicBezTo>
                    <a:pt x="71203" y="78028"/>
                    <a:pt x="71913" y="70119"/>
                    <a:pt x="72384" y="62262"/>
                  </a:cubicBezTo>
                  <a:cubicBezTo>
                    <a:pt x="73136" y="49724"/>
                    <a:pt x="73121" y="37002"/>
                    <a:pt x="69935" y="24678"/>
                  </a:cubicBezTo>
                  <a:cubicBezTo>
                    <a:pt x="73245" y="22868"/>
                    <a:pt x="75724" y="20377"/>
                    <a:pt x="75733" y="16472"/>
                  </a:cubicBezTo>
                  <a:cubicBezTo>
                    <a:pt x="75740" y="13434"/>
                    <a:pt x="74047" y="11201"/>
                    <a:pt x="71268" y="10053"/>
                  </a:cubicBezTo>
                  <a:cubicBezTo>
                    <a:pt x="70183" y="9605"/>
                    <a:pt x="68983" y="9348"/>
                    <a:pt x="67810" y="9348"/>
                  </a:cubicBezTo>
                  <a:cubicBezTo>
                    <a:pt x="65719" y="9348"/>
                    <a:pt x="63711" y="10164"/>
                    <a:pt x="62587" y="12166"/>
                  </a:cubicBezTo>
                  <a:cubicBezTo>
                    <a:pt x="61747" y="13664"/>
                    <a:pt x="61532" y="15452"/>
                    <a:pt x="61687" y="17163"/>
                  </a:cubicBezTo>
                  <a:cubicBezTo>
                    <a:pt x="57895" y="15352"/>
                    <a:pt x="53601" y="13753"/>
                    <a:pt x="49496" y="12811"/>
                  </a:cubicBezTo>
                  <a:cubicBezTo>
                    <a:pt x="48495" y="12581"/>
                    <a:pt x="37706" y="10931"/>
                    <a:pt x="36947" y="10931"/>
                  </a:cubicBezTo>
                  <a:cubicBezTo>
                    <a:pt x="36920" y="10931"/>
                    <a:pt x="36906" y="10934"/>
                    <a:pt x="36905" y="10938"/>
                  </a:cubicBezTo>
                  <a:cubicBezTo>
                    <a:pt x="37069" y="8337"/>
                    <a:pt x="37158" y="5914"/>
                    <a:pt x="35688" y="3670"/>
                  </a:cubicBezTo>
                  <a:cubicBezTo>
                    <a:pt x="34064" y="1193"/>
                    <a:pt x="31519" y="0"/>
                    <a:pt x="28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5"/>
            <p:cNvSpPr/>
            <p:nvPr/>
          </p:nvSpPr>
          <p:spPr>
            <a:xfrm>
              <a:off x="2999274" y="3065184"/>
              <a:ext cx="119203" cy="134258"/>
            </a:xfrm>
            <a:custGeom>
              <a:avLst/>
              <a:gdLst/>
              <a:ahLst/>
              <a:cxnLst/>
              <a:rect l="l" t="t" r="r" b="b"/>
              <a:pathLst>
                <a:path w="7253" h="8169" extrusionOk="0">
                  <a:moveTo>
                    <a:pt x="4434" y="0"/>
                  </a:moveTo>
                  <a:cubicBezTo>
                    <a:pt x="3026" y="0"/>
                    <a:pt x="1529" y="1067"/>
                    <a:pt x="823" y="2160"/>
                  </a:cubicBezTo>
                  <a:cubicBezTo>
                    <a:pt x="248" y="3050"/>
                    <a:pt x="5" y="4237"/>
                    <a:pt x="1" y="5324"/>
                  </a:cubicBezTo>
                  <a:cubicBezTo>
                    <a:pt x="949" y="5844"/>
                    <a:pt x="1862" y="6427"/>
                    <a:pt x="2734" y="7065"/>
                  </a:cubicBezTo>
                  <a:cubicBezTo>
                    <a:pt x="3208" y="7413"/>
                    <a:pt x="3628" y="7784"/>
                    <a:pt x="4024" y="8168"/>
                  </a:cubicBezTo>
                  <a:cubicBezTo>
                    <a:pt x="4125" y="8136"/>
                    <a:pt x="4221" y="8093"/>
                    <a:pt x="4310" y="8035"/>
                  </a:cubicBezTo>
                  <a:cubicBezTo>
                    <a:pt x="5176" y="7487"/>
                    <a:pt x="5939" y="6608"/>
                    <a:pt x="6438" y="5601"/>
                  </a:cubicBezTo>
                  <a:cubicBezTo>
                    <a:pt x="7037" y="4389"/>
                    <a:pt x="7252" y="2989"/>
                    <a:pt x="6801" y="1756"/>
                  </a:cubicBezTo>
                  <a:cubicBezTo>
                    <a:pt x="6565" y="1111"/>
                    <a:pt x="6114" y="525"/>
                    <a:pt x="5492" y="231"/>
                  </a:cubicBezTo>
                  <a:cubicBezTo>
                    <a:pt x="5156" y="71"/>
                    <a:pt x="4798" y="0"/>
                    <a:pt x="4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5"/>
            <p:cNvSpPr/>
            <p:nvPr/>
          </p:nvSpPr>
          <p:spPr>
            <a:xfrm>
              <a:off x="2358713" y="2925677"/>
              <a:ext cx="107896" cy="113960"/>
            </a:xfrm>
            <a:custGeom>
              <a:avLst/>
              <a:gdLst/>
              <a:ahLst/>
              <a:cxnLst/>
              <a:rect l="l" t="t" r="r" b="b"/>
              <a:pathLst>
                <a:path w="6565" h="6934" extrusionOk="0">
                  <a:moveTo>
                    <a:pt x="3517" y="0"/>
                  </a:moveTo>
                  <a:cubicBezTo>
                    <a:pt x="3372" y="0"/>
                    <a:pt x="3228" y="9"/>
                    <a:pt x="3085" y="25"/>
                  </a:cubicBezTo>
                  <a:cubicBezTo>
                    <a:pt x="2457" y="95"/>
                    <a:pt x="1833" y="312"/>
                    <a:pt x="1352" y="721"/>
                  </a:cubicBezTo>
                  <a:cubicBezTo>
                    <a:pt x="355" y="1569"/>
                    <a:pt x="1" y="3034"/>
                    <a:pt x="517" y="4189"/>
                  </a:cubicBezTo>
                  <a:cubicBezTo>
                    <a:pt x="949" y="5153"/>
                    <a:pt x="1475" y="6071"/>
                    <a:pt x="2087" y="6934"/>
                  </a:cubicBezTo>
                  <a:cubicBezTo>
                    <a:pt x="3512" y="6365"/>
                    <a:pt x="4994" y="5949"/>
                    <a:pt x="6506" y="5694"/>
                  </a:cubicBezTo>
                  <a:cubicBezTo>
                    <a:pt x="6530" y="5579"/>
                    <a:pt x="6545" y="5438"/>
                    <a:pt x="6550" y="5243"/>
                  </a:cubicBezTo>
                  <a:cubicBezTo>
                    <a:pt x="6565" y="4601"/>
                    <a:pt x="6518" y="3957"/>
                    <a:pt x="6448" y="3322"/>
                  </a:cubicBezTo>
                  <a:cubicBezTo>
                    <a:pt x="6320" y="2243"/>
                    <a:pt x="6009" y="1076"/>
                    <a:pt x="5117" y="455"/>
                  </a:cubicBezTo>
                  <a:cubicBezTo>
                    <a:pt x="4655" y="132"/>
                    <a:pt x="4086" y="0"/>
                    <a:pt x="35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5"/>
            <p:cNvSpPr/>
            <p:nvPr/>
          </p:nvSpPr>
          <p:spPr>
            <a:xfrm>
              <a:off x="1969263" y="3768587"/>
              <a:ext cx="832285" cy="676777"/>
            </a:xfrm>
            <a:custGeom>
              <a:avLst/>
              <a:gdLst/>
              <a:ahLst/>
              <a:cxnLst/>
              <a:rect l="l" t="t" r="r" b="b"/>
              <a:pathLst>
                <a:path w="50641" h="41179" extrusionOk="0">
                  <a:moveTo>
                    <a:pt x="27781" y="0"/>
                  </a:moveTo>
                  <a:cubicBezTo>
                    <a:pt x="25614" y="0"/>
                    <a:pt x="23411" y="282"/>
                    <a:pt x="21156" y="739"/>
                  </a:cubicBezTo>
                  <a:cubicBezTo>
                    <a:pt x="17724" y="1435"/>
                    <a:pt x="14450" y="3134"/>
                    <a:pt x="11675" y="5244"/>
                  </a:cubicBezTo>
                  <a:cubicBezTo>
                    <a:pt x="5987" y="9570"/>
                    <a:pt x="1747" y="15851"/>
                    <a:pt x="1" y="22791"/>
                  </a:cubicBezTo>
                  <a:lnTo>
                    <a:pt x="47417" y="41179"/>
                  </a:lnTo>
                  <a:cubicBezTo>
                    <a:pt x="47236" y="40080"/>
                    <a:pt x="47597" y="38972"/>
                    <a:pt x="47911" y="37902"/>
                  </a:cubicBezTo>
                  <a:cubicBezTo>
                    <a:pt x="49837" y="31339"/>
                    <a:pt x="50640" y="23171"/>
                    <a:pt x="48546" y="16592"/>
                  </a:cubicBezTo>
                  <a:cubicBezTo>
                    <a:pt x="47589" y="13578"/>
                    <a:pt x="47195" y="11071"/>
                    <a:pt x="45157" y="8500"/>
                  </a:cubicBezTo>
                  <a:cubicBezTo>
                    <a:pt x="43113" y="5922"/>
                    <a:pt x="40439" y="3879"/>
                    <a:pt x="37540" y="2351"/>
                  </a:cubicBezTo>
                  <a:cubicBezTo>
                    <a:pt x="34328" y="658"/>
                    <a:pt x="31096" y="0"/>
                    <a:pt x="27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5"/>
            <p:cNvSpPr/>
            <p:nvPr/>
          </p:nvSpPr>
          <p:spPr>
            <a:xfrm>
              <a:off x="2372583" y="3326565"/>
              <a:ext cx="352186" cy="388178"/>
            </a:xfrm>
            <a:custGeom>
              <a:avLst/>
              <a:gdLst/>
              <a:ahLst/>
              <a:cxnLst/>
              <a:rect l="l" t="t" r="r" b="b"/>
              <a:pathLst>
                <a:path w="21429" h="23619" extrusionOk="0">
                  <a:moveTo>
                    <a:pt x="12074" y="0"/>
                  </a:moveTo>
                  <a:cubicBezTo>
                    <a:pt x="10638" y="0"/>
                    <a:pt x="9227" y="408"/>
                    <a:pt x="8009" y="1373"/>
                  </a:cubicBezTo>
                  <a:cubicBezTo>
                    <a:pt x="5716" y="3190"/>
                    <a:pt x="4179" y="5881"/>
                    <a:pt x="2930" y="8478"/>
                  </a:cubicBezTo>
                  <a:cubicBezTo>
                    <a:pt x="1566" y="11311"/>
                    <a:pt x="0" y="14082"/>
                    <a:pt x="1019" y="17325"/>
                  </a:cubicBezTo>
                  <a:cubicBezTo>
                    <a:pt x="1449" y="18696"/>
                    <a:pt x="2449" y="19785"/>
                    <a:pt x="3588" y="20619"/>
                  </a:cubicBezTo>
                  <a:cubicBezTo>
                    <a:pt x="5899" y="22310"/>
                    <a:pt x="8772" y="23075"/>
                    <a:pt x="11585" y="23377"/>
                  </a:cubicBezTo>
                  <a:cubicBezTo>
                    <a:pt x="12479" y="23473"/>
                    <a:pt x="13345" y="23618"/>
                    <a:pt x="14218" y="23618"/>
                  </a:cubicBezTo>
                  <a:cubicBezTo>
                    <a:pt x="14649" y="23618"/>
                    <a:pt x="15081" y="23583"/>
                    <a:pt x="15519" y="23489"/>
                  </a:cubicBezTo>
                  <a:cubicBezTo>
                    <a:pt x="20738" y="22373"/>
                    <a:pt x="21360" y="17170"/>
                    <a:pt x="21416" y="12685"/>
                  </a:cubicBezTo>
                  <a:cubicBezTo>
                    <a:pt x="21429" y="11505"/>
                    <a:pt x="21369" y="10241"/>
                    <a:pt x="21183" y="8988"/>
                  </a:cubicBezTo>
                  <a:cubicBezTo>
                    <a:pt x="20720" y="5869"/>
                    <a:pt x="19473" y="2819"/>
                    <a:pt x="16643" y="1259"/>
                  </a:cubicBezTo>
                  <a:cubicBezTo>
                    <a:pt x="15237" y="485"/>
                    <a:pt x="13641" y="0"/>
                    <a:pt x="12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5"/>
            <p:cNvSpPr/>
            <p:nvPr/>
          </p:nvSpPr>
          <p:spPr>
            <a:xfrm>
              <a:off x="2518122" y="3346729"/>
              <a:ext cx="163693" cy="101815"/>
            </a:xfrm>
            <a:custGeom>
              <a:avLst/>
              <a:gdLst/>
              <a:ahLst/>
              <a:cxnLst/>
              <a:rect l="l" t="t" r="r" b="b"/>
              <a:pathLst>
                <a:path w="9960" h="6195" extrusionOk="0">
                  <a:moveTo>
                    <a:pt x="2877" y="0"/>
                  </a:moveTo>
                  <a:cubicBezTo>
                    <a:pt x="2280" y="0"/>
                    <a:pt x="1619" y="87"/>
                    <a:pt x="1267" y="457"/>
                  </a:cubicBezTo>
                  <a:cubicBezTo>
                    <a:pt x="1" y="1790"/>
                    <a:pt x="1548" y="4407"/>
                    <a:pt x="2574" y="5439"/>
                  </a:cubicBezTo>
                  <a:cubicBezTo>
                    <a:pt x="3121" y="5991"/>
                    <a:pt x="3778" y="6194"/>
                    <a:pt x="4462" y="6194"/>
                  </a:cubicBezTo>
                  <a:cubicBezTo>
                    <a:pt x="4726" y="6194"/>
                    <a:pt x="4993" y="6164"/>
                    <a:pt x="5260" y="6112"/>
                  </a:cubicBezTo>
                  <a:cubicBezTo>
                    <a:pt x="5842" y="6001"/>
                    <a:pt x="6420" y="5785"/>
                    <a:pt x="6945" y="5552"/>
                  </a:cubicBezTo>
                  <a:cubicBezTo>
                    <a:pt x="8139" y="5024"/>
                    <a:pt x="9960" y="3937"/>
                    <a:pt x="8908" y="2439"/>
                  </a:cubicBezTo>
                  <a:cubicBezTo>
                    <a:pt x="7797" y="856"/>
                    <a:pt x="5457" y="187"/>
                    <a:pt x="3633" y="36"/>
                  </a:cubicBezTo>
                  <a:cubicBezTo>
                    <a:pt x="3420" y="19"/>
                    <a:pt x="3155" y="0"/>
                    <a:pt x="2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5"/>
            <p:cNvSpPr/>
            <p:nvPr/>
          </p:nvSpPr>
          <p:spPr>
            <a:xfrm>
              <a:off x="1278711" y="3062259"/>
              <a:ext cx="990488" cy="817493"/>
            </a:xfrm>
            <a:custGeom>
              <a:avLst/>
              <a:gdLst/>
              <a:ahLst/>
              <a:cxnLst/>
              <a:rect l="l" t="t" r="r" b="b"/>
              <a:pathLst>
                <a:path w="60267" h="49741" extrusionOk="0">
                  <a:moveTo>
                    <a:pt x="14228" y="1"/>
                  </a:moveTo>
                  <a:cubicBezTo>
                    <a:pt x="14228" y="1"/>
                    <a:pt x="14228" y="1"/>
                    <a:pt x="14227" y="1"/>
                  </a:cubicBezTo>
                  <a:cubicBezTo>
                    <a:pt x="14214" y="3"/>
                    <a:pt x="14227" y="131"/>
                    <a:pt x="14269" y="377"/>
                  </a:cubicBezTo>
                  <a:cubicBezTo>
                    <a:pt x="14331" y="717"/>
                    <a:pt x="14398" y="1076"/>
                    <a:pt x="14470" y="1470"/>
                  </a:cubicBezTo>
                  <a:cubicBezTo>
                    <a:pt x="14676" y="2422"/>
                    <a:pt x="15028" y="3822"/>
                    <a:pt x="15664" y="5567"/>
                  </a:cubicBezTo>
                  <a:cubicBezTo>
                    <a:pt x="16903" y="9053"/>
                    <a:pt x="19432" y="13927"/>
                    <a:pt x="23930" y="18844"/>
                  </a:cubicBezTo>
                  <a:cubicBezTo>
                    <a:pt x="28409" y="23726"/>
                    <a:pt x="34819" y="28727"/>
                    <a:pt x="43103" y="31854"/>
                  </a:cubicBezTo>
                  <a:cubicBezTo>
                    <a:pt x="45208" y="32565"/>
                    <a:pt x="47389" y="33062"/>
                    <a:pt x="49581" y="33689"/>
                  </a:cubicBezTo>
                  <a:cubicBezTo>
                    <a:pt x="51764" y="34316"/>
                    <a:pt x="54002" y="34994"/>
                    <a:pt x="56051" y="36084"/>
                  </a:cubicBezTo>
                  <a:cubicBezTo>
                    <a:pt x="56703" y="36434"/>
                    <a:pt x="57328" y="36849"/>
                    <a:pt x="57865" y="37336"/>
                  </a:cubicBezTo>
                  <a:cubicBezTo>
                    <a:pt x="57470" y="37313"/>
                    <a:pt x="56993" y="37302"/>
                    <a:pt x="56477" y="37292"/>
                  </a:cubicBezTo>
                  <a:cubicBezTo>
                    <a:pt x="56110" y="37286"/>
                    <a:pt x="55762" y="37280"/>
                    <a:pt x="55449" y="37280"/>
                  </a:cubicBezTo>
                  <a:cubicBezTo>
                    <a:pt x="54643" y="37280"/>
                    <a:pt x="54073" y="37317"/>
                    <a:pt x="54045" y="37478"/>
                  </a:cubicBezTo>
                  <a:cubicBezTo>
                    <a:pt x="54003" y="37691"/>
                    <a:pt x="55077" y="38071"/>
                    <a:pt x="56462" y="38094"/>
                  </a:cubicBezTo>
                  <a:cubicBezTo>
                    <a:pt x="56519" y="38095"/>
                    <a:pt x="56576" y="38096"/>
                    <a:pt x="56633" y="38096"/>
                  </a:cubicBezTo>
                  <a:cubicBezTo>
                    <a:pt x="57351" y="38096"/>
                    <a:pt x="57971" y="37996"/>
                    <a:pt x="58382" y="37873"/>
                  </a:cubicBezTo>
                  <a:cubicBezTo>
                    <a:pt x="58479" y="37987"/>
                    <a:pt x="58583" y="38095"/>
                    <a:pt x="58668" y="38218"/>
                  </a:cubicBezTo>
                  <a:cubicBezTo>
                    <a:pt x="59121" y="38850"/>
                    <a:pt x="59312" y="39615"/>
                    <a:pt x="59238" y="40385"/>
                  </a:cubicBezTo>
                  <a:cubicBezTo>
                    <a:pt x="58686" y="40406"/>
                    <a:pt x="57803" y="40510"/>
                    <a:pt x="56803" y="40567"/>
                  </a:cubicBezTo>
                  <a:cubicBezTo>
                    <a:pt x="55167" y="40674"/>
                    <a:pt x="53820" y="40622"/>
                    <a:pt x="53783" y="40848"/>
                  </a:cubicBezTo>
                  <a:cubicBezTo>
                    <a:pt x="53746" y="41034"/>
                    <a:pt x="54819" y="41388"/>
                    <a:pt x="56275" y="41388"/>
                  </a:cubicBezTo>
                  <a:cubicBezTo>
                    <a:pt x="56462" y="41388"/>
                    <a:pt x="56654" y="41382"/>
                    <a:pt x="56852" y="41369"/>
                  </a:cubicBezTo>
                  <a:cubicBezTo>
                    <a:pt x="57802" y="41313"/>
                    <a:pt x="58612" y="41113"/>
                    <a:pt x="59151" y="40909"/>
                  </a:cubicBezTo>
                  <a:lnTo>
                    <a:pt x="59151" y="40909"/>
                  </a:lnTo>
                  <a:cubicBezTo>
                    <a:pt x="59115" y="41055"/>
                    <a:pt x="59068" y="41200"/>
                    <a:pt x="59012" y="41341"/>
                  </a:cubicBezTo>
                  <a:cubicBezTo>
                    <a:pt x="58674" y="42262"/>
                    <a:pt x="58084" y="43109"/>
                    <a:pt x="57416" y="43902"/>
                  </a:cubicBezTo>
                  <a:cubicBezTo>
                    <a:pt x="57097" y="43839"/>
                    <a:pt x="56668" y="43785"/>
                    <a:pt x="56201" y="43720"/>
                  </a:cubicBezTo>
                  <a:cubicBezTo>
                    <a:pt x="55622" y="43645"/>
                    <a:pt x="55100" y="43567"/>
                    <a:pt x="54765" y="43567"/>
                  </a:cubicBezTo>
                  <a:cubicBezTo>
                    <a:pt x="54554" y="43567"/>
                    <a:pt x="54417" y="43598"/>
                    <a:pt x="54384" y="43679"/>
                  </a:cubicBezTo>
                  <a:cubicBezTo>
                    <a:pt x="54297" y="43878"/>
                    <a:pt x="55036" y="44377"/>
                    <a:pt x="56095" y="44517"/>
                  </a:cubicBezTo>
                  <a:cubicBezTo>
                    <a:pt x="56282" y="44542"/>
                    <a:pt x="56470" y="44555"/>
                    <a:pt x="56659" y="44555"/>
                  </a:cubicBezTo>
                  <a:cubicBezTo>
                    <a:pt x="56717" y="44555"/>
                    <a:pt x="56776" y="44554"/>
                    <a:pt x="56834" y="44552"/>
                  </a:cubicBezTo>
                  <a:lnTo>
                    <a:pt x="56834" y="44552"/>
                  </a:lnTo>
                  <a:cubicBezTo>
                    <a:pt x="56073" y="45349"/>
                    <a:pt x="55254" y="46075"/>
                    <a:pt x="54320" y="46664"/>
                  </a:cubicBezTo>
                  <a:cubicBezTo>
                    <a:pt x="52258" y="47987"/>
                    <a:pt x="49846" y="48621"/>
                    <a:pt x="47451" y="48841"/>
                  </a:cubicBezTo>
                  <a:cubicBezTo>
                    <a:pt x="46673" y="48914"/>
                    <a:pt x="45894" y="48945"/>
                    <a:pt x="45118" y="48945"/>
                  </a:cubicBezTo>
                  <a:cubicBezTo>
                    <a:pt x="44695" y="48945"/>
                    <a:pt x="44272" y="48936"/>
                    <a:pt x="43851" y="48919"/>
                  </a:cubicBezTo>
                  <a:cubicBezTo>
                    <a:pt x="42663" y="48879"/>
                    <a:pt x="41478" y="48773"/>
                    <a:pt x="40302" y="48603"/>
                  </a:cubicBezTo>
                  <a:cubicBezTo>
                    <a:pt x="35620" y="48048"/>
                    <a:pt x="31202" y="46791"/>
                    <a:pt x="27211" y="45100"/>
                  </a:cubicBezTo>
                  <a:cubicBezTo>
                    <a:pt x="23223" y="43381"/>
                    <a:pt x="19694" y="41194"/>
                    <a:pt x="16639" y="38844"/>
                  </a:cubicBezTo>
                  <a:cubicBezTo>
                    <a:pt x="15894" y="38232"/>
                    <a:pt x="15115" y="37685"/>
                    <a:pt x="14435" y="37050"/>
                  </a:cubicBezTo>
                  <a:cubicBezTo>
                    <a:pt x="13752" y="36418"/>
                    <a:pt x="13083" y="35796"/>
                    <a:pt x="12425" y="35186"/>
                  </a:cubicBezTo>
                  <a:cubicBezTo>
                    <a:pt x="11766" y="34579"/>
                    <a:pt x="11210" y="33895"/>
                    <a:pt x="10617" y="33274"/>
                  </a:cubicBezTo>
                  <a:lnTo>
                    <a:pt x="9753" y="32336"/>
                  </a:lnTo>
                  <a:cubicBezTo>
                    <a:pt x="9465" y="32030"/>
                    <a:pt x="9232" y="31684"/>
                    <a:pt x="8972" y="31366"/>
                  </a:cubicBezTo>
                  <a:cubicBezTo>
                    <a:pt x="4839" y="26241"/>
                    <a:pt x="2662" y="21279"/>
                    <a:pt x="1535" y="17793"/>
                  </a:cubicBezTo>
                  <a:cubicBezTo>
                    <a:pt x="1394" y="17364"/>
                    <a:pt x="1259" y="16951"/>
                    <a:pt x="1128" y="16555"/>
                  </a:cubicBezTo>
                  <a:cubicBezTo>
                    <a:pt x="1065" y="16363"/>
                    <a:pt x="1002" y="16176"/>
                    <a:pt x="942" y="15992"/>
                  </a:cubicBezTo>
                  <a:cubicBezTo>
                    <a:pt x="898" y="15810"/>
                    <a:pt x="856" y="15630"/>
                    <a:pt x="814" y="15455"/>
                  </a:cubicBezTo>
                  <a:cubicBezTo>
                    <a:pt x="664" y="14821"/>
                    <a:pt x="528" y="14241"/>
                    <a:pt x="402" y="13708"/>
                  </a:cubicBezTo>
                  <a:lnTo>
                    <a:pt x="133" y="12634"/>
                  </a:lnTo>
                  <a:cubicBezTo>
                    <a:pt x="69" y="12395"/>
                    <a:pt x="28" y="12272"/>
                    <a:pt x="14" y="12272"/>
                  </a:cubicBezTo>
                  <a:cubicBezTo>
                    <a:pt x="14" y="12272"/>
                    <a:pt x="14" y="12272"/>
                    <a:pt x="14" y="12272"/>
                  </a:cubicBezTo>
                  <a:cubicBezTo>
                    <a:pt x="0" y="12275"/>
                    <a:pt x="14" y="12401"/>
                    <a:pt x="52" y="12648"/>
                  </a:cubicBezTo>
                  <a:cubicBezTo>
                    <a:pt x="112" y="12987"/>
                    <a:pt x="174" y="13346"/>
                    <a:pt x="244" y="13740"/>
                  </a:cubicBezTo>
                  <a:cubicBezTo>
                    <a:pt x="347" y="14281"/>
                    <a:pt x="461" y="14869"/>
                    <a:pt x="583" y="15513"/>
                  </a:cubicBezTo>
                  <a:cubicBezTo>
                    <a:pt x="619" y="15690"/>
                    <a:pt x="655" y="15872"/>
                    <a:pt x="692" y="16057"/>
                  </a:cubicBezTo>
                  <a:lnTo>
                    <a:pt x="862" y="16629"/>
                  </a:lnTo>
                  <a:cubicBezTo>
                    <a:pt x="982" y="17032"/>
                    <a:pt x="1107" y="17452"/>
                    <a:pt x="1237" y="17887"/>
                  </a:cubicBezTo>
                  <a:cubicBezTo>
                    <a:pt x="2280" y="21428"/>
                    <a:pt x="4400" y="26485"/>
                    <a:pt x="8529" y="31721"/>
                  </a:cubicBezTo>
                  <a:cubicBezTo>
                    <a:pt x="8787" y="32046"/>
                    <a:pt x="9022" y="32399"/>
                    <a:pt x="9309" y="32712"/>
                  </a:cubicBezTo>
                  <a:lnTo>
                    <a:pt x="10174" y="33670"/>
                  </a:lnTo>
                  <a:cubicBezTo>
                    <a:pt x="10768" y="34305"/>
                    <a:pt x="11327" y="35003"/>
                    <a:pt x="11988" y="35626"/>
                  </a:cubicBezTo>
                  <a:lnTo>
                    <a:pt x="14009" y="37532"/>
                  </a:lnTo>
                  <a:cubicBezTo>
                    <a:pt x="14694" y="38182"/>
                    <a:pt x="15479" y="38743"/>
                    <a:pt x="16230" y="39368"/>
                  </a:cubicBezTo>
                  <a:cubicBezTo>
                    <a:pt x="19309" y="41774"/>
                    <a:pt x="22878" y="44015"/>
                    <a:pt x="26917" y="45778"/>
                  </a:cubicBezTo>
                  <a:cubicBezTo>
                    <a:pt x="30961" y="47514"/>
                    <a:pt x="35447" y="48808"/>
                    <a:pt x="40209" y="49384"/>
                  </a:cubicBezTo>
                  <a:cubicBezTo>
                    <a:pt x="41406" y="49559"/>
                    <a:pt x="42611" y="49670"/>
                    <a:pt x="43821" y="49712"/>
                  </a:cubicBezTo>
                  <a:cubicBezTo>
                    <a:pt x="44262" y="49730"/>
                    <a:pt x="44705" y="49741"/>
                    <a:pt x="45150" y="49741"/>
                  </a:cubicBezTo>
                  <a:cubicBezTo>
                    <a:pt x="45937" y="49741"/>
                    <a:pt x="46730" y="49709"/>
                    <a:pt x="47524" y="49635"/>
                  </a:cubicBezTo>
                  <a:cubicBezTo>
                    <a:pt x="50003" y="49412"/>
                    <a:pt x="52553" y="48752"/>
                    <a:pt x="54752" y="47340"/>
                  </a:cubicBezTo>
                  <a:cubicBezTo>
                    <a:pt x="55853" y="46647"/>
                    <a:pt x="56822" y="45765"/>
                    <a:pt x="57678" y="44832"/>
                  </a:cubicBezTo>
                  <a:cubicBezTo>
                    <a:pt x="58521" y="43882"/>
                    <a:pt x="59310" y="42846"/>
                    <a:pt x="59765" y="41606"/>
                  </a:cubicBezTo>
                  <a:cubicBezTo>
                    <a:pt x="60267" y="40395"/>
                    <a:pt x="60115" y="38831"/>
                    <a:pt x="59324" y="37769"/>
                  </a:cubicBezTo>
                  <a:cubicBezTo>
                    <a:pt x="58563" y="36682"/>
                    <a:pt x="57494" y="35968"/>
                    <a:pt x="56426" y="35392"/>
                  </a:cubicBezTo>
                  <a:cubicBezTo>
                    <a:pt x="52076" y="33169"/>
                    <a:pt x="47438" y="32508"/>
                    <a:pt x="43346" y="31156"/>
                  </a:cubicBezTo>
                  <a:cubicBezTo>
                    <a:pt x="39295" y="29659"/>
                    <a:pt x="35639" y="27652"/>
                    <a:pt x="32471" y="25459"/>
                  </a:cubicBezTo>
                  <a:cubicBezTo>
                    <a:pt x="29523" y="23418"/>
                    <a:pt x="26800" y="21073"/>
                    <a:pt x="24346" y="18459"/>
                  </a:cubicBezTo>
                  <a:cubicBezTo>
                    <a:pt x="19850" y="13649"/>
                    <a:pt x="17274" y="8877"/>
                    <a:pt x="15957" y="5455"/>
                  </a:cubicBezTo>
                  <a:cubicBezTo>
                    <a:pt x="15281" y="3743"/>
                    <a:pt x="14883" y="2368"/>
                    <a:pt x="14627" y="1431"/>
                  </a:cubicBezTo>
                  <a:lnTo>
                    <a:pt x="14348" y="361"/>
                  </a:lnTo>
                  <a:cubicBezTo>
                    <a:pt x="14283" y="123"/>
                    <a:pt x="14242" y="1"/>
                    <a:pt x="14228" y="1"/>
                  </a:cubicBezTo>
                  <a:close/>
                </a:path>
              </a:pathLst>
            </a:custGeom>
            <a:solidFill>
              <a:srgbClr val="ED7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5"/>
            <p:cNvSpPr/>
            <p:nvPr/>
          </p:nvSpPr>
          <p:spPr>
            <a:xfrm>
              <a:off x="2355443" y="3283163"/>
              <a:ext cx="108915" cy="100960"/>
            </a:xfrm>
            <a:custGeom>
              <a:avLst/>
              <a:gdLst/>
              <a:ahLst/>
              <a:cxnLst/>
              <a:rect l="l" t="t" r="r" b="b"/>
              <a:pathLst>
                <a:path w="6627" h="6143" extrusionOk="0">
                  <a:moveTo>
                    <a:pt x="877" y="1"/>
                  </a:moveTo>
                  <a:cubicBezTo>
                    <a:pt x="778" y="1"/>
                    <a:pt x="450" y="623"/>
                    <a:pt x="190" y="1757"/>
                  </a:cubicBezTo>
                  <a:cubicBezTo>
                    <a:pt x="72" y="2333"/>
                    <a:pt x="0" y="3073"/>
                    <a:pt x="204" y="3881"/>
                  </a:cubicBezTo>
                  <a:cubicBezTo>
                    <a:pt x="389" y="4677"/>
                    <a:pt x="965" y="5578"/>
                    <a:pt x="1928" y="5963"/>
                  </a:cubicBezTo>
                  <a:cubicBezTo>
                    <a:pt x="2212" y="6082"/>
                    <a:pt x="2526" y="6142"/>
                    <a:pt x="2834" y="6142"/>
                  </a:cubicBezTo>
                  <a:cubicBezTo>
                    <a:pt x="3035" y="6142"/>
                    <a:pt x="3234" y="6116"/>
                    <a:pt x="3421" y="6064"/>
                  </a:cubicBezTo>
                  <a:cubicBezTo>
                    <a:pt x="3892" y="5931"/>
                    <a:pt x="4253" y="5708"/>
                    <a:pt x="4586" y="5481"/>
                  </a:cubicBezTo>
                  <a:cubicBezTo>
                    <a:pt x="5169" y="5069"/>
                    <a:pt x="5658" y="4539"/>
                    <a:pt x="6022" y="3924"/>
                  </a:cubicBezTo>
                  <a:cubicBezTo>
                    <a:pt x="6627" y="2869"/>
                    <a:pt x="6606" y="2092"/>
                    <a:pt x="6515" y="2084"/>
                  </a:cubicBezTo>
                  <a:cubicBezTo>
                    <a:pt x="6512" y="2084"/>
                    <a:pt x="6510" y="2083"/>
                    <a:pt x="6507" y="2083"/>
                  </a:cubicBezTo>
                  <a:cubicBezTo>
                    <a:pt x="6383" y="2083"/>
                    <a:pt x="6193" y="2766"/>
                    <a:pt x="5549" y="3608"/>
                  </a:cubicBezTo>
                  <a:cubicBezTo>
                    <a:pt x="5219" y="4032"/>
                    <a:pt x="4768" y="4494"/>
                    <a:pt x="4175" y="4864"/>
                  </a:cubicBezTo>
                  <a:cubicBezTo>
                    <a:pt x="3881" y="5046"/>
                    <a:pt x="3550" y="5223"/>
                    <a:pt x="3224" y="5301"/>
                  </a:cubicBezTo>
                  <a:cubicBezTo>
                    <a:pt x="3104" y="5331"/>
                    <a:pt x="2982" y="5345"/>
                    <a:pt x="2860" y="5345"/>
                  </a:cubicBezTo>
                  <a:cubicBezTo>
                    <a:pt x="2652" y="5345"/>
                    <a:pt x="2441" y="5303"/>
                    <a:pt x="2231" y="5219"/>
                  </a:cubicBezTo>
                  <a:cubicBezTo>
                    <a:pt x="1551" y="4946"/>
                    <a:pt x="1108" y="4325"/>
                    <a:pt x="916" y="3680"/>
                  </a:cubicBezTo>
                  <a:cubicBezTo>
                    <a:pt x="713" y="3030"/>
                    <a:pt x="712" y="2382"/>
                    <a:pt x="753" y="1837"/>
                  </a:cubicBezTo>
                  <a:cubicBezTo>
                    <a:pt x="858" y="741"/>
                    <a:pt x="1003" y="29"/>
                    <a:pt x="882" y="1"/>
                  </a:cubicBezTo>
                  <a:cubicBezTo>
                    <a:pt x="881" y="1"/>
                    <a:pt x="879" y="1"/>
                    <a:pt x="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5"/>
            <p:cNvSpPr/>
            <p:nvPr/>
          </p:nvSpPr>
          <p:spPr>
            <a:xfrm>
              <a:off x="2739026" y="3389950"/>
              <a:ext cx="124610" cy="104905"/>
            </a:xfrm>
            <a:custGeom>
              <a:avLst/>
              <a:gdLst/>
              <a:ahLst/>
              <a:cxnLst/>
              <a:rect l="l" t="t" r="r" b="b"/>
              <a:pathLst>
                <a:path w="7582" h="6383" extrusionOk="0">
                  <a:moveTo>
                    <a:pt x="617" y="1"/>
                  </a:moveTo>
                  <a:cubicBezTo>
                    <a:pt x="517" y="1"/>
                    <a:pt x="77" y="758"/>
                    <a:pt x="16" y="2125"/>
                  </a:cubicBezTo>
                  <a:cubicBezTo>
                    <a:pt x="1" y="2820"/>
                    <a:pt x="71" y="3661"/>
                    <a:pt x="456" y="4545"/>
                  </a:cubicBezTo>
                  <a:cubicBezTo>
                    <a:pt x="822" y="5407"/>
                    <a:pt x="1708" y="6368"/>
                    <a:pt x="2984" y="6383"/>
                  </a:cubicBezTo>
                  <a:cubicBezTo>
                    <a:pt x="3602" y="6379"/>
                    <a:pt x="4137" y="6144"/>
                    <a:pt x="4579" y="5881"/>
                  </a:cubicBezTo>
                  <a:cubicBezTo>
                    <a:pt x="4997" y="5624"/>
                    <a:pt x="5382" y="5318"/>
                    <a:pt x="5728" y="4970"/>
                  </a:cubicBezTo>
                  <a:cubicBezTo>
                    <a:pt x="6388" y="4307"/>
                    <a:pt x="6811" y="3570"/>
                    <a:pt x="7073" y="2929"/>
                  </a:cubicBezTo>
                  <a:cubicBezTo>
                    <a:pt x="7582" y="1621"/>
                    <a:pt x="7458" y="739"/>
                    <a:pt x="7369" y="739"/>
                  </a:cubicBezTo>
                  <a:cubicBezTo>
                    <a:pt x="7369" y="739"/>
                    <a:pt x="7369" y="739"/>
                    <a:pt x="7369" y="739"/>
                  </a:cubicBezTo>
                  <a:cubicBezTo>
                    <a:pt x="7367" y="739"/>
                    <a:pt x="7366" y="739"/>
                    <a:pt x="7365" y="739"/>
                  </a:cubicBezTo>
                  <a:cubicBezTo>
                    <a:pt x="7238" y="739"/>
                    <a:pt x="7147" y="1567"/>
                    <a:pt x="6557" y="2689"/>
                  </a:cubicBezTo>
                  <a:cubicBezTo>
                    <a:pt x="6255" y="3247"/>
                    <a:pt x="5825" y="3877"/>
                    <a:pt x="5213" y="4436"/>
                  </a:cubicBezTo>
                  <a:cubicBezTo>
                    <a:pt x="4612" y="4972"/>
                    <a:pt x="3799" y="5566"/>
                    <a:pt x="2981" y="5578"/>
                  </a:cubicBezTo>
                  <a:cubicBezTo>
                    <a:pt x="2978" y="5578"/>
                    <a:pt x="2975" y="5578"/>
                    <a:pt x="2971" y="5578"/>
                  </a:cubicBezTo>
                  <a:cubicBezTo>
                    <a:pt x="2576" y="5578"/>
                    <a:pt x="2184" y="5413"/>
                    <a:pt x="1867" y="5165"/>
                  </a:cubicBezTo>
                  <a:cubicBezTo>
                    <a:pt x="1548" y="4915"/>
                    <a:pt x="1305" y="4583"/>
                    <a:pt x="1124" y="4227"/>
                  </a:cubicBezTo>
                  <a:cubicBezTo>
                    <a:pt x="769" y="3510"/>
                    <a:pt x="635" y="2741"/>
                    <a:pt x="584" y="2113"/>
                  </a:cubicBezTo>
                  <a:cubicBezTo>
                    <a:pt x="497" y="839"/>
                    <a:pt x="746" y="38"/>
                    <a:pt x="624" y="2"/>
                  </a:cubicBezTo>
                  <a:cubicBezTo>
                    <a:pt x="621" y="1"/>
                    <a:pt x="619"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5"/>
            <p:cNvSpPr/>
            <p:nvPr/>
          </p:nvSpPr>
          <p:spPr>
            <a:xfrm>
              <a:off x="2365632" y="3171018"/>
              <a:ext cx="126418" cy="38967"/>
            </a:xfrm>
            <a:custGeom>
              <a:avLst/>
              <a:gdLst/>
              <a:ahLst/>
              <a:cxnLst/>
              <a:rect l="l" t="t" r="r" b="b"/>
              <a:pathLst>
                <a:path w="7692" h="2371" extrusionOk="0">
                  <a:moveTo>
                    <a:pt x="4425" y="1"/>
                  </a:moveTo>
                  <a:cubicBezTo>
                    <a:pt x="4148" y="1"/>
                    <a:pt x="3860" y="18"/>
                    <a:pt x="3566" y="57"/>
                  </a:cubicBezTo>
                  <a:cubicBezTo>
                    <a:pt x="2362" y="217"/>
                    <a:pt x="1360" y="660"/>
                    <a:pt x="708" y="1166"/>
                  </a:cubicBezTo>
                  <a:cubicBezTo>
                    <a:pt x="381" y="1424"/>
                    <a:pt x="168" y="1719"/>
                    <a:pt x="84" y="1948"/>
                  </a:cubicBezTo>
                  <a:cubicBezTo>
                    <a:pt x="0" y="2179"/>
                    <a:pt x="27" y="2327"/>
                    <a:pt x="100" y="2362"/>
                  </a:cubicBezTo>
                  <a:cubicBezTo>
                    <a:pt x="114" y="2367"/>
                    <a:pt x="130" y="2370"/>
                    <a:pt x="147" y="2370"/>
                  </a:cubicBezTo>
                  <a:cubicBezTo>
                    <a:pt x="313" y="2370"/>
                    <a:pt x="595" y="2100"/>
                    <a:pt x="1147" y="1896"/>
                  </a:cubicBezTo>
                  <a:cubicBezTo>
                    <a:pt x="1763" y="1663"/>
                    <a:pt x="2698" y="1384"/>
                    <a:pt x="3720" y="1253"/>
                  </a:cubicBezTo>
                  <a:cubicBezTo>
                    <a:pt x="4227" y="1183"/>
                    <a:pt x="4713" y="1159"/>
                    <a:pt x="5159" y="1159"/>
                  </a:cubicBezTo>
                  <a:cubicBezTo>
                    <a:pt x="6054" y="1159"/>
                    <a:pt x="6790" y="1254"/>
                    <a:pt x="7222" y="1254"/>
                  </a:cubicBezTo>
                  <a:cubicBezTo>
                    <a:pt x="7452" y="1254"/>
                    <a:pt x="7595" y="1227"/>
                    <a:pt x="7630" y="1144"/>
                  </a:cubicBezTo>
                  <a:cubicBezTo>
                    <a:pt x="7691" y="998"/>
                    <a:pt x="7323" y="663"/>
                    <a:pt x="6591" y="377"/>
                  </a:cubicBezTo>
                  <a:cubicBezTo>
                    <a:pt x="6042" y="167"/>
                    <a:pt x="5282" y="1"/>
                    <a:pt x="4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5"/>
            <p:cNvSpPr/>
            <p:nvPr/>
          </p:nvSpPr>
          <p:spPr>
            <a:xfrm>
              <a:off x="2798698" y="3246795"/>
              <a:ext cx="102604" cy="83046"/>
            </a:xfrm>
            <a:custGeom>
              <a:avLst/>
              <a:gdLst/>
              <a:ahLst/>
              <a:cxnLst/>
              <a:rect l="l" t="t" r="r" b="b"/>
              <a:pathLst>
                <a:path w="6243" h="5053" extrusionOk="0">
                  <a:moveTo>
                    <a:pt x="817" y="0"/>
                  </a:moveTo>
                  <a:cubicBezTo>
                    <a:pt x="320" y="0"/>
                    <a:pt x="29" y="111"/>
                    <a:pt x="22" y="230"/>
                  </a:cubicBezTo>
                  <a:cubicBezTo>
                    <a:pt x="1" y="576"/>
                    <a:pt x="1761" y="892"/>
                    <a:pt x="3380" y="2218"/>
                  </a:cubicBezTo>
                  <a:cubicBezTo>
                    <a:pt x="4986" y="3464"/>
                    <a:pt x="5691" y="5052"/>
                    <a:pt x="6035" y="5052"/>
                  </a:cubicBezTo>
                  <a:cubicBezTo>
                    <a:pt x="6045" y="5052"/>
                    <a:pt x="6055" y="5051"/>
                    <a:pt x="6064" y="5048"/>
                  </a:cubicBezTo>
                  <a:cubicBezTo>
                    <a:pt x="6215" y="5005"/>
                    <a:pt x="6243" y="4500"/>
                    <a:pt x="5971" y="3748"/>
                  </a:cubicBezTo>
                  <a:cubicBezTo>
                    <a:pt x="5705" y="3003"/>
                    <a:pt x="5089" y="2042"/>
                    <a:pt x="4130" y="1276"/>
                  </a:cubicBezTo>
                  <a:cubicBezTo>
                    <a:pt x="3170" y="513"/>
                    <a:pt x="2097" y="125"/>
                    <a:pt x="1311" y="32"/>
                  </a:cubicBezTo>
                  <a:cubicBezTo>
                    <a:pt x="1130" y="10"/>
                    <a:pt x="964" y="0"/>
                    <a:pt x="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5"/>
            <p:cNvSpPr/>
            <p:nvPr/>
          </p:nvSpPr>
          <p:spPr>
            <a:xfrm>
              <a:off x="2519930" y="3398348"/>
              <a:ext cx="118053" cy="120403"/>
            </a:xfrm>
            <a:custGeom>
              <a:avLst/>
              <a:gdLst/>
              <a:ahLst/>
              <a:cxnLst/>
              <a:rect l="l" t="t" r="r" b="b"/>
              <a:pathLst>
                <a:path w="7183" h="7326" extrusionOk="0">
                  <a:moveTo>
                    <a:pt x="4550" y="0"/>
                  </a:moveTo>
                  <a:cubicBezTo>
                    <a:pt x="4324" y="0"/>
                    <a:pt x="3689" y="1533"/>
                    <a:pt x="3113" y="3474"/>
                  </a:cubicBezTo>
                  <a:cubicBezTo>
                    <a:pt x="2780" y="4596"/>
                    <a:pt x="2543" y="5600"/>
                    <a:pt x="2436" y="6280"/>
                  </a:cubicBezTo>
                  <a:cubicBezTo>
                    <a:pt x="1955" y="6080"/>
                    <a:pt x="1555" y="5778"/>
                    <a:pt x="1277" y="5421"/>
                  </a:cubicBezTo>
                  <a:cubicBezTo>
                    <a:pt x="946" y="4991"/>
                    <a:pt x="765" y="4501"/>
                    <a:pt x="649" y="4077"/>
                  </a:cubicBezTo>
                  <a:cubicBezTo>
                    <a:pt x="429" y="3219"/>
                    <a:pt x="410" y="2627"/>
                    <a:pt x="287" y="2624"/>
                  </a:cubicBezTo>
                  <a:cubicBezTo>
                    <a:pt x="287" y="2624"/>
                    <a:pt x="286" y="2624"/>
                    <a:pt x="285" y="2624"/>
                  </a:cubicBezTo>
                  <a:cubicBezTo>
                    <a:pt x="188" y="2624"/>
                    <a:pt x="0" y="3199"/>
                    <a:pt x="90" y="4179"/>
                  </a:cubicBezTo>
                  <a:cubicBezTo>
                    <a:pt x="145" y="4668"/>
                    <a:pt x="290" y="5272"/>
                    <a:pt x="676" y="5852"/>
                  </a:cubicBezTo>
                  <a:cubicBezTo>
                    <a:pt x="1061" y="6433"/>
                    <a:pt x="1711" y="6925"/>
                    <a:pt x="2469" y="7154"/>
                  </a:cubicBezTo>
                  <a:cubicBezTo>
                    <a:pt x="2836" y="7268"/>
                    <a:pt x="3216" y="7326"/>
                    <a:pt x="3596" y="7326"/>
                  </a:cubicBezTo>
                  <a:cubicBezTo>
                    <a:pt x="3955" y="7326"/>
                    <a:pt x="4313" y="7275"/>
                    <a:pt x="4661" y="7173"/>
                  </a:cubicBezTo>
                  <a:cubicBezTo>
                    <a:pt x="5312" y="6982"/>
                    <a:pt x="5827" y="6654"/>
                    <a:pt x="6203" y="6336"/>
                  </a:cubicBezTo>
                  <a:cubicBezTo>
                    <a:pt x="6955" y="5680"/>
                    <a:pt x="7183" y="5099"/>
                    <a:pt x="7103" y="5047"/>
                  </a:cubicBezTo>
                  <a:cubicBezTo>
                    <a:pt x="7095" y="5041"/>
                    <a:pt x="7086" y="5038"/>
                    <a:pt x="7075" y="5038"/>
                  </a:cubicBezTo>
                  <a:cubicBezTo>
                    <a:pt x="6943" y="5038"/>
                    <a:pt x="6560" y="5446"/>
                    <a:pt x="5868" y="5878"/>
                  </a:cubicBezTo>
                  <a:cubicBezTo>
                    <a:pt x="5336" y="6212"/>
                    <a:pt x="4561" y="6533"/>
                    <a:pt x="3706" y="6533"/>
                  </a:cubicBezTo>
                  <a:cubicBezTo>
                    <a:pt x="3448" y="6533"/>
                    <a:pt x="3183" y="6504"/>
                    <a:pt x="2915" y="6437"/>
                  </a:cubicBezTo>
                  <a:cubicBezTo>
                    <a:pt x="3197" y="5809"/>
                    <a:pt x="3548" y="4833"/>
                    <a:pt x="3883" y="3703"/>
                  </a:cubicBezTo>
                  <a:cubicBezTo>
                    <a:pt x="4471" y="1722"/>
                    <a:pt x="4776" y="64"/>
                    <a:pt x="4563" y="2"/>
                  </a:cubicBezTo>
                  <a:cubicBezTo>
                    <a:pt x="4559" y="1"/>
                    <a:pt x="4554" y="0"/>
                    <a:pt x="45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5"/>
            <p:cNvSpPr/>
            <p:nvPr/>
          </p:nvSpPr>
          <p:spPr>
            <a:xfrm>
              <a:off x="1632648" y="2325857"/>
              <a:ext cx="71459" cy="106088"/>
            </a:xfrm>
            <a:custGeom>
              <a:avLst/>
              <a:gdLst/>
              <a:ahLst/>
              <a:cxnLst/>
              <a:rect l="l" t="t" r="r" b="b"/>
              <a:pathLst>
                <a:path w="4348" h="6455" extrusionOk="0">
                  <a:moveTo>
                    <a:pt x="1998" y="1"/>
                  </a:moveTo>
                  <a:cubicBezTo>
                    <a:pt x="1960" y="1"/>
                    <a:pt x="1922" y="2"/>
                    <a:pt x="1883" y="6"/>
                  </a:cubicBezTo>
                  <a:cubicBezTo>
                    <a:pt x="773" y="106"/>
                    <a:pt x="1" y="1629"/>
                    <a:pt x="161" y="3409"/>
                  </a:cubicBezTo>
                  <a:cubicBezTo>
                    <a:pt x="315" y="5126"/>
                    <a:pt x="1282" y="6454"/>
                    <a:pt x="2349" y="6454"/>
                  </a:cubicBezTo>
                  <a:cubicBezTo>
                    <a:pt x="2387" y="6454"/>
                    <a:pt x="2425" y="6452"/>
                    <a:pt x="2463" y="6449"/>
                  </a:cubicBezTo>
                  <a:cubicBezTo>
                    <a:pt x="3576" y="6349"/>
                    <a:pt x="4347" y="4826"/>
                    <a:pt x="4188" y="3046"/>
                  </a:cubicBezTo>
                  <a:cubicBezTo>
                    <a:pt x="4032" y="1329"/>
                    <a:pt x="3066"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5"/>
            <p:cNvSpPr/>
            <p:nvPr/>
          </p:nvSpPr>
          <p:spPr>
            <a:xfrm>
              <a:off x="2074686" y="2278248"/>
              <a:ext cx="70966" cy="105677"/>
            </a:xfrm>
            <a:custGeom>
              <a:avLst/>
              <a:gdLst/>
              <a:ahLst/>
              <a:cxnLst/>
              <a:rect l="l" t="t" r="r" b="b"/>
              <a:pathLst>
                <a:path w="4318" h="6430" extrusionOk="0">
                  <a:moveTo>
                    <a:pt x="1992" y="1"/>
                  </a:moveTo>
                  <a:cubicBezTo>
                    <a:pt x="1956" y="1"/>
                    <a:pt x="1919" y="2"/>
                    <a:pt x="1882" y="5"/>
                  </a:cubicBezTo>
                  <a:cubicBezTo>
                    <a:pt x="774" y="101"/>
                    <a:pt x="1" y="1616"/>
                    <a:pt x="154" y="3388"/>
                  </a:cubicBezTo>
                  <a:cubicBezTo>
                    <a:pt x="302" y="5102"/>
                    <a:pt x="1261" y="6429"/>
                    <a:pt x="2326" y="6429"/>
                  </a:cubicBezTo>
                  <a:cubicBezTo>
                    <a:pt x="2363" y="6429"/>
                    <a:pt x="2400" y="6428"/>
                    <a:pt x="2437" y="6424"/>
                  </a:cubicBezTo>
                  <a:cubicBezTo>
                    <a:pt x="3545" y="6329"/>
                    <a:pt x="4318" y="4815"/>
                    <a:pt x="4165" y="3041"/>
                  </a:cubicBezTo>
                  <a:cubicBezTo>
                    <a:pt x="4017" y="1328"/>
                    <a:pt x="3057" y="1"/>
                    <a:pt x="1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5"/>
            <p:cNvSpPr/>
            <p:nvPr/>
          </p:nvSpPr>
          <p:spPr>
            <a:xfrm>
              <a:off x="2052040" y="2120861"/>
              <a:ext cx="147455" cy="83835"/>
            </a:xfrm>
            <a:custGeom>
              <a:avLst/>
              <a:gdLst/>
              <a:ahLst/>
              <a:cxnLst/>
              <a:rect l="l" t="t" r="r" b="b"/>
              <a:pathLst>
                <a:path w="8972" h="5101" extrusionOk="0">
                  <a:moveTo>
                    <a:pt x="1610" y="1"/>
                  </a:moveTo>
                  <a:cubicBezTo>
                    <a:pt x="1605" y="1"/>
                    <a:pt x="1600" y="1"/>
                    <a:pt x="1596" y="1"/>
                  </a:cubicBezTo>
                  <a:cubicBezTo>
                    <a:pt x="1592" y="1"/>
                    <a:pt x="1589" y="1"/>
                    <a:pt x="1586" y="1"/>
                  </a:cubicBezTo>
                  <a:cubicBezTo>
                    <a:pt x="589" y="1"/>
                    <a:pt x="0" y="214"/>
                    <a:pt x="12" y="368"/>
                  </a:cubicBezTo>
                  <a:cubicBezTo>
                    <a:pt x="30" y="719"/>
                    <a:pt x="2367" y="737"/>
                    <a:pt x="4782" y="2063"/>
                  </a:cubicBezTo>
                  <a:cubicBezTo>
                    <a:pt x="7117" y="3279"/>
                    <a:pt x="8418" y="5100"/>
                    <a:pt x="8792" y="5100"/>
                  </a:cubicBezTo>
                  <a:cubicBezTo>
                    <a:pt x="8810" y="5100"/>
                    <a:pt x="8825" y="5096"/>
                    <a:pt x="8838" y="5088"/>
                  </a:cubicBezTo>
                  <a:cubicBezTo>
                    <a:pt x="8971" y="5014"/>
                    <a:pt x="8822" y="4400"/>
                    <a:pt x="8265" y="3568"/>
                  </a:cubicBezTo>
                  <a:cubicBezTo>
                    <a:pt x="7714" y="2737"/>
                    <a:pt x="6707" y="1729"/>
                    <a:pt x="5350" y="1000"/>
                  </a:cubicBezTo>
                  <a:cubicBezTo>
                    <a:pt x="3995" y="278"/>
                    <a:pt x="2605" y="1"/>
                    <a:pt x="1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5"/>
            <p:cNvSpPr/>
            <p:nvPr/>
          </p:nvSpPr>
          <p:spPr>
            <a:xfrm>
              <a:off x="1540437" y="2181271"/>
              <a:ext cx="147488" cy="83819"/>
            </a:xfrm>
            <a:custGeom>
              <a:avLst/>
              <a:gdLst/>
              <a:ahLst/>
              <a:cxnLst/>
              <a:rect l="l" t="t" r="r" b="b"/>
              <a:pathLst>
                <a:path w="8974" h="5100" extrusionOk="0">
                  <a:moveTo>
                    <a:pt x="7396" y="1"/>
                  </a:moveTo>
                  <a:cubicBezTo>
                    <a:pt x="7390" y="1"/>
                    <a:pt x="7383" y="1"/>
                    <a:pt x="7377" y="1"/>
                  </a:cubicBezTo>
                  <a:cubicBezTo>
                    <a:pt x="7373" y="1"/>
                    <a:pt x="7368" y="1"/>
                    <a:pt x="7363" y="1"/>
                  </a:cubicBezTo>
                  <a:cubicBezTo>
                    <a:pt x="6369" y="1"/>
                    <a:pt x="4976" y="278"/>
                    <a:pt x="3624" y="1000"/>
                  </a:cubicBezTo>
                  <a:cubicBezTo>
                    <a:pt x="2266" y="1728"/>
                    <a:pt x="1260" y="2737"/>
                    <a:pt x="709" y="3567"/>
                  </a:cubicBezTo>
                  <a:cubicBezTo>
                    <a:pt x="151" y="4400"/>
                    <a:pt x="0" y="5012"/>
                    <a:pt x="135" y="5088"/>
                  </a:cubicBezTo>
                  <a:cubicBezTo>
                    <a:pt x="148" y="5096"/>
                    <a:pt x="163" y="5100"/>
                    <a:pt x="180" y="5100"/>
                  </a:cubicBezTo>
                  <a:cubicBezTo>
                    <a:pt x="554" y="5100"/>
                    <a:pt x="1855" y="3279"/>
                    <a:pt x="4192" y="2061"/>
                  </a:cubicBezTo>
                  <a:cubicBezTo>
                    <a:pt x="6607" y="735"/>
                    <a:pt x="8945" y="718"/>
                    <a:pt x="8962" y="367"/>
                  </a:cubicBezTo>
                  <a:cubicBezTo>
                    <a:pt x="8974" y="214"/>
                    <a:pt x="8388" y="1"/>
                    <a:pt x="7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5"/>
            <p:cNvSpPr/>
            <p:nvPr/>
          </p:nvSpPr>
          <p:spPr>
            <a:xfrm>
              <a:off x="1900388" y="2447911"/>
              <a:ext cx="28860" cy="145828"/>
            </a:xfrm>
            <a:custGeom>
              <a:avLst/>
              <a:gdLst/>
              <a:ahLst/>
              <a:cxnLst/>
              <a:rect l="l" t="t" r="r" b="b"/>
              <a:pathLst>
                <a:path w="1756" h="8873" extrusionOk="0">
                  <a:moveTo>
                    <a:pt x="226" y="1"/>
                  </a:moveTo>
                  <a:cubicBezTo>
                    <a:pt x="224" y="1"/>
                    <a:pt x="222" y="1"/>
                    <a:pt x="220" y="1"/>
                  </a:cubicBezTo>
                  <a:cubicBezTo>
                    <a:pt x="1" y="34"/>
                    <a:pt x="139" y="2140"/>
                    <a:pt x="528" y="4705"/>
                  </a:cubicBezTo>
                  <a:cubicBezTo>
                    <a:pt x="810" y="6565"/>
                    <a:pt x="1146" y="8151"/>
                    <a:pt x="1394" y="8872"/>
                  </a:cubicBezTo>
                  <a:cubicBezTo>
                    <a:pt x="1504" y="8859"/>
                    <a:pt x="1612" y="8840"/>
                    <a:pt x="1729" y="8839"/>
                  </a:cubicBezTo>
                  <a:cubicBezTo>
                    <a:pt x="1756" y="8085"/>
                    <a:pt x="1607" y="6459"/>
                    <a:pt x="1322" y="4584"/>
                  </a:cubicBezTo>
                  <a:cubicBezTo>
                    <a:pt x="937" y="2041"/>
                    <a:pt x="448"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5"/>
            <p:cNvSpPr/>
            <p:nvPr/>
          </p:nvSpPr>
          <p:spPr>
            <a:xfrm>
              <a:off x="1841999" y="2524033"/>
              <a:ext cx="152517" cy="75913"/>
            </a:xfrm>
            <a:custGeom>
              <a:avLst/>
              <a:gdLst/>
              <a:ahLst/>
              <a:cxnLst/>
              <a:rect l="l" t="t" r="r" b="b"/>
              <a:pathLst>
                <a:path w="9280" h="4619" extrusionOk="0">
                  <a:moveTo>
                    <a:pt x="9181" y="1"/>
                  </a:moveTo>
                  <a:cubicBezTo>
                    <a:pt x="9057" y="1"/>
                    <a:pt x="8793" y="666"/>
                    <a:pt x="8246" y="1579"/>
                  </a:cubicBezTo>
                  <a:cubicBezTo>
                    <a:pt x="7959" y="2046"/>
                    <a:pt x="7565" y="2547"/>
                    <a:pt x="7001" y="2952"/>
                  </a:cubicBezTo>
                  <a:cubicBezTo>
                    <a:pt x="6389" y="3394"/>
                    <a:pt x="5678" y="3677"/>
                    <a:pt x="4931" y="3779"/>
                  </a:cubicBezTo>
                  <a:cubicBezTo>
                    <a:pt x="4737" y="3807"/>
                    <a:pt x="4546" y="3820"/>
                    <a:pt x="4359" y="3820"/>
                  </a:cubicBezTo>
                  <a:cubicBezTo>
                    <a:pt x="3002" y="3820"/>
                    <a:pt x="1851" y="3118"/>
                    <a:pt x="1206" y="2448"/>
                  </a:cubicBezTo>
                  <a:cubicBezTo>
                    <a:pt x="471" y="1697"/>
                    <a:pt x="225" y="1033"/>
                    <a:pt x="101" y="1033"/>
                  </a:cubicBezTo>
                  <a:cubicBezTo>
                    <a:pt x="97" y="1033"/>
                    <a:pt x="93" y="1034"/>
                    <a:pt x="89" y="1035"/>
                  </a:cubicBezTo>
                  <a:cubicBezTo>
                    <a:pt x="0" y="1049"/>
                    <a:pt x="40" y="1837"/>
                    <a:pt x="777" y="2821"/>
                  </a:cubicBezTo>
                  <a:cubicBezTo>
                    <a:pt x="1219" y="3389"/>
                    <a:pt x="1786" y="3848"/>
                    <a:pt x="2432" y="4162"/>
                  </a:cubicBezTo>
                  <a:cubicBezTo>
                    <a:pt x="3002" y="4445"/>
                    <a:pt x="3696" y="4618"/>
                    <a:pt x="4419" y="4618"/>
                  </a:cubicBezTo>
                  <a:cubicBezTo>
                    <a:pt x="4623" y="4618"/>
                    <a:pt x="4829" y="4604"/>
                    <a:pt x="5036" y="4575"/>
                  </a:cubicBezTo>
                  <a:cubicBezTo>
                    <a:pt x="5976" y="4450"/>
                    <a:pt x="6819" y="4054"/>
                    <a:pt x="7452" y="3539"/>
                  </a:cubicBezTo>
                  <a:cubicBezTo>
                    <a:pt x="8093" y="3024"/>
                    <a:pt x="8504" y="2388"/>
                    <a:pt x="8746" y="1848"/>
                  </a:cubicBezTo>
                  <a:cubicBezTo>
                    <a:pt x="9224" y="752"/>
                    <a:pt x="9280" y="33"/>
                    <a:pt x="9192" y="3"/>
                  </a:cubicBezTo>
                  <a:cubicBezTo>
                    <a:pt x="9188" y="2"/>
                    <a:pt x="9185" y="1"/>
                    <a:pt x="9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5"/>
            <p:cNvSpPr/>
            <p:nvPr/>
          </p:nvSpPr>
          <p:spPr>
            <a:xfrm>
              <a:off x="1611859" y="2816539"/>
              <a:ext cx="6623" cy="20018"/>
            </a:xfrm>
            <a:custGeom>
              <a:avLst/>
              <a:gdLst/>
              <a:ahLst/>
              <a:cxnLst/>
              <a:rect l="l" t="t" r="r" b="b"/>
              <a:pathLst>
                <a:path w="403" h="1218" extrusionOk="0">
                  <a:moveTo>
                    <a:pt x="202" y="1"/>
                  </a:moveTo>
                  <a:cubicBezTo>
                    <a:pt x="91" y="1"/>
                    <a:pt x="1" y="273"/>
                    <a:pt x="1" y="610"/>
                  </a:cubicBezTo>
                  <a:cubicBezTo>
                    <a:pt x="1" y="945"/>
                    <a:pt x="91" y="1218"/>
                    <a:pt x="202" y="1218"/>
                  </a:cubicBezTo>
                  <a:cubicBezTo>
                    <a:pt x="313" y="1218"/>
                    <a:pt x="402" y="945"/>
                    <a:pt x="402" y="610"/>
                  </a:cubicBezTo>
                  <a:cubicBezTo>
                    <a:pt x="402" y="273"/>
                    <a:pt x="313" y="1"/>
                    <a:pt x="202" y="1"/>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5"/>
            <p:cNvSpPr/>
            <p:nvPr/>
          </p:nvSpPr>
          <p:spPr>
            <a:xfrm>
              <a:off x="1534767" y="2948076"/>
              <a:ext cx="7807" cy="8858"/>
            </a:xfrm>
            <a:custGeom>
              <a:avLst/>
              <a:gdLst/>
              <a:ahLst/>
              <a:cxnLst/>
              <a:rect l="l" t="t" r="r" b="b"/>
              <a:pathLst>
                <a:path w="475" h="539" extrusionOk="0">
                  <a:moveTo>
                    <a:pt x="201" y="0"/>
                  </a:moveTo>
                  <a:cubicBezTo>
                    <a:pt x="186" y="0"/>
                    <a:pt x="171" y="2"/>
                    <a:pt x="156" y="7"/>
                  </a:cubicBezTo>
                  <a:cubicBezTo>
                    <a:pt x="51" y="39"/>
                    <a:pt x="1" y="182"/>
                    <a:pt x="46" y="327"/>
                  </a:cubicBezTo>
                  <a:cubicBezTo>
                    <a:pt x="84" y="453"/>
                    <a:pt x="181" y="539"/>
                    <a:pt x="275" y="539"/>
                  </a:cubicBezTo>
                  <a:cubicBezTo>
                    <a:pt x="290" y="539"/>
                    <a:pt x="304" y="537"/>
                    <a:pt x="319" y="532"/>
                  </a:cubicBezTo>
                  <a:cubicBezTo>
                    <a:pt x="424" y="499"/>
                    <a:pt x="474" y="355"/>
                    <a:pt x="429" y="210"/>
                  </a:cubicBezTo>
                  <a:cubicBezTo>
                    <a:pt x="391" y="85"/>
                    <a:pt x="295" y="0"/>
                    <a:pt x="201" y="0"/>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5"/>
            <p:cNvSpPr/>
            <p:nvPr/>
          </p:nvSpPr>
          <p:spPr>
            <a:xfrm>
              <a:off x="2377629" y="2462324"/>
              <a:ext cx="6623" cy="12688"/>
            </a:xfrm>
            <a:custGeom>
              <a:avLst/>
              <a:gdLst/>
              <a:ahLst/>
              <a:cxnLst/>
              <a:rect l="l" t="t" r="r" b="b"/>
              <a:pathLst>
                <a:path w="403" h="772" extrusionOk="0">
                  <a:moveTo>
                    <a:pt x="201" y="1"/>
                  </a:moveTo>
                  <a:cubicBezTo>
                    <a:pt x="91" y="1"/>
                    <a:pt x="1" y="174"/>
                    <a:pt x="1" y="387"/>
                  </a:cubicBezTo>
                  <a:cubicBezTo>
                    <a:pt x="1" y="600"/>
                    <a:pt x="91" y="771"/>
                    <a:pt x="201" y="771"/>
                  </a:cubicBezTo>
                  <a:cubicBezTo>
                    <a:pt x="312" y="771"/>
                    <a:pt x="402" y="600"/>
                    <a:pt x="402" y="387"/>
                  </a:cubicBezTo>
                  <a:cubicBezTo>
                    <a:pt x="402" y="174"/>
                    <a:pt x="312" y="1"/>
                    <a:pt x="201" y="1"/>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5"/>
            <p:cNvSpPr/>
            <p:nvPr/>
          </p:nvSpPr>
          <p:spPr>
            <a:xfrm>
              <a:off x="1702442" y="3878348"/>
              <a:ext cx="21711" cy="6804"/>
            </a:xfrm>
            <a:custGeom>
              <a:avLst/>
              <a:gdLst/>
              <a:ahLst/>
              <a:cxnLst/>
              <a:rect l="l" t="t" r="r" b="b"/>
              <a:pathLst>
                <a:path w="1321" h="414" extrusionOk="0">
                  <a:moveTo>
                    <a:pt x="454" y="1"/>
                  </a:moveTo>
                  <a:cubicBezTo>
                    <a:pt x="223" y="1"/>
                    <a:pt x="48" y="33"/>
                    <a:pt x="27" y="116"/>
                  </a:cubicBezTo>
                  <a:cubicBezTo>
                    <a:pt x="0" y="225"/>
                    <a:pt x="276" y="384"/>
                    <a:pt x="651" y="410"/>
                  </a:cubicBezTo>
                  <a:cubicBezTo>
                    <a:pt x="687" y="412"/>
                    <a:pt x="722" y="414"/>
                    <a:pt x="757" y="414"/>
                  </a:cubicBezTo>
                  <a:cubicBezTo>
                    <a:pt x="1081" y="414"/>
                    <a:pt x="1320" y="306"/>
                    <a:pt x="1310" y="208"/>
                  </a:cubicBezTo>
                  <a:cubicBezTo>
                    <a:pt x="1298" y="96"/>
                    <a:pt x="1016" y="35"/>
                    <a:pt x="679" y="9"/>
                  </a:cubicBezTo>
                  <a:cubicBezTo>
                    <a:pt x="600" y="4"/>
                    <a:pt x="524" y="1"/>
                    <a:pt x="454" y="1"/>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5"/>
            <p:cNvSpPr/>
            <p:nvPr/>
          </p:nvSpPr>
          <p:spPr>
            <a:xfrm>
              <a:off x="1652861" y="3164412"/>
              <a:ext cx="14742" cy="18489"/>
            </a:xfrm>
            <a:custGeom>
              <a:avLst/>
              <a:gdLst/>
              <a:ahLst/>
              <a:cxnLst/>
              <a:rect l="l" t="t" r="r" b="b"/>
              <a:pathLst>
                <a:path w="897" h="1125" extrusionOk="0">
                  <a:moveTo>
                    <a:pt x="125" y="0"/>
                  </a:moveTo>
                  <a:cubicBezTo>
                    <a:pt x="118" y="0"/>
                    <a:pt x="112" y="1"/>
                    <a:pt x="105" y="3"/>
                  </a:cubicBezTo>
                  <a:cubicBezTo>
                    <a:pt x="0" y="31"/>
                    <a:pt x="5" y="373"/>
                    <a:pt x="226" y="708"/>
                  </a:cubicBezTo>
                  <a:cubicBezTo>
                    <a:pt x="405" y="980"/>
                    <a:pt x="641" y="1124"/>
                    <a:pt x="761" y="1124"/>
                  </a:cubicBezTo>
                  <a:cubicBezTo>
                    <a:pt x="790" y="1124"/>
                    <a:pt x="812" y="1116"/>
                    <a:pt x="825" y="1099"/>
                  </a:cubicBezTo>
                  <a:cubicBezTo>
                    <a:pt x="897" y="1013"/>
                    <a:pt x="743" y="769"/>
                    <a:pt x="562" y="489"/>
                  </a:cubicBezTo>
                  <a:cubicBezTo>
                    <a:pt x="387" y="227"/>
                    <a:pt x="233" y="0"/>
                    <a:pt x="125" y="0"/>
                  </a:cubicBezTo>
                  <a:close/>
                </a:path>
              </a:pathLst>
            </a:custGeom>
            <a:solidFill>
              <a:srgbClr val="D8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5"/>
            <p:cNvSpPr/>
            <p:nvPr/>
          </p:nvSpPr>
          <p:spPr>
            <a:xfrm>
              <a:off x="1780388" y="2349752"/>
              <a:ext cx="210121" cy="142212"/>
            </a:xfrm>
            <a:custGeom>
              <a:avLst/>
              <a:gdLst/>
              <a:ahLst/>
              <a:cxnLst/>
              <a:rect l="l" t="t" r="r" b="b"/>
              <a:pathLst>
                <a:path w="12785" h="8653" extrusionOk="0">
                  <a:moveTo>
                    <a:pt x="7885" y="1"/>
                  </a:moveTo>
                  <a:cubicBezTo>
                    <a:pt x="6599" y="1"/>
                    <a:pt x="5300" y="209"/>
                    <a:pt x="4210" y="505"/>
                  </a:cubicBezTo>
                  <a:cubicBezTo>
                    <a:pt x="3268" y="760"/>
                    <a:pt x="1625" y="1250"/>
                    <a:pt x="1190" y="2244"/>
                  </a:cubicBezTo>
                  <a:cubicBezTo>
                    <a:pt x="0" y="4963"/>
                    <a:pt x="4018" y="7086"/>
                    <a:pt x="5822" y="8066"/>
                  </a:cubicBezTo>
                  <a:cubicBezTo>
                    <a:pt x="6362" y="8358"/>
                    <a:pt x="6941" y="8642"/>
                    <a:pt x="7562" y="8652"/>
                  </a:cubicBezTo>
                  <a:cubicBezTo>
                    <a:pt x="7572" y="8652"/>
                    <a:pt x="7581" y="8652"/>
                    <a:pt x="7591" y="8652"/>
                  </a:cubicBezTo>
                  <a:cubicBezTo>
                    <a:pt x="8260" y="8652"/>
                    <a:pt x="8886" y="8332"/>
                    <a:pt x="9388" y="7924"/>
                  </a:cubicBezTo>
                  <a:cubicBezTo>
                    <a:pt x="10470" y="7045"/>
                    <a:pt x="11486" y="5378"/>
                    <a:pt x="12199" y="4217"/>
                  </a:cubicBezTo>
                  <a:cubicBezTo>
                    <a:pt x="12784" y="3263"/>
                    <a:pt x="12642" y="1332"/>
                    <a:pt x="11480" y="739"/>
                  </a:cubicBezTo>
                  <a:cubicBezTo>
                    <a:pt x="10440" y="208"/>
                    <a:pt x="9168" y="1"/>
                    <a:pt x="7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5"/>
            <p:cNvSpPr/>
            <p:nvPr/>
          </p:nvSpPr>
          <p:spPr>
            <a:xfrm>
              <a:off x="2715625" y="3520632"/>
              <a:ext cx="181853" cy="104362"/>
            </a:xfrm>
            <a:custGeom>
              <a:avLst/>
              <a:gdLst/>
              <a:ahLst/>
              <a:cxnLst/>
              <a:rect l="l" t="t" r="r" b="b"/>
              <a:pathLst>
                <a:path w="11065" h="6350" extrusionOk="0">
                  <a:moveTo>
                    <a:pt x="4970" y="1"/>
                  </a:moveTo>
                  <a:cubicBezTo>
                    <a:pt x="4011" y="1"/>
                    <a:pt x="3104" y="275"/>
                    <a:pt x="2485" y="968"/>
                  </a:cubicBezTo>
                  <a:cubicBezTo>
                    <a:pt x="1" y="3744"/>
                    <a:pt x="4171" y="6350"/>
                    <a:pt x="6638" y="6350"/>
                  </a:cubicBezTo>
                  <a:cubicBezTo>
                    <a:pt x="6688" y="6350"/>
                    <a:pt x="6738" y="6349"/>
                    <a:pt x="6788" y="6346"/>
                  </a:cubicBezTo>
                  <a:cubicBezTo>
                    <a:pt x="9708" y="6215"/>
                    <a:pt x="11065" y="2990"/>
                    <a:pt x="8598" y="1178"/>
                  </a:cubicBezTo>
                  <a:cubicBezTo>
                    <a:pt x="7699" y="518"/>
                    <a:pt x="6286" y="1"/>
                    <a:pt x="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5"/>
            <p:cNvSpPr/>
            <p:nvPr/>
          </p:nvSpPr>
          <p:spPr>
            <a:xfrm>
              <a:off x="2241342" y="3391577"/>
              <a:ext cx="181886" cy="104362"/>
            </a:xfrm>
            <a:custGeom>
              <a:avLst/>
              <a:gdLst/>
              <a:ahLst/>
              <a:cxnLst/>
              <a:rect l="l" t="t" r="r" b="b"/>
              <a:pathLst>
                <a:path w="11067" h="6350" extrusionOk="0">
                  <a:moveTo>
                    <a:pt x="4970" y="1"/>
                  </a:moveTo>
                  <a:cubicBezTo>
                    <a:pt x="4011" y="1"/>
                    <a:pt x="3104" y="275"/>
                    <a:pt x="2485" y="967"/>
                  </a:cubicBezTo>
                  <a:cubicBezTo>
                    <a:pt x="0" y="3744"/>
                    <a:pt x="4171" y="6349"/>
                    <a:pt x="6638" y="6349"/>
                  </a:cubicBezTo>
                  <a:cubicBezTo>
                    <a:pt x="6688" y="6349"/>
                    <a:pt x="6738" y="6348"/>
                    <a:pt x="6788" y="6346"/>
                  </a:cubicBezTo>
                  <a:cubicBezTo>
                    <a:pt x="9709" y="6214"/>
                    <a:pt x="11066" y="2990"/>
                    <a:pt x="8598" y="1178"/>
                  </a:cubicBezTo>
                  <a:cubicBezTo>
                    <a:pt x="7699" y="517"/>
                    <a:pt x="6286" y="1"/>
                    <a:pt x="4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5"/>
            <p:cNvSpPr/>
            <p:nvPr/>
          </p:nvSpPr>
          <p:spPr>
            <a:xfrm>
              <a:off x="2909610" y="2169472"/>
              <a:ext cx="20971" cy="42583"/>
            </a:xfrm>
            <a:custGeom>
              <a:avLst/>
              <a:gdLst/>
              <a:ahLst/>
              <a:cxnLst/>
              <a:rect l="l" t="t" r="r" b="b"/>
              <a:pathLst>
                <a:path w="1276" h="2591" extrusionOk="0">
                  <a:moveTo>
                    <a:pt x="618" y="0"/>
                  </a:moveTo>
                  <a:cubicBezTo>
                    <a:pt x="194" y="1410"/>
                    <a:pt x="1" y="2527"/>
                    <a:pt x="188" y="2588"/>
                  </a:cubicBezTo>
                  <a:cubicBezTo>
                    <a:pt x="194" y="2590"/>
                    <a:pt x="199" y="2590"/>
                    <a:pt x="205" y="2590"/>
                  </a:cubicBezTo>
                  <a:cubicBezTo>
                    <a:pt x="391" y="2590"/>
                    <a:pt x="831" y="1718"/>
                    <a:pt x="1275" y="504"/>
                  </a:cubicBezTo>
                  <a:cubicBezTo>
                    <a:pt x="1066" y="324"/>
                    <a:pt x="847" y="155"/>
                    <a:pt x="618" y="0"/>
                  </a:cubicBezTo>
                  <a:close/>
                </a:path>
              </a:pathLst>
            </a:custGeom>
            <a:solidFill>
              <a:srgbClr val="A5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5"/>
            <p:cNvSpPr/>
            <p:nvPr/>
          </p:nvSpPr>
          <p:spPr>
            <a:xfrm>
              <a:off x="2859898" y="2150425"/>
              <a:ext cx="17569" cy="55370"/>
            </a:xfrm>
            <a:custGeom>
              <a:avLst/>
              <a:gdLst/>
              <a:ahLst/>
              <a:cxnLst/>
              <a:rect l="l" t="t" r="r" b="b"/>
              <a:pathLst>
                <a:path w="1069" h="3369" extrusionOk="0">
                  <a:moveTo>
                    <a:pt x="105" y="1"/>
                  </a:moveTo>
                  <a:cubicBezTo>
                    <a:pt x="70" y="1"/>
                    <a:pt x="35" y="1"/>
                    <a:pt x="0" y="2"/>
                  </a:cubicBezTo>
                  <a:cubicBezTo>
                    <a:pt x="22" y="257"/>
                    <a:pt x="47" y="523"/>
                    <a:pt x="84" y="804"/>
                  </a:cubicBezTo>
                  <a:cubicBezTo>
                    <a:pt x="269" y="2230"/>
                    <a:pt x="595" y="3368"/>
                    <a:pt x="815" y="3368"/>
                  </a:cubicBezTo>
                  <a:cubicBezTo>
                    <a:pt x="817" y="3368"/>
                    <a:pt x="820" y="3368"/>
                    <a:pt x="822" y="3368"/>
                  </a:cubicBezTo>
                  <a:cubicBezTo>
                    <a:pt x="1042" y="3338"/>
                    <a:pt x="1069" y="2144"/>
                    <a:pt x="880" y="700"/>
                  </a:cubicBezTo>
                  <a:cubicBezTo>
                    <a:pt x="850" y="471"/>
                    <a:pt x="816" y="255"/>
                    <a:pt x="780" y="44"/>
                  </a:cubicBezTo>
                  <a:cubicBezTo>
                    <a:pt x="556" y="16"/>
                    <a:pt x="331" y="1"/>
                    <a:pt x="105" y="1"/>
                  </a:cubicBezTo>
                  <a:close/>
                </a:path>
              </a:pathLst>
            </a:custGeom>
            <a:solidFill>
              <a:srgbClr val="A5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5"/>
            <p:cNvSpPr/>
            <p:nvPr/>
          </p:nvSpPr>
          <p:spPr>
            <a:xfrm>
              <a:off x="2803414" y="2166415"/>
              <a:ext cx="27249" cy="55813"/>
            </a:xfrm>
            <a:custGeom>
              <a:avLst/>
              <a:gdLst/>
              <a:ahLst/>
              <a:cxnLst/>
              <a:rect l="l" t="t" r="r" b="b"/>
              <a:pathLst>
                <a:path w="1658" h="3396" extrusionOk="0">
                  <a:moveTo>
                    <a:pt x="638" y="0"/>
                  </a:moveTo>
                  <a:cubicBezTo>
                    <a:pt x="411" y="172"/>
                    <a:pt x="198" y="361"/>
                    <a:pt x="1" y="567"/>
                  </a:cubicBezTo>
                  <a:cubicBezTo>
                    <a:pt x="29" y="643"/>
                    <a:pt x="53" y="717"/>
                    <a:pt x="81" y="796"/>
                  </a:cubicBezTo>
                  <a:cubicBezTo>
                    <a:pt x="614" y="2262"/>
                    <a:pt x="1206" y="3395"/>
                    <a:pt x="1430" y="3395"/>
                  </a:cubicBezTo>
                  <a:cubicBezTo>
                    <a:pt x="1438" y="3395"/>
                    <a:pt x="1445" y="3394"/>
                    <a:pt x="1452" y="3391"/>
                  </a:cubicBezTo>
                  <a:cubicBezTo>
                    <a:pt x="1657" y="3306"/>
                    <a:pt x="1381" y="2021"/>
                    <a:pt x="835" y="520"/>
                  </a:cubicBezTo>
                  <a:cubicBezTo>
                    <a:pt x="770" y="342"/>
                    <a:pt x="705" y="168"/>
                    <a:pt x="638" y="0"/>
                  </a:cubicBezTo>
                  <a:close/>
                </a:path>
              </a:pathLst>
            </a:custGeom>
            <a:solidFill>
              <a:srgbClr val="A5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5"/>
            <p:cNvSpPr/>
            <p:nvPr/>
          </p:nvSpPr>
          <p:spPr>
            <a:xfrm>
              <a:off x="2409264" y="4166730"/>
              <a:ext cx="16090" cy="6804"/>
            </a:xfrm>
            <a:custGeom>
              <a:avLst/>
              <a:gdLst/>
              <a:ahLst/>
              <a:cxnLst/>
              <a:rect l="l" t="t" r="r" b="b"/>
              <a:pathLst>
                <a:path w="979" h="414" extrusionOk="0">
                  <a:moveTo>
                    <a:pt x="590" y="1"/>
                  </a:moveTo>
                  <a:cubicBezTo>
                    <a:pt x="551" y="1"/>
                    <a:pt x="510" y="3"/>
                    <a:pt x="468" y="8"/>
                  </a:cubicBezTo>
                  <a:cubicBezTo>
                    <a:pt x="204" y="36"/>
                    <a:pt x="1" y="149"/>
                    <a:pt x="13" y="259"/>
                  </a:cubicBezTo>
                  <a:cubicBezTo>
                    <a:pt x="23" y="352"/>
                    <a:pt x="182" y="414"/>
                    <a:pt x="389" y="414"/>
                  </a:cubicBezTo>
                  <a:cubicBezTo>
                    <a:pt x="428" y="414"/>
                    <a:pt x="469" y="412"/>
                    <a:pt x="512" y="407"/>
                  </a:cubicBezTo>
                  <a:cubicBezTo>
                    <a:pt x="775" y="378"/>
                    <a:pt x="978" y="266"/>
                    <a:pt x="967" y="156"/>
                  </a:cubicBezTo>
                  <a:cubicBezTo>
                    <a:pt x="956" y="63"/>
                    <a:pt x="797" y="1"/>
                    <a:pt x="590" y="1"/>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5"/>
            <p:cNvSpPr/>
            <p:nvPr/>
          </p:nvSpPr>
          <p:spPr>
            <a:xfrm>
              <a:off x="2425040" y="4250181"/>
              <a:ext cx="23338" cy="6788"/>
            </a:xfrm>
            <a:custGeom>
              <a:avLst/>
              <a:gdLst/>
              <a:ahLst/>
              <a:cxnLst/>
              <a:rect l="l" t="t" r="r" b="b"/>
              <a:pathLst>
                <a:path w="1420" h="413" extrusionOk="0">
                  <a:moveTo>
                    <a:pt x="909" y="1"/>
                  </a:moveTo>
                  <a:cubicBezTo>
                    <a:pt x="841" y="1"/>
                    <a:pt x="768" y="3"/>
                    <a:pt x="693" y="8"/>
                  </a:cubicBezTo>
                  <a:cubicBezTo>
                    <a:pt x="322" y="31"/>
                    <a:pt x="14" y="101"/>
                    <a:pt x="8" y="213"/>
                  </a:cubicBezTo>
                  <a:cubicBezTo>
                    <a:pt x="1" y="313"/>
                    <a:pt x="256" y="412"/>
                    <a:pt x="598" y="412"/>
                  </a:cubicBezTo>
                  <a:cubicBezTo>
                    <a:pt x="637" y="412"/>
                    <a:pt x="677" y="411"/>
                    <a:pt x="718" y="408"/>
                  </a:cubicBezTo>
                  <a:cubicBezTo>
                    <a:pt x="1117" y="383"/>
                    <a:pt x="1419" y="233"/>
                    <a:pt x="1398" y="125"/>
                  </a:cubicBezTo>
                  <a:cubicBezTo>
                    <a:pt x="1381" y="38"/>
                    <a:pt x="1178" y="1"/>
                    <a:pt x="909" y="1"/>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5"/>
            <p:cNvSpPr/>
            <p:nvPr/>
          </p:nvSpPr>
          <p:spPr>
            <a:xfrm>
              <a:off x="2570480" y="4224676"/>
              <a:ext cx="12326" cy="7067"/>
            </a:xfrm>
            <a:custGeom>
              <a:avLst/>
              <a:gdLst/>
              <a:ahLst/>
              <a:cxnLst/>
              <a:rect l="l" t="t" r="r" b="b"/>
              <a:pathLst>
                <a:path w="750" h="430" extrusionOk="0">
                  <a:moveTo>
                    <a:pt x="477" y="0"/>
                  </a:moveTo>
                  <a:cubicBezTo>
                    <a:pt x="429" y="0"/>
                    <a:pt x="377" y="7"/>
                    <a:pt x="324" y="21"/>
                  </a:cubicBezTo>
                  <a:cubicBezTo>
                    <a:pt x="133" y="71"/>
                    <a:pt x="1" y="199"/>
                    <a:pt x="29" y="307"/>
                  </a:cubicBezTo>
                  <a:cubicBezTo>
                    <a:pt x="50" y="385"/>
                    <a:pt x="149" y="430"/>
                    <a:pt x="274" y="430"/>
                  </a:cubicBezTo>
                  <a:cubicBezTo>
                    <a:pt x="322" y="430"/>
                    <a:pt x="374" y="423"/>
                    <a:pt x="427" y="409"/>
                  </a:cubicBezTo>
                  <a:cubicBezTo>
                    <a:pt x="618" y="357"/>
                    <a:pt x="750" y="230"/>
                    <a:pt x="722" y="122"/>
                  </a:cubicBezTo>
                  <a:cubicBezTo>
                    <a:pt x="701" y="45"/>
                    <a:pt x="602" y="0"/>
                    <a:pt x="477" y="0"/>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5"/>
            <p:cNvSpPr/>
            <p:nvPr/>
          </p:nvSpPr>
          <p:spPr>
            <a:xfrm>
              <a:off x="2616249" y="4317363"/>
              <a:ext cx="15022" cy="7166"/>
            </a:xfrm>
            <a:custGeom>
              <a:avLst/>
              <a:gdLst/>
              <a:ahLst/>
              <a:cxnLst/>
              <a:rect l="l" t="t" r="r" b="b"/>
              <a:pathLst>
                <a:path w="914" h="436" extrusionOk="0">
                  <a:moveTo>
                    <a:pt x="607" y="0"/>
                  </a:moveTo>
                  <a:cubicBezTo>
                    <a:pt x="547" y="0"/>
                    <a:pt x="482" y="7"/>
                    <a:pt x="416" y="22"/>
                  </a:cubicBezTo>
                  <a:cubicBezTo>
                    <a:pt x="176" y="72"/>
                    <a:pt x="0" y="202"/>
                    <a:pt x="24" y="310"/>
                  </a:cubicBezTo>
                  <a:cubicBezTo>
                    <a:pt x="41" y="389"/>
                    <a:pt x="156" y="435"/>
                    <a:pt x="310" y="435"/>
                  </a:cubicBezTo>
                  <a:cubicBezTo>
                    <a:pt x="368" y="435"/>
                    <a:pt x="433" y="428"/>
                    <a:pt x="499" y="414"/>
                  </a:cubicBezTo>
                  <a:cubicBezTo>
                    <a:pt x="739" y="362"/>
                    <a:pt x="913" y="232"/>
                    <a:pt x="890" y="124"/>
                  </a:cubicBezTo>
                  <a:cubicBezTo>
                    <a:pt x="874" y="46"/>
                    <a:pt x="759" y="0"/>
                    <a:pt x="607" y="0"/>
                  </a:cubicBezTo>
                  <a:close/>
                </a:path>
              </a:pathLst>
            </a:custGeom>
            <a:solidFill>
              <a:srgbClr val="F5B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9" name="Google Shape;1759;p45"/>
            <p:cNvGrpSpPr/>
            <p:nvPr/>
          </p:nvGrpSpPr>
          <p:grpSpPr>
            <a:xfrm>
              <a:off x="1221850" y="2012307"/>
              <a:ext cx="1771319" cy="1827558"/>
              <a:chOff x="1022457" y="2496736"/>
              <a:chExt cx="1518620" cy="1566836"/>
            </a:xfrm>
          </p:grpSpPr>
          <p:grpSp>
            <p:nvGrpSpPr>
              <p:cNvPr id="1760" name="Google Shape;1760;p45"/>
              <p:cNvGrpSpPr/>
              <p:nvPr/>
            </p:nvGrpSpPr>
            <p:grpSpPr>
              <a:xfrm>
                <a:off x="1022457" y="2496736"/>
                <a:ext cx="1092102" cy="1566836"/>
                <a:chOff x="1022457" y="2496736"/>
                <a:chExt cx="1092102" cy="1566836"/>
              </a:xfrm>
            </p:grpSpPr>
            <p:sp>
              <p:nvSpPr>
                <p:cNvPr id="1761" name="Google Shape;1761;p45"/>
                <p:cNvSpPr/>
                <p:nvPr/>
              </p:nvSpPr>
              <p:spPr>
                <a:xfrm>
                  <a:off x="1116832" y="2794429"/>
                  <a:ext cx="5678" cy="26968"/>
                </a:xfrm>
                <a:custGeom>
                  <a:avLst/>
                  <a:gdLst/>
                  <a:ahLst/>
                  <a:cxnLst/>
                  <a:rect l="l" t="t" r="r" b="b"/>
                  <a:pathLst>
                    <a:path w="403" h="1914" extrusionOk="0">
                      <a:moveTo>
                        <a:pt x="202" y="0"/>
                      </a:moveTo>
                      <a:cubicBezTo>
                        <a:pt x="90" y="0"/>
                        <a:pt x="1" y="429"/>
                        <a:pt x="1" y="957"/>
                      </a:cubicBezTo>
                      <a:cubicBezTo>
                        <a:pt x="1" y="1485"/>
                        <a:pt x="90" y="1913"/>
                        <a:pt x="202" y="1913"/>
                      </a:cubicBezTo>
                      <a:cubicBezTo>
                        <a:pt x="312" y="1913"/>
                        <a:pt x="402" y="1485"/>
                        <a:pt x="402" y="957"/>
                      </a:cubicBezTo>
                      <a:cubicBezTo>
                        <a:pt x="402" y="429"/>
                        <a:pt x="312" y="0"/>
                        <a:pt x="202"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5"/>
                <p:cNvSpPr/>
                <p:nvPr/>
              </p:nvSpPr>
              <p:spPr>
                <a:xfrm>
                  <a:off x="1216716" y="2821383"/>
                  <a:ext cx="7172" cy="24474"/>
                </a:xfrm>
                <a:custGeom>
                  <a:avLst/>
                  <a:gdLst/>
                  <a:ahLst/>
                  <a:cxnLst/>
                  <a:rect l="l" t="t" r="r" b="b"/>
                  <a:pathLst>
                    <a:path w="509" h="1737" extrusionOk="0">
                      <a:moveTo>
                        <a:pt x="161" y="0"/>
                      </a:moveTo>
                      <a:cubicBezTo>
                        <a:pt x="159" y="0"/>
                        <a:pt x="157" y="0"/>
                        <a:pt x="156" y="0"/>
                      </a:cubicBezTo>
                      <a:cubicBezTo>
                        <a:pt x="45" y="14"/>
                        <a:pt x="0" y="412"/>
                        <a:pt x="55" y="892"/>
                      </a:cubicBezTo>
                      <a:cubicBezTo>
                        <a:pt x="108" y="1363"/>
                        <a:pt x="239" y="1737"/>
                        <a:pt x="348" y="1737"/>
                      </a:cubicBezTo>
                      <a:cubicBezTo>
                        <a:pt x="350" y="1737"/>
                        <a:pt x="352" y="1737"/>
                        <a:pt x="354" y="1737"/>
                      </a:cubicBezTo>
                      <a:cubicBezTo>
                        <a:pt x="464" y="1725"/>
                        <a:pt x="508" y="1326"/>
                        <a:pt x="454" y="847"/>
                      </a:cubicBezTo>
                      <a:cubicBezTo>
                        <a:pt x="400" y="374"/>
                        <a:pt x="270" y="0"/>
                        <a:pt x="16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5"/>
                <p:cNvSpPr/>
                <p:nvPr/>
              </p:nvSpPr>
              <p:spPr>
                <a:xfrm>
                  <a:off x="1122369" y="2909657"/>
                  <a:ext cx="8369" cy="24503"/>
                </a:xfrm>
                <a:custGeom>
                  <a:avLst/>
                  <a:gdLst/>
                  <a:ahLst/>
                  <a:cxnLst/>
                  <a:rect l="l" t="t" r="r" b="b"/>
                  <a:pathLst>
                    <a:path w="594" h="1739" extrusionOk="0">
                      <a:moveTo>
                        <a:pt x="126" y="1"/>
                      </a:moveTo>
                      <a:cubicBezTo>
                        <a:pt x="122" y="1"/>
                        <a:pt x="119" y="1"/>
                        <a:pt x="116" y="2"/>
                      </a:cubicBezTo>
                      <a:cubicBezTo>
                        <a:pt x="8" y="24"/>
                        <a:pt x="0" y="431"/>
                        <a:pt x="100" y="910"/>
                      </a:cubicBezTo>
                      <a:cubicBezTo>
                        <a:pt x="197" y="1375"/>
                        <a:pt x="358" y="1739"/>
                        <a:pt x="467" y="1739"/>
                      </a:cubicBezTo>
                      <a:cubicBezTo>
                        <a:pt x="470" y="1739"/>
                        <a:pt x="473" y="1738"/>
                        <a:pt x="476" y="1738"/>
                      </a:cubicBezTo>
                      <a:cubicBezTo>
                        <a:pt x="586" y="1715"/>
                        <a:pt x="594" y="1308"/>
                        <a:pt x="494" y="829"/>
                      </a:cubicBezTo>
                      <a:cubicBezTo>
                        <a:pt x="397" y="364"/>
                        <a:pt x="235" y="1"/>
                        <a:pt x="12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5"/>
                <p:cNvSpPr/>
                <p:nvPr/>
              </p:nvSpPr>
              <p:spPr>
                <a:xfrm>
                  <a:off x="1209910" y="2978149"/>
                  <a:ext cx="5664" cy="9821"/>
                </a:xfrm>
                <a:custGeom>
                  <a:avLst/>
                  <a:gdLst/>
                  <a:ahLst/>
                  <a:cxnLst/>
                  <a:rect l="l" t="t" r="r" b="b"/>
                  <a:pathLst>
                    <a:path w="402" h="697" extrusionOk="0">
                      <a:moveTo>
                        <a:pt x="201" y="1"/>
                      </a:moveTo>
                      <a:cubicBezTo>
                        <a:pt x="91" y="1"/>
                        <a:pt x="0" y="156"/>
                        <a:pt x="0" y="348"/>
                      </a:cubicBezTo>
                      <a:cubicBezTo>
                        <a:pt x="0" y="541"/>
                        <a:pt x="91" y="696"/>
                        <a:pt x="201" y="696"/>
                      </a:cubicBezTo>
                      <a:cubicBezTo>
                        <a:pt x="313" y="696"/>
                        <a:pt x="402" y="541"/>
                        <a:pt x="402" y="348"/>
                      </a:cubicBezTo>
                      <a:cubicBezTo>
                        <a:pt x="402" y="156"/>
                        <a:pt x="313" y="1"/>
                        <a:pt x="20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5"/>
                <p:cNvSpPr/>
                <p:nvPr/>
              </p:nvSpPr>
              <p:spPr>
                <a:xfrm>
                  <a:off x="1028981" y="2978149"/>
                  <a:ext cx="7158" cy="24474"/>
                </a:xfrm>
                <a:custGeom>
                  <a:avLst/>
                  <a:gdLst/>
                  <a:ahLst/>
                  <a:cxnLst/>
                  <a:rect l="l" t="t" r="r" b="b"/>
                  <a:pathLst>
                    <a:path w="508" h="1737" extrusionOk="0">
                      <a:moveTo>
                        <a:pt x="346" y="0"/>
                      </a:moveTo>
                      <a:cubicBezTo>
                        <a:pt x="237" y="0"/>
                        <a:pt x="107" y="374"/>
                        <a:pt x="55" y="847"/>
                      </a:cubicBezTo>
                      <a:cubicBezTo>
                        <a:pt x="0" y="1326"/>
                        <a:pt x="45" y="1725"/>
                        <a:pt x="156" y="1737"/>
                      </a:cubicBezTo>
                      <a:cubicBezTo>
                        <a:pt x="158" y="1737"/>
                        <a:pt x="159" y="1737"/>
                        <a:pt x="161" y="1737"/>
                      </a:cubicBezTo>
                      <a:cubicBezTo>
                        <a:pt x="270" y="1737"/>
                        <a:pt x="400" y="1363"/>
                        <a:pt x="453" y="891"/>
                      </a:cubicBezTo>
                      <a:cubicBezTo>
                        <a:pt x="507" y="412"/>
                        <a:pt x="462" y="13"/>
                        <a:pt x="351" y="1"/>
                      </a:cubicBezTo>
                      <a:cubicBezTo>
                        <a:pt x="350" y="0"/>
                        <a:pt x="348" y="0"/>
                        <a:pt x="34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5"/>
                <p:cNvSpPr/>
                <p:nvPr/>
              </p:nvSpPr>
              <p:spPr>
                <a:xfrm>
                  <a:off x="1124187" y="3012458"/>
                  <a:ext cx="5650" cy="24488"/>
                </a:xfrm>
                <a:custGeom>
                  <a:avLst/>
                  <a:gdLst/>
                  <a:ahLst/>
                  <a:cxnLst/>
                  <a:rect l="l" t="t" r="r" b="b"/>
                  <a:pathLst>
                    <a:path w="401" h="1738" extrusionOk="0">
                      <a:moveTo>
                        <a:pt x="201" y="0"/>
                      </a:moveTo>
                      <a:cubicBezTo>
                        <a:pt x="89" y="0"/>
                        <a:pt x="0" y="389"/>
                        <a:pt x="0" y="869"/>
                      </a:cubicBezTo>
                      <a:cubicBezTo>
                        <a:pt x="0" y="1349"/>
                        <a:pt x="89" y="1738"/>
                        <a:pt x="201" y="1738"/>
                      </a:cubicBezTo>
                      <a:cubicBezTo>
                        <a:pt x="312" y="1738"/>
                        <a:pt x="401" y="1349"/>
                        <a:pt x="401" y="869"/>
                      </a:cubicBezTo>
                      <a:cubicBezTo>
                        <a:pt x="401" y="389"/>
                        <a:pt x="312" y="0"/>
                        <a:pt x="20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5"/>
                <p:cNvSpPr/>
                <p:nvPr/>
              </p:nvSpPr>
              <p:spPr>
                <a:xfrm>
                  <a:off x="1259465" y="3090827"/>
                  <a:ext cx="7200" cy="17119"/>
                </a:xfrm>
                <a:custGeom>
                  <a:avLst/>
                  <a:gdLst/>
                  <a:ahLst/>
                  <a:cxnLst/>
                  <a:rect l="l" t="t" r="r" b="b"/>
                  <a:pathLst>
                    <a:path w="511" h="1215" extrusionOk="0">
                      <a:moveTo>
                        <a:pt x="164" y="1"/>
                      </a:moveTo>
                      <a:cubicBezTo>
                        <a:pt x="160" y="1"/>
                        <a:pt x="156" y="1"/>
                        <a:pt x="152" y="2"/>
                      </a:cubicBezTo>
                      <a:cubicBezTo>
                        <a:pt x="43" y="20"/>
                        <a:pt x="1" y="307"/>
                        <a:pt x="57" y="642"/>
                      </a:cubicBezTo>
                      <a:cubicBezTo>
                        <a:pt x="112" y="964"/>
                        <a:pt x="239" y="1215"/>
                        <a:pt x="346" y="1215"/>
                      </a:cubicBezTo>
                      <a:cubicBezTo>
                        <a:pt x="350" y="1215"/>
                        <a:pt x="353" y="1214"/>
                        <a:pt x="357" y="1214"/>
                      </a:cubicBezTo>
                      <a:cubicBezTo>
                        <a:pt x="468" y="1195"/>
                        <a:pt x="510" y="909"/>
                        <a:pt x="453" y="575"/>
                      </a:cubicBezTo>
                      <a:cubicBezTo>
                        <a:pt x="398" y="251"/>
                        <a:pt x="271" y="1"/>
                        <a:pt x="164"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5"/>
                <p:cNvSpPr/>
                <p:nvPr/>
              </p:nvSpPr>
              <p:spPr>
                <a:xfrm>
                  <a:off x="1033884" y="3157007"/>
                  <a:ext cx="7045" cy="14710"/>
                </a:xfrm>
                <a:custGeom>
                  <a:avLst/>
                  <a:gdLst/>
                  <a:ahLst/>
                  <a:cxnLst/>
                  <a:rect l="l" t="t" r="r" b="b"/>
                  <a:pathLst>
                    <a:path w="500" h="1044" extrusionOk="0">
                      <a:moveTo>
                        <a:pt x="170" y="0"/>
                      </a:moveTo>
                      <a:cubicBezTo>
                        <a:pt x="165" y="0"/>
                        <a:pt x="161" y="0"/>
                        <a:pt x="156" y="1"/>
                      </a:cubicBezTo>
                      <a:cubicBezTo>
                        <a:pt x="47" y="21"/>
                        <a:pt x="1" y="270"/>
                        <a:pt x="53" y="557"/>
                      </a:cubicBezTo>
                      <a:cubicBezTo>
                        <a:pt x="101" y="833"/>
                        <a:pt x="223" y="1044"/>
                        <a:pt x="329" y="1044"/>
                      </a:cubicBezTo>
                      <a:cubicBezTo>
                        <a:pt x="334" y="1044"/>
                        <a:pt x="338" y="1044"/>
                        <a:pt x="343" y="1043"/>
                      </a:cubicBezTo>
                      <a:cubicBezTo>
                        <a:pt x="452" y="1023"/>
                        <a:pt x="500" y="774"/>
                        <a:pt x="448" y="487"/>
                      </a:cubicBezTo>
                      <a:cubicBezTo>
                        <a:pt x="398" y="211"/>
                        <a:pt x="276" y="0"/>
                        <a:pt x="17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5"/>
                <p:cNvSpPr/>
                <p:nvPr/>
              </p:nvSpPr>
              <p:spPr>
                <a:xfrm>
                  <a:off x="1148971" y="3186427"/>
                  <a:ext cx="7228" cy="21994"/>
                </a:xfrm>
                <a:custGeom>
                  <a:avLst/>
                  <a:gdLst/>
                  <a:ahLst/>
                  <a:cxnLst/>
                  <a:rect l="l" t="t" r="r" b="b"/>
                  <a:pathLst>
                    <a:path w="513" h="1561" extrusionOk="0">
                      <a:moveTo>
                        <a:pt x="160" y="0"/>
                      </a:moveTo>
                      <a:cubicBezTo>
                        <a:pt x="158" y="0"/>
                        <a:pt x="155" y="0"/>
                        <a:pt x="153" y="1"/>
                      </a:cubicBezTo>
                      <a:cubicBezTo>
                        <a:pt x="43" y="14"/>
                        <a:pt x="0" y="376"/>
                        <a:pt x="56" y="807"/>
                      </a:cubicBezTo>
                      <a:cubicBezTo>
                        <a:pt x="112" y="1229"/>
                        <a:pt x="244" y="1560"/>
                        <a:pt x="352" y="1560"/>
                      </a:cubicBezTo>
                      <a:cubicBezTo>
                        <a:pt x="355" y="1560"/>
                        <a:pt x="357" y="1560"/>
                        <a:pt x="359" y="1560"/>
                      </a:cubicBezTo>
                      <a:cubicBezTo>
                        <a:pt x="468" y="1546"/>
                        <a:pt x="512" y="1185"/>
                        <a:pt x="455" y="754"/>
                      </a:cubicBezTo>
                      <a:cubicBezTo>
                        <a:pt x="399" y="332"/>
                        <a:pt x="268" y="0"/>
                        <a:pt x="16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5"/>
                <p:cNvSpPr/>
                <p:nvPr/>
              </p:nvSpPr>
              <p:spPr>
                <a:xfrm>
                  <a:off x="1108913" y="3286776"/>
                  <a:ext cx="11568" cy="15161"/>
                </a:xfrm>
                <a:custGeom>
                  <a:avLst/>
                  <a:gdLst/>
                  <a:ahLst/>
                  <a:cxnLst/>
                  <a:rect l="l" t="t" r="r" b="b"/>
                  <a:pathLst>
                    <a:path w="821" h="1076" extrusionOk="0">
                      <a:moveTo>
                        <a:pt x="225" y="0"/>
                      </a:moveTo>
                      <a:cubicBezTo>
                        <a:pt x="120" y="0"/>
                        <a:pt x="1" y="330"/>
                        <a:pt x="184" y="684"/>
                      </a:cubicBezTo>
                      <a:cubicBezTo>
                        <a:pt x="325" y="957"/>
                        <a:pt x="558" y="1076"/>
                        <a:pt x="685" y="1076"/>
                      </a:cubicBezTo>
                      <a:cubicBezTo>
                        <a:pt x="728" y="1076"/>
                        <a:pt x="758" y="1062"/>
                        <a:pt x="769" y="1036"/>
                      </a:cubicBezTo>
                      <a:cubicBezTo>
                        <a:pt x="821" y="937"/>
                        <a:pt x="662" y="746"/>
                        <a:pt x="540" y="499"/>
                      </a:cubicBezTo>
                      <a:cubicBezTo>
                        <a:pt x="410" y="256"/>
                        <a:pt x="347" y="17"/>
                        <a:pt x="235" y="1"/>
                      </a:cubicBezTo>
                      <a:cubicBezTo>
                        <a:pt x="232" y="1"/>
                        <a:pt x="228" y="0"/>
                        <a:pt x="2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5"/>
                <p:cNvSpPr/>
                <p:nvPr/>
              </p:nvSpPr>
              <p:spPr>
                <a:xfrm>
                  <a:off x="1454978" y="3286804"/>
                  <a:ext cx="11695" cy="31843"/>
                </a:xfrm>
                <a:custGeom>
                  <a:avLst/>
                  <a:gdLst/>
                  <a:ahLst/>
                  <a:cxnLst/>
                  <a:rect l="l" t="t" r="r" b="b"/>
                  <a:pathLst>
                    <a:path w="830" h="2260" extrusionOk="0">
                      <a:moveTo>
                        <a:pt x="171" y="1"/>
                      </a:moveTo>
                      <a:cubicBezTo>
                        <a:pt x="171" y="1"/>
                        <a:pt x="170" y="1"/>
                        <a:pt x="170" y="1"/>
                      </a:cubicBezTo>
                      <a:cubicBezTo>
                        <a:pt x="60" y="6"/>
                        <a:pt x="1" y="553"/>
                        <a:pt x="162" y="1198"/>
                      </a:cubicBezTo>
                      <a:cubicBezTo>
                        <a:pt x="315" y="1814"/>
                        <a:pt x="600" y="2259"/>
                        <a:pt x="712" y="2259"/>
                      </a:cubicBezTo>
                      <a:cubicBezTo>
                        <a:pt x="717" y="2259"/>
                        <a:pt x="722" y="2258"/>
                        <a:pt x="727" y="2256"/>
                      </a:cubicBezTo>
                      <a:cubicBezTo>
                        <a:pt x="829" y="2208"/>
                        <a:pt x="699" y="1709"/>
                        <a:pt x="551" y="1102"/>
                      </a:cubicBezTo>
                      <a:cubicBezTo>
                        <a:pt x="402" y="500"/>
                        <a:pt x="284" y="1"/>
                        <a:pt x="17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5"/>
                <p:cNvSpPr/>
                <p:nvPr/>
              </p:nvSpPr>
              <p:spPr>
                <a:xfrm>
                  <a:off x="1377243" y="3377502"/>
                  <a:ext cx="8172" cy="22121"/>
                </a:xfrm>
                <a:custGeom>
                  <a:avLst/>
                  <a:gdLst/>
                  <a:ahLst/>
                  <a:cxnLst/>
                  <a:rect l="l" t="t" r="r" b="b"/>
                  <a:pathLst>
                    <a:path w="580" h="1570" extrusionOk="0">
                      <a:moveTo>
                        <a:pt x="133" y="0"/>
                      </a:moveTo>
                      <a:cubicBezTo>
                        <a:pt x="129" y="0"/>
                        <a:pt x="125" y="1"/>
                        <a:pt x="122" y="2"/>
                      </a:cubicBezTo>
                      <a:cubicBezTo>
                        <a:pt x="14" y="25"/>
                        <a:pt x="0" y="394"/>
                        <a:pt x="94" y="828"/>
                      </a:cubicBezTo>
                      <a:cubicBezTo>
                        <a:pt x="184" y="1246"/>
                        <a:pt x="340" y="1570"/>
                        <a:pt x="448" y="1570"/>
                      </a:cubicBezTo>
                      <a:cubicBezTo>
                        <a:pt x="451" y="1570"/>
                        <a:pt x="455" y="1569"/>
                        <a:pt x="458" y="1569"/>
                      </a:cubicBezTo>
                      <a:cubicBezTo>
                        <a:pt x="567" y="1545"/>
                        <a:pt x="579" y="1176"/>
                        <a:pt x="486" y="743"/>
                      </a:cubicBezTo>
                      <a:cubicBezTo>
                        <a:pt x="396" y="325"/>
                        <a:pt x="242" y="0"/>
                        <a:pt x="13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5"/>
                <p:cNvSpPr/>
                <p:nvPr/>
              </p:nvSpPr>
              <p:spPr>
                <a:xfrm>
                  <a:off x="1156932" y="2645089"/>
                  <a:ext cx="7242" cy="34971"/>
                </a:xfrm>
                <a:custGeom>
                  <a:avLst/>
                  <a:gdLst/>
                  <a:ahLst/>
                  <a:cxnLst/>
                  <a:rect l="l" t="t" r="r" b="b"/>
                  <a:pathLst>
                    <a:path w="514" h="2482" extrusionOk="0">
                      <a:moveTo>
                        <a:pt x="117" y="1"/>
                      </a:moveTo>
                      <a:cubicBezTo>
                        <a:pt x="115" y="1"/>
                        <a:pt x="113" y="1"/>
                        <a:pt x="111" y="1"/>
                      </a:cubicBezTo>
                      <a:cubicBezTo>
                        <a:pt x="0" y="21"/>
                        <a:pt x="8" y="578"/>
                        <a:pt x="59" y="1253"/>
                      </a:cubicBezTo>
                      <a:cubicBezTo>
                        <a:pt x="110" y="1928"/>
                        <a:pt x="189" y="2480"/>
                        <a:pt x="301" y="2481"/>
                      </a:cubicBezTo>
                      <a:cubicBezTo>
                        <a:pt x="301" y="2481"/>
                        <a:pt x="302" y="2481"/>
                        <a:pt x="302" y="2481"/>
                      </a:cubicBezTo>
                      <a:cubicBezTo>
                        <a:pt x="412" y="2481"/>
                        <a:pt x="514" y="1918"/>
                        <a:pt x="459" y="1223"/>
                      </a:cubicBezTo>
                      <a:cubicBezTo>
                        <a:pt x="406" y="538"/>
                        <a:pt x="225" y="1"/>
                        <a:pt x="117"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5"/>
                <p:cNvSpPr/>
                <p:nvPr/>
              </p:nvSpPr>
              <p:spPr>
                <a:xfrm>
                  <a:off x="1434716" y="2688402"/>
                  <a:ext cx="10117" cy="17049"/>
                </a:xfrm>
                <a:custGeom>
                  <a:avLst/>
                  <a:gdLst/>
                  <a:ahLst/>
                  <a:cxnLst/>
                  <a:rect l="l" t="t" r="r" b="b"/>
                  <a:pathLst>
                    <a:path w="718" h="1210" extrusionOk="0">
                      <a:moveTo>
                        <a:pt x="128" y="1"/>
                      </a:moveTo>
                      <a:cubicBezTo>
                        <a:pt x="119" y="1"/>
                        <a:pt x="110" y="2"/>
                        <a:pt x="102" y="6"/>
                      </a:cubicBezTo>
                      <a:cubicBezTo>
                        <a:pt x="0" y="50"/>
                        <a:pt x="32" y="353"/>
                        <a:pt x="175" y="684"/>
                      </a:cubicBezTo>
                      <a:cubicBezTo>
                        <a:pt x="304" y="989"/>
                        <a:pt x="481" y="1210"/>
                        <a:pt x="588" y="1210"/>
                      </a:cubicBezTo>
                      <a:cubicBezTo>
                        <a:pt x="598" y="1210"/>
                        <a:pt x="607" y="1208"/>
                        <a:pt x="615" y="1205"/>
                      </a:cubicBezTo>
                      <a:cubicBezTo>
                        <a:pt x="718" y="1161"/>
                        <a:pt x="684" y="857"/>
                        <a:pt x="543" y="526"/>
                      </a:cubicBezTo>
                      <a:cubicBezTo>
                        <a:pt x="414" y="222"/>
                        <a:pt x="236" y="1"/>
                        <a:pt x="128"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5"/>
                <p:cNvSpPr/>
                <p:nvPr/>
              </p:nvSpPr>
              <p:spPr>
                <a:xfrm>
                  <a:off x="1314078" y="2775267"/>
                  <a:ext cx="9004" cy="18204"/>
                </a:xfrm>
                <a:custGeom>
                  <a:avLst/>
                  <a:gdLst/>
                  <a:ahLst/>
                  <a:cxnLst/>
                  <a:rect l="l" t="t" r="r" b="b"/>
                  <a:pathLst>
                    <a:path w="639" h="1292" extrusionOk="0">
                      <a:moveTo>
                        <a:pt x="125" y="0"/>
                      </a:moveTo>
                      <a:cubicBezTo>
                        <a:pt x="118" y="0"/>
                        <a:pt x="111" y="1"/>
                        <a:pt x="105" y="3"/>
                      </a:cubicBezTo>
                      <a:cubicBezTo>
                        <a:pt x="0" y="39"/>
                        <a:pt x="11" y="355"/>
                        <a:pt x="129" y="710"/>
                      </a:cubicBezTo>
                      <a:cubicBezTo>
                        <a:pt x="240" y="1042"/>
                        <a:pt x="407" y="1292"/>
                        <a:pt x="514" y="1292"/>
                      </a:cubicBezTo>
                      <a:cubicBezTo>
                        <a:pt x="521" y="1292"/>
                        <a:pt x="527" y="1291"/>
                        <a:pt x="534" y="1289"/>
                      </a:cubicBezTo>
                      <a:cubicBezTo>
                        <a:pt x="639" y="1253"/>
                        <a:pt x="628" y="937"/>
                        <a:pt x="510" y="582"/>
                      </a:cubicBezTo>
                      <a:cubicBezTo>
                        <a:pt x="398" y="249"/>
                        <a:pt x="232" y="0"/>
                        <a:pt x="1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5"/>
                <p:cNvSpPr/>
                <p:nvPr/>
              </p:nvSpPr>
              <p:spPr>
                <a:xfrm>
                  <a:off x="1349711" y="2517265"/>
                  <a:ext cx="8200" cy="20557"/>
                </a:xfrm>
                <a:custGeom>
                  <a:avLst/>
                  <a:gdLst/>
                  <a:ahLst/>
                  <a:cxnLst/>
                  <a:rect l="l" t="t" r="r" b="b"/>
                  <a:pathLst>
                    <a:path w="582" h="1459" extrusionOk="0">
                      <a:moveTo>
                        <a:pt x="131" y="0"/>
                      </a:moveTo>
                      <a:cubicBezTo>
                        <a:pt x="127" y="0"/>
                        <a:pt x="123" y="1"/>
                        <a:pt x="119" y="2"/>
                      </a:cubicBezTo>
                      <a:cubicBezTo>
                        <a:pt x="11" y="27"/>
                        <a:pt x="0" y="374"/>
                        <a:pt x="96" y="776"/>
                      </a:cubicBezTo>
                      <a:cubicBezTo>
                        <a:pt x="187" y="1162"/>
                        <a:pt x="343" y="1458"/>
                        <a:pt x="450" y="1458"/>
                      </a:cubicBezTo>
                      <a:cubicBezTo>
                        <a:pt x="455" y="1458"/>
                        <a:pt x="459" y="1458"/>
                        <a:pt x="463" y="1457"/>
                      </a:cubicBezTo>
                      <a:cubicBezTo>
                        <a:pt x="571" y="1432"/>
                        <a:pt x="582" y="1086"/>
                        <a:pt x="486" y="684"/>
                      </a:cubicBezTo>
                      <a:cubicBezTo>
                        <a:pt x="395" y="297"/>
                        <a:pt x="238" y="0"/>
                        <a:pt x="13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5"/>
                <p:cNvSpPr/>
                <p:nvPr/>
              </p:nvSpPr>
              <p:spPr>
                <a:xfrm>
                  <a:off x="1555510" y="2538823"/>
                  <a:ext cx="11342" cy="25418"/>
                </a:xfrm>
                <a:custGeom>
                  <a:avLst/>
                  <a:gdLst/>
                  <a:ahLst/>
                  <a:cxnLst/>
                  <a:rect l="l" t="t" r="r" b="b"/>
                  <a:pathLst>
                    <a:path w="805" h="1804" extrusionOk="0">
                      <a:moveTo>
                        <a:pt x="120" y="0"/>
                      </a:moveTo>
                      <a:cubicBezTo>
                        <a:pt x="115" y="0"/>
                        <a:pt x="110" y="1"/>
                        <a:pt x="106" y="3"/>
                      </a:cubicBezTo>
                      <a:cubicBezTo>
                        <a:pt x="0" y="37"/>
                        <a:pt x="47" y="468"/>
                        <a:pt x="211" y="965"/>
                      </a:cubicBezTo>
                      <a:cubicBezTo>
                        <a:pt x="367" y="1441"/>
                        <a:pt x="574" y="1804"/>
                        <a:pt x="685" y="1804"/>
                      </a:cubicBezTo>
                      <a:cubicBezTo>
                        <a:pt x="690" y="1804"/>
                        <a:pt x="694" y="1803"/>
                        <a:pt x="699" y="1802"/>
                      </a:cubicBezTo>
                      <a:cubicBezTo>
                        <a:pt x="804" y="1767"/>
                        <a:pt x="756" y="1336"/>
                        <a:pt x="593" y="840"/>
                      </a:cubicBezTo>
                      <a:cubicBezTo>
                        <a:pt x="436" y="364"/>
                        <a:pt x="229" y="0"/>
                        <a:pt x="12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5"/>
                <p:cNvSpPr/>
                <p:nvPr/>
              </p:nvSpPr>
              <p:spPr>
                <a:xfrm>
                  <a:off x="1538024" y="2628224"/>
                  <a:ext cx="10582" cy="21727"/>
                </a:xfrm>
                <a:custGeom>
                  <a:avLst/>
                  <a:gdLst/>
                  <a:ahLst/>
                  <a:cxnLst/>
                  <a:rect l="l" t="t" r="r" b="b"/>
                  <a:pathLst>
                    <a:path w="751" h="1542" extrusionOk="0">
                      <a:moveTo>
                        <a:pt x="122" y="1"/>
                      </a:moveTo>
                      <a:cubicBezTo>
                        <a:pt x="118" y="1"/>
                        <a:pt x="113" y="1"/>
                        <a:pt x="109" y="2"/>
                      </a:cubicBezTo>
                      <a:cubicBezTo>
                        <a:pt x="0" y="30"/>
                        <a:pt x="4" y="414"/>
                        <a:pt x="157" y="847"/>
                      </a:cubicBezTo>
                      <a:cubicBezTo>
                        <a:pt x="301" y="1251"/>
                        <a:pt x="518" y="1541"/>
                        <a:pt x="626" y="1541"/>
                      </a:cubicBezTo>
                      <a:cubicBezTo>
                        <a:pt x="634" y="1541"/>
                        <a:pt x="641" y="1540"/>
                        <a:pt x="648" y="1536"/>
                      </a:cubicBezTo>
                      <a:cubicBezTo>
                        <a:pt x="751" y="1488"/>
                        <a:pt x="681" y="1128"/>
                        <a:pt x="536" y="714"/>
                      </a:cubicBezTo>
                      <a:cubicBezTo>
                        <a:pt x="396" y="316"/>
                        <a:pt x="230" y="1"/>
                        <a:pt x="12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5"/>
                <p:cNvSpPr/>
                <p:nvPr/>
              </p:nvSpPr>
              <p:spPr>
                <a:xfrm>
                  <a:off x="1661791" y="2660743"/>
                  <a:ext cx="7073" cy="10877"/>
                </a:xfrm>
                <a:custGeom>
                  <a:avLst/>
                  <a:gdLst/>
                  <a:ahLst/>
                  <a:cxnLst/>
                  <a:rect l="l" t="t" r="r" b="b"/>
                  <a:pathLst>
                    <a:path w="502" h="772" extrusionOk="0">
                      <a:moveTo>
                        <a:pt x="177" y="1"/>
                      </a:moveTo>
                      <a:cubicBezTo>
                        <a:pt x="168" y="1"/>
                        <a:pt x="159" y="2"/>
                        <a:pt x="150" y="4"/>
                      </a:cubicBezTo>
                      <a:cubicBezTo>
                        <a:pt x="43" y="32"/>
                        <a:pt x="1" y="226"/>
                        <a:pt x="57" y="436"/>
                      </a:cubicBezTo>
                      <a:cubicBezTo>
                        <a:pt x="108" y="630"/>
                        <a:pt x="222" y="771"/>
                        <a:pt x="324" y="771"/>
                      </a:cubicBezTo>
                      <a:cubicBezTo>
                        <a:pt x="333" y="771"/>
                        <a:pt x="342" y="770"/>
                        <a:pt x="351" y="768"/>
                      </a:cubicBezTo>
                      <a:cubicBezTo>
                        <a:pt x="458" y="738"/>
                        <a:pt x="501" y="545"/>
                        <a:pt x="445" y="335"/>
                      </a:cubicBezTo>
                      <a:cubicBezTo>
                        <a:pt x="394" y="141"/>
                        <a:pt x="279" y="1"/>
                        <a:pt x="177"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5"/>
                <p:cNvSpPr/>
                <p:nvPr/>
              </p:nvSpPr>
              <p:spPr>
                <a:xfrm>
                  <a:off x="1608601" y="2698054"/>
                  <a:ext cx="6397" cy="5467"/>
                </a:xfrm>
                <a:custGeom>
                  <a:avLst/>
                  <a:gdLst/>
                  <a:ahLst/>
                  <a:cxnLst/>
                  <a:rect l="l" t="t" r="r" b="b"/>
                  <a:pathLst>
                    <a:path w="454" h="388" extrusionOk="0">
                      <a:moveTo>
                        <a:pt x="234" y="0"/>
                      </a:moveTo>
                      <a:cubicBezTo>
                        <a:pt x="202" y="0"/>
                        <a:pt x="168" y="8"/>
                        <a:pt x="137" y="25"/>
                      </a:cubicBezTo>
                      <a:cubicBezTo>
                        <a:pt x="39" y="77"/>
                        <a:pt x="0" y="195"/>
                        <a:pt x="49" y="288"/>
                      </a:cubicBezTo>
                      <a:cubicBezTo>
                        <a:pt x="83" y="352"/>
                        <a:pt x="149" y="387"/>
                        <a:pt x="219" y="387"/>
                      </a:cubicBezTo>
                      <a:cubicBezTo>
                        <a:pt x="252" y="387"/>
                        <a:pt x="285" y="379"/>
                        <a:pt x="317" y="363"/>
                      </a:cubicBezTo>
                      <a:cubicBezTo>
                        <a:pt x="414" y="311"/>
                        <a:pt x="454" y="192"/>
                        <a:pt x="403" y="99"/>
                      </a:cubicBezTo>
                      <a:cubicBezTo>
                        <a:pt x="370" y="36"/>
                        <a:pt x="304" y="0"/>
                        <a:pt x="23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5"/>
                <p:cNvSpPr/>
                <p:nvPr/>
              </p:nvSpPr>
              <p:spPr>
                <a:xfrm>
                  <a:off x="1735157" y="2496736"/>
                  <a:ext cx="8792" cy="16950"/>
                </a:xfrm>
                <a:custGeom>
                  <a:avLst/>
                  <a:gdLst/>
                  <a:ahLst/>
                  <a:cxnLst/>
                  <a:rect l="l" t="t" r="r" b="b"/>
                  <a:pathLst>
                    <a:path w="624" h="1203" extrusionOk="0">
                      <a:moveTo>
                        <a:pt x="174" y="0"/>
                      </a:moveTo>
                      <a:cubicBezTo>
                        <a:pt x="171" y="0"/>
                        <a:pt x="168" y="0"/>
                        <a:pt x="166" y="0"/>
                      </a:cubicBezTo>
                      <a:cubicBezTo>
                        <a:pt x="54" y="14"/>
                        <a:pt x="1" y="318"/>
                        <a:pt x="106" y="670"/>
                      </a:cubicBezTo>
                      <a:cubicBezTo>
                        <a:pt x="202" y="988"/>
                        <a:pt x="387" y="1202"/>
                        <a:pt x="493" y="1202"/>
                      </a:cubicBezTo>
                      <a:cubicBezTo>
                        <a:pt x="504" y="1202"/>
                        <a:pt x="515" y="1200"/>
                        <a:pt x="524" y="1195"/>
                      </a:cubicBezTo>
                      <a:cubicBezTo>
                        <a:pt x="624" y="1146"/>
                        <a:pt x="584" y="868"/>
                        <a:pt x="492" y="554"/>
                      </a:cubicBezTo>
                      <a:cubicBezTo>
                        <a:pt x="401" y="248"/>
                        <a:pt x="283" y="0"/>
                        <a:pt x="17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5"/>
                <p:cNvSpPr/>
                <p:nvPr/>
              </p:nvSpPr>
              <p:spPr>
                <a:xfrm>
                  <a:off x="1921300" y="2579768"/>
                  <a:ext cx="6594" cy="6383"/>
                </a:xfrm>
                <a:custGeom>
                  <a:avLst/>
                  <a:gdLst/>
                  <a:ahLst/>
                  <a:cxnLst/>
                  <a:rect l="l" t="t" r="r" b="b"/>
                  <a:pathLst>
                    <a:path w="468" h="453" extrusionOk="0">
                      <a:moveTo>
                        <a:pt x="215" y="0"/>
                      </a:moveTo>
                      <a:cubicBezTo>
                        <a:pt x="192" y="0"/>
                        <a:pt x="170" y="4"/>
                        <a:pt x="148" y="13"/>
                      </a:cubicBezTo>
                      <a:cubicBezTo>
                        <a:pt x="46" y="54"/>
                        <a:pt x="1" y="183"/>
                        <a:pt x="49" y="302"/>
                      </a:cubicBezTo>
                      <a:cubicBezTo>
                        <a:pt x="85" y="395"/>
                        <a:pt x="169" y="453"/>
                        <a:pt x="253" y="453"/>
                      </a:cubicBezTo>
                      <a:cubicBezTo>
                        <a:pt x="276" y="453"/>
                        <a:pt x="298" y="449"/>
                        <a:pt x="320" y="440"/>
                      </a:cubicBezTo>
                      <a:cubicBezTo>
                        <a:pt x="424" y="400"/>
                        <a:pt x="468" y="270"/>
                        <a:pt x="421" y="153"/>
                      </a:cubicBezTo>
                      <a:cubicBezTo>
                        <a:pt x="383" y="59"/>
                        <a:pt x="300" y="0"/>
                        <a:pt x="21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5"/>
                <p:cNvSpPr/>
                <p:nvPr/>
              </p:nvSpPr>
              <p:spPr>
                <a:xfrm>
                  <a:off x="1917200" y="2695447"/>
                  <a:ext cx="6777" cy="8736"/>
                </a:xfrm>
                <a:custGeom>
                  <a:avLst/>
                  <a:gdLst/>
                  <a:ahLst/>
                  <a:cxnLst/>
                  <a:rect l="l" t="t" r="r" b="b"/>
                  <a:pathLst>
                    <a:path w="481" h="620" extrusionOk="0">
                      <a:moveTo>
                        <a:pt x="166" y="0"/>
                      </a:moveTo>
                      <a:cubicBezTo>
                        <a:pt x="140" y="0"/>
                        <a:pt x="116" y="8"/>
                        <a:pt x="97" y="22"/>
                      </a:cubicBezTo>
                      <a:cubicBezTo>
                        <a:pt x="7" y="89"/>
                        <a:pt x="0" y="232"/>
                        <a:pt x="38" y="364"/>
                      </a:cubicBezTo>
                      <a:cubicBezTo>
                        <a:pt x="76" y="496"/>
                        <a:pt x="160" y="613"/>
                        <a:pt x="273" y="620"/>
                      </a:cubicBezTo>
                      <a:cubicBezTo>
                        <a:pt x="276" y="620"/>
                        <a:pt x="278" y="620"/>
                        <a:pt x="280" y="620"/>
                      </a:cubicBezTo>
                      <a:cubicBezTo>
                        <a:pt x="387" y="620"/>
                        <a:pt x="481" y="451"/>
                        <a:pt x="422" y="251"/>
                      </a:cubicBezTo>
                      <a:cubicBezTo>
                        <a:pt x="375" y="90"/>
                        <a:pt x="257" y="0"/>
                        <a:pt x="16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5"/>
                <p:cNvSpPr/>
                <p:nvPr/>
              </p:nvSpPr>
              <p:spPr>
                <a:xfrm>
                  <a:off x="1865335" y="2720837"/>
                  <a:ext cx="7580" cy="8919"/>
                </a:xfrm>
                <a:custGeom>
                  <a:avLst/>
                  <a:gdLst/>
                  <a:ahLst/>
                  <a:cxnLst/>
                  <a:rect l="l" t="t" r="r" b="b"/>
                  <a:pathLst>
                    <a:path w="538" h="633" extrusionOk="0">
                      <a:moveTo>
                        <a:pt x="162" y="1"/>
                      </a:moveTo>
                      <a:cubicBezTo>
                        <a:pt x="139" y="1"/>
                        <a:pt x="117" y="6"/>
                        <a:pt x="97" y="18"/>
                      </a:cubicBezTo>
                      <a:cubicBezTo>
                        <a:pt x="1" y="72"/>
                        <a:pt x="0" y="250"/>
                        <a:pt x="95" y="417"/>
                      </a:cubicBezTo>
                      <a:cubicBezTo>
                        <a:pt x="170" y="549"/>
                        <a:pt x="285" y="632"/>
                        <a:pt x="377" y="632"/>
                      </a:cubicBezTo>
                      <a:cubicBezTo>
                        <a:pt x="400" y="632"/>
                        <a:pt x="421" y="627"/>
                        <a:pt x="441" y="616"/>
                      </a:cubicBezTo>
                      <a:cubicBezTo>
                        <a:pt x="536" y="560"/>
                        <a:pt x="538" y="382"/>
                        <a:pt x="443" y="217"/>
                      </a:cubicBezTo>
                      <a:cubicBezTo>
                        <a:pt x="368" y="84"/>
                        <a:pt x="254" y="1"/>
                        <a:pt x="16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5"/>
                <p:cNvSpPr/>
                <p:nvPr/>
              </p:nvSpPr>
              <p:spPr>
                <a:xfrm>
                  <a:off x="2005812" y="2724670"/>
                  <a:ext cx="6214" cy="14555"/>
                </a:xfrm>
                <a:custGeom>
                  <a:avLst/>
                  <a:gdLst/>
                  <a:ahLst/>
                  <a:cxnLst/>
                  <a:rect l="l" t="t" r="r" b="b"/>
                  <a:pathLst>
                    <a:path w="441" h="1033" extrusionOk="0">
                      <a:moveTo>
                        <a:pt x="223" y="0"/>
                      </a:moveTo>
                      <a:cubicBezTo>
                        <a:pt x="114" y="0"/>
                        <a:pt x="1" y="232"/>
                        <a:pt x="23" y="533"/>
                      </a:cubicBezTo>
                      <a:cubicBezTo>
                        <a:pt x="44" y="823"/>
                        <a:pt x="184" y="1032"/>
                        <a:pt x="286" y="1032"/>
                      </a:cubicBezTo>
                      <a:cubicBezTo>
                        <a:pt x="294" y="1032"/>
                        <a:pt x="301" y="1031"/>
                        <a:pt x="307" y="1029"/>
                      </a:cubicBezTo>
                      <a:cubicBezTo>
                        <a:pt x="415" y="999"/>
                        <a:pt x="440" y="767"/>
                        <a:pt x="423" y="504"/>
                      </a:cubicBezTo>
                      <a:cubicBezTo>
                        <a:pt x="406" y="242"/>
                        <a:pt x="343" y="17"/>
                        <a:pt x="233" y="1"/>
                      </a:cubicBezTo>
                      <a:cubicBezTo>
                        <a:pt x="230" y="1"/>
                        <a:pt x="226" y="0"/>
                        <a:pt x="22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5"/>
                <p:cNvSpPr/>
                <p:nvPr/>
              </p:nvSpPr>
              <p:spPr>
                <a:xfrm>
                  <a:off x="1966515" y="2967130"/>
                  <a:ext cx="9046" cy="20557"/>
                </a:xfrm>
                <a:custGeom>
                  <a:avLst/>
                  <a:gdLst/>
                  <a:ahLst/>
                  <a:cxnLst/>
                  <a:rect l="l" t="t" r="r" b="b"/>
                  <a:pathLst>
                    <a:path w="642" h="1459" extrusionOk="0">
                      <a:moveTo>
                        <a:pt x="184" y="0"/>
                      </a:moveTo>
                      <a:cubicBezTo>
                        <a:pt x="183" y="0"/>
                        <a:pt x="181" y="0"/>
                        <a:pt x="180" y="0"/>
                      </a:cubicBezTo>
                      <a:cubicBezTo>
                        <a:pt x="71" y="6"/>
                        <a:pt x="1" y="365"/>
                        <a:pt x="107" y="789"/>
                      </a:cubicBezTo>
                      <a:cubicBezTo>
                        <a:pt x="205" y="1183"/>
                        <a:pt x="409" y="1458"/>
                        <a:pt x="516" y="1458"/>
                      </a:cubicBezTo>
                      <a:cubicBezTo>
                        <a:pt x="525" y="1458"/>
                        <a:pt x="532" y="1456"/>
                        <a:pt x="539" y="1453"/>
                      </a:cubicBezTo>
                      <a:cubicBezTo>
                        <a:pt x="642" y="1406"/>
                        <a:pt x="590" y="1077"/>
                        <a:pt x="497" y="692"/>
                      </a:cubicBezTo>
                      <a:cubicBezTo>
                        <a:pt x="405" y="313"/>
                        <a:pt x="296" y="0"/>
                        <a:pt x="18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5"/>
                <p:cNvSpPr/>
                <p:nvPr/>
              </p:nvSpPr>
              <p:spPr>
                <a:xfrm>
                  <a:off x="2065526" y="2955055"/>
                  <a:ext cx="6355" cy="8468"/>
                </a:xfrm>
                <a:custGeom>
                  <a:avLst/>
                  <a:gdLst/>
                  <a:ahLst/>
                  <a:cxnLst/>
                  <a:rect l="l" t="t" r="r" b="b"/>
                  <a:pathLst>
                    <a:path w="451" h="601" extrusionOk="0">
                      <a:moveTo>
                        <a:pt x="199" y="0"/>
                      </a:moveTo>
                      <a:cubicBezTo>
                        <a:pt x="192" y="0"/>
                        <a:pt x="185" y="1"/>
                        <a:pt x="178" y="2"/>
                      </a:cubicBezTo>
                      <a:cubicBezTo>
                        <a:pt x="69" y="19"/>
                        <a:pt x="1" y="167"/>
                        <a:pt x="27" y="332"/>
                      </a:cubicBezTo>
                      <a:cubicBezTo>
                        <a:pt x="52" y="486"/>
                        <a:pt x="149" y="601"/>
                        <a:pt x="252" y="601"/>
                      </a:cubicBezTo>
                      <a:cubicBezTo>
                        <a:pt x="259" y="601"/>
                        <a:pt x="266" y="600"/>
                        <a:pt x="273" y="599"/>
                      </a:cubicBezTo>
                      <a:cubicBezTo>
                        <a:pt x="383" y="582"/>
                        <a:pt x="450" y="433"/>
                        <a:pt x="424" y="269"/>
                      </a:cubicBezTo>
                      <a:cubicBezTo>
                        <a:pt x="399" y="115"/>
                        <a:pt x="301" y="0"/>
                        <a:pt x="199"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5"/>
                <p:cNvSpPr/>
                <p:nvPr/>
              </p:nvSpPr>
              <p:spPr>
                <a:xfrm>
                  <a:off x="1916975" y="3061153"/>
                  <a:ext cx="10187" cy="17077"/>
                </a:xfrm>
                <a:custGeom>
                  <a:avLst/>
                  <a:gdLst/>
                  <a:ahLst/>
                  <a:cxnLst/>
                  <a:rect l="l" t="t" r="r" b="b"/>
                  <a:pathLst>
                    <a:path w="723" h="1212" extrusionOk="0">
                      <a:moveTo>
                        <a:pt x="131" y="1"/>
                      </a:moveTo>
                      <a:cubicBezTo>
                        <a:pt x="125" y="1"/>
                        <a:pt x="119" y="2"/>
                        <a:pt x="113" y="3"/>
                      </a:cubicBezTo>
                      <a:cubicBezTo>
                        <a:pt x="6" y="32"/>
                        <a:pt x="0" y="350"/>
                        <a:pt x="149" y="698"/>
                      </a:cubicBezTo>
                      <a:cubicBezTo>
                        <a:pt x="282" y="1006"/>
                        <a:pt x="484" y="1211"/>
                        <a:pt x="592" y="1211"/>
                      </a:cubicBezTo>
                      <a:cubicBezTo>
                        <a:pt x="605" y="1211"/>
                        <a:pt x="617" y="1208"/>
                        <a:pt x="627" y="1202"/>
                      </a:cubicBezTo>
                      <a:cubicBezTo>
                        <a:pt x="723" y="1143"/>
                        <a:pt x="654" y="857"/>
                        <a:pt x="519" y="539"/>
                      </a:cubicBezTo>
                      <a:cubicBezTo>
                        <a:pt x="391" y="239"/>
                        <a:pt x="239" y="1"/>
                        <a:pt x="13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5"/>
                <p:cNvSpPr/>
                <p:nvPr/>
              </p:nvSpPr>
              <p:spPr>
                <a:xfrm>
                  <a:off x="1022457" y="3359156"/>
                  <a:ext cx="12075" cy="18204"/>
                </a:xfrm>
                <a:custGeom>
                  <a:avLst/>
                  <a:gdLst/>
                  <a:ahLst/>
                  <a:cxnLst/>
                  <a:rect l="l" t="t" r="r" b="b"/>
                  <a:pathLst>
                    <a:path w="857" h="1292" extrusionOk="0">
                      <a:moveTo>
                        <a:pt x="153" y="0"/>
                      </a:moveTo>
                      <a:cubicBezTo>
                        <a:pt x="150" y="0"/>
                        <a:pt x="147" y="1"/>
                        <a:pt x="144" y="1"/>
                      </a:cubicBezTo>
                      <a:cubicBezTo>
                        <a:pt x="36" y="14"/>
                        <a:pt x="0" y="382"/>
                        <a:pt x="193" y="770"/>
                      </a:cubicBezTo>
                      <a:cubicBezTo>
                        <a:pt x="359" y="1102"/>
                        <a:pt x="610" y="1291"/>
                        <a:pt x="728" y="1291"/>
                      </a:cubicBezTo>
                      <a:cubicBezTo>
                        <a:pt x="748" y="1291"/>
                        <a:pt x="765" y="1286"/>
                        <a:pt x="776" y="1274"/>
                      </a:cubicBezTo>
                      <a:cubicBezTo>
                        <a:pt x="857" y="1196"/>
                        <a:pt x="713" y="919"/>
                        <a:pt x="554" y="592"/>
                      </a:cubicBezTo>
                      <a:cubicBezTo>
                        <a:pt x="394" y="276"/>
                        <a:pt x="263" y="0"/>
                        <a:pt x="15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5"/>
                <p:cNvSpPr/>
                <p:nvPr/>
              </p:nvSpPr>
              <p:spPr>
                <a:xfrm>
                  <a:off x="1133838" y="3436398"/>
                  <a:ext cx="11836" cy="18049"/>
                </a:xfrm>
                <a:custGeom>
                  <a:avLst/>
                  <a:gdLst/>
                  <a:ahLst/>
                  <a:cxnLst/>
                  <a:rect l="l" t="t" r="r" b="b"/>
                  <a:pathLst>
                    <a:path w="840" h="1281" extrusionOk="0">
                      <a:moveTo>
                        <a:pt x="126" y="1"/>
                      </a:moveTo>
                      <a:cubicBezTo>
                        <a:pt x="120" y="1"/>
                        <a:pt x="114" y="1"/>
                        <a:pt x="108" y="3"/>
                      </a:cubicBezTo>
                      <a:cubicBezTo>
                        <a:pt x="0" y="35"/>
                        <a:pt x="10" y="383"/>
                        <a:pt x="200" y="753"/>
                      </a:cubicBezTo>
                      <a:cubicBezTo>
                        <a:pt x="365" y="1077"/>
                        <a:pt x="598" y="1281"/>
                        <a:pt x="711" y="1281"/>
                      </a:cubicBezTo>
                      <a:cubicBezTo>
                        <a:pt x="727" y="1281"/>
                        <a:pt x="740" y="1277"/>
                        <a:pt x="751" y="1268"/>
                      </a:cubicBezTo>
                      <a:cubicBezTo>
                        <a:pt x="840" y="1199"/>
                        <a:pt x="725" y="904"/>
                        <a:pt x="556" y="571"/>
                      </a:cubicBezTo>
                      <a:cubicBezTo>
                        <a:pt x="398" y="256"/>
                        <a:pt x="234" y="1"/>
                        <a:pt x="12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5"/>
                <p:cNvSpPr/>
                <p:nvPr/>
              </p:nvSpPr>
              <p:spPr>
                <a:xfrm>
                  <a:off x="1054991" y="3807571"/>
                  <a:ext cx="13202" cy="16175"/>
                </a:xfrm>
                <a:custGeom>
                  <a:avLst/>
                  <a:gdLst/>
                  <a:ahLst/>
                  <a:cxnLst/>
                  <a:rect l="l" t="t" r="r" b="b"/>
                  <a:pathLst>
                    <a:path w="937" h="1148" extrusionOk="0">
                      <a:moveTo>
                        <a:pt x="132" y="0"/>
                      </a:moveTo>
                      <a:cubicBezTo>
                        <a:pt x="117" y="0"/>
                        <a:pt x="104" y="4"/>
                        <a:pt x="93" y="11"/>
                      </a:cubicBezTo>
                      <a:cubicBezTo>
                        <a:pt x="1" y="74"/>
                        <a:pt x="94" y="374"/>
                        <a:pt x="301" y="686"/>
                      </a:cubicBezTo>
                      <a:cubicBezTo>
                        <a:pt x="484" y="959"/>
                        <a:pt x="692" y="1148"/>
                        <a:pt x="804" y="1148"/>
                      </a:cubicBezTo>
                      <a:cubicBezTo>
                        <a:pt x="819" y="1148"/>
                        <a:pt x="833" y="1144"/>
                        <a:pt x="844" y="1137"/>
                      </a:cubicBezTo>
                      <a:cubicBezTo>
                        <a:pt x="936" y="1075"/>
                        <a:pt x="843" y="773"/>
                        <a:pt x="635" y="462"/>
                      </a:cubicBezTo>
                      <a:cubicBezTo>
                        <a:pt x="453" y="189"/>
                        <a:pt x="242" y="0"/>
                        <a:pt x="132"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5"/>
                <p:cNvSpPr/>
                <p:nvPr/>
              </p:nvSpPr>
              <p:spPr>
                <a:xfrm>
                  <a:off x="1064572" y="3901621"/>
                  <a:ext cx="14245" cy="12808"/>
                </a:xfrm>
                <a:custGeom>
                  <a:avLst/>
                  <a:gdLst/>
                  <a:ahLst/>
                  <a:cxnLst/>
                  <a:rect l="l" t="t" r="r" b="b"/>
                  <a:pathLst>
                    <a:path w="1011" h="909" extrusionOk="0">
                      <a:moveTo>
                        <a:pt x="144" y="1"/>
                      </a:moveTo>
                      <a:cubicBezTo>
                        <a:pt x="124" y="1"/>
                        <a:pt x="106" y="6"/>
                        <a:pt x="92" y="16"/>
                      </a:cubicBezTo>
                      <a:cubicBezTo>
                        <a:pt x="1" y="82"/>
                        <a:pt x="98" y="366"/>
                        <a:pt x="346" y="615"/>
                      </a:cubicBezTo>
                      <a:cubicBezTo>
                        <a:pt x="535" y="805"/>
                        <a:pt x="744" y="909"/>
                        <a:pt x="862" y="909"/>
                      </a:cubicBezTo>
                      <a:cubicBezTo>
                        <a:pt x="900" y="909"/>
                        <a:pt x="928" y="898"/>
                        <a:pt x="944" y="877"/>
                      </a:cubicBezTo>
                      <a:cubicBezTo>
                        <a:pt x="1010" y="786"/>
                        <a:pt x="856" y="561"/>
                        <a:pt x="633" y="334"/>
                      </a:cubicBezTo>
                      <a:cubicBezTo>
                        <a:pt x="444" y="142"/>
                        <a:pt x="253" y="1"/>
                        <a:pt x="144"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5"/>
                <p:cNvSpPr/>
                <p:nvPr/>
              </p:nvSpPr>
              <p:spPr>
                <a:xfrm>
                  <a:off x="1240387" y="3635320"/>
                  <a:ext cx="18557" cy="29025"/>
                </a:xfrm>
                <a:custGeom>
                  <a:avLst/>
                  <a:gdLst/>
                  <a:ahLst/>
                  <a:cxnLst/>
                  <a:rect l="l" t="t" r="r" b="b"/>
                  <a:pathLst>
                    <a:path w="1317" h="2060" extrusionOk="0">
                      <a:moveTo>
                        <a:pt x="120" y="0"/>
                      </a:moveTo>
                      <a:cubicBezTo>
                        <a:pt x="114" y="0"/>
                        <a:pt x="109" y="1"/>
                        <a:pt x="104" y="3"/>
                      </a:cubicBezTo>
                      <a:cubicBezTo>
                        <a:pt x="0" y="46"/>
                        <a:pt x="124" y="572"/>
                        <a:pt x="441" y="1150"/>
                      </a:cubicBezTo>
                      <a:cubicBezTo>
                        <a:pt x="735" y="1686"/>
                        <a:pt x="1082" y="2060"/>
                        <a:pt x="1201" y="2060"/>
                      </a:cubicBezTo>
                      <a:cubicBezTo>
                        <a:pt x="1210" y="2060"/>
                        <a:pt x="1218" y="2058"/>
                        <a:pt x="1224" y="2053"/>
                      </a:cubicBezTo>
                      <a:cubicBezTo>
                        <a:pt x="1316" y="1989"/>
                        <a:pt x="1097" y="1514"/>
                        <a:pt x="793" y="957"/>
                      </a:cubicBezTo>
                      <a:cubicBezTo>
                        <a:pt x="504" y="425"/>
                        <a:pt x="234" y="0"/>
                        <a:pt x="12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5"/>
                <p:cNvSpPr/>
                <p:nvPr/>
              </p:nvSpPr>
              <p:spPr>
                <a:xfrm>
                  <a:off x="1350585" y="3808642"/>
                  <a:ext cx="13076" cy="11582"/>
                </a:xfrm>
                <a:custGeom>
                  <a:avLst/>
                  <a:gdLst/>
                  <a:ahLst/>
                  <a:cxnLst/>
                  <a:rect l="l" t="t" r="r" b="b"/>
                  <a:pathLst>
                    <a:path w="928" h="822" extrusionOk="0">
                      <a:moveTo>
                        <a:pt x="151" y="0"/>
                      </a:moveTo>
                      <a:cubicBezTo>
                        <a:pt x="120" y="0"/>
                        <a:pt x="95" y="8"/>
                        <a:pt x="78" y="25"/>
                      </a:cubicBezTo>
                      <a:cubicBezTo>
                        <a:pt x="1" y="104"/>
                        <a:pt x="108" y="341"/>
                        <a:pt x="321" y="554"/>
                      </a:cubicBezTo>
                      <a:cubicBezTo>
                        <a:pt x="487" y="719"/>
                        <a:pt x="667" y="821"/>
                        <a:pt x="776" y="821"/>
                      </a:cubicBezTo>
                      <a:cubicBezTo>
                        <a:pt x="807" y="821"/>
                        <a:pt x="832" y="813"/>
                        <a:pt x="849" y="796"/>
                      </a:cubicBezTo>
                      <a:cubicBezTo>
                        <a:pt x="928" y="719"/>
                        <a:pt x="819" y="482"/>
                        <a:pt x="606" y="269"/>
                      </a:cubicBezTo>
                      <a:cubicBezTo>
                        <a:pt x="440" y="103"/>
                        <a:pt x="259" y="0"/>
                        <a:pt x="15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5"/>
                <p:cNvSpPr/>
                <p:nvPr/>
              </p:nvSpPr>
              <p:spPr>
                <a:xfrm>
                  <a:off x="1215997" y="3999744"/>
                  <a:ext cx="14315" cy="7341"/>
                </a:xfrm>
                <a:custGeom>
                  <a:avLst/>
                  <a:gdLst/>
                  <a:ahLst/>
                  <a:cxnLst/>
                  <a:rect l="l" t="t" r="r" b="b"/>
                  <a:pathLst>
                    <a:path w="1016" h="521" extrusionOk="0">
                      <a:moveTo>
                        <a:pt x="235" y="1"/>
                      </a:moveTo>
                      <a:cubicBezTo>
                        <a:pt x="134" y="1"/>
                        <a:pt x="61" y="27"/>
                        <a:pt x="40" y="80"/>
                      </a:cubicBezTo>
                      <a:cubicBezTo>
                        <a:pt x="0" y="184"/>
                        <a:pt x="177" y="349"/>
                        <a:pt x="436" y="448"/>
                      </a:cubicBezTo>
                      <a:cubicBezTo>
                        <a:pt x="562" y="496"/>
                        <a:pt x="684" y="521"/>
                        <a:pt x="781" y="521"/>
                      </a:cubicBezTo>
                      <a:cubicBezTo>
                        <a:pt x="882" y="521"/>
                        <a:pt x="955" y="494"/>
                        <a:pt x="976" y="441"/>
                      </a:cubicBezTo>
                      <a:cubicBezTo>
                        <a:pt x="1016" y="337"/>
                        <a:pt x="839" y="172"/>
                        <a:pt x="579" y="74"/>
                      </a:cubicBezTo>
                      <a:cubicBezTo>
                        <a:pt x="453" y="25"/>
                        <a:pt x="331" y="1"/>
                        <a:pt x="23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5"/>
                <p:cNvSpPr/>
                <p:nvPr/>
              </p:nvSpPr>
              <p:spPr>
                <a:xfrm>
                  <a:off x="1240753" y="3842556"/>
                  <a:ext cx="21163" cy="16471"/>
                </a:xfrm>
                <a:custGeom>
                  <a:avLst/>
                  <a:gdLst/>
                  <a:ahLst/>
                  <a:cxnLst/>
                  <a:rect l="l" t="t" r="r" b="b"/>
                  <a:pathLst>
                    <a:path w="1502" h="1169" extrusionOk="0">
                      <a:moveTo>
                        <a:pt x="128" y="0"/>
                      </a:moveTo>
                      <a:cubicBezTo>
                        <a:pt x="112" y="0"/>
                        <a:pt x="99" y="4"/>
                        <a:pt x="89" y="12"/>
                      </a:cubicBezTo>
                      <a:cubicBezTo>
                        <a:pt x="1" y="76"/>
                        <a:pt x="186" y="468"/>
                        <a:pt x="586" y="797"/>
                      </a:cubicBezTo>
                      <a:cubicBezTo>
                        <a:pt x="892" y="1047"/>
                        <a:pt x="1208" y="1168"/>
                        <a:pt x="1361" y="1168"/>
                      </a:cubicBezTo>
                      <a:cubicBezTo>
                        <a:pt x="1409" y="1168"/>
                        <a:pt x="1441" y="1157"/>
                        <a:pt x="1452" y="1133"/>
                      </a:cubicBezTo>
                      <a:cubicBezTo>
                        <a:pt x="1502" y="1032"/>
                        <a:pt x="1200" y="783"/>
                        <a:pt x="842" y="487"/>
                      </a:cubicBezTo>
                      <a:cubicBezTo>
                        <a:pt x="522" y="225"/>
                        <a:pt x="249" y="0"/>
                        <a:pt x="12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5"/>
                <p:cNvSpPr/>
                <p:nvPr/>
              </p:nvSpPr>
              <p:spPr>
                <a:xfrm>
                  <a:off x="1392573" y="3740164"/>
                  <a:ext cx="12470" cy="14640"/>
                </a:xfrm>
                <a:custGeom>
                  <a:avLst/>
                  <a:gdLst/>
                  <a:ahLst/>
                  <a:cxnLst/>
                  <a:rect l="l" t="t" r="r" b="b"/>
                  <a:pathLst>
                    <a:path w="885" h="1039" extrusionOk="0">
                      <a:moveTo>
                        <a:pt x="136" y="0"/>
                      </a:moveTo>
                      <a:cubicBezTo>
                        <a:pt x="113" y="0"/>
                        <a:pt x="94" y="6"/>
                        <a:pt x="81" y="19"/>
                      </a:cubicBezTo>
                      <a:cubicBezTo>
                        <a:pt x="1" y="93"/>
                        <a:pt x="111" y="352"/>
                        <a:pt x="297" y="619"/>
                      </a:cubicBezTo>
                      <a:cubicBezTo>
                        <a:pt x="462" y="857"/>
                        <a:pt x="642" y="1038"/>
                        <a:pt x="749" y="1038"/>
                      </a:cubicBezTo>
                      <a:cubicBezTo>
                        <a:pt x="763" y="1038"/>
                        <a:pt x="775" y="1036"/>
                        <a:pt x="786" y="1030"/>
                      </a:cubicBezTo>
                      <a:cubicBezTo>
                        <a:pt x="884" y="981"/>
                        <a:pt x="831" y="681"/>
                        <a:pt x="627" y="390"/>
                      </a:cubicBezTo>
                      <a:cubicBezTo>
                        <a:pt x="457" y="147"/>
                        <a:pt x="248" y="0"/>
                        <a:pt x="13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5"/>
                <p:cNvSpPr/>
                <p:nvPr/>
              </p:nvSpPr>
              <p:spPr>
                <a:xfrm>
                  <a:off x="1137854" y="3670306"/>
                  <a:ext cx="14837" cy="24291"/>
                </a:xfrm>
                <a:custGeom>
                  <a:avLst/>
                  <a:gdLst/>
                  <a:ahLst/>
                  <a:cxnLst/>
                  <a:rect l="l" t="t" r="r" b="b"/>
                  <a:pathLst>
                    <a:path w="1053" h="1724" extrusionOk="0">
                      <a:moveTo>
                        <a:pt x="120" y="1"/>
                      </a:moveTo>
                      <a:cubicBezTo>
                        <a:pt x="112" y="1"/>
                        <a:pt x="105" y="2"/>
                        <a:pt x="99" y="5"/>
                      </a:cubicBezTo>
                      <a:cubicBezTo>
                        <a:pt x="0" y="54"/>
                        <a:pt x="111" y="479"/>
                        <a:pt x="346" y="951"/>
                      </a:cubicBezTo>
                      <a:cubicBezTo>
                        <a:pt x="568" y="1394"/>
                        <a:pt x="820" y="1723"/>
                        <a:pt x="932" y="1723"/>
                      </a:cubicBezTo>
                      <a:cubicBezTo>
                        <a:pt x="939" y="1723"/>
                        <a:pt x="946" y="1722"/>
                        <a:pt x="953" y="1719"/>
                      </a:cubicBezTo>
                      <a:cubicBezTo>
                        <a:pt x="1052" y="1668"/>
                        <a:pt x="942" y="1245"/>
                        <a:pt x="707" y="772"/>
                      </a:cubicBezTo>
                      <a:cubicBezTo>
                        <a:pt x="485" y="330"/>
                        <a:pt x="233" y="1"/>
                        <a:pt x="120"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5"/>
                <p:cNvSpPr/>
                <p:nvPr/>
              </p:nvSpPr>
              <p:spPr>
                <a:xfrm>
                  <a:off x="1415948" y="3922066"/>
                  <a:ext cx="18514" cy="9313"/>
                </a:xfrm>
                <a:custGeom>
                  <a:avLst/>
                  <a:gdLst/>
                  <a:ahLst/>
                  <a:cxnLst/>
                  <a:rect l="l" t="t" r="r" b="b"/>
                  <a:pathLst>
                    <a:path w="1314" h="661" extrusionOk="0">
                      <a:moveTo>
                        <a:pt x="195" y="1"/>
                      </a:moveTo>
                      <a:cubicBezTo>
                        <a:pt x="117" y="1"/>
                        <a:pt x="64" y="19"/>
                        <a:pt x="47" y="56"/>
                      </a:cubicBezTo>
                      <a:cubicBezTo>
                        <a:pt x="1" y="157"/>
                        <a:pt x="238" y="362"/>
                        <a:pt x="575" y="514"/>
                      </a:cubicBezTo>
                      <a:cubicBezTo>
                        <a:pt x="787" y="609"/>
                        <a:pt x="988" y="661"/>
                        <a:pt x="1120" y="661"/>
                      </a:cubicBezTo>
                      <a:cubicBezTo>
                        <a:pt x="1198" y="661"/>
                        <a:pt x="1252" y="643"/>
                        <a:pt x="1269" y="604"/>
                      </a:cubicBezTo>
                      <a:cubicBezTo>
                        <a:pt x="1314" y="503"/>
                        <a:pt x="1077" y="298"/>
                        <a:pt x="739" y="147"/>
                      </a:cubicBezTo>
                      <a:cubicBezTo>
                        <a:pt x="527" y="52"/>
                        <a:pt x="326" y="1"/>
                        <a:pt x="19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5"/>
                <p:cNvSpPr/>
                <p:nvPr/>
              </p:nvSpPr>
              <p:spPr>
                <a:xfrm>
                  <a:off x="1513198" y="3851827"/>
                  <a:ext cx="7496" cy="6073"/>
                </a:xfrm>
                <a:custGeom>
                  <a:avLst/>
                  <a:gdLst/>
                  <a:ahLst/>
                  <a:cxnLst/>
                  <a:rect l="l" t="t" r="r" b="b"/>
                  <a:pathLst>
                    <a:path w="532" h="431" extrusionOk="0">
                      <a:moveTo>
                        <a:pt x="239" y="1"/>
                      </a:moveTo>
                      <a:cubicBezTo>
                        <a:pt x="190" y="1"/>
                        <a:pt x="140" y="13"/>
                        <a:pt x="95" y="42"/>
                      </a:cubicBezTo>
                      <a:cubicBezTo>
                        <a:pt x="1" y="100"/>
                        <a:pt x="15" y="285"/>
                        <a:pt x="180" y="384"/>
                      </a:cubicBezTo>
                      <a:cubicBezTo>
                        <a:pt x="234" y="416"/>
                        <a:pt x="289" y="430"/>
                        <a:pt x="338" y="430"/>
                      </a:cubicBezTo>
                      <a:cubicBezTo>
                        <a:pt x="439" y="430"/>
                        <a:pt x="518" y="371"/>
                        <a:pt x="522" y="297"/>
                      </a:cubicBezTo>
                      <a:cubicBezTo>
                        <a:pt x="532" y="187"/>
                        <a:pt x="465" y="88"/>
                        <a:pt x="387" y="39"/>
                      </a:cubicBezTo>
                      <a:cubicBezTo>
                        <a:pt x="344" y="15"/>
                        <a:pt x="292" y="1"/>
                        <a:pt x="239"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5"/>
                <p:cNvSpPr/>
                <p:nvPr/>
              </p:nvSpPr>
              <p:spPr>
                <a:xfrm>
                  <a:off x="1580534" y="3952543"/>
                  <a:ext cx="32139" cy="10342"/>
                </a:xfrm>
                <a:custGeom>
                  <a:avLst/>
                  <a:gdLst/>
                  <a:ahLst/>
                  <a:cxnLst/>
                  <a:rect l="l" t="t" r="r" b="b"/>
                  <a:pathLst>
                    <a:path w="2281" h="734" extrusionOk="0">
                      <a:moveTo>
                        <a:pt x="225" y="0"/>
                      </a:moveTo>
                      <a:cubicBezTo>
                        <a:pt x="112" y="0"/>
                        <a:pt x="42" y="18"/>
                        <a:pt x="31" y="55"/>
                      </a:cubicBezTo>
                      <a:cubicBezTo>
                        <a:pt x="1" y="163"/>
                        <a:pt x="473" y="388"/>
                        <a:pt x="1086" y="561"/>
                      </a:cubicBezTo>
                      <a:cubicBezTo>
                        <a:pt x="1485" y="672"/>
                        <a:pt x="1846" y="734"/>
                        <a:pt x="2057" y="734"/>
                      </a:cubicBezTo>
                      <a:cubicBezTo>
                        <a:pt x="2170" y="734"/>
                        <a:pt x="2240" y="716"/>
                        <a:pt x="2250" y="679"/>
                      </a:cubicBezTo>
                      <a:cubicBezTo>
                        <a:pt x="2281" y="571"/>
                        <a:pt x="1807" y="347"/>
                        <a:pt x="1195" y="174"/>
                      </a:cubicBezTo>
                      <a:cubicBezTo>
                        <a:pt x="796" y="62"/>
                        <a:pt x="436" y="0"/>
                        <a:pt x="2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5"/>
                <p:cNvSpPr/>
                <p:nvPr/>
              </p:nvSpPr>
              <p:spPr>
                <a:xfrm>
                  <a:off x="1585536" y="4008832"/>
                  <a:ext cx="22192" cy="5777"/>
                </a:xfrm>
                <a:custGeom>
                  <a:avLst/>
                  <a:gdLst/>
                  <a:ahLst/>
                  <a:cxnLst/>
                  <a:rect l="l" t="t" r="r" b="b"/>
                  <a:pathLst>
                    <a:path w="1575" h="410" extrusionOk="0">
                      <a:moveTo>
                        <a:pt x="1005" y="1"/>
                      </a:moveTo>
                      <a:cubicBezTo>
                        <a:pt x="932" y="1"/>
                        <a:pt x="855" y="3"/>
                        <a:pt x="775" y="6"/>
                      </a:cubicBezTo>
                      <a:cubicBezTo>
                        <a:pt x="363" y="23"/>
                        <a:pt x="21" y="83"/>
                        <a:pt x="10" y="195"/>
                      </a:cubicBezTo>
                      <a:cubicBezTo>
                        <a:pt x="0" y="298"/>
                        <a:pt x="298" y="409"/>
                        <a:pt x="692" y="409"/>
                      </a:cubicBezTo>
                      <a:cubicBezTo>
                        <a:pt x="725" y="409"/>
                        <a:pt x="759" y="408"/>
                        <a:pt x="794" y="407"/>
                      </a:cubicBezTo>
                      <a:cubicBezTo>
                        <a:pt x="1237" y="385"/>
                        <a:pt x="1575" y="231"/>
                        <a:pt x="1553" y="123"/>
                      </a:cubicBezTo>
                      <a:cubicBezTo>
                        <a:pt x="1536" y="34"/>
                        <a:pt x="1308" y="1"/>
                        <a:pt x="100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5"/>
                <p:cNvSpPr/>
                <p:nvPr/>
              </p:nvSpPr>
              <p:spPr>
                <a:xfrm>
                  <a:off x="1711838" y="3925659"/>
                  <a:ext cx="11892" cy="6481"/>
                </a:xfrm>
                <a:custGeom>
                  <a:avLst/>
                  <a:gdLst/>
                  <a:ahLst/>
                  <a:cxnLst/>
                  <a:rect l="l" t="t" r="r" b="b"/>
                  <a:pathLst>
                    <a:path w="844" h="460" extrusionOk="0">
                      <a:moveTo>
                        <a:pt x="262" y="1"/>
                      </a:moveTo>
                      <a:cubicBezTo>
                        <a:pt x="147" y="1"/>
                        <a:pt x="59" y="37"/>
                        <a:pt x="37" y="103"/>
                      </a:cubicBezTo>
                      <a:cubicBezTo>
                        <a:pt x="1" y="208"/>
                        <a:pt x="146" y="351"/>
                        <a:pt x="359" y="421"/>
                      </a:cubicBezTo>
                      <a:cubicBezTo>
                        <a:pt x="438" y="447"/>
                        <a:pt x="516" y="459"/>
                        <a:pt x="583" y="459"/>
                      </a:cubicBezTo>
                      <a:cubicBezTo>
                        <a:pt x="699" y="459"/>
                        <a:pt x="787" y="424"/>
                        <a:pt x="808" y="357"/>
                      </a:cubicBezTo>
                      <a:cubicBezTo>
                        <a:pt x="843" y="251"/>
                        <a:pt x="698" y="110"/>
                        <a:pt x="485" y="39"/>
                      </a:cubicBezTo>
                      <a:cubicBezTo>
                        <a:pt x="406" y="13"/>
                        <a:pt x="329" y="1"/>
                        <a:pt x="26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5"/>
                <p:cNvSpPr/>
                <p:nvPr/>
              </p:nvSpPr>
              <p:spPr>
                <a:xfrm>
                  <a:off x="1576490" y="3692780"/>
                  <a:ext cx="18458" cy="10849"/>
                </a:xfrm>
                <a:custGeom>
                  <a:avLst/>
                  <a:gdLst/>
                  <a:ahLst/>
                  <a:cxnLst/>
                  <a:rect l="l" t="t" r="r" b="b"/>
                  <a:pathLst>
                    <a:path w="1310" h="770" extrusionOk="0">
                      <a:moveTo>
                        <a:pt x="166" y="1"/>
                      </a:moveTo>
                      <a:cubicBezTo>
                        <a:pt x="111" y="1"/>
                        <a:pt x="72" y="14"/>
                        <a:pt x="56" y="43"/>
                      </a:cubicBezTo>
                      <a:cubicBezTo>
                        <a:pt x="0" y="138"/>
                        <a:pt x="225" y="370"/>
                        <a:pt x="555" y="559"/>
                      </a:cubicBezTo>
                      <a:cubicBezTo>
                        <a:pt x="788" y="693"/>
                        <a:pt x="1013" y="770"/>
                        <a:pt x="1144" y="770"/>
                      </a:cubicBezTo>
                      <a:cubicBezTo>
                        <a:pt x="1199" y="770"/>
                        <a:pt x="1238" y="756"/>
                        <a:pt x="1255" y="728"/>
                      </a:cubicBezTo>
                      <a:cubicBezTo>
                        <a:pt x="1309" y="631"/>
                        <a:pt x="1086" y="399"/>
                        <a:pt x="755" y="210"/>
                      </a:cubicBezTo>
                      <a:cubicBezTo>
                        <a:pt x="521" y="77"/>
                        <a:pt x="297" y="1"/>
                        <a:pt x="16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5"/>
                <p:cNvSpPr/>
                <p:nvPr/>
              </p:nvSpPr>
              <p:spPr>
                <a:xfrm>
                  <a:off x="1666243" y="3570112"/>
                  <a:ext cx="10906" cy="12582"/>
                </a:xfrm>
                <a:custGeom>
                  <a:avLst/>
                  <a:gdLst/>
                  <a:ahLst/>
                  <a:cxnLst/>
                  <a:rect l="l" t="t" r="r" b="b"/>
                  <a:pathLst>
                    <a:path w="774" h="893" extrusionOk="0">
                      <a:moveTo>
                        <a:pt x="134" y="0"/>
                      </a:moveTo>
                      <a:cubicBezTo>
                        <a:pt x="124" y="0"/>
                        <a:pt x="114" y="2"/>
                        <a:pt x="104" y="5"/>
                      </a:cubicBezTo>
                      <a:cubicBezTo>
                        <a:pt x="0" y="40"/>
                        <a:pt x="1" y="319"/>
                        <a:pt x="188" y="584"/>
                      </a:cubicBezTo>
                      <a:cubicBezTo>
                        <a:pt x="329" y="787"/>
                        <a:pt x="514" y="893"/>
                        <a:pt x="625" y="893"/>
                      </a:cubicBezTo>
                      <a:cubicBezTo>
                        <a:pt x="659" y="893"/>
                        <a:pt x="686" y="883"/>
                        <a:pt x="703" y="862"/>
                      </a:cubicBezTo>
                      <a:cubicBezTo>
                        <a:pt x="773" y="776"/>
                        <a:pt x="665" y="569"/>
                        <a:pt x="516" y="355"/>
                      </a:cubicBezTo>
                      <a:cubicBezTo>
                        <a:pt x="380" y="161"/>
                        <a:pt x="239" y="0"/>
                        <a:pt x="134"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5"/>
                <p:cNvSpPr/>
                <p:nvPr/>
              </p:nvSpPr>
              <p:spPr>
                <a:xfrm>
                  <a:off x="1493782" y="3592966"/>
                  <a:ext cx="10046" cy="12371"/>
                </a:xfrm>
                <a:custGeom>
                  <a:avLst/>
                  <a:gdLst/>
                  <a:ahLst/>
                  <a:cxnLst/>
                  <a:rect l="l" t="t" r="r" b="b"/>
                  <a:pathLst>
                    <a:path w="713" h="878" extrusionOk="0">
                      <a:moveTo>
                        <a:pt x="143" y="0"/>
                      </a:moveTo>
                      <a:cubicBezTo>
                        <a:pt x="125" y="0"/>
                        <a:pt x="109" y="5"/>
                        <a:pt x="95" y="13"/>
                      </a:cubicBezTo>
                      <a:cubicBezTo>
                        <a:pt x="1" y="72"/>
                        <a:pt x="40" y="310"/>
                        <a:pt x="184" y="544"/>
                      </a:cubicBezTo>
                      <a:cubicBezTo>
                        <a:pt x="307" y="744"/>
                        <a:pt x="466" y="878"/>
                        <a:pt x="569" y="878"/>
                      </a:cubicBezTo>
                      <a:cubicBezTo>
                        <a:pt x="587" y="878"/>
                        <a:pt x="604" y="873"/>
                        <a:pt x="618" y="864"/>
                      </a:cubicBezTo>
                      <a:cubicBezTo>
                        <a:pt x="712" y="806"/>
                        <a:pt x="671" y="569"/>
                        <a:pt x="527" y="334"/>
                      </a:cubicBezTo>
                      <a:cubicBezTo>
                        <a:pt x="405" y="134"/>
                        <a:pt x="246" y="0"/>
                        <a:pt x="14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5"/>
                <p:cNvSpPr/>
                <p:nvPr/>
              </p:nvSpPr>
              <p:spPr>
                <a:xfrm>
                  <a:off x="1694057" y="3673828"/>
                  <a:ext cx="15908" cy="23150"/>
                </a:xfrm>
                <a:custGeom>
                  <a:avLst/>
                  <a:gdLst/>
                  <a:ahLst/>
                  <a:cxnLst/>
                  <a:rect l="l" t="t" r="r" b="b"/>
                  <a:pathLst>
                    <a:path w="1129" h="1643" extrusionOk="0">
                      <a:moveTo>
                        <a:pt x="121" y="1"/>
                      </a:moveTo>
                      <a:cubicBezTo>
                        <a:pt x="112" y="1"/>
                        <a:pt x="103" y="3"/>
                        <a:pt x="96" y="7"/>
                      </a:cubicBezTo>
                      <a:cubicBezTo>
                        <a:pt x="0" y="63"/>
                        <a:pt x="132" y="472"/>
                        <a:pt x="390" y="922"/>
                      </a:cubicBezTo>
                      <a:cubicBezTo>
                        <a:pt x="630" y="1337"/>
                        <a:pt x="893" y="1643"/>
                        <a:pt x="1008" y="1643"/>
                      </a:cubicBezTo>
                      <a:cubicBezTo>
                        <a:pt x="1017" y="1643"/>
                        <a:pt x="1025" y="1641"/>
                        <a:pt x="1033" y="1636"/>
                      </a:cubicBezTo>
                      <a:cubicBezTo>
                        <a:pt x="1129" y="1582"/>
                        <a:pt x="997" y="1171"/>
                        <a:pt x="739" y="722"/>
                      </a:cubicBezTo>
                      <a:cubicBezTo>
                        <a:pt x="500" y="306"/>
                        <a:pt x="236" y="1"/>
                        <a:pt x="12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5"/>
                <p:cNvSpPr/>
                <p:nvPr/>
              </p:nvSpPr>
              <p:spPr>
                <a:xfrm>
                  <a:off x="1685279" y="3366342"/>
                  <a:ext cx="7031" cy="22939"/>
                </a:xfrm>
                <a:custGeom>
                  <a:avLst/>
                  <a:gdLst/>
                  <a:ahLst/>
                  <a:cxnLst/>
                  <a:rect l="l" t="t" r="r" b="b"/>
                  <a:pathLst>
                    <a:path w="499" h="1628" extrusionOk="0">
                      <a:moveTo>
                        <a:pt x="203" y="1"/>
                      </a:moveTo>
                      <a:cubicBezTo>
                        <a:pt x="90" y="1"/>
                        <a:pt x="1" y="377"/>
                        <a:pt x="53" y="840"/>
                      </a:cubicBezTo>
                      <a:cubicBezTo>
                        <a:pt x="103" y="1287"/>
                        <a:pt x="263" y="1628"/>
                        <a:pt x="371" y="1628"/>
                      </a:cubicBezTo>
                      <a:cubicBezTo>
                        <a:pt x="375" y="1628"/>
                        <a:pt x="379" y="1627"/>
                        <a:pt x="383" y="1626"/>
                      </a:cubicBezTo>
                      <a:cubicBezTo>
                        <a:pt x="492" y="1601"/>
                        <a:pt x="498" y="1234"/>
                        <a:pt x="452" y="796"/>
                      </a:cubicBezTo>
                      <a:cubicBezTo>
                        <a:pt x="405" y="359"/>
                        <a:pt x="315" y="2"/>
                        <a:pt x="203"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5"/>
                <p:cNvSpPr/>
                <p:nvPr/>
              </p:nvSpPr>
              <p:spPr>
                <a:xfrm>
                  <a:off x="1602049" y="3442344"/>
                  <a:ext cx="8355" cy="18049"/>
                </a:xfrm>
                <a:custGeom>
                  <a:avLst/>
                  <a:gdLst/>
                  <a:ahLst/>
                  <a:cxnLst/>
                  <a:rect l="l" t="t" r="r" b="b"/>
                  <a:pathLst>
                    <a:path w="593" h="1281" extrusionOk="0">
                      <a:moveTo>
                        <a:pt x="128" y="0"/>
                      </a:moveTo>
                      <a:cubicBezTo>
                        <a:pt x="122" y="0"/>
                        <a:pt x="116" y="1"/>
                        <a:pt x="110" y="3"/>
                      </a:cubicBezTo>
                      <a:cubicBezTo>
                        <a:pt x="4" y="35"/>
                        <a:pt x="1" y="345"/>
                        <a:pt x="105" y="697"/>
                      </a:cubicBezTo>
                      <a:cubicBezTo>
                        <a:pt x="203" y="1031"/>
                        <a:pt x="359" y="1281"/>
                        <a:pt x="466" y="1281"/>
                      </a:cubicBezTo>
                      <a:cubicBezTo>
                        <a:pt x="472" y="1281"/>
                        <a:pt x="478" y="1280"/>
                        <a:pt x="484" y="1279"/>
                      </a:cubicBezTo>
                      <a:cubicBezTo>
                        <a:pt x="590" y="1247"/>
                        <a:pt x="593" y="937"/>
                        <a:pt x="490" y="584"/>
                      </a:cubicBezTo>
                      <a:cubicBezTo>
                        <a:pt x="392" y="250"/>
                        <a:pt x="234" y="0"/>
                        <a:pt x="12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5"/>
                <p:cNvSpPr/>
                <p:nvPr/>
              </p:nvSpPr>
              <p:spPr>
                <a:xfrm>
                  <a:off x="1830645" y="3249409"/>
                  <a:ext cx="7538" cy="15739"/>
                </a:xfrm>
                <a:custGeom>
                  <a:avLst/>
                  <a:gdLst/>
                  <a:ahLst/>
                  <a:cxnLst/>
                  <a:rect l="l" t="t" r="r" b="b"/>
                  <a:pathLst>
                    <a:path w="535" h="1117" extrusionOk="0">
                      <a:moveTo>
                        <a:pt x="156" y="0"/>
                      </a:moveTo>
                      <a:cubicBezTo>
                        <a:pt x="150" y="0"/>
                        <a:pt x="145" y="1"/>
                        <a:pt x="139" y="2"/>
                      </a:cubicBezTo>
                      <a:cubicBezTo>
                        <a:pt x="32" y="26"/>
                        <a:pt x="1" y="296"/>
                        <a:pt x="71" y="603"/>
                      </a:cubicBezTo>
                      <a:cubicBezTo>
                        <a:pt x="138" y="895"/>
                        <a:pt x="274" y="1116"/>
                        <a:pt x="379" y="1116"/>
                      </a:cubicBezTo>
                      <a:cubicBezTo>
                        <a:pt x="385" y="1116"/>
                        <a:pt x="391" y="1115"/>
                        <a:pt x="396" y="1114"/>
                      </a:cubicBezTo>
                      <a:cubicBezTo>
                        <a:pt x="505" y="1090"/>
                        <a:pt x="534" y="820"/>
                        <a:pt x="463" y="513"/>
                      </a:cubicBezTo>
                      <a:cubicBezTo>
                        <a:pt x="394" y="221"/>
                        <a:pt x="261" y="0"/>
                        <a:pt x="15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5"/>
                <p:cNvSpPr/>
                <p:nvPr/>
              </p:nvSpPr>
              <p:spPr>
                <a:xfrm>
                  <a:off x="1874324" y="3385674"/>
                  <a:ext cx="10652" cy="20585"/>
                </a:xfrm>
                <a:custGeom>
                  <a:avLst/>
                  <a:gdLst/>
                  <a:ahLst/>
                  <a:cxnLst/>
                  <a:rect l="l" t="t" r="r" b="b"/>
                  <a:pathLst>
                    <a:path w="756" h="1461" extrusionOk="0">
                      <a:moveTo>
                        <a:pt x="141" y="1"/>
                      </a:moveTo>
                      <a:cubicBezTo>
                        <a:pt x="137" y="1"/>
                        <a:pt x="133" y="1"/>
                        <a:pt x="130" y="2"/>
                      </a:cubicBezTo>
                      <a:cubicBezTo>
                        <a:pt x="19" y="23"/>
                        <a:pt x="1" y="395"/>
                        <a:pt x="154" y="814"/>
                      </a:cubicBezTo>
                      <a:cubicBezTo>
                        <a:pt x="294" y="1200"/>
                        <a:pt x="520" y="1461"/>
                        <a:pt x="631" y="1461"/>
                      </a:cubicBezTo>
                      <a:cubicBezTo>
                        <a:pt x="641" y="1461"/>
                        <a:pt x="650" y="1459"/>
                        <a:pt x="658" y="1454"/>
                      </a:cubicBezTo>
                      <a:cubicBezTo>
                        <a:pt x="755" y="1399"/>
                        <a:pt x="670" y="1063"/>
                        <a:pt x="532" y="677"/>
                      </a:cubicBezTo>
                      <a:cubicBezTo>
                        <a:pt x="396" y="304"/>
                        <a:pt x="250" y="1"/>
                        <a:pt x="14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5"/>
                <p:cNvSpPr/>
                <p:nvPr/>
              </p:nvSpPr>
              <p:spPr>
                <a:xfrm>
                  <a:off x="1605882" y="3287861"/>
                  <a:ext cx="9849" cy="12526"/>
                </a:xfrm>
                <a:custGeom>
                  <a:avLst/>
                  <a:gdLst/>
                  <a:ahLst/>
                  <a:cxnLst/>
                  <a:rect l="l" t="t" r="r" b="b"/>
                  <a:pathLst>
                    <a:path w="699" h="889" extrusionOk="0">
                      <a:moveTo>
                        <a:pt x="141" y="1"/>
                      </a:moveTo>
                      <a:cubicBezTo>
                        <a:pt x="131" y="1"/>
                        <a:pt x="120" y="2"/>
                        <a:pt x="111" y="6"/>
                      </a:cubicBezTo>
                      <a:cubicBezTo>
                        <a:pt x="6" y="42"/>
                        <a:pt x="0" y="301"/>
                        <a:pt x="153" y="559"/>
                      </a:cubicBezTo>
                      <a:cubicBezTo>
                        <a:pt x="276" y="768"/>
                        <a:pt x="448" y="889"/>
                        <a:pt x="554" y="889"/>
                      </a:cubicBezTo>
                      <a:cubicBezTo>
                        <a:pt x="579" y="889"/>
                        <a:pt x="600" y="882"/>
                        <a:pt x="616" y="868"/>
                      </a:cubicBezTo>
                      <a:cubicBezTo>
                        <a:pt x="699" y="793"/>
                        <a:pt x="627" y="578"/>
                        <a:pt x="499" y="357"/>
                      </a:cubicBezTo>
                      <a:cubicBezTo>
                        <a:pt x="383" y="156"/>
                        <a:pt x="245" y="1"/>
                        <a:pt x="14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5"/>
                <p:cNvSpPr/>
                <p:nvPr/>
              </p:nvSpPr>
              <p:spPr>
                <a:xfrm>
                  <a:off x="2027173" y="3104607"/>
                  <a:ext cx="6890" cy="13343"/>
                </a:xfrm>
                <a:custGeom>
                  <a:avLst/>
                  <a:gdLst/>
                  <a:ahLst/>
                  <a:cxnLst/>
                  <a:rect l="l" t="t" r="r" b="b"/>
                  <a:pathLst>
                    <a:path w="489" h="947" extrusionOk="0">
                      <a:moveTo>
                        <a:pt x="176" y="0"/>
                      </a:moveTo>
                      <a:cubicBezTo>
                        <a:pt x="171" y="0"/>
                        <a:pt x="167" y="1"/>
                        <a:pt x="162" y="2"/>
                      </a:cubicBezTo>
                      <a:cubicBezTo>
                        <a:pt x="53" y="22"/>
                        <a:pt x="1" y="248"/>
                        <a:pt x="47" y="509"/>
                      </a:cubicBezTo>
                      <a:cubicBezTo>
                        <a:pt x="91" y="757"/>
                        <a:pt x="208" y="946"/>
                        <a:pt x="313" y="946"/>
                      </a:cubicBezTo>
                      <a:cubicBezTo>
                        <a:pt x="318" y="946"/>
                        <a:pt x="323" y="946"/>
                        <a:pt x="328" y="945"/>
                      </a:cubicBezTo>
                      <a:cubicBezTo>
                        <a:pt x="437" y="925"/>
                        <a:pt x="489" y="699"/>
                        <a:pt x="442" y="438"/>
                      </a:cubicBezTo>
                      <a:cubicBezTo>
                        <a:pt x="398" y="190"/>
                        <a:pt x="282" y="0"/>
                        <a:pt x="17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5"/>
                <p:cNvSpPr/>
                <p:nvPr/>
              </p:nvSpPr>
              <p:spPr>
                <a:xfrm>
                  <a:off x="2107063" y="3094969"/>
                  <a:ext cx="7496" cy="26588"/>
                </a:xfrm>
                <a:custGeom>
                  <a:avLst/>
                  <a:gdLst/>
                  <a:ahLst/>
                  <a:cxnLst/>
                  <a:rect l="l" t="t" r="r" b="b"/>
                  <a:pathLst>
                    <a:path w="532" h="1887" extrusionOk="0">
                      <a:moveTo>
                        <a:pt x="153" y="0"/>
                      </a:moveTo>
                      <a:cubicBezTo>
                        <a:pt x="151" y="0"/>
                        <a:pt x="149" y="0"/>
                        <a:pt x="147" y="1"/>
                      </a:cubicBezTo>
                      <a:cubicBezTo>
                        <a:pt x="37" y="14"/>
                        <a:pt x="1" y="448"/>
                        <a:pt x="67" y="968"/>
                      </a:cubicBezTo>
                      <a:cubicBezTo>
                        <a:pt x="131" y="1480"/>
                        <a:pt x="270" y="1886"/>
                        <a:pt x="380" y="1886"/>
                      </a:cubicBezTo>
                      <a:cubicBezTo>
                        <a:pt x="382" y="1886"/>
                        <a:pt x="383" y="1886"/>
                        <a:pt x="385" y="1886"/>
                      </a:cubicBezTo>
                      <a:cubicBezTo>
                        <a:pt x="496" y="1872"/>
                        <a:pt x="532" y="1439"/>
                        <a:pt x="465" y="917"/>
                      </a:cubicBezTo>
                      <a:cubicBezTo>
                        <a:pt x="401" y="406"/>
                        <a:pt x="263" y="0"/>
                        <a:pt x="153"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5"/>
                <p:cNvSpPr/>
                <p:nvPr/>
              </p:nvSpPr>
              <p:spPr>
                <a:xfrm>
                  <a:off x="1798266" y="4048369"/>
                  <a:ext cx="15795" cy="15203"/>
                </a:xfrm>
                <a:custGeom>
                  <a:avLst/>
                  <a:gdLst/>
                  <a:ahLst/>
                  <a:cxnLst/>
                  <a:rect l="l" t="t" r="r" b="b"/>
                  <a:pathLst>
                    <a:path w="1121" h="1079" extrusionOk="0">
                      <a:moveTo>
                        <a:pt x="985" y="1"/>
                      </a:moveTo>
                      <a:cubicBezTo>
                        <a:pt x="868" y="1"/>
                        <a:pt x="634" y="161"/>
                        <a:pt x="412" y="404"/>
                      </a:cubicBezTo>
                      <a:cubicBezTo>
                        <a:pt x="148" y="691"/>
                        <a:pt x="0" y="986"/>
                        <a:pt x="83" y="1061"/>
                      </a:cubicBezTo>
                      <a:cubicBezTo>
                        <a:pt x="95" y="1073"/>
                        <a:pt x="113" y="1078"/>
                        <a:pt x="135" y="1078"/>
                      </a:cubicBezTo>
                      <a:cubicBezTo>
                        <a:pt x="252" y="1078"/>
                        <a:pt x="486" y="918"/>
                        <a:pt x="708" y="675"/>
                      </a:cubicBezTo>
                      <a:cubicBezTo>
                        <a:pt x="973" y="386"/>
                        <a:pt x="1120" y="92"/>
                        <a:pt x="1038" y="18"/>
                      </a:cubicBezTo>
                      <a:cubicBezTo>
                        <a:pt x="1025" y="6"/>
                        <a:pt x="1007" y="1"/>
                        <a:pt x="985"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6" name="Google Shape;1816;p45"/>
              <p:cNvSpPr/>
              <p:nvPr/>
            </p:nvSpPr>
            <p:spPr>
              <a:xfrm>
                <a:off x="2410407" y="2749158"/>
                <a:ext cx="5664" cy="25827"/>
              </a:xfrm>
              <a:custGeom>
                <a:avLst/>
                <a:gdLst/>
                <a:ahLst/>
                <a:cxnLst/>
                <a:rect l="l" t="t" r="r" b="b"/>
                <a:pathLst>
                  <a:path w="402" h="1833" extrusionOk="0">
                    <a:moveTo>
                      <a:pt x="201" y="0"/>
                    </a:moveTo>
                    <a:cubicBezTo>
                      <a:pt x="91" y="0"/>
                      <a:pt x="0" y="410"/>
                      <a:pt x="0" y="916"/>
                    </a:cubicBezTo>
                    <a:cubicBezTo>
                      <a:pt x="0" y="1421"/>
                      <a:pt x="91" y="1832"/>
                      <a:pt x="201" y="1832"/>
                    </a:cubicBezTo>
                    <a:cubicBezTo>
                      <a:pt x="312" y="1832"/>
                      <a:pt x="402" y="1421"/>
                      <a:pt x="402" y="916"/>
                    </a:cubicBezTo>
                    <a:cubicBezTo>
                      <a:pt x="402" y="410"/>
                      <a:pt x="312" y="0"/>
                      <a:pt x="20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5"/>
              <p:cNvSpPr/>
              <p:nvPr/>
            </p:nvSpPr>
            <p:spPr>
              <a:xfrm>
                <a:off x="2517350" y="2791555"/>
                <a:ext cx="5664" cy="25827"/>
              </a:xfrm>
              <a:custGeom>
                <a:avLst/>
                <a:gdLst/>
                <a:ahLst/>
                <a:cxnLst/>
                <a:rect l="l" t="t" r="r" b="b"/>
                <a:pathLst>
                  <a:path w="402" h="1833" extrusionOk="0">
                    <a:moveTo>
                      <a:pt x="201" y="1"/>
                    </a:moveTo>
                    <a:cubicBezTo>
                      <a:pt x="89" y="1"/>
                      <a:pt x="0" y="411"/>
                      <a:pt x="0" y="916"/>
                    </a:cubicBezTo>
                    <a:cubicBezTo>
                      <a:pt x="0" y="1423"/>
                      <a:pt x="89" y="1833"/>
                      <a:pt x="201" y="1833"/>
                    </a:cubicBezTo>
                    <a:cubicBezTo>
                      <a:pt x="311" y="1833"/>
                      <a:pt x="402" y="1423"/>
                      <a:pt x="402" y="916"/>
                    </a:cubicBezTo>
                    <a:cubicBezTo>
                      <a:pt x="402" y="411"/>
                      <a:pt x="311" y="1"/>
                      <a:pt x="20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5"/>
              <p:cNvSpPr/>
              <p:nvPr/>
            </p:nvSpPr>
            <p:spPr>
              <a:xfrm>
                <a:off x="2448534" y="2822905"/>
                <a:ext cx="6679" cy="29519"/>
              </a:xfrm>
              <a:custGeom>
                <a:avLst/>
                <a:gdLst/>
                <a:ahLst/>
                <a:cxnLst/>
                <a:rect l="l" t="t" r="r" b="b"/>
                <a:pathLst>
                  <a:path w="474" h="2095" extrusionOk="0">
                    <a:moveTo>
                      <a:pt x="246" y="0"/>
                    </a:moveTo>
                    <a:cubicBezTo>
                      <a:pt x="246" y="0"/>
                      <a:pt x="245" y="0"/>
                      <a:pt x="244" y="0"/>
                    </a:cubicBezTo>
                    <a:cubicBezTo>
                      <a:pt x="132" y="8"/>
                      <a:pt x="73" y="473"/>
                      <a:pt x="37" y="1038"/>
                    </a:cubicBezTo>
                    <a:cubicBezTo>
                      <a:pt x="0" y="1602"/>
                      <a:pt x="2" y="2073"/>
                      <a:pt x="113" y="2094"/>
                    </a:cubicBezTo>
                    <a:cubicBezTo>
                      <a:pt x="116" y="2095"/>
                      <a:pt x="118" y="2095"/>
                      <a:pt x="121" y="2095"/>
                    </a:cubicBezTo>
                    <a:cubicBezTo>
                      <a:pt x="228" y="2095"/>
                      <a:pt x="403" y="1645"/>
                      <a:pt x="438" y="1063"/>
                    </a:cubicBezTo>
                    <a:cubicBezTo>
                      <a:pt x="474" y="472"/>
                      <a:pt x="355" y="0"/>
                      <a:pt x="24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5"/>
              <p:cNvSpPr/>
              <p:nvPr/>
            </p:nvSpPr>
            <p:spPr>
              <a:xfrm>
                <a:off x="2361740" y="2861624"/>
                <a:ext cx="8877" cy="35028"/>
              </a:xfrm>
              <a:custGeom>
                <a:avLst/>
                <a:gdLst/>
                <a:ahLst/>
                <a:cxnLst/>
                <a:rect l="l" t="t" r="r" b="b"/>
                <a:pathLst>
                  <a:path w="630" h="2486" extrusionOk="0">
                    <a:moveTo>
                      <a:pt x="516" y="0"/>
                    </a:moveTo>
                    <a:cubicBezTo>
                      <a:pt x="406" y="0"/>
                      <a:pt x="229" y="534"/>
                      <a:pt x="118" y="1210"/>
                    </a:cubicBezTo>
                    <a:cubicBezTo>
                      <a:pt x="5" y="1895"/>
                      <a:pt x="1" y="2466"/>
                      <a:pt x="110" y="2485"/>
                    </a:cubicBezTo>
                    <a:cubicBezTo>
                      <a:pt x="111" y="2485"/>
                      <a:pt x="113" y="2485"/>
                      <a:pt x="115" y="2485"/>
                    </a:cubicBezTo>
                    <a:cubicBezTo>
                      <a:pt x="226" y="2485"/>
                      <a:pt x="401" y="1951"/>
                      <a:pt x="514" y="1275"/>
                    </a:cubicBezTo>
                    <a:cubicBezTo>
                      <a:pt x="627" y="590"/>
                      <a:pt x="630" y="19"/>
                      <a:pt x="521" y="1"/>
                    </a:cubicBezTo>
                    <a:cubicBezTo>
                      <a:pt x="519" y="1"/>
                      <a:pt x="517" y="0"/>
                      <a:pt x="51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5"/>
              <p:cNvSpPr/>
              <p:nvPr/>
            </p:nvSpPr>
            <p:spPr>
              <a:xfrm>
                <a:off x="2479109" y="2918802"/>
                <a:ext cx="6777" cy="25813"/>
              </a:xfrm>
              <a:custGeom>
                <a:avLst/>
                <a:gdLst/>
                <a:ahLst/>
                <a:cxnLst/>
                <a:rect l="l" t="t" r="r" b="b"/>
                <a:pathLst>
                  <a:path w="481" h="1832" extrusionOk="0">
                    <a:moveTo>
                      <a:pt x="310" y="0"/>
                    </a:moveTo>
                    <a:cubicBezTo>
                      <a:pt x="201" y="0"/>
                      <a:pt x="81" y="400"/>
                      <a:pt x="40" y="900"/>
                    </a:cubicBezTo>
                    <a:cubicBezTo>
                      <a:pt x="0" y="1405"/>
                      <a:pt x="57" y="1822"/>
                      <a:pt x="168" y="1831"/>
                    </a:cubicBezTo>
                    <a:cubicBezTo>
                      <a:pt x="169" y="1831"/>
                      <a:pt x="170" y="1831"/>
                      <a:pt x="171" y="1831"/>
                    </a:cubicBezTo>
                    <a:cubicBezTo>
                      <a:pt x="281" y="1831"/>
                      <a:pt x="401" y="1432"/>
                      <a:pt x="440" y="932"/>
                    </a:cubicBezTo>
                    <a:cubicBezTo>
                      <a:pt x="480" y="426"/>
                      <a:pt x="424" y="9"/>
                      <a:pt x="314" y="1"/>
                    </a:cubicBezTo>
                    <a:cubicBezTo>
                      <a:pt x="313" y="0"/>
                      <a:pt x="312" y="0"/>
                      <a:pt x="31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2534314" y="2950124"/>
                <a:ext cx="6763" cy="11061"/>
              </a:xfrm>
              <a:custGeom>
                <a:avLst/>
                <a:gdLst/>
                <a:ahLst/>
                <a:cxnLst/>
                <a:rect l="l" t="t" r="r" b="b"/>
                <a:pathLst>
                  <a:path w="480" h="785" extrusionOk="0">
                    <a:moveTo>
                      <a:pt x="297" y="0"/>
                    </a:moveTo>
                    <a:cubicBezTo>
                      <a:pt x="193" y="0"/>
                      <a:pt x="83" y="151"/>
                      <a:pt x="43" y="353"/>
                    </a:cubicBezTo>
                    <a:cubicBezTo>
                      <a:pt x="0" y="569"/>
                      <a:pt x="53" y="762"/>
                      <a:pt x="162" y="783"/>
                    </a:cubicBezTo>
                    <a:cubicBezTo>
                      <a:pt x="169" y="784"/>
                      <a:pt x="176" y="785"/>
                      <a:pt x="182" y="785"/>
                    </a:cubicBezTo>
                    <a:cubicBezTo>
                      <a:pt x="286" y="785"/>
                      <a:pt x="396" y="634"/>
                      <a:pt x="436" y="432"/>
                    </a:cubicBezTo>
                    <a:cubicBezTo>
                      <a:pt x="479" y="216"/>
                      <a:pt x="426" y="25"/>
                      <a:pt x="317" y="2"/>
                    </a:cubicBezTo>
                    <a:cubicBezTo>
                      <a:pt x="310" y="1"/>
                      <a:pt x="303" y="0"/>
                      <a:pt x="297"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a:off x="2264815" y="3104987"/>
                <a:ext cx="13540" cy="16993"/>
              </a:xfrm>
              <a:custGeom>
                <a:avLst/>
                <a:gdLst/>
                <a:ahLst/>
                <a:cxnLst/>
                <a:rect l="l" t="t" r="r" b="b"/>
                <a:pathLst>
                  <a:path w="961" h="1206" extrusionOk="0">
                    <a:moveTo>
                      <a:pt x="830" y="1"/>
                    </a:moveTo>
                    <a:cubicBezTo>
                      <a:pt x="719" y="1"/>
                      <a:pt x="502" y="203"/>
                      <a:pt x="313" y="494"/>
                    </a:cubicBezTo>
                    <a:cubicBezTo>
                      <a:pt x="99" y="821"/>
                      <a:pt x="0" y="1135"/>
                      <a:pt x="93" y="1196"/>
                    </a:cubicBezTo>
                    <a:cubicBezTo>
                      <a:pt x="104" y="1203"/>
                      <a:pt x="116" y="1206"/>
                      <a:pt x="130" y="1206"/>
                    </a:cubicBezTo>
                    <a:cubicBezTo>
                      <a:pt x="242" y="1206"/>
                      <a:pt x="459" y="1004"/>
                      <a:pt x="648" y="713"/>
                    </a:cubicBezTo>
                    <a:cubicBezTo>
                      <a:pt x="862" y="386"/>
                      <a:pt x="961" y="72"/>
                      <a:pt x="868" y="11"/>
                    </a:cubicBezTo>
                    <a:cubicBezTo>
                      <a:pt x="857" y="4"/>
                      <a:pt x="845" y="1"/>
                      <a:pt x="830"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5"/>
              <p:cNvSpPr/>
              <p:nvPr/>
            </p:nvSpPr>
            <p:spPr>
              <a:xfrm>
                <a:off x="2369334" y="3006878"/>
                <a:ext cx="15274" cy="20698"/>
              </a:xfrm>
              <a:custGeom>
                <a:avLst/>
                <a:gdLst/>
                <a:ahLst/>
                <a:cxnLst/>
                <a:rect l="l" t="t" r="r" b="b"/>
                <a:pathLst>
                  <a:path w="1084" h="1469" extrusionOk="0">
                    <a:moveTo>
                      <a:pt x="960" y="0"/>
                    </a:moveTo>
                    <a:cubicBezTo>
                      <a:pt x="846" y="0"/>
                      <a:pt x="596" y="263"/>
                      <a:pt x="372" y="629"/>
                    </a:cubicBezTo>
                    <a:cubicBezTo>
                      <a:pt x="124" y="1031"/>
                      <a:pt x="0" y="1402"/>
                      <a:pt x="95" y="1460"/>
                    </a:cubicBezTo>
                    <a:cubicBezTo>
                      <a:pt x="103" y="1466"/>
                      <a:pt x="113" y="1468"/>
                      <a:pt x="124" y="1468"/>
                    </a:cubicBezTo>
                    <a:cubicBezTo>
                      <a:pt x="239" y="1468"/>
                      <a:pt x="488" y="1205"/>
                      <a:pt x="713" y="839"/>
                    </a:cubicBezTo>
                    <a:cubicBezTo>
                      <a:pt x="960" y="439"/>
                      <a:pt x="1083" y="66"/>
                      <a:pt x="989" y="8"/>
                    </a:cubicBezTo>
                    <a:cubicBezTo>
                      <a:pt x="980" y="3"/>
                      <a:pt x="971" y="0"/>
                      <a:pt x="96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a:off x="2435839" y="3108552"/>
                <a:ext cx="13780" cy="18697"/>
              </a:xfrm>
              <a:custGeom>
                <a:avLst/>
                <a:gdLst/>
                <a:ahLst/>
                <a:cxnLst/>
                <a:rect l="l" t="t" r="r" b="b"/>
                <a:pathLst>
                  <a:path w="978" h="1327" extrusionOk="0">
                    <a:moveTo>
                      <a:pt x="851" y="1"/>
                    </a:moveTo>
                    <a:cubicBezTo>
                      <a:pt x="738" y="1"/>
                      <a:pt x="513" y="234"/>
                      <a:pt x="317" y="560"/>
                    </a:cubicBezTo>
                    <a:cubicBezTo>
                      <a:pt x="99" y="922"/>
                      <a:pt x="1" y="1261"/>
                      <a:pt x="96" y="1318"/>
                    </a:cubicBezTo>
                    <a:cubicBezTo>
                      <a:pt x="106" y="1324"/>
                      <a:pt x="116" y="1326"/>
                      <a:pt x="128" y="1326"/>
                    </a:cubicBezTo>
                    <a:cubicBezTo>
                      <a:pt x="241" y="1326"/>
                      <a:pt x="466" y="1093"/>
                      <a:pt x="662" y="767"/>
                    </a:cubicBezTo>
                    <a:cubicBezTo>
                      <a:pt x="880" y="406"/>
                      <a:pt x="977" y="66"/>
                      <a:pt x="883" y="9"/>
                    </a:cubicBezTo>
                    <a:cubicBezTo>
                      <a:pt x="873" y="4"/>
                      <a:pt x="863" y="1"/>
                      <a:pt x="851"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a:off x="2332855" y="3152513"/>
                <a:ext cx="11427" cy="10074"/>
              </a:xfrm>
              <a:custGeom>
                <a:avLst/>
                <a:gdLst/>
                <a:ahLst/>
                <a:cxnLst/>
                <a:rect l="l" t="t" r="r" b="b"/>
                <a:pathLst>
                  <a:path w="811" h="715" extrusionOk="0">
                    <a:moveTo>
                      <a:pt x="650" y="0"/>
                    </a:moveTo>
                    <a:cubicBezTo>
                      <a:pt x="549" y="0"/>
                      <a:pt x="398" y="81"/>
                      <a:pt x="264" y="215"/>
                    </a:cubicBezTo>
                    <a:cubicBezTo>
                      <a:pt x="83" y="396"/>
                      <a:pt x="0" y="606"/>
                      <a:pt x="79" y="685"/>
                    </a:cubicBezTo>
                    <a:cubicBezTo>
                      <a:pt x="99" y="705"/>
                      <a:pt x="127" y="714"/>
                      <a:pt x="162" y="714"/>
                    </a:cubicBezTo>
                    <a:cubicBezTo>
                      <a:pt x="263" y="714"/>
                      <a:pt x="413" y="633"/>
                      <a:pt x="547" y="498"/>
                    </a:cubicBezTo>
                    <a:cubicBezTo>
                      <a:pt x="728" y="317"/>
                      <a:pt x="811" y="109"/>
                      <a:pt x="733" y="30"/>
                    </a:cubicBezTo>
                    <a:cubicBezTo>
                      <a:pt x="713" y="10"/>
                      <a:pt x="684" y="0"/>
                      <a:pt x="650"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a:off x="2187221" y="3161572"/>
                <a:ext cx="16683" cy="11906"/>
              </a:xfrm>
              <a:custGeom>
                <a:avLst/>
                <a:gdLst/>
                <a:ahLst/>
                <a:cxnLst/>
                <a:rect l="l" t="t" r="r" b="b"/>
                <a:pathLst>
                  <a:path w="1184" h="845" extrusionOk="0">
                    <a:moveTo>
                      <a:pt x="1031" y="0"/>
                    </a:moveTo>
                    <a:cubicBezTo>
                      <a:pt x="909" y="0"/>
                      <a:pt x="692" y="98"/>
                      <a:pt x="473" y="261"/>
                    </a:cubicBezTo>
                    <a:cubicBezTo>
                      <a:pt x="183" y="477"/>
                      <a:pt x="1" y="723"/>
                      <a:pt x="67" y="812"/>
                    </a:cubicBezTo>
                    <a:cubicBezTo>
                      <a:pt x="83" y="834"/>
                      <a:pt x="113" y="844"/>
                      <a:pt x="153" y="844"/>
                    </a:cubicBezTo>
                    <a:cubicBezTo>
                      <a:pt x="275" y="844"/>
                      <a:pt x="493" y="746"/>
                      <a:pt x="712" y="583"/>
                    </a:cubicBezTo>
                    <a:cubicBezTo>
                      <a:pt x="1002" y="368"/>
                      <a:pt x="1183" y="120"/>
                      <a:pt x="1117" y="32"/>
                    </a:cubicBezTo>
                    <a:cubicBezTo>
                      <a:pt x="1101" y="11"/>
                      <a:pt x="1071" y="0"/>
                      <a:pt x="1031"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5"/>
              <p:cNvSpPr/>
              <p:nvPr/>
            </p:nvSpPr>
            <p:spPr>
              <a:xfrm>
                <a:off x="2248104" y="3255975"/>
                <a:ext cx="24249" cy="20726"/>
              </a:xfrm>
              <a:custGeom>
                <a:avLst/>
                <a:gdLst/>
                <a:ahLst/>
                <a:cxnLst/>
                <a:rect l="l" t="t" r="r" b="b"/>
                <a:pathLst>
                  <a:path w="1721" h="1471" extrusionOk="0">
                    <a:moveTo>
                      <a:pt x="1602" y="1"/>
                    </a:moveTo>
                    <a:cubicBezTo>
                      <a:pt x="1466" y="1"/>
                      <a:pt x="1103" y="241"/>
                      <a:pt x="724" y="587"/>
                    </a:cubicBezTo>
                    <a:cubicBezTo>
                      <a:pt x="292" y="985"/>
                      <a:pt x="1" y="1373"/>
                      <a:pt x="77" y="1456"/>
                    </a:cubicBezTo>
                    <a:cubicBezTo>
                      <a:pt x="86" y="1466"/>
                      <a:pt x="101" y="1471"/>
                      <a:pt x="120" y="1471"/>
                    </a:cubicBezTo>
                    <a:cubicBezTo>
                      <a:pt x="256" y="1471"/>
                      <a:pt x="618" y="1232"/>
                      <a:pt x="997" y="884"/>
                    </a:cubicBezTo>
                    <a:cubicBezTo>
                      <a:pt x="1431" y="486"/>
                      <a:pt x="1721" y="97"/>
                      <a:pt x="1646" y="16"/>
                    </a:cubicBezTo>
                    <a:cubicBezTo>
                      <a:pt x="1637" y="6"/>
                      <a:pt x="1622" y="1"/>
                      <a:pt x="1602"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5"/>
              <p:cNvSpPr/>
              <p:nvPr/>
            </p:nvSpPr>
            <p:spPr>
              <a:xfrm>
                <a:off x="2338477" y="3302219"/>
                <a:ext cx="19022" cy="20585"/>
              </a:xfrm>
              <a:custGeom>
                <a:avLst/>
                <a:gdLst/>
                <a:ahLst/>
                <a:cxnLst/>
                <a:rect l="l" t="t" r="r" b="b"/>
                <a:pathLst>
                  <a:path w="1350" h="1461" extrusionOk="0">
                    <a:moveTo>
                      <a:pt x="1228" y="0"/>
                    </a:moveTo>
                    <a:cubicBezTo>
                      <a:pt x="1114" y="0"/>
                      <a:pt x="865" y="298"/>
                      <a:pt x="573" y="651"/>
                    </a:cubicBezTo>
                    <a:cubicBezTo>
                      <a:pt x="261" y="1033"/>
                      <a:pt x="1" y="1352"/>
                      <a:pt x="70" y="1441"/>
                    </a:cubicBezTo>
                    <a:cubicBezTo>
                      <a:pt x="80" y="1454"/>
                      <a:pt x="98" y="1461"/>
                      <a:pt x="122" y="1461"/>
                    </a:cubicBezTo>
                    <a:cubicBezTo>
                      <a:pt x="257" y="1461"/>
                      <a:pt x="592" y="1260"/>
                      <a:pt x="883" y="905"/>
                    </a:cubicBezTo>
                    <a:cubicBezTo>
                      <a:pt x="1227" y="487"/>
                      <a:pt x="1350" y="54"/>
                      <a:pt x="1252" y="6"/>
                    </a:cubicBezTo>
                    <a:cubicBezTo>
                      <a:pt x="1245" y="2"/>
                      <a:pt x="1237" y="0"/>
                      <a:pt x="1228"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2446773" y="3202391"/>
                <a:ext cx="9948" cy="13301"/>
              </a:xfrm>
              <a:custGeom>
                <a:avLst/>
                <a:gdLst/>
                <a:ahLst/>
                <a:cxnLst/>
                <a:rect l="l" t="t" r="r" b="b"/>
                <a:pathLst>
                  <a:path w="706" h="944" extrusionOk="0">
                    <a:moveTo>
                      <a:pt x="566" y="0"/>
                    </a:moveTo>
                    <a:cubicBezTo>
                      <a:pt x="462" y="0"/>
                      <a:pt x="300" y="152"/>
                      <a:pt x="177" y="375"/>
                    </a:cubicBezTo>
                    <a:cubicBezTo>
                      <a:pt x="36" y="630"/>
                      <a:pt x="0" y="880"/>
                      <a:pt x="97" y="934"/>
                    </a:cubicBezTo>
                    <a:cubicBezTo>
                      <a:pt x="110" y="940"/>
                      <a:pt x="124" y="944"/>
                      <a:pt x="139" y="944"/>
                    </a:cubicBezTo>
                    <a:cubicBezTo>
                      <a:pt x="243" y="944"/>
                      <a:pt x="405" y="792"/>
                      <a:pt x="528" y="569"/>
                    </a:cubicBezTo>
                    <a:cubicBezTo>
                      <a:pt x="669" y="315"/>
                      <a:pt x="705" y="65"/>
                      <a:pt x="608" y="10"/>
                    </a:cubicBezTo>
                    <a:cubicBezTo>
                      <a:pt x="596" y="4"/>
                      <a:pt x="582" y="0"/>
                      <a:pt x="566"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5"/>
              <p:cNvSpPr/>
              <p:nvPr/>
            </p:nvSpPr>
            <p:spPr>
              <a:xfrm>
                <a:off x="2507374" y="3051473"/>
                <a:ext cx="10567" cy="20290"/>
              </a:xfrm>
              <a:custGeom>
                <a:avLst/>
                <a:gdLst/>
                <a:ahLst/>
                <a:cxnLst/>
                <a:rect l="l" t="t" r="r" b="b"/>
                <a:pathLst>
                  <a:path w="750" h="1440" extrusionOk="0">
                    <a:moveTo>
                      <a:pt x="625" y="0"/>
                    </a:moveTo>
                    <a:cubicBezTo>
                      <a:pt x="516" y="0"/>
                      <a:pt x="326" y="277"/>
                      <a:pt x="187" y="649"/>
                    </a:cubicBezTo>
                    <a:cubicBezTo>
                      <a:pt x="38" y="1045"/>
                      <a:pt x="0" y="1397"/>
                      <a:pt x="104" y="1437"/>
                    </a:cubicBezTo>
                    <a:cubicBezTo>
                      <a:pt x="110" y="1439"/>
                      <a:pt x="117" y="1440"/>
                      <a:pt x="124" y="1440"/>
                    </a:cubicBezTo>
                    <a:cubicBezTo>
                      <a:pt x="232" y="1440"/>
                      <a:pt x="423" y="1163"/>
                      <a:pt x="563" y="790"/>
                    </a:cubicBezTo>
                    <a:cubicBezTo>
                      <a:pt x="712" y="395"/>
                      <a:pt x="749" y="42"/>
                      <a:pt x="646" y="4"/>
                    </a:cubicBezTo>
                    <a:cubicBezTo>
                      <a:pt x="639" y="1"/>
                      <a:pt x="632" y="0"/>
                      <a:pt x="625" y="0"/>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5"/>
              <p:cNvSpPr/>
              <p:nvPr/>
            </p:nvSpPr>
            <p:spPr>
              <a:xfrm>
                <a:off x="2481829" y="2708537"/>
                <a:ext cx="8369" cy="20360"/>
              </a:xfrm>
              <a:custGeom>
                <a:avLst/>
                <a:gdLst/>
                <a:ahLst/>
                <a:cxnLst/>
                <a:rect l="l" t="t" r="r" b="b"/>
                <a:pathLst>
                  <a:path w="594" h="1445" extrusionOk="0">
                    <a:moveTo>
                      <a:pt x="126" y="1"/>
                    </a:moveTo>
                    <a:cubicBezTo>
                      <a:pt x="117" y="1"/>
                      <a:pt x="110" y="2"/>
                      <a:pt x="102" y="6"/>
                    </a:cubicBezTo>
                    <a:cubicBezTo>
                      <a:pt x="0" y="54"/>
                      <a:pt x="52" y="373"/>
                      <a:pt x="118" y="747"/>
                    </a:cubicBezTo>
                    <a:cubicBezTo>
                      <a:pt x="190" y="1119"/>
                      <a:pt x="257" y="1436"/>
                      <a:pt x="370" y="1444"/>
                    </a:cubicBezTo>
                    <a:cubicBezTo>
                      <a:pt x="371" y="1444"/>
                      <a:pt x="373" y="1444"/>
                      <a:pt x="375" y="1444"/>
                    </a:cubicBezTo>
                    <a:cubicBezTo>
                      <a:pt x="481" y="1444"/>
                      <a:pt x="593" y="1097"/>
                      <a:pt x="514" y="674"/>
                    </a:cubicBezTo>
                    <a:cubicBezTo>
                      <a:pt x="440" y="274"/>
                      <a:pt x="233" y="1"/>
                      <a:pt x="126" y="1"/>
                    </a:cubicBezTo>
                    <a:close/>
                  </a:path>
                </a:pathLst>
              </a:custGeom>
              <a:solidFill>
                <a:srgbClr val="FD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2" name="Google Shape;1832;p45"/>
            <p:cNvSpPr/>
            <p:nvPr/>
          </p:nvSpPr>
          <p:spPr>
            <a:xfrm>
              <a:off x="1356492" y="1856735"/>
              <a:ext cx="289667" cy="266165"/>
            </a:xfrm>
            <a:custGeom>
              <a:avLst/>
              <a:gdLst/>
              <a:ahLst/>
              <a:cxnLst/>
              <a:rect l="l" t="t" r="r" b="b"/>
              <a:pathLst>
                <a:path w="17625" h="16195" extrusionOk="0">
                  <a:moveTo>
                    <a:pt x="7623" y="0"/>
                  </a:moveTo>
                  <a:cubicBezTo>
                    <a:pt x="7575" y="0"/>
                    <a:pt x="7527" y="5"/>
                    <a:pt x="7479" y="15"/>
                  </a:cubicBezTo>
                  <a:cubicBezTo>
                    <a:pt x="7113" y="91"/>
                    <a:pt x="6878" y="451"/>
                    <a:pt x="6760" y="807"/>
                  </a:cubicBezTo>
                  <a:cubicBezTo>
                    <a:pt x="6591" y="1321"/>
                    <a:pt x="6585" y="1875"/>
                    <a:pt x="6602" y="2418"/>
                  </a:cubicBezTo>
                  <a:cubicBezTo>
                    <a:pt x="6665" y="4470"/>
                    <a:pt x="7048" y="6509"/>
                    <a:pt x="7700" y="8456"/>
                  </a:cubicBezTo>
                  <a:lnTo>
                    <a:pt x="7684" y="8468"/>
                  </a:lnTo>
                  <a:cubicBezTo>
                    <a:pt x="7215" y="7415"/>
                    <a:pt x="6400" y="6517"/>
                    <a:pt x="5406" y="5925"/>
                  </a:cubicBezTo>
                  <a:cubicBezTo>
                    <a:pt x="4387" y="5317"/>
                    <a:pt x="3196" y="5020"/>
                    <a:pt x="2007" y="5020"/>
                  </a:cubicBezTo>
                  <a:cubicBezTo>
                    <a:pt x="1814" y="5020"/>
                    <a:pt x="1621" y="5028"/>
                    <a:pt x="1428" y="5044"/>
                  </a:cubicBezTo>
                  <a:cubicBezTo>
                    <a:pt x="893" y="5088"/>
                    <a:pt x="273" y="5259"/>
                    <a:pt x="83" y="5762"/>
                  </a:cubicBezTo>
                  <a:cubicBezTo>
                    <a:pt x="1" y="5976"/>
                    <a:pt x="17" y="6219"/>
                    <a:pt x="78" y="6439"/>
                  </a:cubicBezTo>
                  <a:cubicBezTo>
                    <a:pt x="285" y="7198"/>
                    <a:pt x="969" y="7733"/>
                    <a:pt x="1677" y="8076"/>
                  </a:cubicBezTo>
                  <a:cubicBezTo>
                    <a:pt x="3101" y="8768"/>
                    <a:pt x="4704" y="8898"/>
                    <a:pt x="6304" y="8898"/>
                  </a:cubicBezTo>
                  <a:cubicBezTo>
                    <a:pt x="6602" y="8898"/>
                    <a:pt x="6900" y="8894"/>
                    <a:pt x="7197" y="8887"/>
                  </a:cubicBezTo>
                  <a:lnTo>
                    <a:pt x="7197" y="8887"/>
                  </a:lnTo>
                  <a:cubicBezTo>
                    <a:pt x="7172" y="8910"/>
                    <a:pt x="7145" y="8931"/>
                    <a:pt x="7120" y="8954"/>
                  </a:cubicBezTo>
                  <a:cubicBezTo>
                    <a:pt x="4982" y="9296"/>
                    <a:pt x="2949" y="10279"/>
                    <a:pt x="1367" y="11758"/>
                  </a:cubicBezTo>
                  <a:cubicBezTo>
                    <a:pt x="1020" y="12084"/>
                    <a:pt x="687" y="12442"/>
                    <a:pt x="497" y="12880"/>
                  </a:cubicBezTo>
                  <a:cubicBezTo>
                    <a:pt x="308" y="13318"/>
                    <a:pt x="284" y="13850"/>
                    <a:pt x="538" y="14253"/>
                  </a:cubicBezTo>
                  <a:cubicBezTo>
                    <a:pt x="792" y="14658"/>
                    <a:pt x="1273" y="14846"/>
                    <a:pt x="1760" y="14846"/>
                  </a:cubicBezTo>
                  <a:cubicBezTo>
                    <a:pt x="1964" y="14846"/>
                    <a:pt x="2169" y="14813"/>
                    <a:pt x="2358" y="14749"/>
                  </a:cubicBezTo>
                  <a:cubicBezTo>
                    <a:pt x="3001" y="14532"/>
                    <a:pt x="3512" y="14047"/>
                    <a:pt x="3999" y="13574"/>
                  </a:cubicBezTo>
                  <a:cubicBezTo>
                    <a:pt x="5221" y="12392"/>
                    <a:pt x="6448" y="11197"/>
                    <a:pt x="7424" y="9805"/>
                  </a:cubicBezTo>
                  <a:cubicBezTo>
                    <a:pt x="7446" y="10762"/>
                    <a:pt x="7559" y="11714"/>
                    <a:pt x="7760" y="12648"/>
                  </a:cubicBezTo>
                  <a:cubicBezTo>
                    <a:pt x="8052" y="14005"/>
                    <a:pt x="8642" y="15449"/>
                    <a:pt x="9890" y="16054"/>
                  </a:cubicBezTo>
                  <a:cubicBezTo>
                    <a:pt x="10049" y="16132"/>
                    <a:pt x="10223" y="16194"/>
                    <a:pt x="10398" y="16194"/>
                  </a:cubicBezTo>
                  <a:cubicBezTo>
                    <a:pt x="10432" y="16194"/>
                    <a:pt x="10466" y="16192"/>
                    <a:pt x="10500" y="16187"/>
                  </a:cubicBezTo>
                  <a:cubicBezTo>
                    <a:pt x="11095" y="16103"/>
                    <a:pt x="11281" y="15334"/>
                    <a:pt x="11251" y="14734"/>
                  </a:cubicBezTo>
                  <a:cubicBezTo>
                    <a:pt x="11151" y="12761"/>
                    <a:pt x="10234" y="10933"/>
                    <a:pt x="9119" y="9289"/>
                  </a:cubicBezTo>
                  <a:lnTo>
                    <a:pt x="9119" y="9289"/>
                  </a:lnTo>
                  <a:cubicBezTo>
                    <a:pt x="9576" y="9308"/>
                    <a:pt x="10035" y="9321"/>
                    <a:pt x="10492" y="9321"/>
                  </a:cubicBezTo>
                  <a:cubicBezTo>
                    <a:pt x="12499" y="9321"/>
                    <a:pt x="14482" y="9084"/>
                    <a:pt x="16243" y="8168"/>
                  </a:cubicBezTo>
                  <a:cubicBezTo>
                    <a:pt x="16668" y="7945"/>
                    <a:pt x="17088" y="7674"/>
                    <a:pt x="17338" y="7266"/>
                  </a:cubicBezTo>
                  <a:cubicBezTo>
                    <a:pt x="17590" y="6859"/>
                    <a:pt x="17624" y="6285"/>
                    <a:pt x="17309" y="5925"/>
                  </a:cubicBezTo>
                  <a:cubicBezTo>
                    <a:pt x="17127" y="5716"/>
                    <a:pt x="16855" y="5605"/>
                    <a:pt x="16589" y="5523"/>
                  </a:cubicBezTo>
                  <a:cubicBezTo>
                    <a:pt x="15989" y="5335"/>
                    <a:pt x="15368" y="5250"/>
                    <a:pt x="14742" y="5250"/>
                  </a:cubicBezTo>
                  <a:cubicBezTo>
                    <a:pt x="13603" y="5250"/>
                    <a:pt x="12452" y="5533"/>
                    <a:pt x="11405" y="5996"/>
                  </a:cubicBezTo>
                  <a:cubicBezTo>
                    <a:pt x="10677" y="6318"/>
                    <a:pt x="9997" y="6729"/>
                    <a:pt x="9344" y="7183"/>
                  </a:cubicBezTo>
                  <a:cubicBezTo>
                    <a:pt x="9425" y="6666"/>
                    <a:pt x="9505" y="6148"/>
                    <a:pt x="9586" y="5632"/>
                  </a:cubicBezTo>
                  <a:cubicBezTo>
                    <a:pt x="9742" y="4635"/>
                    <a:pt x="9896" y="3619"/>
                    <a:pt x="9741" y="2623"/>
                  </a:cubicBezTo>
                  <a:cubicBezTo>
                    <a:pt x="9586" y="1627"/>
                    <a:pt x="9066" y="635"/>
                    <a:pt x="8175" y="161"/>
                  </a:cubicBezTo>
                  <a:cubicBezTo>
                    <a:pt x="8004" y="71"/>
                    <a:pt x="7814" y="0"/>
                    <a:pt x="76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5"/>
            <p:cNvSpPr/>
            <p:nvPr/>
          </p:nvSpPr>
          <p:spPr>
            <a:xfrm>
              <a:off x="1407766" y="1932249"/>
              <a:ext cx="141325" cy="154851"/>
            </a:xfrm>
            <a:custGeom>
              <a:avLst/>
              <a:gdLst/>
              <a:ahLst/>
              <a:cxnLst/>
              <a:rect l="l" t="t" r="r" b="b"/>
              <a:pathLst>
                <a:path w="8599" h="9422" extrusionOk="0">
                  <a:moveTo>
                    <a:pt x="4757" y="0"/>
                  </a:moveTo>
                  <a:cubicBezTo>
                    <a:pt x="4474" y="0"/>
                    <a:pt x="4253" y="250"/>
                    <a:pt x="4127" y="503"/>
                  </a:cubicBezTo>
                  <a:cubicBezTo>
                    <a:pt x="3969" y="825"/>
                    <a:pt x="3900" y="1182"/>
                    <a:pt x="3860" y="1538"/>
                  </a:cubicBezTo>
                  <a:cubicBezTo>
                    <a:pt x="3760" y="2447"/>
                    <a:pt x="3864" y="3373"/>
                    <a:pt x="4143" y="4243"/>
                  </a:cubicBezTo>
                  <a:cubicBezTo>
                    <a:pt x="3598" y="3511"/>
                    <a:pt x="2954" y="2850"/>
                    <a:pt x="2116" y="2518"/>
                  </a:cubicBezTo>
                  <a:cubicBezTo>
                    <a:pt x="1880" y="2423"/>
                    <a:pt x="1629" y="2357"/>
                    <a:pt x="1376" y="2357"/>
                  </a:cubicBezTo>
                  <a:cubicBezTo>
                    <a:pt x="1337" y="2357"/>
                    <a:pt x="1299" y="2359"/>
                    <a:pt x="1260" y="2362"/>
                  </a:cubicBezTo>
                  <a:cubicBezTo>
                    <a:pt x="1199" y="2367"/>
                    <a:pt x="1134" y="2378"/>
                    <a:pt x="1086" y="2416"/>
                  </a:cubicBezTo>
                  <a:cubicBezTo>
                    <a:pt x="978" y="2503"/>
                    <a:pt x="1008" y="2675"/>
                    <a:pt x="1063" y="2802"/>
                  </a:cubicBezTo>
                  <a:cubicBezTo>
                    <a:pt x="1493" y="3775"/>
                    <a:pt x="2563" y="4557"/>
                    <a:pt x="3667" y="4836"/>
                  </a:cubicBezTo>
                  <a:cubicBezTo>
                    <a:pt x="3417" y="4854"/>
                    <a:pt x="3165" y="4871"/>
                    <a:pt x="2917" y="4903"/>
                  </a:cubicBezTo>
                  <a:cubicBezTo>
                    <a:pt x="2283" y="4987"/>
                    <a:pt x="1669" y="5172"/>
                    <a:pt x="1094" y="5452"/>
                  </a:cubicBezTo>
                  <a:cubicBezTo>
                    <a:pt x="769" y="5611"/>
                    <a:pt x="449" y="5810"/>
                    <a:pt x="248" y="6112"/>
                  </a:cubicBezTo>
                  <a:cubicBezTo>
                    <a:pt x="48" y="6413"/>
                    <a:pt x="0" y="6840"/>
                    <a:pt x="217" y="7130"/>
                  </a:cubicBezTo>
                  <a:cubicBezTo>
                    <a:pt x="389" y="7359"/>
                    <a:pt x="670" y="7446"/>
                    <a:pt x="963" y="7446"/>
                  </a:cubicBezTo>
                  <a:cubicBezTo>
                    <a:pt x="1133" y="7446"/>
                    <a:pt x="1308" y="7417"/>
                    <a:pt x="1467" y="7368"/>
                  </a:cubicBezTo>
                  <a:cubicBezTo>
                    <a:pt x="2020" y="7199"/>
                    <a:pt x="2507" y="6864"/>
                    <a:pt x="2959" y="6503"/>
                  </a:cubicBezTo>
                  <a:cubicBezTo>
                    <a:pt x="3436" y="6124"/>
                    <a:pt x="3875" y="5703"/>
                    <a:pt x="4291" y="5260"/>
                  </a:cubicBezTo>
                  <a:lnTo>
                    <a:pt x="4291" y="5260"/>
                  </a:lnTo>
                  <a:cubicBezTo>
                    <a:pt x="4150" y="5985"/>
                    <a:pt x="4044" y="6715"/>
                    <a:pt x="4009" y="7452"/>
                  </a:cubicBezTo>
                  <a:cubicBezTo>
                    <a:pt x="3981" y="8027"/>
                    <a:pt x="4002" y="8649"/>
                    <a:pt x="4354" y="9104"/>
                  </a:cubicBezTo>
                  <a:cubicBezTo>
                    <a:pt x="4486" y="9275"/>
                    <a:pt x="4682" y="9422"/>
                    <a:pt x="4897" y="9422"/>
                  </a:cubicBezTo>
                  <a:cubicBezTo>
                    <a:pt x="4911" y="9422"/>
                    <a:pt x="4926" y="9421"/>
                    <a:pt x="4940" y="9420"/>
                  </a:cubicBezTo>
                  <a:cubicBezTo>
                    <a:pt x="5225" y="9393"/>
                    <a:pt x="5421" y="9120"/>
                    <a:pt x="5519" y="8853"/>
                  </a:cubicBezTo>
                  <a:cubicBezTo>
                    <a:pt x="5641" y="8516"/>
                    <a:pt x="5673" y="8154"/>
                    <a:pt x="5675" y="7795"/>
                  </a:cubicBezTo>
                  <a:cubicBezTo>
                    <a:pt x="5676" y="6952"/>
                    <a:pt x="5515" y="6116"/>
                    <a:pt x="5200" y="5334"/>
                  </a:cubicBezTo>
                  <a:lnTo>
                    <a:pt x="5200" y="5334"/>
                  </a:lnTo>
                  <a:cubicBezTo>
                    <a:pt x="5832" y="6026"/>
                    <a:pt x="6557" y="6642"/>
                    <a:pt x="7449" y="6891"/>
                  </a:cubicBezTo>
                  <a:cubicBezTo>
                    <a:pt x="7641" y="6944"/>
                    <a:pt x="7841" y="6980"/>
                    <a:pt x="8040" y="6980"/>
                  </a:cubicBezTo>
                  <a:cubicBezTo>
                    <a:pt x="8132" y="6980"/>
                    <a:pt x="8225" y="6972"/>
                    <a:pt x="8317" y="6954"/>
                  </a:cubicBezTo>
                  <a:cubicBezTo>
                    <a:pt x="8377" y="6942"/>
                    <a:pt x="8440" y="6925"/>
                    <a:pt x="8484" y="6881"/>
                  </a:cubicBezTo>
                  <a:cubicBezTo>
                    <a:pt x="8583" y="6784"/>
                    <a:pt x="8534" y="6615"/>
                    <a:pt x="8464" y="6495"/>
                  </a:cubicBezTo>
                  <a:cubicBezTo>
                    <a:pt x="7855" y="5442"/>
                    <a:pt x="6437" y="4725"/>
                    <a:pt x="5166" y="4718"/>
                  </a:cubicBezTo>
                  <a:cubicBezTo>
                    <a:pt x="5536" y="4569"/>
                    <a:pt x="5917" y="4440"/>
                    <a:pt x="6281" y="4276"/>
                  </a:cubicBezTo>
                  <a:cubicBezTo>
                    <a:pt x="6864" y="4016"/>
                    <a:pt x="7401" y="3662"/>
                    <a:pt x="7871" y="3228"/>
                  </a:cubicBezTo>
                  <a:cubicBezTo>
                    <a:pt x="8137" y="2983"/>
                    <a:pt x="8389" y="2701"/>
                    <a:pt x="8494" y="2355"/>
                  </a:cubicBezTo>
                  <a:cubicBezTo>
                    <a:pt x="8599" y="2009"/>
                    <a:pt x="8523" y="1586"/>
                    <a:pt x="8233" y="1371"/>
                  </a:cubicBezTo>
                  <a:cubicBezTo>
                    <a:pt x="8096" y="1269"/>
                    <a:pt x="7936" y="1227"/>
                    <a:pt x="7769" y="1227"/>
                  </a:cubicBezTo>
                  <a:cubicBezTo>
                    <a:pt x="7494" y="1227"/>
                    <a:pt x="7201" y="1343"/>
                    <a:pt x="6966" y="1500"/>
                  </a:cubicBezTo>
                  <a:cubicBezTo>
                    <a:pt x="6485" y="1819"/>
                    <a:pt x="6114" y="2279"/>
                    <a:pt x="5784" y="2754"/>
                  </a:cubicBezTo>
                  <a:cubicBezTo>
                    <a:pt x="5506" y="3151"/>
                    <a:pt x="5261" y="3569"/>
                    <a:pt x="5031" y="3996"/>
                  </a:cubicBezTo>
                  <a:cubicBezTo>
                    <a:pt x="5218" y="3358"/>
                    <a:pt x="5379" y="2713"/>
                    <a:pt x="5480" y="2056"/>
                  </a:cubicBezTo>
                  <a:cubicBezTo>
                    <a:pt x="5568" y="1488"/>
                    <a:pt x="5613" y="867"/>
                    <a:pt x="5314" y="377"/>
                  </a:cubicBezTo>
                  <a:cubicBezTo>
                    <a:pt x="5192" y="179"/>
                    <a:pt x="4995" y="4"/>
                    <a:pt x="4763" y="1"/>
                  </a:cubicBezTo>
                  <a:cubicBezTo>
                    <a:pt x="4761" y="0"/>
                    <a:pt x="4759" y="0"/>
                    <a:pt x="4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4" name="Google Shape;1834;p45"/>
            <p:cNvGrpSpPr/>
            <p:nvPr/>
          </p:nvGrpSpPr>
          <p:grpSpPr>
            <a:xfrm>
              <a:off x="2025731" y="3072338"/>
              <a:ext cx="1071551" cy="1268864"/>
              <a:chOff x="1711655" y="3405541"/>
              <a:chExt cx="918682" cy="1087847"/>
            </a:xfrm>
          </p:grpSpPr>
          <p:sp>
            <p:nvSpPr>
              <p:cNvPr id="1835" name="Google Shape;1835;p45"/>
              <p:cNvSpPr/>
              <p:nvPr/>
            </p:nvSpPr>
            <p:spPr>
              <a:xfrm>
                <a:off x="2252331" y="3435003"/>
                <a:ext cx="6439" cy="14696"/>
              </a:xfrm>
              <a:custGeom>
                <a:avLst/>
                <a:gdLst/>
                <a:ahLst/>
                <a:cxnLst/>
                <a:rect l="l" t="t" r="r" b="b"/>
                <a:pathLst>
                  <a:path w="457" h="1043" extrusionOk="0">
                    <a:moveTo>
                      <a:pt x="271" y="0"/>
                    </a:moveTo>
                    <a:cubicBezTo>
                      <a:pt x="163" y="0"/>
                      <a:pt x="55" y="220"/>
                      <a:pt x="28" y="502"/>
                    </a:cubicBezTo>
                    <a:cubicBezTo>
                      <a:pt x="0" y="790"/>
                      <a:pt x="68" y="1032"/>
                      <a:pt x="178" y="1043"/>
                    </a:cubicBezTo>
                    <a:cubicBezTo>
                      <a:pt x="181" y="1043"/>
                      <a:pt x="183" y="1043"/>
                      <a:pt x="186" y="1043"/>
                    </a:cubicBezTo>
                    <a:cubicBezTo>
                      <a:pt x="293" y="1043"/>
                      <a:pt x="401" y="822"/>
                      <a:pt x="428" y="541"/>
                    </a:cubicBezTo>
                    <a:cubicBezTo>
                      <a:pt x="456" y="254"/>
                      <a:pt x="389" y="11"/>
                      <a:pt x="278" y="1"/>
                    </a:cubicBezTo>
                    <a:cubicBezTo>
                      <a:pt x="276" y="1"/>
                      <a:pt x="273" y="0"/>
                      <a:pt x="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5"/>
              <p:cNvSpPr/>
              <p:nvPr/>
            </p:nvSpPr>
            <p:spPr>
              <a:xfrm>
                <a:off x="2367925" y="3487671"/>
                <a:ext cx="7045" cy="19627"/>
              </a:xfrm>
              <a:custGeom>
                <a:avLst/>
                <a:gdLst/>
                <a:ahLst/>
                <a:cxnLst/>
                <a:rect l="l" t="t" r="r" b="b"/>
                <a:pathLst>
                  <a:path w="500" h="1393" extrusionOk="0">
                    <a:moveTo>
                      <a:pt x="333" y="1"/>
                    </a:moveTo>
                    <a:cubicBezTo>
                      <a:pt x="225" y="1"/>
                      <a:pt x="100" y="295"/>
                      <a:pt x="51" y="670"/>
                    </a:cubicBezTo>
                    <a:cubicBezTo>
                      <a:pt x="1" y="1054"/>
                      <a:pt x="50" y="1377"/>
                      <a:pt x="159" y="1392"/>
                    </a:cubicBezTo>
                    <a:cubicBezTo>
                      <a:pt x="161" y="1392"/>
                      <a:pt x="164" y="1392"/>
                      <a:pt x="167" y="1392"/>
                    </a:cubicBezTo>
                    <a:cubicBezTo>
                      <a:pt x="275" y="1392"/>
                      <a:pt x="401" y="1097"/>
                      <a:pt x="449" y="722"/>
                    </a:cubicBezTo>
                    <a:cubicBezTo>
                      <a:pt x="499" y="338"/>
                      <a:pt x="450" y="16"/>
                      <a:pt x="341" y="1"/>
                    </a:cubicBezTo>
                    <a:cubicBezTo>
                      <a:pt x="339" y="1"/>
                      <a:pt x="336"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5"/>
              <p:cNvSpPr/>
              <p:nvPr/>
            </p:nvSpPr>
            <p:spPr>
              <a:xfrm>
                <a:off x="2301477" y="3535422"/>
                <a:ext cx="6369" cy="7411"/>
              </a:xfrm>
              <a:custGeom>
                <a:avLst/>
                <a:gdLst/>
                <a:ahLst/>
                <a:cxnLst/>
                <a:rect l="l" t="t" r="r" b="b"/>
                <a:pathLst>
                  <a:path w="452" h="526" extrusionOk="0">
                    <a:moveTo>
                      <a:pt x="247" y="1"/>
                    </a:moveTo>
                    <a:cubicBezTo>
                      <a:pt x="148" y="1"/>
                      <a:pt x="55" y="94"/>
                      <a:pt x="28" y="223"/>
                    </a:cubicBezTo>
                    <a:cubicBezTo>
                      <a:pt x="0" y="367"/>
                      <a:pt x="66" y="500"/>
                      <a:pt x="175" y="522"/>
                    </a:cubicBezTo>
                    <a:cubicBezTo>
                      <a:pt x="185" y="524"/>
                      <a:pt x="195" y="525"/>
                      <a:pt x="205" y="525"/>
                    </a:cubicBezTo>
                    <a:cubicBezTo>
                      <a:pt x="303" y="525"/>
                      <a:pt x="397" y="432"/>
                      <a:pt x="423" y="301"/>
                    </a:cubicBezTo>
                    <a:cubicBezTo>
                      <a:pt x="451" y="158"/>
                      <a:pt x="386" y="25"/>
                      <a:pt x="277" y="3"/>
                    </a:cubicBezTo>
                    <a:cubicBezTo>
                      <a:pt x="267" y="1"/>
                      <a:pt x="257" y="1"/>
                      <a:pt x="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5"/>
              <p:cNvSpPr/>
              <p:nvPr/>
            </p:nvSpPr>
            <p:spPr>
              <a:xfrm>
                <a:off x="2071514" y="3405541"/>
                <a:ext cx="6735" cy="12371"/>
              </a:xfrm>
              <a:custGeom>
                <a:avLst/>
                <a:gdLst/>
                <a:ahLst/>
                <a:cxnLst/>
                <a:rect l="l" t="t" r="r" b="b"/>
                <a:pathLst>
                  <a:path w="478" h="878" extrusionOk="0">
                    <a:moveTo>
                      <a:pt x="297" y="0"/>
                    </a:moveTo>
                    <a:cubicBezTo>
                      <a:pt x="192" y="0"/>
                      <a:pt x="79" y="176"/>
                      <a:pt x="41" y="405"/>
                    </a:cubicBezTo>
                    <a:cubicBezTo>
                      <a:pt x="0" y="646"/>
                      <a:pt x="56" y="857"/>
                      <a:pt x="165" y="876"/>
                    </a:cubicBezTo>
                    <a:cubicBezTo>
                      <a:pt x="170" y="877"/>
                      <a:pt x="175" y="877"/>
                      <a:pt x="180" y="877"/>
                    </a:cubicBezTo>
                    <a:cubicBezTo>
                      <a:pt x="285" y="877"/>
                      <a:pt x="398" y="703"/>
                      <a:pt x="436" y="471"/>
                    </a:cubicBezTo>
                    <a:cubicBezTo>
                      <a:pt x="478" y="231"/>
                      <a:pt x="422" y="20"/>
                      <a:pt x="313" y="2"/>
                    </a:cubicBezTo>
                    <a:cubicBezTo>
                      <a:pt x="308" y="1"/>
                      <a:pt x="302" y="0"/>
                      <a:pt x="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5"/>
              <p:cNvSpPr/>
              <p:nvPr/>
            </p:nvSpPr>
            <p:spPr>
              <a:xfrm>
                <a:off x="1957145" y="3536662"/>
                <a:ext cx="6411" cy="15922"/>
              </a:xfrm>
              <a:custGeom>
                <a:avLst/>
                <a:gdLst/>
                <a:ahLst/>
                <a:cxnLst/>
                <a:rect l="l" t="t" r="r" b="b"/>
                <a:pathLst>
                  <a:path w="455" h="1130" extrusionOk="0">
                    <a:moveTo>
                      <a:pt x="271" y="0"/>
                    </a:moveTo>
                    <a:cubicBezTo>
                      <a:pt x="163" y="0"/>
                      <a:pt x="54" y="242"/>
                      <a:pt x="27" y="547"/>
                    </a:cubicBezTo>
                    <a:cubicBezTo>
                      <a:pt x="0" y="859"/>
                      <a:pt x="67" y="1119"/>
                      <a:pt x="177" y="1129"/>
                    </a:cubicBezTo>
                    <a:cubicBezTo>
                      <a:pt x="180" y="1129"/>
                      <a:pt x="182" y="1129"/>
                      <a:pt x="184" y="1129"/>
                    </a:cubicBezTo>
                    <a:cubicBezTo>
                      <a:pt x="292" y="1129"/>
                      <a:pt x="400" y="888"/>
                      <a:pt x="426" y="582"/>
                    </a:cubicBezTo>
                    <a:cubicBezTo>
                      <a:pt x="454" y="271"/>
                      <a:pt x="386" y="10"/>
                      <a:pt x="277" y="1"/>
                    </a:cubicBezTo>
                    <a:cubicBezTo>
                      <a:pt x="275" y="0"/>
                      <a:pt x="273" y="0"/>
                      <a:pt x="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5"/>
              <p:cNvSpPr/>
              <p:nvPr/>
            </p:nvSpPr>
            <p:spPr>
              <a:xfrm>
                <a:off x="2217669" y="3579440"/>
                <a:ext cx="7369" cy="12413"/>
              </a:xfrm>
              <a:custGeom>
                <a:avLst/>
                <a:gdLst/>
                <a:ahLst/>
                <a:cxnLst/>
                <a:rect l="l" t="t" r="r" b="b"/>
                <a:pathLst>
                  <a:path w="523" h="881" extrusionOk="0">
                    <a:moveTo>
                      <a:pt x="360" y="1"/>
                    </a:moveTo>
                    <a:cubicBezTo>
                      <a:pt x="257" y="1"/>
                      <a:pt x="131" y="164"/>
                      <a:pt x="68" y="386"/>
                    </a:cubicBezTo>
                    <a:cubicBezTo>
                      <a:pt x="0" y="627"/>
                      <a:pt x="31" y="847"/>
                      <a:pt x="137" y="877"/>
                    </a:cubicBezTo>
                    <a:cubicBezTo>
                      <a:pt x="146" y="880"/>
                      <a:pt x="154" y="881"/>
                      <a:pt x="163" y="881"/>
                    </a:cubicBezTo>
                    <a:cubicBezTo>
                      <a:pt x="265" y="881"/>
                      <a:pt x="391" y="719"/>
                      <a:pt x="455" y="497"/>
                    </a:cubicBezTo>
                    <a:cubicBezTo>
                      <a:pt x="523" y="255"/>
                      <a:pt x="492" y="35"/>
                      <a:pt x="386" y="5"/>
                    </a:cubicBezTo>
                    <a:cubicBezTo>
                      <a:pt x="378" y="2"/>
                      <a:pt x="369"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5"/>
              <p:cNvSpPr/>
              <p:nvPr/>
            </p:nvSpPr>
            <p:spPr>
              <a:xfrm>
                <a:off x="2154349" y="3514597"/>
                <a:ext cx="6397" cy="13484"/>
              </a:xfrm>
              <a:custGeom>
                <a:avLst/>
                <a:gdLst/>
                <a:ahLst/>
                <a:cxnLst/>
                <a:rect l="l" t="t" r="r" b="b"/>
                <a:pathLst>
                  <a:path w="454" h="957" extrusionOk="0">
                    <a:moveTo>
                      <a:pt x="268" y="0"/>
                    </a:moveTo>
                    <a:cubicBezTo>
                      <a:pt x="160" y="0"/>
                      <a:pt x="54" y="201"/>
                      <a:pt x="28" y="457"/>
                    </a:cubicBezTo>
                    <a:cubicBezTo>
                      <a:pt x="0" y="720"/>
                      <a:pt x="67" y="945"/>
                      <a:pt x="177" y="956"/>
                    </a:cubicBezTo>
                    <a:cubicBezTo>
                      <a:pt x="180" y="956"/>
                      <a:pt x="183" y="956"/>
                      <a:pt x="186" y="956"/>
                    </a:cubicBezTo>
                    <a:cubicBezTo>
                      <a:pt x="294" y="956"/>
                      <a:pt x="400" y="756"/>
                      <a:pt x="427" y="500"/>
                    </a:cubicBezTo>
                    <a:cubicBezTo>
                      <a:pt x="454" y="236"/>
                      <a:pt x="387" y="13"/>
                      <a:pt x="277" y="1"/>
                    </a:cubicBezTo>
                    <a:cubicBezTo>
                      <a:pt x="274" y="0"/>
                      <a:pt x="271" y="0"/>
                      <a:pt x="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5"/>
              <p:cNvSpPr/>
              <p:nvPr/>
            </p:nvSpPr>
            <p:spPr>
              <a:xfrm>
                <a:off x="2522887" y="3521966"/>
                <a:ext cx="5678" cy="13498"/>
              </a:xfrm>
              <a:custGeom>
                <a:avLst/>
                <a:gdLst/>
                <a:ahLst/>
                <a:cxnLst/>
                <a:rect l="l" t="t" r="r" b="b"/>
                <a:pathLst>
                  <a:path w="403" h="958" extrusionOk="0">
                    <a:moveTo>
                      <a:pt x="202" y="1"/>
                    </a:moveTo>
                    <a:cubicBezTo>
                      <a:pt x="91" y="1"/>
                      <a:pt x="1" y="215"/>
                      <a:pt x="1" y="478"/>
                    </a:cubicBezTo>
                    <a:cubicBezTo>
                      <a:pt x="1" y="743"/>
                      <a:pt x="91" y="957"/>
                      <a:pt x="202" y="957"/>
                    </a:cubicBezTo>
                    <a:cubicBezTo>
                      <a:pt x="314" y="957"/>
                      <a:pt x="403" y="743"/>
                      <a:pt x="403" y="478"/>
                    </a:cubicBezTo>
                    <a:cubicBezTo>
                      <a:pt x="403" y="215"/>
                      <a:pt x="314" y="1"/>
                      <a:pt x="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5"/>
              <p:cNvSpPr/>
              <p:nvPr/>
            </p:nvSpPr>
            <p:spPr>
              <a:xfrm>
                <a:off x="1875113" y="3628191"/>
                <a:ext cx="13414" cy="21205"/>
              </a:xfrm>
              <a:custGeom>
                <a:avLst/>
                <a:gdLst/>
                <a:ahLst/>
                <a:cxnLst/>
                <a:rect l="l" t="t" r="r" b="b"/>
                <a:pathLst>
                  <a:path w="952" h="1505" extrusionOk="0">
                    <a:moveTo>
                      <a:pt x="829" y="1"/>
                    </a:moveTo>
                    <a:cubicBezTo>
                      <a:pt x="717" y="1"/>
                      <a:pt x="490" y="280"/>
                      <a:pt x="297" y="662"/>
                    </a:cubicBezTo>
                    <a:cubicBezTo>
                      <a:pt x="88" y="1074"/>
                      <a:pt x="1" y="1450"/>
                      <a:pt x="100" y="1499"/>
                    </a:cubicBezTo>
                    <a:cubicBezTo>
                      <a:pt x="108" y="1503"/>
                      <a:pt x="116" y="1505"/>
                      <a:pt x="125" y="1505"/>
                    </a:cubicBezTo>
                    <a:cubicBezTo>
                      <a:pt x="237" y="1505"/>
                      <a:pt x="463" y="1224"/>
                      <a:pt x="655" y="843"/>
                    </a:cubicBezTo>
                    <a:cubicBezTo>
                      <a:pt x="864" y="431"/>
                      <a:pt x="952" y="57"/>
                      <a:pt x="853" y="6"/>
                    </a:cubicBezTo>
                    <a:cubicBezTo>
                      <a:pt x="846" y="3"/>
                      <a:pt x="838" y="1"/>
                      <a:pt x="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5"/>
              <p:cNvSpPr/>
              <p:nvPr/>
            </p:nvSpPr>
            <p:spPr>
              <a:xfrm>
                <a:off x="1924175" y="3936903"/>
                <a:ext cx="17148" cy="17486"/>
              </a:xfrm>
              <a:custGeom>
                <a:avLst/>
                <a:gdLst/>
                <a:ahLst/>
                <a:cxnLst/>
                <a:rect l="l" t="t" r="r" b="b"/>
                <a:pathLst>
                  <a:path w="1217" h="1241" extrusionOk="0">
                    <a:moveTo>
                      <a:pt x="1086" y="1"/>
                    </a:moveTo>
                    <a:cubicBezTo>
                      <a:pt x="957" y="1"/>
                      <a:pt x="674" y="166"/>
                      <a:pt x="423" y="457"/>
                    </a:cubicBezTo>
                    <a:cubicBezTo>
                      <a:pt x="119" y="809"/>
                      <a:pt x="0" y="1177"/>
                      <a:pt x="95" y="1233"/>
                    </a:cubicBezTo>
                    <a:cubicBezTo>
                      <a:pt x="104" y="1238"/>
                      <a:pt x="114" y="1241"/>
                      <a:pt x="126" y="1241"/>
                    </a:cubicBezTo>
                    <a:cubicBezTo>
                      <a:pt x="237" y="1241"/>
                      <a:pt x="473" y="1011"/>
                      <a:pt x="727" y="721"/>
                    </a:cubicBezTo>
                    <a:cubicBezTo>
                      <a:pt x="1006" y="399"/>
                      <a:pt x="1216" y="109"/>
                      <a:pt x="1144" y="22"/>
                    </a:cubicBezTo>
                    <a:cubicBezTo>
                      <a:pt x="1133" y="8"/>
                      <a:pt x="1113" y="1"/>
                      <a:pt x="1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5"/>
              <p:cNvSpPr/>
              <p:nvPr/>
            </p:nvSpPr>
            <p:spPr>
              <a:xfrm>
                <a:off x="2226433" y="4307188"/>
                <a:ext cx="16866" cy="7313"/>
              </a:xfrm>
              <a:custGeom>
                <a:avLst/>
                <a:gdLst/>
                <a:ahLst/>
                <a:cxnLst/>
                <a:rect l="l" t="t" r="r" b="b"/>
                <a:pathLst>
                  <a:path w="1197" h="519" extrusionOk="0">
                    <a:moveTo>
                      <a:pt x="935" y="0"/>
                    </a:moveTo>
                    <a:cubicBezTo>
                      <a:pt x="825" y="0"/>
                      <a:pt x="686" y="23"/>
                      <a:pt x="540" y="68"/>
                    </a:cubicBezTo>
                    <a:cubicBezTo>
                      <a:pt x="228" y="165"/>
                      <a:pt x="1" y="329"/>
                      <a:pt x="34" y="434"/>
                    </a:cubicBezTo>
                    <a:cubicBezTo>
                      <a:pt x="52" y="490"/>
                      <a:pt x="139" y="519"/>
                      <a:pt x="264" y="519"/>
                    </a:cubicBezTo>
                    <a:cubicBezTo>
                      <a:pt x="374" y="519"/>
                      <a:pt x="513" y="497"/>
                      <a:pt x="658" y="451"/>
                    </a:cubicBezTo>
                    <a:cubicBezTo>
                      <a:pt x="971" y="356"/>
                      <a:pt x="1197" y="191"/>
                      <a:pt x="1164" y="85"/>
                    </a:cubicBezTo>
                    <a:cubicBezTo>
                      <a:pt x="1146" y="29"/>
                      <a:pt x="1059" y="0"/>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5"/>
              <p:cNvSpPr/>
              <p:nvPr/>
            </p:nvSpPr>
            <p:spPr>
              <a:xfrm>
                <a:off x="2305056" y="4384627"/>
                <a:ext cx="21670" cy="8567"/>
              </a:xfrm>
              <a:custGeom>
                <a:avLst/>
                <a:gdLst/>
                <a:ahLst/>
                <a:cxnLst/>
                <a:rect l="l" t="t" r="r" b="b"/>
                <a:pathLst>
                  <a:path w="1538" h="608" extrusionOk="0">
                    <a:moveTo>
                      <a:pt x="1344" y="0"/>
                    </a:moveTo>
                    <a:cubicBezTo>
                      <a:pt x="1199" y="0"/>
                      <a:pt x="964" y="55"/>
                      <a:pt x="708" y="135"/>
                    </a:cubicBezTo>
                    <a:cubicBezTo>
                      <a:pt x="316" y="256"/>
                      <a:pt x="0" y="403"/>
                      <a:pt x="19" y="514"/>
                    </a:cubicBezTo>
                    <a:cubicBezTo>
                      <a:pt x="29" y="572"/>
                      <a:pt x="138" y="607"/>
                      <a:pt x="300" y="607"/>
                    </a:cubicBezTo>
                    <a:cubicBezTo>
                      <a:pt x="444" y="607"/>
                      <a:pt x="630" y="580"/>
                      <a:pt x="828" y="518"/>
                    </a:cubicBezTo>
                    <a:cubicBezTo>
                      <a:pt x="1250" y="383"/>
                      <a:pt x="1537" y="151"/>
                      <a:pt x="1489" y="51"/>
                    </a:cubicBezTo>
                    <a:cubicBezTo>
                      <a:pt x="1473" y="16"/>
                      <a:pt x="1421" y="0"/>
                      <a:pt x="1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5"/>
              <p:cNvSpPr/>
              <p:nvPr/>
            </p:nvSpPr>
            <p:spPr>
              <a:xfrm>
                <a:off x="2392836" y="4411665"/>
                <a:ext cx="17246" cy="8975"/>
              </a:xfrm>
              <a:custGeom>
                <a:avLst/>
                <a:gdLst/>
                <a:ahLst/>
                <a:cxnLst/>
                <a:rect l="l" t="t" r="r" b="b"/>
                <a:pathLst>
                  <a:path w="1224" h="637" extrusionOk="0">
                    <a:moveTo>
                      <a:pt x="1026" y="1"/>
                    </a:moveTo>
                    <a:cubicBezTo>
                      <a:pt x="902" y="1"/>
                      <a:pt x="720" y="48"/>
                      <a:pt x="529" y="137"/>
                    </a:cubicBezTo>
                    <a:cubicBezTo>
                      <a:pt x="216" y="280"/>
                      <a:pt x="1" y="479"/>
                      <a:pt x="47" y="578"/>
                    </a:cubicBezTo>
                    <a:cubicBezTo>
                      <a:pt x="65" y="617"/>
                      <a:pt x="120" y="636"/>
                      <a:pt x="198" y="636"/>
                    </a:cubicBezTo>
                    <a:cubicBezTo>
                      <a:pt x="322" y="636"/>
                      <a:pt x="504" y="589"/>
                      <a:pt x="695" y="501"/>
                    </a:cubicBezTo>
                    <a:cubicBezTo>
                      <a:pt x="1006" y="356"/>
                      <a:pt x="1223" y="159"/>
                      <a:pt x="1177" y="58"/>
                    </a:cubicBezTo>
                    <a:cubicBezTo>
                      <a:pt x="1159" y="20"/>
                      <a:pt x="1104" y="1"/>
                      <a:pt x="10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5"/>
              <p:cNvSpPr/>
              <p:nvPr/>
            </p:nvSpPr>
            <p:spPr>
              <a:xfrm>
                <a:off x="2372631" y="4314938"/>
                <a:ext cx="9722" cy="6495"/>
              </a:xfrm>
              <a:custGeom>
                <a:avLst/>
                <a:gdLst/>
                <a:ahLst/>
                <a:cxnLst/>
                <a:rect l="l" t="t" r="r" b="b"/>
                <a:pathLst>
                  <a:path w="690" h="461" extrusionOk="0">
                    <a:moveTo>
                      <a:pt x="465" y="1"/>
                    </a:moveTo>
                    <a:cubicBezTo>
                      <a:pt x="396" y="1"/>
                      <a:pt x="319" y="22"/>
                      <a:pt x="247" y="53"/>
                    </a:cubicBezTo>
                    <a:cubicBezTo>
                      <a:pt x="116" y="113"/>
                      <a:pt x="0" y="205"/>
                      <a:pt x="0" y="316"/>
                    </a:cubicBezTo>
                    <a:cubicBezTo>
                      <a:pt x="1" y="395"/>
                      <a:pt x="96" y="461"/>
                      <a:pt x="226" y="461"/>
                    </a:cubicBezTo>
                    <a:cubicBezTo>
                      <a:pt x="282" y="461"/>
                      <a:pt x="344" y="449"/>
                      <a:pt x="409" y="420"/>
                    </a:cubicBezTo>
                    <a:cubicBezTo>
                      <a:pt x="623" y="326"/>
                      <a:pt x="690" y="121"/>
                      <a:pt x="607" y="48"/>
                    </a:cubicBezTo>
                    <a:cubicBezTo>
                      <a:pt x="570" y="14"/>
                      <a:pt x="520" y="1"/>
                      <a:pt x="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5"/>
              <p:cNvSpPr/>
              <p:nvPr/>
            </p:nvSpPr>
            <p:spPr>
              <a:xfrm>
                <a:off x="2396345" y="4217872"/>
                <a:ext cx="10131" cy="6946"/>
              </a:xfrm>
              <a:custGeom>
                <a:avLst/>
                <a:gdLst/>
                <a:ahLst/>
                <a:cxnLst/>
                <a:rect l="l" t="t" r="r" b="b"/>
                <a:pathLst>
                  <a:path w="719" h="493" extrusionOk="0">
                    <a:moveTo>
                      <a:pt x="505" y="0"/>
                    </a:moveTo>
                    <a:cubicBezTo>
                      <a:pt x="432" y="0"/>
                      <a:pt x="344" y="24"/>
                      <a:pt x="260" y="72"/>
                    </a:cubicBezTo>
                    <a:cubicBezTo>
                      <a:pt x="92" y="169"/>
                      <a:pt x="0" y="323"/>
                      <a:pt x="56" y="420"/>
                    </a:cubicBezTo>
                    <a:cubicBezTo>
                      <a:pt x="84" y="468"/>
                      <a:pt x="142" y="492"/>
                      <a:pt x="215" y="492"/>
                    </a:cubicBezTo>
                    <a:cubicBezTo>
                      <a:pt x="288" y="492"/>
                      <a:pt x="376" y="468"/>
                      <a:pt x="459" y="420"/>
                    </a:cubicBezTo>
                    <a:cubicBezTo>
                      <a:pt x="627" y="323"/>
                      <a:pt x="719" y="169"/>
                      <a:pt x="664" y="72"/>
                    </a:cubicBezTo>
                    <a:cubicBezTo>
                      <a:pt x="637" y="24"/>
                      <a:pt x="578" y="0"/>
                      <a:pt x="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5"/>
              <p:cNvSpPr/>
              <p:nvPr/>
            </p:nvSpPr>
            <p:spPr>
              <a:xfrm>
                <a:off x="2464075" y="4310936"/>
                <a:ext cx="21713" cy="9539"/>
              </a:xfrm>
              <a:custGeom>
                <a:avLst/>
                <a:gdLst/>
                <a:ahLst/>
                <a:cxnLst/>
                <a:rect l="l" t="t" r="r" b="b"/>
                <a:pathLst>
                  <a:path w="1541" h="677" extrusionOk="0">
                    <a:moveTo>
                      <a:pt x="1339" y="1"/>
                    </a:moveTo>
                    <a:cubicBezTo>
                      <a:pt x="1189" y="1"/>
                      <a:pt x="952" y="54"/>
                      <a:pt x="699" y="151"/>
                    </a:cubicBezTo>
                    <a:cubicBezTo>
                      <a:pt x="294" y="306"/>
                      <a:pt x="0" y="517"/>
                      <a:pt x="39" y="619"/>
                    </a:cubicBezTo>
                    <a:cubicBezTo>
                      <a:pt x="54" y="658"/>
                      <a:pt x="113" y="676"/>
                      <a:pt x="202" y="676"/>
                    </a:cubicBezTo>
                    <a:cubicBezTo>
                      <a:pt x="352" y="676"/>
                      <a:pt x="588" y="624"/>
                      <a:pt x="842" y="526"/>
                    </a:cubicBezTo>
                    <a:cubicBezTo>
                      <a:pt x="1247" y="370"/>
                      <a:pt x="1541" y="161"/>
                      <a:pt x="1501" y="58"/>
                    </a:cubicBezTo>
                    <a:cubicBezTo>
                      <a:pt x="1486" y="19"/>
                      <a:pt x="1428" y="1"/>
                      <a:pt x="13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5"/>
              <p:cNvSpPr/>
              <p:nvPr/>
            </p:nvSpPr>
            <p:spPr>
              <a:xfrm>
                <a:off x="2546474" y="4386472"/>
                <a:ext cx="14780" cy="15076"/>
              </a:xfrm>
              <a:custGeom>
                <a:avLst/>
                <a:gdLst/>
                <a:ahLst/>
                <a:cxnLst/>
                <a:rect l="l" t="t" r="r" b="b"/>
                <a:pathLst>
                  <a:path w="1049" h="1070" extrusionOk="0">
                    <a:moveTo>
                      <a:pt x="913" y="1"/>
                    </a:moveTo>
                    <a:cubicBezTo>
                      <a:pt x="798" y="1"/>
                      <a:pt x="577" y="162"/>
                      <a:pt x="372" y="404"/>
                    </a:cubicBezTo>
                    <a:cubicBezTo>
                      <a:pt x="128" y="690"/>
                      <a:pt x="1" y="980"/>
                      <a:pt x="86" y="1053"/>
                    </a:cubicBezTo>
                    <a:cubicBezTo>
                      <a:pt x="99" y="1064"/>
                      <a:pt x="116" y="1069"/>
                      <a:pt x="136" y="1069"/>
                    </a:cubicBezTo>
                    <a:cubicBezTo>
                      <a:pt x="251" y="1069"/>
                      <a:pt x="471" y="907"/>
                      <a:pt x="678" y="665"/>
                    </a:cubicBezTo>
                    <a:cubicBezTo>
                      <a:pt x="921" y="379"/>
                      <a:pt x="1049" y="87"/>
                      <a:pt x="964" y="17"/>
                    </a:cubicBezTo>
                    <a:cubicBezTo>
                      <a:pt x="951" y="6"/>
                      <a:pt x="933" y="1"/>
                      <a:pt x="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5"/>
              <p:cNvSpPr/>
              <p:nvPr/>
            </p:nvSpPr>
            <p:spPr>
              <a:xfrm>
                <a:off x="2514602" y="4475958"/>
                <a:ext cx="13681" cy="17429"/>
              </a:xfrm>
              <a:custGeom>
                <a:avLst/>
                <a:gdLst/>
                <a:ahLst/>
                <a:cxnLst/>
                <a:rect l="l" t="t" r="r" b="b"/>
                <a:pathLst>
                  <a:path w="971" h="1237" extrusionOk="0">
                    <a:moveTo>
                      <a:pt x="842" y="1"/>
                    </a:moveTo>
                    <a:cubicBezTo>
                      <a:pt x="730" y="1"/>
                      <a:pt x="509" y="211"/>
                      <a:pt x="317" y="509"/>
                    </a:cubicBezTo>
                    <a:cubicBezTo>
                      <a:pt x="101" y="846"/>
                      <a:pt x="1" y="1167"/>
                      <a:pt x="95" y="1226"/>
                    </a:cubicBezTo>
                    <a:cubicBezTo>
                      <a:pt x="105" y="1233"/>
                      <a:pt x="118" y="1236"/>
                      <a:pt x="131" y="1236"/>
                    </a:cubicBezTo>
                    <a:cubicBezTo>
                      <a:pt x="243" y="1236"/>
                      <a:pt x="462" y="1026"/>
                      <a:pt x="655" y="728"/>
                    </a:cubicBezTo>
                    <a:cubicBezTo>
                      <a:pt x="871" y="391"/>
                      <a:pt x="971" y="70"/>
                      <a:pt x="878" y="10"/>
                    </a:cubicBezTo>
                    <a:cubicBezTo>
                      <a:pt x="867" y="4"/>
                      <a:pt x="855" y="1"/>
                      <a:pt x="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5"/>
              <p:cNvSpPr/>
              <p:nvPr/>
            </p:nvSpPr>
            <p:spPr>
              <a:xfrm>
                <a:off x="2389483" y="4013073"/>
                <a:ext cx="11568" cy="28236"/>
              </a:xfrm>
              <a:custGeom>
                <a:avLst/>
                <a:gdLst/>
                <a:ahLst/>
                <a:cxnLst/>
                <a:rect l="l" t="t" r="r" b="b"/>
                <a:pathLst>
                  <a:path w="821" h="2004" extrusionOk="0">
                    <a:moveTo>
                      <a:pt x="701" y="0"/>
                    </a:moveTo>
                    <a:cubicBezTo>
                      <a:pt x="590" y="0"/>
                      <a:pt x="339" y="395"/>
                      <a:pt x="176" y="932"/>
                    </a:cubicBezTo>
                    <a:cubicBezTo>
                      <a:pt x="6" y="1496"/>
                      <a:pt x="1" y="1981"/>
                      <a:pt x="108" y="2003"/>
                    </a:cubicBezTo>
                    <a:cubicBezTo>
                      <a:pt x="111" y="2003"/>
                      <a:pt x="114" y="2003"/>
                      <a:pt x="116" y="2003"/>
                    </a:cubicBezTo>
                    <a:cubicBezTo>
                      <a:pt x="227" y="2003"/>
                      <a:pt x="400" y="1578"/>
                      <a:pt x="561" y="1049"/>
                    </a:cubicBezTo>
                    <a:cubicBezTo>
                      <a:pt x="727" y="506"/>
                      <a:pt x="820" y="47"/>
                      <a:pt x="716" y="3"/>
                    </a:cubicBezTo>
                    <a:cubicBezTo>
                      <a:pt x="711" y="1"/>
                      <a:pt x="706" y="0"/>
                      <a:pt x="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5"/>
              <p:cNvSpPr/>
              <p:nvPr/>
            </p:nvSpPr>
            <p:spPr>
              <a:xfrm>
                <a:off x="2497455" y="4136784"/>
                <a:ext cx="16232" cy="25841"/>
              </a:xfrm>
              <a:custGeom>
                <a:avLst/>
                <a:gdLst/>
                <a:ahLst/>
                <a:cxnLst/>
                <a:rect l="l" t="t" r="r" b="b"/>
                <a:pathLst>
                  <a:path w="1152" h="1834" extrusionOk="0">
                    <a:moveTo>
                      <a:pt x="1034" y="0"/>
                    </a:moveTo>
                    <a:cubicBezTo>
                      <a:pt x="922" y="0"/>
                      <a:pt x="704" y="386"/>
                      <a:pt x="457" y="854"/>
                    </a:cubicBezTo>
                    <a:cubicBezTo>
                      <a:pt x="197" y="1343"/>
                      <a:pt x="1" y="1757"/>
                      <a:pt x="91" y="1825"/>
                    </a:cubicBezTo>
                    <a:cubicBezTo>
                      <a:pt x="98" y="1831"/>
                      <a:pt x="108" y="1834"/>
                      <a:pt x="119" y="1834"/>
                    </a:cubicBezTo>
                    <a:cubicBezTo>
                      <a:pt x="238" y="1834"/>
                      <a:pt x="562" y="1519"/>
                      <a:pt x="812" y="1041"/>
                    </a:cubicBezTo>
                    <a:cubicBezTo>
                      <a:pt x="1085" y="517"/>
                      <a:pt x="1151" y="36"/>
                      <a:pt x="1048" y="2"/>
                    </a:cubicBezTo>
                    <a:cubicBezTo>
                      <a:pt x="1043" y="1"/>
                      <a:pt x="1038" y="0"/>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5"/>
              <p:cNvSpPr/>
              <p:nvPr/>
            </p:nvSpPr>
            <p:spPr>
              <a:xfrm>
                <a:off x="2558492" y="4174700"/>
                <a:ext cx="10215" cy="22164"/>
              </a:xfrm>
              <a:custGeom>
                <a:avLst/>
                <a:gdLst/>
                <a:ahLst/>
                <a:cxnLst/>
                <a:rect l="l" t="t" r="r" b="b"/>
                <a:pathLst>
                  <a:path w="725" h="1573" extrusionOk="0">
                    <a:moveTo>
                      <a:pt x="603" y="0"/>
                    </a:moveTo>
                    <a:cubicBezTo>
                      <a:pt x="496" y="0"/>
                      <a:pt x="307" y="313"/>
                      <a:pt x="172" y="724"/>
                    </a:cubicBezTo>
                    <a:cubicBezTo>
                      <a:pt x="31" y="1158"/>
                      <a:pt x="0" y="1535"/>
                      <a:pt x="105" y="1570"/>
                    </a:cubicBezTo>
                    <a:cubicBezTo>
                      <a:pt x="111" y="1572"/>
                      <a:pt x="116" y="1573"/>
                      <a:pt x="122" y="1573"/>
                    </a:cubicBezTo>
                    <a:cubicBezTo>
                      <a:pt x="230" y="1573"/>
                      <a:pt x="418" y="1260"/>
                      <a:pt x="552" y="849"/>
                    </a:cubicBezTo>
                    <a:cubicBezTo>
                      <a:pt x="695" y="417"/>
                      <a:pt x="724" y="37"/>
                      <a:pt x="619" y="3"/>
                    </a:cubicBezTo>
                    <a:cubicBezTo>
                      <a:pt x="614" y="1"/>
                      <a:pt x="608" y="0"/>
                      <a:pt x="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5"/>
              <p:cNvSpPr/>
              <p:nvPr/>
            </p:nvSpPr>
            <p:spPr>
              <a:xfrm>
                <a:off x="2622123" y="4073125"/>
                <a:ext cx="8214" cy="23333"/>
              </a:xfrm>
              <a:custGeom>
                <a:avLst/>
                <a:gdLst/>
                <a:ahLst/>
                <a:cxnLst/>
                <a:rect l="l" t="t" r="r" b="b"/>
                <a:pathLst>
                  <a:path w="583" h="1656" extrusionOk="0">
                    <a:moveTo>
                      <a:pt x="450" y="0"/>
                    </a:moveTo>
                    <a:cubicBezTo>
                      <a:pt x="341" y="0"/>
                      <a:pt x="184" y="345"/>
                      <a:pt x="94" y="787"/>
                    </a:cubicBezTo>
                    <a:cubicBezTo>
                      <a:pt x="1" y="1244"/>
                      <a:pt x="14" y="1632"/>
                      <a:pt x="122" y="1655"/>
                    </a:cubicBezTo>
                    <a:cubicBezTo>
                      <a:pt x="125" y="1655"/>
                      <a:pt x="128" y="1656"/>
                      <a:pt x="132" y="1656"/>
                    </a:cubicBezTo>
                    <a:cubicBezTo>
                      <a:pt x="240" y="1656"/>
                      <a:pt x="397" y="1310"/>
                      <a:pt x="488" y="867"/>
                    </a:cubicBezTo>
                    <a:cubicBezTo>
                      <a:pt x="582" y="411"/>
                      <a:pt x="569" y="22"/>
                      <a:pt x="460" y="1"/>
                    </a:cubicBezTo>
                    <a:cubicBezTo>
                      <a:pt x="457" y="0"/>
                      <a:pt x="453" y="0"/>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5"/>
              <p:cNvSpPr/>
              <p:nvPr/>
            </p:nvSpPr>
            <p:spPr>
              <a:xfrm>
                <a:off x="2299504" y="3998293"/>
                <a:ext cx="7369" cy="14837"/>
              </a:xfrm>
              <a:custGeom>
                <a:avLst/>
                <a:gdLst/>
                <a:ahLst/>
                <a:cxnLst/>
                <a:rect l="l" t="t" r="r" b="b"/>
                <a:pathLst>
                  <a:path w="523" h="1053" extrusionOk="0">
                    <a:moveTo>
                      <a:pt x="364" y="1"/>
                    </a:moveTo>
                    <a:cubicBezTo>
                      <a:pt x="258" y="1"/>
                      <a:pt x="128" y="208"/>
                      <a:pt x="66" y="483"/>
                    </a:cubicBezTo>
                    <a:cubicBezTo>
                      <a:pt x="1" y="771"/>
                      <a:pt x="34" y="1027"/>
                      <a:pt x="143" y="1051"/>
                    </a:cubicBezTo>
                    <a:cubicBezTo>
                      <a:pt x="149" y="1052"/>
                      <a:pt x="155" y="1053"/>
                      <a:pt x="161" y="1053"/>
                    </a:cubicBezTo>
                    <a:cubicBezTo>
                      <a:pt x="266" y="1053"/>
                      <a:pt x="395" y="845"/>
                      <a:pt x="457" y="572"/>
                    </a:cubicBezTo>
                    <a:cubicBezTo>
                      <a:pt x="522" y="282"/>
                      <a:pt x="489" y="28"/>
                      <a:pt x="381" y="2"/>
                    </a:cubicBezTo>
                    <a:cubicBezTo>
                      <a:pt x="376" y="1"/>
                      <a:pt x="370"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5"/>
              <p:cNvSpPr/>
              <p:nvPr/>
            </p:nvSpPr>
            <p:spPr>
              <a:xfrm>
                <a:off x="2347030" y="4096148"/>
                <a:ext cx="18134" cy="16443"/>
              </a:xfrm>
              <a:custGeom>
                <a:avLst/>
                <a:gdLst/>
                <a:ahLst/>
                <a:cxnLst/>
                <a:rect l="l" t="t" r="r" b="b"/>
                <a:pathLst>
                  <a:path w="1287" h="1167" extrusionOk="0">
                    <a:moveTo>
                      <a:pt x="1157" y="0"/>
                    </a:moveTo>
                    <a:cubicBezTo>
                      <a:pt x="1034" y="0"/>
                      <a:pt x="766" y="177"/>
                      <a:pt x="502" y="441"/>
                    </a:cubicBezTo>
                    <a:cubicBezTo>
                      <a:pt x="189" y="754"/>
                      <a:pt x="0" y="1070"/>
                      <a:pt x="79" y="1149"/>
                    </a:cubicBezTo>
                    <a:cubicBezTo>
                      <a:pt x="91" y="1161"/>
                      <a:pt x="108" y="1167"/>
                      <a:pt x="130" y="1167"/>
                    </a:cubicBezTo>
                    <a:cubicBezTo>
                      <a:pt x="254" y="1167"/>
                      <a:pt x="521" y="990"/>
                      <a:pt x="785" y="726"/>
                    </a:cubicBezTo>
                    <a:cubicBezTo>
                      <a:pt x="1098" y="413"/>
                      <a:pt x="1287" y="97"/>
                      <a:pt x="1208" y="18"/>
                    </a:cubicBezTo>
                    <a:cubicBezTo>
                      <a:pt x="1196" y="6"/>
                      <a:pt x="1179" y="0"/>
                      <a:pt x="1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5"/>
              <p:cNvSpPr/>
              <p:nvPr/>
            </p:nvSpPr>
            <p:spPr>
              <a:xfrm>
                <a:off x="2420016" y="3921263"/>
                <a:ext cx="5678" cy="13470"/>
              </a:xfrm>
              <a:custGeom>
                <a:avLst/>
                <a:gdLst/>
                <a:ahLst/>
                <a:cxnLst/>
                <a:rect l="l" t="t" r="r" b="b"/>
                <a:pathLst>
                  <a:path w="403" h="956" extrusionOk="0">
                    <a:moveTo>
                      <a:pt x="202" y="0"/>
                    </a:moveTo>
                    <a:cubicBezTo>
                      <a:pt x="90" y="0"/>
                      <a:pt x="1" y="214"/>
                      <a:pt x="1" y="478"/>
                    </a:cubicBezTo>
                    <a:cubicBezTo>
                      <a:pt x="1" y="741"/>
                      <a:pt x="90" y="955"/>
                      <a:pt x="202" y="955"/>
                    </a:cubicBezTo>
                    <a:cubicBezTo>
                      <a:pt x="312" y="955"/>
                      <a:pt x="402" y="741"/>
                      <a:pt x="402" y="478"/>
                    </a:cubicBezTo>
                    <a:cubicBezTo>
                      <a:pt x="402" y="214"/>
                      <a:pt x="312" y="0"/>
                      <a:pt x="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5"/>
              <p:cNvSpPr/>
              <p:nvPr/>
            </p:nvSpPr>
            <p:spPr>
              <a:xfrm>
                <a:off x="2519280" y="3984936"/>
                <a:ext cx="6397" cy="17148"/>
              </a:xfrm>
              <a:custGeom>
                <a:avLst/>
                <a:gdLst/>
                <a:ahLst/>
                <a:cxnLst/>
                <a:rect l="l" t="t" r="r" b="b"/>
                <a:pathLst>
                  <a:path w="454" h="1217" extrusionOk="0">
                    <a:moveTo>
                      <a:pt x="269" y="0"/>
                    </a:moveTo>
                    <a:cubicBezTo>
                      <a:pt x="160" y="0"/>
                      <a:pt x="53" y="263"/>
                      <a:pt x="27" y="593"/>
                    </a:cubicBezTo>
                    <a:cubicBezTo>
                      <a:pt x="0" y="928"/>
                      <a:pt x="68" y="1207"/>
                      <a:pt x="178" y="1217"/>
                    </a:cubicBezTo>
                    <a:cubicBezTo>
                      <a:pt x="180" y="1217"/>
                      <a:pt x="182" y="1217"/>
                      <a:pt x="184" y="1217"/>
                    </a:cubicBezTo>
                    <a:cubicBezTo>
                      <a:pt x="293" y="1217"/>
                      <a:pt x="401" y="954"/>
                      <a:pt x="427" y="625"/>
                    </a:cubicBezTo>
                    <a:cubicBezTo>
                      <a:pt x="454" y="289"/>
                      <a:pt x="386" y="9"/>
                      <a:pt x="274" y="1"/>
                    </a:cubicBezTo>
                    <a:cubicBezTo>
                      <a:pt x="272" y="0"/>
                      <a:pt x="270" y="0"/>
                      <a:pt x="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5"/>
              <p:cNvSpPr/>
              <p:nvPr/>
            </p:nvSpPr>
            <p:spPr>
              <a:xfrm>
                <a:off x="2605074" y="3922672"/>
                <a:ext cx="8313" cy="18373"/>
              </a:xfrm>
              <a:custGeom>
                <a:avLst/>
                <a:gdLst/>
                <a:ahLst/>
                <a:cxnLst/>
                <a:rect l="l" t="t" r="r" b="b"/>
                <a:pathLst>
                  <a:path w="590" h="1304" extrusionOk="0">
                    <a:moveTo>
                      <a:pt x="462" y="0"/>
                    </a:moveTo>
                    <a:cubicBezTo>
                      <a:pt x="354" y="0"/>
                      <a:pt x="197" y="257"/>
                      <a:pt x="101" y="596"/>
                    </a:cubicBezTo>
                    <a:cubicBezTo>
                      <a:pt x="0" y="955"/>
                      <a:pt x="4" y="1271"/>
                      <a:pt x="111" y="1301"/>
                    </a:cubicBezTo>
                    <a:cubicBezTo>
                      <a:pt x="116" y="1303"/>
                      <a:pt x="122" y="1303"/>
                      <a:pt x="127" y="1303"/>
                    </a:cubicBezTo>
                    <a:cubicBezTo>
                      <a:pt x="234" y="1303"/>
                      <a:pt x="391" y="1046"/>
                      <a:pt x="489" y="706"/>
                    </a:cubicBezTo>
                    <a:cubicBezTo>
                      <a:pt x="590" y="347"/>
                      <a:pt x="586" y="33"/>
                      <a:pt x="479" y="3"/>
                    </a:cubicBezTo>
                    <a:cubicBezTo>
                      <a:pt x="474" y="1"/>
                      <a:pt x="468" y="0"/>
                      <a:pt x="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5"/>
              <p:cNvSpPr/>
              <p:nvPr/>
            </p:nvSpPr>
            <p:spPr>
              <a:xfrm>
                <a:off x="2523690" y="3831848"/>
                <a:ext cx="6157" cy="14809"/>
              </a:xfrm>
              <a:custGeom>
                <a:avLst/>
                <a:gdLst/>
                <a:ahLst/>
                <a:cxnLst/>
                <a:rect l="l" t="t" r="r" b="b"/>
                <a:pathLst>
                  <a:path w="437" h="1051" extrusionOk="0">
                    <a:moveTo>
                      <a:pt x="225" y="0"/>
                    </a:moveTo>
                    <a:cubicBezTo>
                      <a:pt x="120" y="0"/>
                      <a:pt x="1" y="235"/>
                      <a:pt x="20" y="540"/>
                    </a:cubicBezTo>
                    <a:cubicBezTo>
                      <a:pt x="38" y="837"/>
                      <a:pt x="179" y="1050"/>
                      <a:pt x="282" y="1050"/>
                    </a:cubicBezTo>
                    <a:cubicBezTo>
                      <a:pt x="290" y="1050"/>
                      <a:pt x="296" y="1049"/>
                      <a:pt x="303" y="1047"/>
                    </a:cubicBezTo>
                    <a:cubicBezTo>
                      <a:pt x="411" y="1015"/>
                      <a:pt x="436" y="781"/>
                      <a:pt x="420" y="515"/>
                    </a:cubicBezTo>
                    <a:cubicBezTo>
                      <a:pt x="403" y="249"/>
                      <a:pt x="348" y="19"/>
                      <a:pt x="238" y="2"/>
                    </a:cubicBezTo>
                    <a:cubicBezTo>
                      <a:pt x="234" y="1"/>
                      <a:pt x="230"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5"/>
              <p:cNvSpPr/>
              <p:nvPr/>
            </p:nvSpPr>
            <p:spPr>
              <a:xfrm>
                <a:off x="2530975" y="3634644"/>
                <a:ext cx="6904" cy="18416"/>
              </a:xfrm>
              <a:custGeom>
                <a:avLst/>
                <a:gdLst/>
                <a:ahLst/>
                <a:cxnLst/>
                <a:rect l="l" t="t" r="r" b="b"/>
                <a:pathLst>
                  <a:path w="490" h="1307" extrusionOk="0">
                    <a:moveTo>
                      <a:pt x="319" y="0"/>
                    </a:moveTo>
                    <a:cubicBezTo>
                      <a:pt x="211" y="0"/>
                      <a:pt x="90" y="276"/>
                      <a:pt x="46" y="628"/>
                    </a:cubicBezTo>
                    <a:cubicBezTo>
                      <a:pt x="0" y="989"/>
                      <a:pt x="52" y="1292"/>
                      <a:pt x="163" y="1306"/>
                    </a:cubicBezTo>
                    <a:cubicBezTo>
                      <a:pt x="165" y="1306"/>
                      <a:pt x="168" y="1306"/>
                      <a:pt x="171" y="1306"/>
                    </a:cubicBezTo>
                    <a:cubicBezTo>
                      <a:pt x="279" y="1306"/>
                      <a:pt x="399" y="1031"/>
                      <a:pt x="445" y="679"/>
                    </a:cubicBezTo>
                    <a:cubicBezTo>
                      <a:pt x="490" y="318"/>
                      <a:pt x="437" y="15"/>
                      <a:pt x="326" y="1"/>
                    </a:cubicBezTo>
                    <a:cubicBezTo>
                      <a:pt x="324" y="0"/>
                      <a:pt x="321" y="0"/>
                      <a:pt x="3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5"/>
              <p:cNvSpPr/>
              <p:nvPr/>
            </p:nvSpPr>
            <p:spPr>
              <a:xfrm>
                <a:off x="2601058" y="3738783"/>
                <a:ext cx="7651" cy="15950"/>
              </a:xfrm>
              <a:custGeom>
                <a:avLst/>
                <a:gdLst/>
                <a:ahLst/>
                <a:cxnLst/>
                <a:rect l="l" t="t" r="r" b="b"/>
                <a:pathLst>
                  <a:path w="543" h="1132" extrusionOk="0">
                    <a:moveTo>
                      <a:pt x="392" y="0"/>
                    </a:moveTo>
                    <a:cubicBezTo>
                      <a:pt x="286" y="0"/>
                      <a:pt x="148" y="224"/>
                      <a:pt x="76" y="519"/>
                    </a:cubicBezTo>
                    <a:cubicBezTo>
                      <a:pt x="1" y="830"/>
                      <a:pt x="26" y="1103"/>
                      <a:pt x="134" y="1129"/>
                    </a:cubicBezTo>
                    <a:cubicBezTo>
                      <a:pt x="139" y="1131"/>
                      <a:pt x="145" y="1131"/>
                      <a:pt x="151" y="1131"/>
                    </a:cubicBezTo>
                    <a:cubicBezTo>
                      <a:pt x="257" y="1131"/>
                      <a:pt x="394" y="908"/>
                      <a:pt x="466" y="614"/>
                    </a:cubicBezTo>
                    <a:cubicBezTo>
                      <a:pt x="542" y="303"/>
                      <a:pt x="517" y="29"/>
                      <a:pt x="409" y="3"/>
                    </a:cubicBezTo>
                    <a:cubicBezTo>
                      <a:pt x="403" y="1"/>
                      <a:pt x="398"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5"/>
              <p:cNvSpPr/>
              <p:nvPr/>
            </p:nvSpPr>
            <p:spPr>
              <a:xfrm>
                <a:off x="2510727" y="3721608"/>
                <a:ext cx="8214" cy="26968"/>
              </a:xfrm>
              <a:custGeom>
                <a:avLst/>
                <a:gdLst/>
                <a:ahLst/>
                <a:cxnLst/>
                <a:rect l="l" t="t" r="r" b="b"/>
                <a:pathLst>
                  <a:path w="583" h="1914" extrusionOk="0">
                    <a:moveTo>
                      <a:pt x="376" y="0"/>
                    </a:moveTo>
                    <a:cubicBezTo>
                      <a:pt x="376" y="0"/>
                      <a:pt x="375" y="0"/>
                      <a:pt x="374" y="0"/>
                    </a:cubicBezTo>
                    <a:cubicBezTo>
                      <a:pt x="261" y="3"/>
                      <a:pt x="183" y="426"/>
                      <a:pt x="111" y="938"/>
                    </a:cubicBezTo>
                    <a:cubicBezTo>
                      <a:pt x="38" y="1450"/>
                      <a:pt x="0" y="1879"/>
                      <a:pt x="108" y="1912"/>
                    </a:cubicBezTo>
                    <a:cubicBezTo>
                      <a:pt x="112" y="1913"/>
                      <a:pt x="116" y="1914"/>
                      <a:pt x="121" y="1914"/>
                    </a:cubicBezTo>
                    <a:cubicBezTo>
                      <a:pt x="229" y="1914"/>
                      <a:pt x="436" y="1521"/>
                      <a:pt x="507" y="993"/>
                    </a:cubicBezTo>
                    <a:cubicBezTo>
                      <a:pt x="583" y="448"/>
                      <a:pt x="485"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5"/>
              <p:cNvSpPr/>
              <p:nvPr/>
            </p:nvSpPr>
            <p:spPr>
              <a:xfrm>
                <a:off x="1880792" y="3797496"/>
                <a:ext cx="7510" cy="13583"/>
              </a:xfrm>
              <a:custGeom>
                <a:avLst/>
                <a:gdLst/>
                <a:ahLst/>
                <a:cxnLst/>
                <a:rect l="l" t="t" r="r" b="b"/>
                <a:pathLst>
                  <a:path w="533" h="964" extrusionOk="0">
                    <a:moveTo>
                      <a:pt x="375" y="1"/>
                    </a:moveTo>
                    <a:cubicBezTo>
                      <a:pt x="270" y="1"/>
                      <a:pt x="140" y="184"/>
                      <a:pt x="73" y="429"/>
                    </a:cubicBezTo>
                    <a:cubicBezTo>
                      <a:pt x="1" y="694"/>
                      <a:pt x="30" y="931"/>
                      <a:pt x="136" y="960"/>
                    </a:cubicBezTo>
                    <a:cubicBezTo>
                      <a:pt x="144" y="962"/>
                      <a:pt x="151" y="963"/>
                      <a:pt x="159" y="963"/>
                    </a:cubicBezTo>
                    <a:cubicBezTo>
                      <a:pt x="262" y="963"/>
                      <a:pt x="393" y="781"/>
                      <a:pt x="461" y="534"/>
                    </a:cubicBezTo>
                    <a:cubicBezTo>
                      <a:pt x="533" y="271"/>
                      <a:pt x="504" y="33"/>
                      <a:pt x="397" y="4"/>
                    </a:cubicBezTo>
                    <a:cubicBezTo>
                      <a:pt x="390" y="2"/>
                      <a:pt x="382"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5"/>
              <p:cNvSpPr/>
              <p:nvPr/>
            </p:nvSpPr>
            <p:spPr>
              <a:xfrm>
                <a:off x="1947465" y="3829467"/>
                <a:ext cx="10567" cy="24503"/>
              </a:xfrm>
              <a:custGeom>
                <a:avLst/>
                <a:gdLst/>
                <a:ahLst/>
                <a:cxnLst/>
                <a:rect l="l" t="t" r="r" b="b"/>
                <a:pathLst>
                  <a:path w="750" h="1739" extrusionOk="0">
                    <a:moveTo>
                      <a:pt x="629" y="1"/>
                    </a:moveTo>
                    <a:cubicBezTo>
                      <a:pt x="518" y="1"/>
                      <a:pt x="325" y="352"/>
                      <a:pt x="183" y="810"/>
                    </a:cubicBezTo>
                    <a:cubicBezTo>
                      <a:pt x="36" y="1289"/>
                      <a:pt x="1" y="1703"/>
                      <a:pt x="107" y="1736"/>
                    </a:cubicBezTo>
                    <a:cubicBezTo>
                      <a:pt x="112" y="1738"/>
                      <a:pt x="117" y="1739"/>
                      <a:pt x="121" y="1739"/>
                    </a:cubicBezTo>
                    <a:cubicBezTo>
                      <a:pt x="230" y="1739"/>
                      <a:pt x="425" y="1387"/>
                      <a:pt x="566" y="929"/>
                    </a:cubicBezTo>
                    <a:cubicBezTo>
                      <a:pt x="715" y="450"/>
                      <a:pt x="750" y="35"/>
                      <a:pt x="644" y="3"/>
                    </a:cubicBezTo>
                    <a:cubicBezTo>
                      <a:pt x="639" y="2"/>
                      <a:pt x="634" y="1"/>
                      <a:pt x="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5"/>
              <p:cNvSpPr/>
              <p:nvPr/>
            </p:nvSpPr>
            <p:spPr>
              <a:xfrm>
                <a:off x="1711655" y="4137840"/>
                <a:ext cx="17894" cy="16683"/>
              </a:xfrm>
              <a:custGeom>
                <a:avLst/>
                <a:gdLst/>
                <a:ahLst/>
                <a:cxnLst/>
                <a:rect l="l" t="t" r="r" b="b"/>
                <a:pathLst>
                  <a:path w="1270" h="1184" extrusionOk="0">
                    <a:moveTo>
                      <a:pt x="1141" y="0"/>
                    </a:moveTo>
                    <a:cubicBezTo>
                      <a:pt x="1019" y="0"/>
                      <a:pt x="751" y="181"/>
                      <a:pt x="490" y="453"/>
                    </a:cubicBezTo>
                    <a:cubicBezTo>
                      <a:pt x="184" y="770"/>
                      <a:pt x="1" y="1090"/>
                      <a:pt x="79" y="1167"/>
                    </a:cubicBezTo>
                    <a:cubicBezTo>
                      <a:pt x="91" y="1178"/>
                      <a:pt x="107" y="1184"/>
                      <a:pt x="128" y="1184"/>
                    </a:cubicBezTo>
                    <a:cubicBezTo>
                      <a:pt x="251" y="1184"/>
                      <a:pt x="518" y="1002"/>
                      <a:pt x="779" y="731"/>
                    </a:cubicBezTo>
                    <a:cubicBezTo>
                      <a:pt x="1086" y="414"/>
                      <a:pt x="1270" y="94"/>
                      <a:pt x="1190" y="17"/>
                    </a:cubicBezTo>
                    <a:cubicBezTo>
                      <a:pt x="1178" y="5"/>
                      <a:pt x="1162" y="0"/>
                      <a:pt x="1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5"/>
              <p:cNvSpPr/>
              <p:nvPr/>
            </p:nvSpPr>
            <p:spPr>
              <a:xfrm>
                <a:off x="2055550" y="3960278"/>
                <a:ext cx="9821" cy="11568"/>
              </a:xfrm>
              <a:custGeom>
                <a:avLst/>
                <a:gdLst/>
                <a:ahLst/>
                <a:cxnLst/>
                <a:rect l="l" t="t" r="r" b="b"/>
                <a:pathLst>
                  <a:path w="697" h="821" extrusionOk="0">
                    <a:moveTo>
                      <a:pt x="548" y="1"/>
                    </a:moveTo>
                    <a:cubicBezTo>
                      <a:pt x="447" y="1"/>
                      <a:pt x="297" y="120"/>
                      <a:pt x="179" y="302"/>
                    </a:cubicBezTo>
                    <a:cubicBezTo>
                      <a:pt x="40" y="520"/>
                      <a:pt x="1" y="746"/>
                      <a:pt x="94" y="806"/>
                    </a:cubicBezTo>
                    <a:cubicBezTo>
                      <a:pt x="110" y="816"/>
                      <a:pt x="128" y="821"/>
                      <a:pt x="148" y="821"/>
                    </a:cubicBezTo>
                    <a:cubicBezTo>
                      <a:pt x="249" y="821"/>
                      <a:pt x="401" y="702"/>
                      <a:pt x="517" y="519"/>
                    </a:cubicBezTo>
                    <a:cubicBezTo>
                      <a:pt x="658" y="300"/>
                      <a:pt x="697" y="76"/>
                      <a:pt x="602" y="16"/>
                    </a:cubicBezTo>
                    <a:cubicBezTo>
                      <a:pt x="587" y="6"/>
                      <a:pt x="569"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0" name="Google Shape;1870;p45"/>
            <p:cNvSpPr/>
            <p:nvPr/>
          </p:nvSpPr>
          <p:spPr>
            <a:xfrm>
              <a:off x="2222033" y="3937938"/>
              <a:ext cx="741597" cy="436793"/>
            </a:xfrm>
            <a:custGeom>
              <a:avLst/>
              <a:gdLst/>
              <a:ahLst/>
              <a:cxnLst/>
              <a:rect l="l" t="t" r="r" b="b"/>
              <a:pathLst>
                <a:path w="45123" h="26577" extrusionOk="0">
                  <a:moveTo>
                    <a:pt x="39248" y="1"/>
                  </a:moveTo>
                  <a:cubicBezTo>
                    <a:pt x="39145" y="1"/>
                    <a:pt x="38165" y="863"/>
                    <a:pt x="36273" y="2149"/>
                  </a:cubicBezTo>
                  <a:cubicBezTo>
                    <a:pt x="34330" y="3481"/>
                    <a:pt x="31340" y="5176"/>
                    <a:pt x="27388" y="6641"/>
                  </a:cubicBezTo>
                  <a:cubicBezTo>
                    <a:pt x="23438" y="8112"/>
                    <a:pt x="18533" y="9297"/>
                    <a:pt x="13001" y="10045"/>
                  </a:cubicBezTo>
                  <a:cubicBezTo>
                    <a:pt x="11618" y="10235"/>
                    <a:pt x="10198" y="10404"/>
                    <a:pt x="8742" y="10553"/>
                  </a:cubicBezTo>
                  <a:cubicBezTo>
                    <a:pt x="7280" y="10658"/>
                    <a:pt x="5708" y="10974"/>
                    <a:pt x="4283" y="11639"/>
                  </a:cubicBezTo>
                  <a:cubicBezTo>
                    <a:pt x="2866" y="12304"/>
                    <a:pt x="1458" y="13262"/>
                    <a:pt x="611" y="14771"/>
                  </a:cubicBezTo>
                  <a:cubicBezTo>
                    <a:pt x="204" y="15524"/>
                    <a:pt x="0" y="16434"/>
                    <a:pt x="143" y="17318"/>
                  </a:cubicBezTo>
                  <a:cubicBezTo>
                    <a:pt x="286" y="18204"/>
                    <a:pt x="723" y="18996"/>
                    <a:pt x="1264" y="19656"/>
                  </a:cubicBezTo>
                  <a:cubicBezTo>
                    <a:pt x="1816" y="20314"/>
                    <a:pt x="2463" y="20859"/>
                    <a:pt x="3141" y="21324"/>
                  </a:cubicBezTo>
                  <a:cubicBezTo>
                    <a:pt x="3816" y="21782"/>
                    <a:pt x="4494" y="22206"/>
                    <a:pt x="5191" y="22599"/>
                  </a:cubicBezTo>
                  <a:cubicBezTo>
                    <a:pt x="6563" y="23368"/>
                    <a:pt x="7992" y="24028"/>
                    <a:pt x="9467" y="24570"/>
                  </a:cubicBezTo>
                  <a:cubicBezTo>
                    <a:pt x="12363" y="25644"/>
                    <a:pt x="15306" y="26239"/>
                    <a:pt x="18128" y="26463"/>
                  </a:cubicBezTo>
                  <a:cubicBezTo>
                    <a:pt x="19065" y="26541"/>
                    <a:pt x="19987" y="26576"/>
                    <a:pt x="20891" y="26576"/>
                  </a:cubicBezTo>
                  <a:cubicBezTo>
                    <a:pt x="25451" y="26576"/>
                    <a:pt x="29557" y="25667"/>
                    <a:pt x="32923" y="24560"/>
                  </a:cubicBezTo>
                  <a:cubicBezTo>
                    <a:pt x="36974" y="23207"/>
                    <a:pt x="40025" y="21552"/>
                    <a:pt x="42059" y="20334"/>
                  </a:cubicBezTo>
                  <a:cubicBezTo>
                    <a:pt x="43077" y="19721"/>
                    <a:pt x="43847" y="19212"/>
                    <a:pt x="44354" y="18847"/>
                  </a:cubicBezTo>
                  <a:cubicBezTo>
                    <a:pt x="44861" y="18481"/>
                    <a:pt x="45123" y="18283"/>
                    <a:pt x="45107" y="18259"/>
                  </a:cubicBezTo>
                  <a:cubicBezTo>
                    <a:pt x="45106" y="18258"/>
                    <a:pt x="45104" y="18257"/>
                    <a:pt x="45101" y="18257"/>
                  </a:cubicBezTo>
                  <a:cubicBezTo>
                    <a:pt x="45055" y="18257"/>
                    <a:pt x="44770" y="18413"/>
                    <a:pt x="44268" y="18711"/>
                  </a:cubicBezTo>
                  <a:cubicBezTo>
                    <a:pt x="43733" y="19031"/>
                    <a:pt x="42940" y="19496"/>
                    <a:pt x="41903" y="20063"/>
                  </a:cubicBezTo>
                  <a:cubicBezTo>
                    <a:pt x="39833" y="21191"/>
                    <a:pt x="36771" y="22753"/>
                    <a:pt x="32749" y="24020"/>
                  </a:cubicBezTo>
                  <a:cubicBezTo>
                    <a:pt x="29481" y="25033"/>
                    <a:pt x="25538" y="25860"/>
                    <a:pt x="21189" y="25860"/>
                  </a:cubicBezTo>
                  <a:cubicBezTo>
                    <a:pt x="20210" y="25860"/>
                    <a:pt x="19210" y="25818"/>
                    <a:pt x="18192" y="25726"/>
                  </a:cubicBezTo>
                  <a:cubicBezTo>
                    <a:pt x="15433" y="25487"/>
                    <a:pt x="12560" y="24890"/>
                    <a:pt x="9741" y="23833"/>
                  </a:cubicBezTo>
                  <a:cubicBezTo>
                    <a:pt x="8307" y="23300"/>
                    <a:pt x="6918" y="22655"/>
                    <a:pt x="5585" y="21904"/>
                  </a:cubicBezTo>
                  <a:cubicBezTo>
                    <a:pt x="4562" y="21303"/>
                    <a:pt x="3506" y="20686"/>
                    <a:pt x="2628" y="19903"/>
                  </a:cubicBezTo>
                  <a:cubicBezTo>
                    <a:pt x="3055" y="19858"/>
                    <a:pt x="3478" y="19780"/>
                    <a:pt x="3893" y="19668"/>
                  </a:cubicBezTo>
                  <a:cubicBezTo>
                    <a:pt x="5134" y="19339"/>
                    <a:pt x="6051" y="18815"/>
                    <a:pt x="5975" y="18609"/>
                  </a:cubicBezTo>
                  <a:cubicBezTo>
                    <a:pt x="5952" y="18546"/>
                    <a:pt x="5845" y="18517"/>
                    <a:pt x="5673" y="18517"/>
                  </a:cubicBezTo>
                  <a:cubicBezTo>
                    <a:pt x="5274" y="18517"/>
                    <a:pt x="4527" y="18670"/>
                    <a:pt x="3687" y="18892"/>
                  </a:cubicBezTo>
                  <a:cubicBezTo>
                    <a:pt x="3059" y="19060"/>
                    <a:pt x="2500" y="19234"/>
                    <a:pt x="2110" y="19394"/>
                  </a:cubicBezTo>
                  <a:cubicBezTo>
                    <a:pt x="2033" y="19311"/>
                    <a:pt x="1955" y="19231"/>
                    <a:pt x="1883" y="19145"/>
                  </a:cubicBezTo>
                  <a:cubicBezTo>
                    <a:pt x="1404" y="18561"/>
                    <a:pt x="1047" y="17896"/>
                    <a:pt x="934" y="17196"/>
                  </a:cubicBezTo>
                  <a:cubicBezTo>
                    <a:pt x="897" y="16958"/>
                    <a:pt x="900" y="16721"/>
                    <a:pt x="919" y="16484"/>
                  </a:cubicBezTo>
                  <a:lnTo>
                    <a:pt x="919" y="16484"/>
                  </a:lnTo>
                  <a:cubicBezTo>
                    <a:pt x="1319" y="16621"/>
                    <a:pt x="1868" y="16741"/>
                    <a:pt x="2496" y="16778"/>
                  </a:cubicBezTo>
                  <a:cubicBezTo>
                    <a:pt x="2638" y="16787"/>
                    <a:pt x="2778" y="16791"/>
                    <a:pt x="2912" y="16791"/>
                  </a:cubicBezTo>
                  <a:cubicBezTo>
                    <a:pt x="4004" y="16791"/>
                    <a:pt x="4814" y="16524"/>
                    <a:pt x="4788" y="16333"/>
                  </a:cubicBezTo>
                  <a:cubicBezTo>
                    <a:pt x="4762" y="16109"/>
                    <a:pt x="3757" y="16052"/>
                    <a:pt x="2544" y="15976"/>
                  </a:cubicBezTo>
                  <a:cubicBezTo>
                    <a:pt x="1959" y="15943"/>
                    <a:pt x="1425" y="15912"/>
                    <a:pt x="1019" y="15912"/>
                  </a:cubicBezTo>
                  <a:cubicBezTo>
                    <a:pt x="1088" y="15647"/>
                    <a:pt x="1187" y="15392"/>
                    <a:pt x="1315" y="15150"/>
                  </a:cubicBezTo>
                  <a:cubicBezTo>
                    <a:pt x="1794" y="14284"/>
                    <a:pt x="2543" y="13589"/>
                    <a:pt x="3387" y="13037"/>
                  </a:cubicBezTo>
                  <a:cubicBezTo>
                    <a:pt x="3667" y="13285"/>
                    <a:pt x="4102" y="13565"/>
                    <a:pt x="4649" y="13777"/>
                  </a:cubicBezTo>
                  <a:cubicBezTo>
                    <a:pt x="5215" y="13998"/>
                    <a:pt x="5749" y="14086"/>
                    <a:pt x="6124" y="14086"/>
                  </a:cubicBezTo>
                  <a:cubicBezTo>
                    <a:pt x="6447" y="14086"/>
                    <a:pt x="6653" y="14021"/>
                    <a:pt x="6665" y="13922"/>
                  </a:cubicBezTo>
                  <a:cubicBezTo>
                    <a:pt x="6697" y="13698"/>
                    <a:pt x="5894" y="13403"/>
                    <a:pt x="4940" y="13028"/>
                  </a:cubicBezTo>
                  <a:cubicBezTo>
                    <a:pt x="4595" y="12895"/>
                    <a:pt x="4275" y="12770"/>
                    <a:pt x="3995" y="12670"/>
                  </a:cubicBezTo>
                  <a:cubicBezTo>
                    <a:pt x="4199" y="12558"/>
                    <a:pt x="4404" y="12452"/>
                    <a:pt x="4611" y="12355"/>
                  </a:cubicBezTo>
                  <a:cubicBezTo>
                    <a:pt x="5956" y="11728"/>
                    <a:pt x="7363" y="11431"/>
                    <a:pt x="8822" y="11316"/>
                  </a:cubicBezTo>
                  <a:cubicBezTo>
                    <a:pt x="10284" y="11157"/>
                    <a:pt x="11712" y="10978"/>
                    <a:pt x="13105" y="10778"/>
                  </a:cubicBezTo>
                  <a:cubicBezTo>
                    <a:pt x="18670" y="9985"/>
                    <a:pt x="23620" y="8729"/>
                    <a:pt x="27588" y="7171"/>
                  </a:cubicBezTo>
                  <a:cubicBezTo>
                    <a:pt x="31564" y="5622"/>
                    <a:pt x="34548" y="3828"/>
                    <a:pt x="36453" y="2405"/>
                  </a:cubicBezTo>
                  <a:cubicBezTo>
                    <a:pt x="36934" y="2056"/>
                    <a:pt x="37352" y="1732"/>
                    <a:pt x="37702" y="1436"/>
                  </a:cubicBezTo>
                  <a:cubicBezTo>
                    <a:pt x="38059" y="1147"/>
                    <a:pt x="38354" y="897"/>
                    <a:pt x="38580" y="680"/>
                  </a:cubicBezTo>
                  <a:cubicBezTo>
                    <a:pt x="39040" y="256"/>
                    <a:pt x="39273" y="25"/>
                    <a:pt x="39255" y="3"/>
                  </a:cubicBezTo>
                  <a:cubicBezTo>
                    <a:pt x="39253" y="2"/>
                    <a:pt x="39251" y="1"/>
                    <a:pt x="39248" y="1"/>
                  </a:cubicBezTo>
                  <a:close/>
                </a:path>
              </a:pathLst>
            </a:custGeom>
            <a:solidFill>
              <a:srgbClr val="D39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5"/>
            <p:cNvSpPr/>
            <p:nvPr/>
          </p:nvSpPr>
          <p:spPr>
            <a:xfrm>
              <a:off x="2172041" y="3937987"/>
              <a:ext cx="791362" cy="430942"/>
            </a:xfrm>
            <a:custGeom>
              <a:avLst/>
              <a:gdLst/>
              <a:ahLst/>
              <a:cxnLst/>
              <a:rect l="l" t="t" r="r" b="b"/>
              <a:pathLst>
                <a:path w="48151" h="26221" extrusionOk="0">
                  <a:moveTo>
                    <a:pt x="42295" y="0"/>
                  </a:moveTo>
                  <a:cubicBezTo>
                    <a:pt x="36656" y="4995"/>
                    <a:pt x="29488" y="7751"/>
                    <a:pt x="22209" y="9329"/>
                  </a:cubicBezTo>
                  <a:cubicBezTo>
                    <a:pt x="18559" y="10119"/>
                    <a:pt x="14852" y="10626"/>
                    <a:pt x="11138" y="11001"/>
                  </a:cubicBezTo>
                  <a:cubicBezTo>
                    <a:pt x="5346" y="11589"/>
                    <a:pt x="1" y="16657"/>
                    <a:pt x="6536" y="21080"/>
                  </a:cubicBezTo>
                  <a:cubicBezTo>
                    <a:pt x="11659" y="24548"/>
                    <a:pt x="17917" y="26220"/>
                    <a:pt x="24086" y="26220"/>
                  </a:cubicBezTo>
                  <a:cubicBezTo>
                    <a:pt x="24614" y="26220"/>
                    <a:pt x="25142" y="26208"/>
                    <a:pt x="25668" y="26184"/>
                  </a:cubicBezTo>
                  <a:cubicBezTo>
                    <a:pt x="33705" y="25811"/>
                    <a:pt x="41468" y="22737"/>
                    <a:pt x="48150" y="18257"/>
                  </a:cubicBezTo>
                  <a:lnTo>
                    <a:pt x="422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2" name="Google Shape;1872;p45"/>
          <p:cNvGrpSpPr/>
          <p:nvPr/>
        </p:nvGrpSpPr>
        <p:grpSpPr>
          <a:xfrm rot="409822">
            <a:off x="-90877" y="3952469"/>
            <a:ext cx="4727659" cy="1716230"/>
            <a:chOff x="822275" y="4009475"/>
            <a:chExt cx="3305475" cy="1199950"/>
          </a:xfrm>
        </p:grpSpPr>
        <p:sp>
          <p:nvSpPr>
            <p:cNvPr id="1873" name="Google Shape;1873;p45"/>
            <p:cNvSpPr/>
            <p:nvPr/>
          </p:nvSpPr>
          <p:spPr>
            <a:xfrm>
              <a:off x="822275" y="4009475"/>
              <a:ext cx="3305475" cy="1199950"/>
            </a:xfrm>
            <a:custGeom>
              <a:avLst/>
              <a:gdLst/>
              <a:ahLst/>
              <a:cxnLst/>
              <a:rect l="l" t="t" r="r" b="b"/>
              <a:pathLst>
                <a:path w="132219" h="47998" extrusionOk="0">
                  <a:moveTo>
                    <a:pt x="48420" y="1"/>
                  </a:moveTo>
                  <a:cubicBezTo>
                    <a:pt x="33081" y="1"/>
                    <a:pt x="17700" y="6306"/>
                    <a:pt x="7166" y="17507"/>
                  </a:cubicBezTo>
                  <a:cubicBezTo>
                    <a:pt x="3637" y="21259"/>
                    <a:pt x="0" y="26564"/>
                    <a:pt x="378" y="31982"/>
                  </a:cubicBezTo>
                  <a:cubicBezTo>
                    <a:pt x="758" y="37430"/>
                    <a:pt x="5045" y="39910"/>
                    <a:pt x="9546" y="42504"/>
                  </a:cubicBezTo>
                  <a:cubicBezTo>
                    <a:pt x="16428" y="46474"/>
                    <a:pt x="24258" y="47998"/>
                    <a:pt x="32243" y="47998"/>
                  </a:cubicBezTo>
                  <a:cubicBezTo>
                    <a:pt x="38607" y="47998"/>
                    <a:pt x="45070" y="47030"/>
                    <a:pt x="51229" y="45560"/>
                  </a:cubicBezTo>
                  <a:cubicBezTo>
                    <a:pt x="65116" y="42246"/>
                    <a:pt x="78460" y="36618"/>
                    <a:pt x="92590" y="34569"/>
                  </a:cubicBezTo>
                  <a:cubicBezTo>
                    <a:pt x="96529" y="33998"/>
                    <a:pt x="100509" y="33714"/>
                    <a:pt x="104489" y="33714"/>
                  </a:cubicBezTo>
                  <a:cubicBezTo>
                    <a:pt x="113909" y="33714"/>
                    <a:pt x="123331" y="35304"/>
                    <a:pt x="132218" y="38431"/>
                  </a:cubicBezTo>
                  <a:lnTo>
                    <a:pt x="130116" y="26409"/>
                  </a:lnTo>
                  <a:cubicBezTo>
                    <a:pt x="128567" y="26604"/>
                    <a:pt x="127019" y="26695"/>
                    <a:pt x="125476" y="26695"/>
                  </a:cubicBezTo>
                  <a:cubicBezTo>
                    <a:pt x="114901" y="26695"/>
                    <a:pt x="104521" y="22384"/>
                    <a:pt x="95071" y="17369"/>
                  </a:cubicBezTo>
                  <a:cubicBezTo>
                    <a:pt x="84240" y="11620"/>
                    <a:pt x="73776" y="4771"/>
                    <a:pt x="61906" y="1695"/>
                  </a:cubicBezTo>
                  <a:cubicBezTo>
                    <a:pt x="57499" y="553"/>
                    <a:pt x="52961" y="1"/>
                    <a:pt x="48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5"/>
            <p:cNvSpPr/>
            <p:nvPr/>
          </p:nvSpPr>
          <p:spPr>
            <a:xfrm>
              <a:off x="822275" y="4009475"/>
              <a:ext cx="2542750" cy="1084250"/>
            </a:xfrm>
            <a:custGeom>
              <a:avLst/>
              <a:gdLst/>
              <a:ahLst/>
              <a:cxnLst/>
              <a:rect l="l" t="t" r="r" b="b"/>
              <a:pathLst>
                <a:path w="101710" h="43370" extrusionOk="0">
                  <a:moveTo>
                    <a:pt x="48420" y="1"/>
                  </a:moveTo>
                  <a:cubicBezTo>
                    <a:pt x="33081" y="1"/>
                    <a:pt x="17700" y="6306"/>
                    <a:pt x="7166" y="17507"/>
                  </a:cubicBezTo>
                  <a:cubicBezTo>
                    <a:pt x="3637" y="21259"/>
                    <a:pt x="0" y="26564"/>
                    <a:pt x="378" y="31982"/>
                  </a:cubicBezTo>
                  <a:cubicBezTo>
                    <a:pt x="758" y="37430"/>
                    <a:pt x="5045" y="39910"/>
                    <a:pt x="9546" y="42504"/>
                  </a:cubicBezTo>
                  <a:cubicBezTo>
                    <a:pt x="10074" y="42808"/>
                    <a:pt x="10610" y="43095"/>
                    <a:pt x="11149" y="43370"/>
                  </a:cubicBezTo>
                  <a:cubicBezTo>
                    <a:pt x="14710" y="37475"/>
                    <a:pt x="20621" y="32729"/>
                    <a:pt x="27124" y="30234"/>
                  </a:cubicBezTo>
                  <a:cubicBezTo>
                    <a:pt x="32902" y="28016"/>
                    <a:pt x="39028" y="27217"/>
                    <a:pt x="45230" y="27217"/>
                  </a:cubicBezTo>
                  <a:cubicBezTo>
                    <a:pt x="50755" y="27217"/>
                    <a:pt x="56340" y="27851"/>
                    <a:pt x="61790" y="28682"/>
                  </a:cubicBezTo>
                  <a:cubicBezTo>
                    <a:pt x="71526" y="30167"/>
                    <a:pt x="81170" y="32242"/>
                    <a:pt x="90658" y="34879"/>
                  </a:cubicBezTo>
                  <a:cubicBezTo>
                    <a:pt x="91301" y="34772"/>
                    <a:pt x="91943" y="34662"/>
                    <a:pt x="92590" y="34569"/>
                  </a:cubicBezTo>
                  <a:cubicBezTo>
                    <a:pt x="95613" y="34130"/>
                    <a:pt x="98659" y="33871"/>
                    <a:pt x="101710" y="33768"/>
                  </a:cubicBezTo>
                  <a:cubicBezTo>
                    <a:pt x="101680" y="28748"/>
                    <a:pt x="99851" y="23724"/>
                    <a:pt x="96976" y="19556"/>
                  </a:cubicBezTo>
                  <a:cubicBezTo>
                    <a:pt x="96513" y="18884"/>
                    <a:pt x="96026" y="18232"/>
                    <a:pt x="95515" y="17600"/>
                  </a:cubicBezTo>
                  <a:cubicBezTo>
                    <a:pt x="95368" y="17522"/>
                    <a:pt x="95217" y="17446"/>
                    <a:pt x="95071" y="17369"/>
                  </a:cubicBezTo>
                  <a:cubicBezTo>
                    <a:pt x="84240" y="11620"/>
                    <a:pt x="73776" y="4771"/>
                    <a:pt x="61906" y="1695"/>
                  </a:cubicBezTo>
                  <a:cubicBezTo>
                    <a:pt x="57499" y="553"/>
                    <a:pt x="52961" y="1"/>
                    <a:pt x="48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3413218" y="800351"/>
            <a:ext cx="5488021" cy="1384995"/>
          </a:xfrm>
          <a:prstGeom prst="rect">
            <a:avLst/>
          </a:prstGeom>
        </p:spPr>
        <p:txBody>
          <a:bodyPr wrap="square">
            <a:spAutoFit/>
          </a:bodyPr>
          <a:lstStyle/>
          <a:p>
            <a:pPr algn="just"/>
            <a:r>
              <a:rPr lang="vi-VN" sz="2800" b="1" i="1" dirty="0">
                <a:latin typeface="+mj-lt"/>
              </a:rPr>
              <a:t>Cương ước mơ trở thành thợ rèn vì em cho rằng nghề nào cũng đáng quý và </a:t>
            </a:r>
            <a:r>
              <a:rPr lang="en-US" sz="2800" b="1" i="1" dirty="0" err="1" smtClean="0">
                <a:latin typeface="+mj-lt"/>
              </a:rPr>
              <a:t>em</a:t>
            </a:r>
            <a:r>
              <a:rPr lang="vi-VN" sz="2800" b="1" i="1" dirty="0" smtClean="0">
                <a:latin typeface="+mj-lt"/>
              </a:rPr>
              <a:t> </a:t>
            </a:r>
            <a:r>
              <a:rPr lang="vi-VN" sz="2800" b="1" i="1" dirty="0">
                <a:latin typeface="+mj-lt"/>
              </a:rPr>
              <a:t>đã thuyết phục được mẹ.</a:t>
            </a:r>
            <a:endParaRPr lang="en-US" sz="2800" dirty="0">
              <a:latin typeface="+mj-lt"/>
            </a:endParaRPr>
          </a:p>
        </p:txBody>
      </p:sp>
      <p:sp>
        <p:nvSpPr>
          <p:cNvPr id="186" name="Cloud 185"/>
          <p:cNvSpPr/>
          <p:nvPr/>
        </p:nvSpPr>
        <p:spPr>
          <a:xfrm>
            <a:off x="122710" y="128717"/>
            <a:ext cx="2671634" cy="1473798"/>
          </a:xfrm>
          <a:prstGeom prst="cloud">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p:cNvSpPr txBox="1"/>
          <p:nvPr/>
        </p:nvSpPr>
        <p:spPr>
          <a:xfrm>
            <a:off x="610542" y="511673"/>
            <a:ext cx="1915572" cy="707886"/>
          </a:xfrm>
          <a:prstGeom prst="rect">
            <a:avLst/>
          </a:prstGeom>
          <a:noFill/>
        </p:spPr>
        <p:txBody>
          <a:bodyPr wrap="square" rtlCol="0">
            <a:spAutoFit/>
          </a:bodyPr>
          <a:lstStyle/>
          <a:p>
            <a:r>
              <a:rPr lang="en-US" sz="4000" b="1" dirty="0" err="1" smtClean="0">
                <a:latin typeface="Amatic SC" panose="020B0604020202020204" charset="-79"/>
                <a:cs typeface="Amatic SC" panose="020B0604020202020204" charset="-79"/>
              </a:rPr>
              <a:t>Nội</a:t>
            </a:r>
            <a:r>
              <a:rPr lang="en-US" sz="4000" b="1" dirty="0" smtClean="0">
                <a:latin typeface="Amatic SC" panose="020B0604020202020204" charset="-79"/>
                <a:cs typeface="Amatic SC" panose="020B0604020202020204" charset="-79"/>
              </a:rPr>
              <a:t> dung</a:t>
            </a:r>
            <a:endParaRPr lang="en-US" sz="4000" b="1" dirty="0">
              <a:latin typeface="Amatic SC" panose="020B0604020202020204" charset="-79"/>
              <a:cs typeface="Amatic SC" panose="020B0604020202020204" charset="-79"/>
            </a:endParaRPr>
          </a:p>
        </p:txBody>
      </p:sp>
    </p:spTree>
    <p:extLst>
      <p:ext uri="{BB962C8B-B14F-4D97-AF65-F5344CB8AC3E}">
        <p14:creationId xmlns:p14="http://schemas.microsoft.com/office/powerpoint/2010/main" val="258124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circle(in)">
                                      <p:cBhvr>
                                        <p:cTn id="7" dur="500"/>
                                        <p:tgtEl>
                                          <p:spTgt spid="18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6"/>
                                        </p:tgtEl>
                                        <p:attrNameLst>
                                          <p:attrName>style.visibility</p:attrName>
                                        </p:attrNameLst>
                                      </p:cBhvr>
                                      <p:to>
                                        <p:strVal val="visible"/>
                                      </p:to>
                                    </p:set>
                                    <p:animEffect transition="in" filter="circle(in)">
                                      <p:cBhvr>
                                        <p:cTn id="10" dur="500"/>
                                        <p:tgtEl>
                                          <p:spTgt spid="18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6" grpId="0" animBg="1"/>
      <p:bldP spid="18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C095641-4BCD-4AAF-80BE-7494232B7B97}"/>
              </a:ext>
            </a:extLst>
          </p:cNvPr>
          <p:cNvSpPr txBox="1"/>
          <p:nvPr/>
        </p:nvSpPr>
        <p:spPr>
          <a:xfrm>
            <a:off x="461246" y="347958"/>
            <a:ext cx="8116312" cy="4832092"/>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nhàng</a:t>
            </a:r>
            <a:r>
              <a:rPr lang="en-US" sz="2800" dirty="0">
                <a:latin typeface="Times New Roman" panose="02020603050405020304" pitchFamily="18" charset="0"/>
                <a:cs typeface="Times New Roman" panose="02020603050405020304" pitchFamily="18" charset="0"/>
              </a:rPr>
              <a:t>.</a:t>
            </a:r>
          </a:p>
          <a:p>
            <a:pPr marL="285750" indent="-285750">
              <a:buFontTx/>
              <a:buChar char="-"/>
            </a:pP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Cương</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cha.</a:t>
            </a:r>
          </a:p>
          <a:p>
            <a:pPr marL="285750" indent="-285750">
              <a:buFontTx/>
              <a:buChar char="-"/>
            </a:pPr>
            <a:r>
              <a:rPr lang="en-US" sz="2800" b="1" dirty="0" err="1">
                <a:latin typeface="Times New Roman" panose="02020603050405020304" pitchFamily="18" charset="0"/>
                <a:cs typeface="Times New Roman" panose="02020603050405020304" pitchFamily="18" charset="0"/>
              </a:rPr>
              <a:t>Giọng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Cương</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“Con </a:t>
            </a:r>
            <a:r>
              <a:rPr lang="en-US" sz="2800" i="1" dirty="0" err="1">
                <a:latin typeface="Times New Roman" panose="02020603050405020304" pitchFamily="18" charset="0"/>
                <a:cs typeface="Times New Roman" panose="02020603050405020304" pitchFamily="18" charset="0"/>
              </a:rPr>
              <a:t>vừa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 Ai </a:t>
            </a:r>
            <a:r>
              <a:rPr lang="en-US" sz="2800" i="1" dirty="0" err="1">
                <a:latin typeface="Times New Roman" panose="02020603050405020304" pitchFamily="18" charset="0"/>
                <a:cs typeface="Times New Roman" panose="02020603050405020304" pitchFamily="18" charset="0"/>
              </a:rPr>
              <a:t>xui</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con: </a:t>
            </a:r>
            <a:r>
              <a:rPr lang="en-US" sz="2800" i="1" dirty="0">
                <a:latin typeface="Times New Roman" panose="02020603050405020304" pitchFamily="18" charset="0"/>
                <a:cs typeface="Times New Roman" panose="02020603050405020304" pitchFamily="18" charset="0"/>
              </a:rPr>
              <a:t>“Con </a:t>
            </a:r>
            <a:r>
              <a:rPr lang="en-US" sz="2800" i="1" dirty="0" err="1">
                <a:latin typeface="Times New Roman" panose="02020603050405020304" pitchFamily="18" charset="0"/>
                <a:cs typeface="Times New Roman" panose="02020603050405020304" pitchFamily="18" charset="0"/>
              </a:rPr>
              <a:t>muốn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giúp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rèn</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lò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rèn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36119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1648" name="Google Shape;1648;p44"/>
          <p:cNvSpPr txBox="1">
            <a:spLocks noGrp="1"/>
          </p:cNvSpPr>
          <p:nvPr>
            <p:ph type="title" idx="4294967295"/>
          </p:nvPr>
        </p:nvSpPr>
        <p:spPr>
          <a:xfrm>
            <a:off x="688181" y="200025"/>
            <a:ext cx="7767637" cy="56991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a:solidFill>
                  <a:schemeClr val="accent3">
                    <a:lumMod val="75000"/>
                  </a:schemeClr>
                </a:solidFill>
                <a:latin typeface="iCiel Cucho" pitchFamily="50" charset="0"/>
                <a:cs typeface="iCiel Cucho" pitchFamily="50" charset="0"/>
              </a:rPr>
              <a:t>L</a:t>
            </a:r>
            <a:r>
              <a:rPr lang="en" sz="4800" dirty="0">
                <a:solidFill>
                  <a:schemeClr val="accent3">
                    <a:lumMod val="75000"/>
                  </a:schemeClr>
                </a:solidFill>
                <a:latin typeface="iCiel Cucho" pitchFamily="50" charset="0"/>
                <a:cs typeface="iCiel Cucho" pitchFamily="50" charset="0"/>
              </a:rPr>
              <a:t>uyện đọc diễn cảm</a:t>
            </a:r>
            <a:endParaRPr sz="4800" dirty="0">
              <a:solidFill>
                <a:schemeClr val="accent3">
                  <a:lumMod val="75000"/>
                </a:schemeClr>
              </a:solidFill>
              <a:latin typeface="iCiel Cucho" pitchFamily="50" charset="0"/>
              <a:cs typeface="iCiel Cucho" pitchFamily="50" charset="0"/>
            </a:endParaRPr>
          </a:p>
        </p:txBody>
      </p:sp>
      <p:sp>
        <p:nvSpPr>
          <p:cNvPr id="11" name="Rectangle 10"/>
          <p:cNvSpPr/>
          <p:nvPr/>
        </p:nvSpPr>
        <p:spPr>
          <a:xfrm>
            <a:off x="0" y="1156342"/>
            <a:ext cx="9144000" cy="3308598"/>
          </a:xfrm>
          <a:prstGeom prst="rect">
            <a:avLst/>
          </a:prstGeom>
        </p:spPr>
        <p:txBody>
          <a:bodyPr wrap="square">
            <a:spAutoFit/>
          </a:bodyPr>
          <a:lstStyle/>
          <a:p>
            <a:pPr algn="just"/>
            <a:r>
              <a:rPr lang="en-US" sz="2000" dirty="0">
                <a:latin typeface="VNI-Avo" pitchFamily="2" charset="0"/>
              </a:rPr>
              <a:t>     </a:t>
            </a:r>
            <a:r>
              <a:rPr lang="en-US" sz="2000" dirty="0" err="1">
                <a:latin typeface="VNI-Avo" pitchFamily="2" charset="0"/>
              </a:rPr>
              <a:t>Cöông</a:t>
            </a:r>
            <a:r>
              <a:rPr lang="en-US" sz="2000" dirty="0">
                <a:latin typeface="VNI-Avo" pitchFamily="2" charset="0"/>
              </a:rPr>
              <a:t> </a:t>
            </a:r>
            <a:r>
              <a:rPr lang="en-US" sz="2000" dirty="0" err="1">
                <a:latin typeface="VNI-Avo" pitchFamily="2" charset="0"/>
              </a:rPr>
              <a:t>thaáy</a:t>
            </a:r>
            <a:r>
              <a:rPr lang="en-US" sz="2000" dirty="0">
                <a:latin typeface="VNI-Avo" pitchFamily="2" charset="0"/>
              </a:rPr>
              <a:t> </a:t>
            </a:r>
            <a:r>
              <a:rPr lang="en-US" sz="2000" dirty="0" err="1">
                <a:latin typeface="VNI-Avo" pitchFamily="2" charset="0"/>
              </a:rPr>
              <a:t>ngheøn</a:t>
            </a:r>
            <a:r>
              <a:rPr lang="en-US" sz="2000" dirty="0">
                <a:latin typeface="VNI-Avo" pitchFamily="2" charset="0"/>
              </a:rPr>
              <a:t> </a:t>
            </a:r>
            <a:r>
              <a:rPr lang="en-US" sz="2000" dirty="0" err="1">
                <a:latin typeface="VNI-Avo" pitchFamily="2" charset="0"/>
              </a:rPr>
              <a:t>ngheïn</a:t>
            </a:r>
            <a:r>
              <a:rPr lang="en-US" sz="2000" dirty="0">
                <a:latin typeface="VNI-Avo" pitchFamily="2" charset="0"/>
              </a:rPr>
              <a:t> </a:t>
            </a:r>
            <a:r>
              <a:rPr lang="en-US" sz="2000" dirty="0" err="1">
                <a:latin typeface="VNI-Avo" pitchFamily="2" charset="0"/>
              </a:rPr>
              <a:t>ôû</a:t>
            </a:r>
            <a:r>
              <a:rPr lang="en-US" sz="2000" dirty="0">
                <a:latin typeface="VNI-Avo" pitchFamily="2" charset="0"/>
              </a:rPr>
              <a:t> </a:t>
            </a:r>
            <a:r>
              <a:rPr lang="en-US" sz="2000" dirty="0" err="1">
                <a:latin typeface="VNI-Avo" pitchFamily="2" charset="0"/>
              </a:rPr>
              <a:t>coå</a:t>
            </a:r>
            <a:r>
              <a:rPr lang="en-US" sz="2000" dirty="0">
                <a:latin typeface="VNI-Avo" pitchFamily="2" charset="0"/>
              </a:rPr>
              <a:t>. </a:t>
            </a:r>
            <a:r>
              <a:rPr lang="en-US" sz="2000" dirty="0" err="1">
                <a:latin typeface="VNI-Avo" pitchFamily="2" charset="0"/>
              </a:rPr>
              <a:t>Em</a:t>
            </a:r>
            <a:r>
              <a:rPr lang="en-US" sz="2000" dirty="0">
                <a:latin typeface="VNI-Avo" pitchFamily="2" charset="0"/>
              </a:rPr>
              <a:t> </a:t>
            </a:r>
            <a:r>
              <a:rPr lang="en-US" sz="2000" dirty="0" err="1">
                <a:latin typeface="VNI-Avo" pitchFamily="2" charset="0"/>
              </a:rPr>
              <a:t>naém</a:t>
            </a:r>
            <a:r>
              <a:rPr lang="en-US" sz="2000" dirty="0">
                <a:latin typeface="VNI-Avo" pitchFamily="2" charset="0"/>
              </a:rPr>
              <a:t> </a:t>
            </a:r>
            <a:r>
              <a:rPr lang="en-US" sz="2000" dirty="0" err="1">
                <a:latin typeface="VNI-Avo" pitchFamily="2" charset="0"/>
              </a:rPr>
              <a:t>laáy</a:t>
            </a:r>
            <a:r>
              <a:rPr lang="en-US" sz="2000" dirty="0">
                <a:latin typeface="VNI-Avo" pitchFamily="2" charset="0"/>
              </a:rPr>
              <a:t> </a:t>
            </a:r>
            <a:r>
              <a:rPr lang="en-US" sz="2000" dirty="0" err="1">
                <a:latin typeface="VNI-Avo" pitchFamily="2" charset="0"/>
              </a:rPr>
              <a:t>tay</a:t>
            </a:r>
            <a:r>
              <a:rPr lang="en-US" sz="2000" dirty="0">
                <a:latin typeface="VNI-Avo" pitchFamily="2" charset="0"/>
              </a:rPr>
              <a:t>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thieát</a:t>
            </a:r>
            <a:r>
              <a:rPr lang="en-US" sz="2000" dirty="0">
                <a:latin typeface="VNI-Avo" pitchFamily="2" charset="0"/>
              </a:rPr>
              <a:t> </a:t>
            </a:r>
            <a:r>
              <a:rPr lang="en-US" sz="2000" dirty="0" err="1">
                <a:latin typeface="VNI-Avo" pitchFamily="2" charset="0"/>
              </a:rPr>
              <a:t>tha</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 </a:t>
            </a:r>
            <a:r>
              <a:rPr lang="en-US" sz="2000" dirty="0" err="1">
                <a:latin typeface="VNI-Avo" pitchFamily="2" charset="0"/>
              </a:rPr>
              <a:t>Meï</a:t>
            </a:r>
            <a:r>
              <a:rPr lang="en-US" sz="2000" dirty="0">
                <a:latin typeface="VNI-Avo" pitchFamily="2" charset="0"/>
              </a:rPr>
              <a:t> </a:t>
            </a:r>
            <a:r>
              <a:rPr lang="en-US" sz="2000" dirty="0" err="1">
                <a:latin typeface="VNI-Avo" pitchFamily="2" charset="0"/>
              </a:rPr>
              <a:t>ôi</a:t>
            </a:r>
            <a:r>
              <a:rPr lang="en-US" sz="2000" dirty="0">
                <a:latin typeface="VNI-Avo" pitchFamily="2" charset="0"/>
              </a:rPr>
              <a:t> !</a:t>
            </a:r>
            <a:r>
              <a:rPr lang="en-US" sz="2000" b="1" dirty="0">
                <a:solidFill>
                  <a:schemeClr val="accent3">
                    <a:lumMod val="75000"/>
                  </a:schemeClr>
                </a:solidFill>
                <a:latin typeface="VNI-Avo" pitchFamily="2" charset="0"/>
              </a:rPr>
              <a:t>/</a:t>
            </a:r>
            <a:r>
              <a:rPr lang="en-US" sz="2000" dirty="0">
                <a:latin typeface="VNI-Avo" pitchFamily="2" charset="0"/>
              </a:rPr>
              <a:t> </a:t>
            </a:r>
            <a:r>
              <a:rPr lang="en-US" sz="2000" dirty="0" err="1">
                <a:latin typeface="VNI-Avo" pitchFamily="2" charset="0"/>
              </a:rPr>
              <a:t>Ngöôøi</a:t>
            </a:r>
            <a:r>
              <a:rPr lang="en-US" sz="2000" dirty="0">
                <a:latin typeface="VNI-Avo" pitchFamily="2" charset="0"/>
              </a:rPr>
              <a:t> ta </a:t>
            </a:r>
            <a:r>
              <a:rPr lang="en-US" sz="2000" dirty="0" err="1">
                <a:latin typeface="VNI-Avo" pitchFamily="2" charset="0"/>
              </a:rPr>
              <a:t>ai</a:t>
            </a:r>
            <a:r>
              <a:rPr lang="en-US" sz="2000" dirty="0">
                <a:latin typeface="VNI-Avo" pitchFamily="2" charset="0"/>
              </a:rPr>
              <a:t> </a:t>
            </a:r>
            <a:r>
              <a:rPr lang="en-US" sz="2000" dirty="0" err="1">
                <a:latin typeface="VNI-Avo" pitchFamily="2" charset="0"/>
              </a:rPr>
              <a:t>cuõng</a:t>
            </a:r>
            <a:r>
              <a:rPr lang="en-US" sz="2000" dirty="0">
                <a:latin typeface="VNI-Avo" pitchFamily="2" charset="0"/>
              </a:rPr>
              <a:t> </a:t>
            </a:r>
            <a:r>
              <a:rPr lang="en-US" sz="2000" dirty="0" err="1">
                <a:latin typeface="VNI-Avo" pitchFamily="2" charset="0"/>
              </a:rPr>
              <a:t>phaûi</a:t>
            </a:r>
            <a:r>
              <a:rPr lang="en-US" sz="2000" dirty="0">
                <a:latin typeface="VNI-Avo" pitchFamily="2" charset="0"/>
              </a:rPr>
              <a:t>  </a:t>
            </a:r>
            <a:r>
              <a:rPr lang="en-US" sz="2000" dirty="0" err="1">
                <a:latin typeface="VNI-Avo" pitchFamily="2" charset="0"/>
              </a:rPr>
              <a:t>coù</a:t>
            </a:r>
            <a:r>
              <a:rPr lang="en-US" sz="2000" dirty="0">
                <a:latin typeface="VNI-Avo" pitchFamily="2" charset="0"/>
              </a:rPr>
              <a:t> </a:t>
            </a:r>
            <a:r>
              <a:rPr lang="en-US" sz="2000" dirty="0" err="1">
                <a:latin typeface="VNI-Avo" pitchFamily="2" charset="0"/>
              </a:rPr>
              <a:t>moät</a:t>
            </a:r>
            <a:r>
              <a:rPr lang="en-US" sz="2000" dirty="0">
                <a:latin typeface="VNI-Avo" pitchFamily="2" charset="0"/>
              </a:rPr>
              <a:t> </a:t>
            </a:r>
            <a:r>
              <a:rPr lang="en-US" sz="2000" dirty="0" err="1">
                <a:latin typeface="VNI-Avo" pitchFamily="2" charset="0"/>
              </a:rPr>
              <a:t>ngheà</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ruoäng</a:t>
            </a:r>
            <a:r>
              <a:rPr lang="en-US" sz="2000" dirty="0">
                <a:latin typeface="VNI-Avo" pitchFamily="2" charset="0"/>
              </a:rPr>
              <a:t> hay </a:t>
            </a:r>
            <a:r>
              <a:rPr lang="en-US" sz="2000" dirty="0" err="1">
                <a:latin typeface="VNI-Avo" pitchFamily="2" charset="0"/>
              </a:rPr>
              <a:t>buoân</a:t>
            </a:r>
            <a:r>
              <a:rPr lang="en-US" sz="2000" dirty="0">
                <a:latin typeface="VNI-Avo" pitchFamily="2" charset="0"/>
              </a:rPr>
              <a:t> </a:t>
            </a:r>
            <a:r>
              <a:rPr lang="en-US" sz="2000" dirty="0" err="1">
                <a:latin typeface="VNI-Avo" pitchFamily="2" charset="0"/>
              </a:rPr>
              <a:t>baùn</a:t>
            </a:r>
            <a:r>
              <a:rPr lang="en-US" sz="2000" dirty="0">
                <a:latin typeface="VNI-Avo" pitchFamily="2" charset="0"/>
              </a:rPr>
              <a:t>,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thaày</a:t>
            </a:r>
            <a:r>
              <a:rPr lang="en-US" sz="2000" dirty="0">
                <a:latin typeface="VNI-Avo" pitchFamily="2" charset="0"/>
              </a:rPr>
              <a:t> hay </a:t>
            </a:r>
            <a:r>
              <a:rPr lang="en-US" sz="2000" dirty="0" err="1">
                <a:latin typeface="VNI-Avo" pitchFamily="2" charset="0"/>
              </a:rPr>
              <a:t>laøm</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b="1" dirty="0">
                <a:solidFill>
                  <a:schemeClr val="accent3">
                    <a:lumMod val="75000"/>
                  </a:schemeClr>
                </a:solidFill>
                <a:latin typeface="VNI-Avo" pitchFamily="2" charset="0"/>
              </a:rPr>
              <a:t>/</a:t>
            </a:r>
            <a:r>
              <a:rPr lang="en-US" sz="2000" dirty="0">
                <a:latin typeface="VNI-Avo" pitchFamily="2" charset="0"/>
              </a:rPr>
              <a:t> </a:t>
            </a:r>
            <a:r>
              <a:rPr lang="en-US" sz="2000" dirty="0" err="1">
                <a:latin typeface="VNI-Avo" pitchFamily="2" charset="0"/>
              </a:rPr>
              <a:t>ñeàu</a:t>
            </a:r>
            <a:r>
              <a:rPr lang="en-US" sz="2000" dirty="0">
                <a:latin typeface="VNI-Avo" pitchFamily="2" charset="0"/>
              </a:rPr>
              <a:t> </a:t>
            </a:r>
            <a:r>
              <a:rPr lang="en-US" sz="2000" b="1" dirty="0" err="1">
                <a:solidFill>
                  <a:schemeClr val="accent4"/>
                </a:solidFill>
                <a:latin typeface="VNI-Avo" pitchFamily="2" charset="0"/>
              </a:rPr>
              <a:t>ñaùng</a:t>
            </a:r>
            <a:r>
              <a:rPr lang="en-US" sz="2000" b="1" dirty="0">
                <a:solidFill>
                  <a:schemeClr val="accent4"/>
                </a:solidFill>
                <a:latin typeface="VNI-Avo" pitchFamily="2" charset="0"/>
              </a:rPr>
              <a:t> </a:t>
            </a:r>
            <a:r>
              <a:rPr lang="en-US" sz="2000" b="1" dirty="0" err="1">
                <a:solidFill>
                  <a:schemeClr val="accent4"/>
                </a:solidFill>
                <a:latin typeface="VNI-Avo" pitchFamily="2" charset="0"/>
              </a:rPr>
              <a:t>troïng</a:t>
            </a:r>
            <a:r>
              <a:rPr lang="en-US" sz="2000" b="1" dirty="0">
                <a:solidFill>
                  <a:schemeClr val="accent4"/>
                </a:solidFill>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nhau</a:t>
            </a:r>
            <a:r>
              <a:rPr lang="en-US" sz="2000" dirty="0">
                <a:latin typeface="VNI-Avo" pitchFamily="2" charset="0"/>
              </a:rPr>
              <a:t>. </a:t>
            </a:r>
            <a:r>
              <a:rPr lang="en-US" sz="2000" dirty="0" err="1">
                <a:latin typeface="VNI-Avo" pitchFamily="2" charset="0"/>
              </a:rPr>
              <a:t>Chæ</a:t>
            </a:r>
            <a:r>
              <a:rPr lang="en-US" sz="2000" dirty="0">
                <a:latin typeface="VNI-Avo" pitchFamily="2" charset="0"/>
              </a:rPr>
              <a:t> </a:t>
            </a:r>
            <a:r>
              <a:rPr lang="en-US" sz="2000" dirty="0" err="1">
                <a:latin typeface="VNI-Avo" pitchFamily="2" charset="0"/>
              </a:rPr>
              <a:t>nhöõng</a:t>
            </a:r>
            <a:r>
              <a:rPr lang="en-US" sz="2000" dirty="0">
                <a:latin typeface="VNI-Avo" pitchFamily="2" charset="0"/>
              </a:rPr>
              <a:t> </a:t>
            </a:r>
            <a:r>
              <a:rPr lang="en-US" sz="2000" dirty="0" err="1">
                <a:latin typeface="VNI-Avo" pitchFamily="2" charset="0"/>
              </a:rPr>
              <a:t>ai</a:t>
            </a:r>
            <a:r>
              <a:rPr lang="en-US" sz="2000" dirty="0">
                <a:latin typeface="VNI-Avo" pitchFamily="2" charset="0"/>
              </a:rPr>
              <a:t> </a:t>
            </a:r>
            <a:r>
              <a:rPr lang="en-US" sz="2000" b="1" dirty="0" err="1">
                <a:solidFill>
                  <a:schemeClr val="accent4"/>
                </a:solidFill>
                <a:latin typeface="VNI-Avo" pitchFamily="2" charset="0"/>
              </a:rPr>
              <a:t>troäm</a:t>
            </a:r>
            <a:r>
              <a:rPr lang="en-US" sz="2000" b="1" dirty="0">
                <a:solidFill>
                  <a:schemeClr val="accent4"/>
                </a:solidFill>
                <a:latin typeface="VNI-Avo" pitchFamily="2" charset="0"/>
              </a:rPr>
              <a:t> </a:t>
            </a:r>
            <a:r>
              <a:rPr lang="en-US" sz="2000" b="1" dirty="0" err="1">
                <a:solidFill>
                  <a:schemeClr val="accent4"/>
                </a:solidFill>
                <a:latin typeface="VNI-Avo" pitchFamily="2" charset="0"/>
              </a:rPr>
              <a:t>caép</a:t>
            </a:r>
            <a:r>
              <a:rPr lang="en-US" sz="2000" b="1" dirty="0">
                <a:solidFill>
                  <a:schemeClr val="accent4"/>
                </a:solidFill>
                <a:latin typeface="VNI-Avo" pitchFamily="2" charset="0"/>
              </a:rPr>
              <a:t> </a:t>
            </a:r>
            <a:r>
              <a:rPr lang="en-US" sz="2000" dirty="0">
                <a:latin typeface="VNI-Avo" pitchFamily="2" charset="0"/>
              </a:rPr>
              <a:t>hay </a:t>
            </a:r>
            <a:r>
              <a:rPr lang="en-US" sz="2000" b="1" dirty="0" err="1">
                <a:solidFill>
                  <a:schemeClr val="accent4"/>
                </a:solidFill>
                <a:latin typeface="VNI-Avo" pitchFamily="2" charset="0"/>
              </a:rPr>
              <a:t>aên</a:t>
            </a:r>
            <a:r>
              <a:rPr lang="en-US" sz="2000" b="1" dirty="0">
                <a:solidFill>
                  <a:schemeClr val="accent4"/>
                </a:solidFill>
                <a:latin typeface="VNI-Avo" pitchFamily="2" charset="0"/>
              </a:rPr>
              <a:t> </a:t>
            </a:r>
            <a:r>
              <a:rPr lang="en-US" sz="2000" b="1" dirty="0" err="1">
                <a:solidFill>
                  <a:schemeClr val="accent4"/>
                </a:solidFill>
                <a:latin typeface="VNI-Avo" pitchFamily="2" charset="0"/>
              </a:rPr>
              <a:t>baùm</a:t>
            </a:r>
            <a:r>
              <a:rPr lang="en-US" sz="2000" b="1" dirty="0">
                <a:solidFill>
                  <a:schemeClr val="accent4"/>
                </a:solidFill>
                <a:latin typeface="VNI-Avo" pitchFamily="2" charset="0"/>
              </a:rPr>
              <a:t> </a:t>
            </a:r>
            <a:r>
              <a:rPr lang="en-US" sz="2000" b="1" dirty="0">
                <a:solidFill>
                  <a:schemeClr val="accent3">
                    <a:lumMod val="75000"/>
                  </a:schemeClr>
                </a:solidFill>
                <a:latin typeface="VNI-Avo" pitchFamily="2" charset="0"/>
              </a:rPr>
              <a:t>/ </a:t>
            </a:r>
            <a:r>
              <a:rPr lang="en-US" sz="2000" dirty="0" err="1">
                <a:latin typeface="VNI-Avo" pitchFamily="2" charset="0"/>
              </a:rPr>
              <a:t>môùi</a:t>
            </a:r>
            <a:r>
              <a:rPr lang="en-US" sz="2000" dirty="0">
                <a:latin typeface="VNI-Avo" pitchFamily="2" charset="0"/>
              </a:rPr>
              <a:t> </a:t>
            </a:r>
            <a:r>
              <a:rPr lang="en-US" sz="2000" dirty="0" err="1">
                <a:latin typeface="VNI-Avo" pitchFamily="2" charset="0"/>
              </a:rPr>
              <a:t>ñaùng</a:t>
            </a:r>
            <a:r>
              <a:rPr lang="en-US" sz="2000" dirty="0">
                <a:latin typeface="VNI-Avo" pitchFamily="2" charset="0"/>
              </a:rPr>
              <a:t> </a:t>
            </a:r>
            <a:r>
              <a:rPr lang="en-US" sz="2000" dirty="0" err="1">
                <a:latin typeface="VNI-Avo" pitchFamily="2" charset="0"/>
              </a:rPr>
              <a:t>bò</a:t>
            </a:r>
            <a:r>
              <a:rPr lang="en-US" sz="2000" dirty="0">
                <a:latin typeface="VNI-Avo" pitchFamily="2" charset="0"/>
              </a:rPr>
              <a:t> </a:t>
            </a:r>
            <a:r>
              <a:rPr lang="en-US" sz="2000" dirty="0" err="1">
                <a:latin typeface="VNI-Avo" pitchFamily="2" charset="0"/>
              </a:rPr>
              <a:t>coi</a:t>
            </a:r>
            <a:r>
              <a:rPr lang="en-US" sz="2000" dirty="0">
                <a:latin typeface="VNI-Avo" pitchFamily="2" charset="0"/>
              </a:rPr>
              <a:t> </a:t>
            </a:r>
            <a:r>
              <a:rPr lang="en-US" sz="2000" dirty="0" err="1">
                <a:latin typeface="VNI-Avo" pitchFamily="2" charset="0"/>
              </a:rPr>
              <a:t>thöôøng</a:t>
            </a:r>
            <a:r>
              <a:rPr lang="en-US" sz="2000" dirty="0">
                <a:latin typeface="VNI-Avo" pitchFamily="2" charset="0"/>
              </a:rPr>
              <a:t>.</a:t>
            </a:r>
          </a:p>
          <a:p>
            <a:pPr algn="just"/>
            <a:endParaRPr lang="en-US" sz="600" dirty="0">
              <a:latin typeface="VNI-Avo" pitchFamily="2" charset="0"/>
            </a:endParaRPr>
          </a:p>
          <a:p>
            <a:pPr algn="just"/>
            <a:r>
              <a:rPr lang="en-US" sz="2000" dirty="0">
                <a:latin typeface="VNI-Avo" pitchFamily="2" charset="0"/>
              </a:rPr>
              <a:t>     </a:t>
            </a:r>
            <a:r>
              <a:rPr lang="en-US" sz="2000" dirty="0" err="1">
                <a:latin typeface="VNI-Avo" pitchFamily="2" charset="0"/>
              </a:rPr>
              <a:t>Baát</a:t>
            </a:r>
            <a:r>
              <a:rPr lang="en-US" sz="2000" dirty="0">
                <a:latin typeface="VNI-Avo" pitchFamily="2" charset="0"/>
              </a:rPr>
              <a:t> </a:t>
            </a:r>
            <a:r>
              <a:rPr lang="en-US" sz="2000" dirty="0" err="1">
                <a:latin typeface="VNI-Avo" pitchFamily="2" charset="0"/>
              </a:rPr>
              <a:t>giaùc</a:t>
            </a:r>
            <a:r>
              <a:rPr lang="en-US" sz="2000" dirty="0">
                <a:latin typeface="VNI-Avo" pitchFamily="2" charset="0"/>
              </a:rPr>
              <a:t>, </a:t>
            </a:r>
            <a:r>
              <a:rPr lang="en-US" sz="2000" dirty="0" err="1">
                <a:latin typeface="VNI-Avo" pitchFamily="2" charset="0"/>
              </a:rPr>
              <a:t>em</a:t>
            </a:r>
            <a:r>
              <a:rPr lang="en-US" sz="2000" dirty="0">
                <a:latin typeface="VNI-Avo" pitchFamily="2" charset="0"/>
              </a:rPr>
              <a:t> </a:t>
            </a:r>
            <a:r>
              <a:rPr lang="en-US" sz="2000" dirty="0" err="1">
                <a:latin typeface="VNI-Avo" pitchFamily="2" charset="0"/>
              </a:rPr>
              <a:t>laïi</a:t>
            </a:r>
            <a:r>
              <a:rPr lang="en-US" sz="2000" dirty="0">
                <a:latin typeface="VNI-Avo" pitchFamily="2" charset="0"/>
              </a:rPr>
              <a:t> </a:t>
            </a:r>
            <a:r>
              <a:rPr lang="en-US" sz="2000" dirty="0" err="1">
                <a:latin typeface="VNI-Avo" pitchFamily="2" charset="0"/>
              </a:rPr>
              <a:t>nhôù</a:t>
            </a:r>
            <a:r>
              <a:rPr lang="en-US" sz="2000" dirty="0">
                <a:latin typeface="VNI-Avo" pitchFamily="2" charset="0"/>
              </a:rPr>
              <a:t> </a:t>
            </a:r>
            <a:r>
              <a:rPr lang="en-US" sz="2000" dirty="0" err="1">
                <a:latin typeface="VNI-Avo" pitchFamily="2" charset="0"/>
              </a:rPr>
              <a:t>ñeán</a:t>
            </a:r>
            <a:r>
              <a:rPr lang="en-US" sz="2000" dirty="0">
                <a:latin typeface="VNI-Avo" pitchFamily="2" charset="0"/>
              </a:rPr>
              <a:t> </a:t>
            </a:r>
            <a:r>
              <a:rPr lang="en-US" sz="2000" dirty="0" err="1">
                <a:latin typeface="VNI-Avo" pitchFamily="2" charset="0"/>
              </a:rPr>
              <a:t>ba</a:t>
            </a:r>
            <a:r>
              <a:rPr lang="en-US" sz="2000" dirty="0">
                <a:latin typeface="VNI-Avo" pitchFamily="2" charset="0"/>
              </a:rPr>
              <a:t> </a:t>
            </a:r>
            <a:r>
              <a:rPr lang="en-US" sz="2000" dirty="0" err="1">
                <a:latin typeface="VNI-Avo" pitchFamily="2" charset="0"/>
              </a:rPr>
              <a:t>ngöôøi</a:t>
            </a:r>
            <a:r>
              <a:rPr lang="en-US" sz="2000" dirty="0">
                <a:latin typeface="VNI-Avo" pitchFamily="2" charset="0"/>
              </a:rPr>
              <a:t> </a:t>
            </a:r>
            <a:r>
              <a:rPr lang="en-US" sz="2000" dirty="0" err="1">
                <a:latin typeface="VNI-Avo" pitchFamily="2" charset="0"/>
              </a:rPr>
              <a:t>thôï</a:t>
            </a:r>
            <a:r>
              <a:rPr lang="en-US" sz="2000" dirty="0">
                <a:latin typeface="VNI-Avo" pitchFamily="2" charset="0"/>
              </a:rPr>
              <a:t> </a:t>
            </a:r>
            <a:r>
              <a:rPr lang="en-US" sz="2000" b="1" dirty="0" err="1">
                <a:solidFill>
                  <a:schemeClr val="accent4"/>
                </a:solidFill>
                <a:latin typeface="VNI-Avo" pitchFamily="2" charset="0"/>
              </a:rPr>
              <a:t>nheã</a:t>
            </a:r>
            <a:r>
              <a:rPr lang="en-US" sz="2000" b="1" dirty="0">
                <a:solidFill>
                  <a:schemeClr val="accent4"/>
                </a:solidFill>
                <a:latin typeface="VNI-Avo" pitchFamily="2" charset="0"/>
              </a:rPr>
              <a:t> </a:t>
            </a:r>
            <a:r>
              <a:rPr lang="en-US" sz="2000" b="1" dirty="0" err="1">
                <a:solidFill>
                  <a:schemeClr val="accent4"/>
                </a:solidFill>
                <a:latin typeface="VNI-Avo" pitchFamily="2" charset="0"/>
              </a:rPr>
              <a:t>nhaïi</a:t>
            </a:r>
            <a:r>
              <a:rPr lang="en-US" sz="2000" b="1" dirty="0">
                <a:solidFill>
                  <a:schemeClr val="accent4"/>
                </a:solidFill>
                <a:latin typeface="VNI-Avo" pitchFamily="2" charset="0"/>
              </a:rPr>
              <a:t> </a:t>
            </a:r>
            <a:r>
              <a:rPr lang="en-US" sz="2000" dirty="0" err="1">
                <a:latin typeface="VNI-Avo" pitchFamily="2" charset="0"/>
              </a:rPr>
              <a:t>moà</a:t>
            </a:r>
            <a:r>
              <a:rPr lang="en-US" sz="2000" dirty="0">
                <a:latin typeface="VNI-Avo" pitchFamily="2" charset="0"/>
              </a:rPr>
              <a:t> </a:t>
            </a:r>
            <a:r>
              <a:rPr lang="en-US" sz="2000" dirty="0" err="1">
                <a:latin typeface="VNI-Avo" pitchFamily="2" charset="0"/>
              </a:rPr>
              <a:t>hoâi</a:t>
            </a:r>
            <a:r>
              <a:rPr lang="en-US" sz="2000" dirty="0">
                <a:latin typeface="VNI-Avo" pitchFamily="2" charset="0"/>
              </a:rPr>
              <a:t> </a:t>
            </a:r>
            <a:r>
              <a:rPr lang="en-US" sz="2000" b="1" dirty="0">
                <a:solidFill>
                  <a:schemeClr val="accent3">
                    <a:lumMod val="75000"/>
                  </a:schemeClr>
                </a:solidFill>
                <a:latin typeface="VNI-Avo" pitchFamily="2" charset="0"/>
              </a:rPr>
              <a:t>/</a:t>
            </a:r>
            <a:r>
              <a:rPr lang="en-US" sz="2000" dirty="0">
                <a:latin typeface="VNI-Avo" pitchFamily="2" charset="0"/>
              </a:rPr>
              <a:t> </a:t>
            </a:r>
            <a:r>
              <a:rPr lang="en-US" sz="2000" dirty="0" err="1">
                <a:latin typeface="VNI-Avo" pitchFamily="2" charset="0"/>
              </a:rPr>
              <a:t>maø</a:t>
            </a:r>
            <a:r>
              <a:rPr lang="en-US" sz="2000" dirty="0">
                <a:latin typeface="VNI-Avo" pitchFamily="2" charset="0"/>
              </a:rPr>
              <a:t> </a:t>
            </a:r>
            <a:r>
              <a:rPr lang="en-US" sz="2000" dirty="0" err="1">
                <a:latin typeface="VNI-Avo" pitchFamily="2" charset="0"/>
              </a:rPr>
              <a:t>vaãn</a:t>
            </a:r>
            <a:r>
              <a:rPr lang="en-US" sz="2000" dirty="0">
                <a:latin typeface="VNI-Avo" pitchFamily="2" charset="0"/>
              </a:rPr>
              <a:t> </a:t>
            </a:r>
            <a:r>
              <a:rPr lang="en-US" sz="2000" dirty="0" err="1">
                <a:latin typeface="VNI-Avo" pitchFamily="2" charset="0"/>
              </a:rPr>
              <a:t>vui</a:t>
            </a:r>
            <a:r>
              <a:rPr lang="en-US" sz="2000" dirty="0">
                <a:latin typeface="VNI-Avo" pitchFamily="2" charset="0"/>
              </a:rPr>
              <a:t> </a:t>
            </a:r>
            <a:r>
              <a:rPr lang="en-US" sz="2000" dirty="0" err="1">
                <a:latin typeface="VNI-Avo" pitchFamily="2" charset="0"/>
              </a:rPr>
              <a:t>veû</a:t>
            </a:r>
            <a:r>
              <a:rPr lang="en-US" sz="2000" dirty="0">
                <a:latin typeface="VNI-Avo" pitchFamily="2" charset="0"/>
              </a:rPr>
              <a:t> </a:t>
            </a:r>
            <a:r>
              <a:rPr lang="en-US" sz="2000" dirty="0" err="1">
                <a:latin typeface="VNI-Avo" pitchFamily="2" charset="0"/>
              </a:rPr>
              <a:t>beân</a:t>
            </a:r>
            <a:r>
              <a:rPr lang="en-US" sz="2000" dirty="0">
                <a:latin typeface="VNI-Avo" pitchFamily="2" charset="0"/>
              </a:rPr>
              <a:t> </a:t>
            </a:r>
            <a:r>
              <a:rPr lang="en-US" sz="2000" dirty="0" err="1">
                <a:latin typeface="VNI-Avo" pitchFamily="2" charset="0"/>
              </a:rPr>
              <a:t>tieáng</a:t>
            </a:r>
            <a:r>
              <a:rPr lang="en-US" sz="2000" dirty="0">
                <a:latin typeface="VNI-Avo" pitchFamily="2" charset="0"/>
              </a:rPr>
              <a:t> </a:t>
            </a:r>
            <a:r>
              <a:rPr lang="en-US" sz="2000" dirty="0" err="1">
                <a:latin typeface="VNI-Avo" pitchFamily="2" charset="0"/>
              </a:rPr>
              <a:t>beã</a:t>
            </a:r>
            <a:r>
              <a:rPr lang="en-US" sz="2000" dirty="0">
                <a:latin typeface="VNI-Avo" pitchFamily="2" charset="0"/>
              </a:rPr>
              <a:t> </a:t>
            </a:r>
            <a:r>
              <a:rPr lang="en-US" sz="2000" dirty="0" err="1">
                <a:latin typeface="VNI-Avo" pitchFamily="2" charset="0"/>
              </a:rPr>
              <a:t>thoåi</a:t>
            </a:r>
            <a:r>
              <a:rPr lang="en-US" sz="2000" dirty="0">
                <a:latin typeface="VNI-Avo" pitchFamily="2" charset="0"/>
              </a:rPr>
              <a:t> “</a:t>
            </a:r>
            <a:r>
              <a:rPr lang="en-US" sz="2000" b="1" dirty="0" err="1">
                <a:solidFill>
                  <a:schemeClr val="accent4"/>
                </a:solidFill>
                <a:latin typeface="VNI-Avo" pitchFamily="2" charset="0"/>
              </a:rPr>
              <a:t>phì</a:t>
            </a:r>
            <a:r>
              <a:rPr lang="en-US" sz="2000" b="1" dirty="0">
                <a:solidFill>
                  <a:schemeClr val="accent4"/>
                </a:solidFill>
                <a:latin typeface="VNI-Avo" pitchFamily="2" charset="0"/>
              </a:rPr>
              <a:t> </a:t>
            </a:r>
            <a:r>
              <a:rPr lang="en-US" sz="2000" b="1" dirty="0" err="1">
                <a:solidFill>
                  <a:schemeClr val="accent4"/>
                </a:solidFill>
                <a:latin typeface="VNI-Avo" pitchFamily="2" charset="0"/>
              </a:rPr>
              <a:t>phaøo</a:t>
            </a:r>
            <a:r>
              <a:rPr lang="en-US" sz="2000" dirty="0">
                <a:latin typeface="VNI-Avo" pitchFamily="2" charset="0"/>
              </a:rPr>
              <a:t>”, </a:t>
            </a:r>
            <a:r>
              <a:rPr lang="en-US" sz="2000" dirty="0" err="1">
                <a:latin typeface="VNI-Avo" pitchFamily="2" charset="0"/>
              </a:rPr>
              <a:t>tieáng</a:t>
            </a:r>
            <a:r>
              <a:rPr lang="en-US" sz="2000" dirty="0">
                <a:latin typeface="VNI-Avo" pitchFamily="2" charset="0"/>
              </a:rPr>
              <a:t> </a:t>
            </a:r>
            <a:r>
              <a:rPr lang="en-US" sz="2000" dirty="0" err="1">
                <a:latin typeface="VNI-Avo" pitchFamily="2" charset="0"/>
              </a:rPr>
              <a:t>buùa</a:t>
            </a:r>
            <a:r>
              <a:rPr lang="en-US" sz="2000" dirty="0">
                <a:latin typeface="VNI-Avo" pitchFamily="2" charset="0"/>
              </a:rPr>
              <a:t> con, </a:t>
            </a:r>
            <a:r>
              <a:rPr lang="en-US" sz="2000" dirty="0" err="1">
                <a:latin typeface="VNI-Avo" pitchFamily="2" charset="0"/>
              </a:rPr>
              <a:t>buùa</a:t>
            </a:r>
            <a:r>
              <a:rPr lang="en-US" sz="2000" dirty="0">
                <a:latin typeface="VNI-Avo" pitchFamily="2" charset="0"/>
              </a:rPr>
              <a:t> </a:t>
            </a:r>
            <a:r>
              <a:rPr lang="en-US" sz="2000" dirty="0" err="1">
                <a:latin typeface="VNI-Avo" pitchFamily="2" charset="0"/>
              </a:rPr>
              <a:t>lôùn</a:t>
            </a:r>
            <a:r>
              <a:rPr lang="en-US" sz="2000" dirty="0">
                <a:latin typeface="VNI-Avo" pitchFamily="2" charset="0"/>
              </a:rPr>
              <a:t> </a:t>
            </a:r>
            <a:r>
              <a:rPr lang="en-US" sz="2000" dirty="0" err="1">
                <a:latin typeface="VNI-Avo" pitchFamily="2" charset="0"/>
              </a:rPr>
              <a:t>theo</a:t>
            </a:r>
            <a:r>
              <a:rPr lang="en-US" sz="2000" dirty="0">
                <a:latin typeface="VNI-Avo" pitchFamily="2" charset="0"/>
              </a:rPr>
              <a:t> </a:t>
            </a:r>
            <a:r>
              <a:rPr lang="en-US" sz="2000" dirty="0" err="1">
                <a:latin typeface="VNI-Avo" pitchFamily="2" charset="0"/>
              </a:rPr>
              <a:t>nhau</a:t>
            </a:r>
            <a:r>
              <a:rPr lang="en-US" sz="2000" dirty="0">
                <a:latin typeface="VNI-Avo" pitchFamily="2" charset="0"/>
              </a:rPr>
              <a:t> </a:t>
            </a:r>
            <a:r>
              <a:rPr lang="en-US" sz="2000" dirty="0" err="1">
                <a:latin typeface="VNI-Avo" pitchFamily="2" charset="0"/>
              </a:rPr>
              <a:t>ñaäp</a:t>
            </a:r>
            <a:r>
              <a:rPr lang="en-US" sz="2000" dirty="0">
                <a:latin typeface="VNI-Avo" pitchFamily="2" charset="0"/>
              </a:rPr>
              <a:t> “</a:t>
            </a:r>
            <a:r>
              <a:rPr lang="en-US" sz="2000" b="1" dirty="0" err="1">
                <a:solidFill>
                  <a:schemeClr val="accent4"/>
                </a:solidFill>
                <a:latin typeface="VNI-Avo" pitchFamily="2" charset="0"/>
              </a:rPr>
              <a:t>cuùc</a:t>
            </a:r>
            <a:r>
              <a:rPr lang="en-US" sz="2000" b="1" dirty="0">
                <a:solidFill>
                  <a:schemeClr val="accent4"/>
                </a:solidFill>
                <a:latin typeface="VNI-Avo" pitchFamily="2" charset="0"/>
              </a:rPr>
              <a:t> </a:t>
            </a:r>
            <a:r>
              <a:rPr lang="en-US" sz="2000" b="1" dirty="0" err="1">
                <a:solidFill>
                  <a:schemeClr val="accent4"/>
                </a:solidFill>
                <a:latin typeface="VNI-Avo" pitchFamily="2" charset="0"/>
              </a:rPr>
              <a:t>caéc</a:t>
            </a:r>
            <a:r>
              <a:rPr lang="en-US" sz="2000" dirty="0">
                <a:latin typeface="VNI-Avo" pitchFamily="2" charset="0"/>
              </a:rPr>
              <a:t>” </a:t>
            </a:r>
            <a:r>
              <a:rPr lang="en-US" sz="2000" b="1" dirty="0">
                <a:solidFill>
                  <a:schemeClr val="accent3">
                    <a:lumMod val="75000"/>
                  </a:schemeClr>
                </a:solidFill>
                <a:latin typeface="VNI-Avo" pitchFamily="2" charset="0"/>
              </a:rPr>
              <a:t>/ </a:t>
            </a:r>
            <a:r>
              <a:rPr lang="en-US" sz="2000" dirty="0" err="1">
                <a:latin typeface="VNI-Avo" pitchFamily="2" charset="0"/>
              </a:rPr>
              <a:t>vaø</a:t>
            </a:r>
            <a:r>
              <a:rPr lang="en-US" sz="2000" dirty="0">
                <a:latin typeface="VNI-Avo" pitchFamily="2" charset="0"/>
              </a:rPr>
              <a:t> </a:t>
            </a:r>
            <a:r>
              <a:rPr lang="en-US" sz="2000" dirty="0" err="1">
                <a:latin typeface="VNI-Avo" pitchFamily="2" charset="0"/>
              </a:rPr>
              <a:t>nhöõng</a:t>
            </a:r>
            <a:r>
              <a:rPr lang="en-US" sz="2000" dirty="0">
                <a:latin typeface="VNI-Avo" pitchFamily="2" charset="0"/>
              </a:rPr>
              <a:t> </a:t>
            </a:r>
            <a:r>
              <a:rPr lang="en-US" sz="2000" dirty="0" err="1">
                <a:latin typeface="VNI-Avo" pitchFamily="2" charset="0"/>
              </a:rPr>
              <a:t>taøn</a:t>
            </a:r>
            <a:r>
              <a:rPr lang="en-US" sz="2000" dirty="0">
                <a:latin typeface="VNI-Avo" pitchFamily="2" charset="0"/>
              </a:rPr>
              <a:t> </a:t>
            </a:r>
            <a:r>
              <a:rPr lang="en-US" sz="2000" dirty="0" err="1">
                <a:latin typeface="VNI-Avo" pitchFamily="2" charset="0"/>
              </a:rPr>
              <a:t>löûa</a:t>
            </a:r>
            <a:r>
              <a:rPr lang="en-US" sz="2000" dirty="0">
                <a:latin typeface="VNI-Avo" pitchFamily="2" charset="0"/>
              </a:rPr>
              <a:t> </a:t>
            </a:r>
            <a:r>
              <a:rPr lang="en-US" sz="2000" dirty="0" err="1">
                <a:latin typeface="VNI-Avo" pitchFamily="2" charset="0"/>
              </a:rPr>
              <a:t>ñoû</a:t>
            </a:r>
            <a:r>
              <a:rPr lang="en-US" sz="2000" dirty="0">
                <a:latin typeface="VNI-Avo" pitchFamily="2" charset="0"/>
              </a:rPr>
              <a:t> </a:t>
            </a:r>
            <a:r>
              <a:rPr lang="en-US" sz="2000" dirty="0" err="1">
                <a:latin typeface="VNI-Avo" pitchFamily="2" charset="0"/>
              </a:rPr>
              <a:t>hoàng</a:t>
            </a:r>
            <a:r>
              <a:rPr lang="en-US" sz="2000" dirty="0">
                <a:latin typeface="VNI-Avo" pitchFamily="2" charset="0"/>
              </a:rPr>
              <a:t>, </a:t>
            </a:r>
            <a:r>
              <a:rPr lang="en-US" sz="2000" dirty="0" err="1">
                <a:latin typeface="VNI-Avo" pitchFamily="2" charset="0"/>
              </a:rPr>
              <a:t>baén</a:t>
            </a:r>
            <a:r>
              <a:rPr lang="en-US" sz="2000" dirty="0">
                <a:latin typeface="VNI-Avo" pitchFamily="2" charset="0"/>
              </a:rPr>
              <a:t> </a:t>
            </a:r>
            <a:r>
              <a:rPr lang="en-US" sz="2000" dirty="0" err="1">
                <a:latin typeface="VNI-Avo" pitchFamily="2" charset="0"/>
              </a:rPr>
              <a:t>toùe</a:t>
            </a:r>
            <a:r>
              <a:rPr lang="en-US" sz="2000" dirty="0">
                <a:latin typeface="VNI-Avo" pitchFamily="2" charset="0"/>
              </a:rPr>
              <a:t> </a:t>
            </a:r>
            <a:r>
              <a:rPr lang="en-US" sz="2000" dirty="0" err="1">
                <a:latin typeface="VNI-Avo" pitchFamily="2" charset="0"/>
              </a:rPr>
              <a:t>leân</a:t>
            </a:r>
            <a:r>
              <a:rPr lang="en-US" sz="2000" dirty="0">
                <a:latin typeface="VNI-Avo" pitchFamily="2" charset="0"/>
              </a:rPr>
              <a:t> </a:t>
            </a:r>
            <a:r>
              <a:rPr lang="en-US" sz="2000" dirty="0" err="1">
                <a:latin typeface="VNI-Avo" pitchFamily="2" charset="0"/>
              </a:rPr>
              <a:t>nhö</a:t>
            </a:r>
            <a:r>
              <a:rPr lang="en-US" sz="2000" dirty="0">
                <a:latin typeface="VNI-Avo" pitchFamily="2" charset="0"/>
              </a:rPr>
              <a:t> </a:t>
            </a:r>
            <a:r>
              <a:rPr lang="en-US" sz="2000" dirty="0" err="1">
                <a:latin typeface="VNI-Avo" pitchFamily="2" charset="0"/>
              </a:rPr>
              <a:t>khi</a:t>
            </a:r>
            <a:r>
              <a:rPr lang="en-US" sz="2000" dirty="0">
                <a:latin typeface="VNI-Avo" pitchFamily="2" charset="0"/>
              </a:rPr>
              <a:t> </a:t>
            </a:r>
            <a:r>
              <a:rPr lang="en-US" sz="2000" dirty="0" err="1">
                <a:latin typeface="VNI-Avo" pitchFamily="2" charset="0"/>
              </a:rPr>
              <a:t>ñoát</a:t>
            </a:r>
            <a:r>
              <a:rPr lang="en-US" sz="2000" dirty="0">
                <a:latin typeface="VNI-Avo" pitchFamily="2" charset="0"/>
              </a:rPr>
              <a:t> </a:t>
            </a:r>
            <a:r>
              <a:rPr lang="en-US" sz="2000" dirty="0" err="1">
                <a:latin typeface="VNI-Avo" pitchFamily="2" charset="0"/>
              </a:rPr>
              <a:t>caây</a:t>
            </a:r>
            <a:r>
              <a:rPr lang="en-US" sz="2000" dirty="0">
                <a:latin typeface="VNI-Avo" pitchFamily="2" charset="0"/>
              </a:rPr>
              <a:t> </a:t>
            </a:r>
            <a:r>
              <a:rPr lang="en-US" sz="2000" dirty="0" err="1">
                <a:latin typeface="VNI-Avo" pitchFamily="2" charset="0"/>
              </a:rPr>
              <a:t>boâng</a:t>
            </a:r>
            <a:r>
              <a:rPr lang="en-US" sz="2000" dirty="0">
                <a:latin typeface="VNI-Avo" pitchFamily="2" charset="0"/>
              </a:rPr>
              <a:t>.</a:t>
            </a:r>
          </a:p>
          <a:p>
            <a:pPr algn="just"/>
            <a:endParaRPr lang="en-US" sz="1100" dirty="0">
              <a:latin typeface="VNI-Avo" pitchFamily="2" charset="0"/>
            </a:endParaRPr>
          </a:p>
          <a:p>
            <a:pPr algn="r"/>
            <a:r>
              <a:rPr lang="en-US" sz="2000" dirty="0">
                <a:latin typeface="VNI-Avo" pitchFamily="2" charset="0"/>
              </a:rPr>
              <a:t>Theo </a:t>
            </a:r>
            <a:r>
              <a:rPr lang="en-US" sz="2000" b="1" i="1" dirty="0">
                <a:latin typeface="VNI-Avo" pitchFamily="2" charset="0"/>
              </a:rPr>
              <a:t>Nam Cao</a:t>
            </a:r>
            <a:endParaRPr lang="en-US" sz="2000" dirty="0"/>
          </a:p>
        </p:txBody>
      </p:sp>
    </p:spTree>
    <p:extLst>
      <p:ext uri="{BB962C8B-B14F-4D97-AF65-F5344CB8AC3E}">
        <p14:creationId xmlns:p14="http://schemas.microsoft.com/office/powerpoint/2010/main" val="3258808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10393" y="1081668"/>
            <a:ext cx="9144000" cy="523220"/>
          </a:xfrm>
          <a:prstGeom prst="rect">
            <a:avLst/>
          </a:prstGeom>
          <a:noFill/>
        </p:spPr>
        <p:txBody>
          <a:bodyPr wrap="square" rtlCol="0">
            <a:spAutoFit/>
          </a:bodyPr>
          <a:lstStyle/>
          <a:p>
            <a:pPr algn="ctr"/>
            <a:endParaRPr lang="en-US" b="1" dirty="0">
              <a:latin typeface="HP001 4 hàng" pitchFamily="34" charset="0"/>
            </a:endParaRPr>
          </a:p>
          <a:p>
            <a:pPr algn="ctr"/>
            <a:endParaRPr lang="en-US" b="1" dirty="0">
              <a:latin typeface="HP001 4 hàng" pitchFamily="34" charset="0"/>
            </a:endParaRPr>
          </a:p>
        </p:txBody>
      </p:sp>
      <p:sp>
        <p:nvSpPr>
          <p:cNvPr id="2" name="Cloud 1">
            <a:extLst>
              <a:ext uri="{FF2B5EF4-FFF2-40B4-BE49-F238E27FC236}">
                <a16:creationId xmlns="" xmlns:a16="http://schemas.microsoft.com/office/drawing/2014/main" id="{6EC7188F-C35B-40D6-86B0-CF3933B60720}"/>
              </a:ext>
            </a:extLst>
          </p:cNvPr>
          <p:cNvSpPr/>
          <p:nvPr/>
        </p:nvSpPr>
        <p:spPr>
          <a:xfrm>
            <a:off x="1088378" y="1515604"/>
            <a:ext cx="6967243" cy="202300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Câu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chuyện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Cương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có</a:t>
            </a:r>
            <a:r>
              <a:rPr lang="en-US" sz="3600" b="1" dirty="0">
                <a:solidFill>
                  <a:schemeClr val="tx1"/>
                </a:solidFill>
                <a:latin typeface="Times New Roman" panose="02020603050405020304" pitchFamily="18" charset="0"/>
                <a:cs typeface="Times New Roman" panose="02020603050405020304" pitchFamily="18" charset="0"/>
              </a:rPr>
              <a:t> ý </a:t>
            </a:r>
            <a:r>
              <a:rPr lang="en-US" sz="3600" b="1" dirty="0" err="1">
                <a:solidFill>
                  <a:schemeClr val="tx1"/>
                </a:solidFill>
                <a:latin typeface="Times New Roman" panose="02020603050405020304" pitchFamily="18" charset="0"/>
                <a:cs typeface="Times New Roman" panose="02020603050405020304" pitchFamily="18" charset="0"/>
              </a:rPr>
              <a:t>nghĩa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gì</a:t>
            </a:r>
            <a:r>
              <a:rPr lang="en-US" sz="36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26351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2"/>
          <p:cNvSpPr txBox="1">
            <a:spLocks noChangeArrowheads="1"/>
          </p:cNvSpPr>
          <p:nvPr/>
        </p:nvSpPr>
        <p:spPr bwMode="auto">
          <a:xfrm>
            <a:off x="655381" y="230940"/>
            <a:ext cx="7937077" cy="5262979"/>
          </a:xfrm>
          <a:prstGeom prst="rect">
            <a:avLst/>
          </a:prstGeom>
          <a:noFill/>
          <a:ln w="9525">
            <a:noFill/>
            <a:miter lim="800000"/>
            <a:headEnd/>
            <a:tailEnd/>
          </a:ln>
        </p:spPr>
        <p:txBody>
          <a:bodyPr wrap="square">
            <a:spAutoFit/>
          </a:bodyPr>
          <a:lstStyle/>
          <a:p>
            <a:pPr algn="ctr">
              <a:lnSpc>
                <a:spcPct val="150000"/>
              </a:lnSpc>
              <a:buClr>
                <a:srgbClr val="000000"/>
              </a:buClr>
              <a:buFont typeface="Arial" charset="0"/>
              <a:buNone/>
            </a:pPr>
            <a:r>
              <a:rPr lang="en-US" altLang="en-US" sz="3200" b="1" dirty="0" err="1" smtClean="0">
                <a:solidFill>
                  <a:srgbClr val="0000CC"/>
                </a:solidFill>
                <a:latin typeface="Times New Roman" pitchFamily="18" charset="0"/>
                <a:cs typeface="Times New Roman" pitchFamily="18" charset="0"/>
              </a:rPr>
              <a:t>Yêu</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cầu</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cần</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đạt</a:t>
            </a:r>
            <a:r>
              <a:rPr lang="en-US" altLang="en-US" sz="3200" b="1" dirty="0" smtClean="0">
                <a:solidFill>
                  <a:srgbClr val="0000CC"/>
                </a:solidFill>
                <a:latin typeface="Times New Roman" pitchFamily="18" charset="0"/>
                <a:cs typeface="Times New Roman" pitchFamily="18" charset="0"/>
              </a:rPr>
              <a:t>:</a:t>
            </a:r>
            <a:endParaRPr lang="en-US" altLang="en-US" sz="3200" b="1" dirty="0">
              <a:solidFill>
                <a:srgbClr val="0000CC"/>
              </a:solidFill>
              <a:latin typeface="Times New Roman" pitchFamily="18" charset="0"/>
              <a:cs typeface="Times New Roman" pitchFamily="18" charset="0"/>
            </a:endParaRPr>
          </a:p>
          <a:p>
            <a:pPr>
              <a:lnSpc>
                <a:spcPct val="150000"/>
              </a:lnSpc>
              <a:buClr>
                <a:srgbClr val="000000"/>
              </a:buClr>
              <a:buFont typeface="Arial" charset="0"/>
              <a:buNone/>
            </a:pPr>
            <a:r>
              <a:rPr lang="en-US" altLang="en-US" sz="3200" b="1" dirty="0">
                <a:solidFill>
                  <a:srgbClr val="FF0000"/>
                </a:solidFill>
                <a:latin typeface="Times New Roman" pitchFamily="18" charset="0"/>
                <a:cs typeface="Times New Roman" pitchFamily="18" charset="0"/>
              </a:rPr>
              <a:t> </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Đọc</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trôi</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chảy</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toán</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bài</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Biết</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đọc</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diễn</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cảm</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phân</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biệt</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giọng</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các</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nhân</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vật</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có</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trong</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bài</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đọc</a:t>
            </a:r>
            <a:r>
              <a:rPr lang="en-US" altLang="en-US" sz="3200" b="1" dirty="0" smtClean="0">
                <a:solidFill>
                  <a:srgbClr val="FF0000"/>
                </a:solidFill>
                <a:latin typeface="Times New Roman" pitchFamily="18" charset="0"/>
                <a:cs typeface="Times New Roman" pitchFamily="18" charset="0"/>
              </a:rPr>
              <a:t>.</a:t>
            </a:r>
          </a:p>
          <a:p>
            <a:pPr>
              <a:lnSpc>
                <a:spcPct val="150000"/>
              </a:lnSpc>
              <a:buClr>
                <a:srgbClr val="000000"/>
              </a:buClr>
              <a:buFont typeface="Arial" charset="0"/>
              <a:buNone/>
            </a:pP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Hiểu</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những</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từ</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ngữ</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mới</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trong</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bài</a:t>
            </a:r>
            <a:r>
              <a:rPr lang="en-US" altLang="en-US" sz="3200" b="1" dirty="0" smtClean="0">
                <a:solidFill>
                  <a:srgbClr val="FF0000"/>
                </a:solidFill>
                <a:latin typeface="Times New Roman" pitchFamily="18" charset="0"/>
                <a:cs typeface="Times New Roman" pitchFamily="18" charset="0"/>
              </a:rPr>
              <a:t>.</a:t>
            </a:r>
          </a:p>
          <a:p>
            <a:pPr>
              <a:lnSpc>
                <a:spcPct val="150000"/>
              </a:lnSpc>
              <a:buClr>
                <a:srgbClr val="000000"/>
              </a:buClr>
              <a:buFont typeface="Arial" charset="0"/>
              <a:buNone/>
            </a:pP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Hiểu</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được</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nội</a:t>
            </a:r>
            <a:r>
              <a:rPr lang="en-US" altLang="en-US" sz="3200" b="1" dirty="0" smtClean="0">
                <a:solidFill>
                  <a:srgbClr val="FF0000"/>
                </a:solidFill>
                <a:latin typeface="Times New Roman" pitchFamily="18" charset="0"/>
                <a:cs typeface="Times New Roman" pitchFamily="18" charset="0"/>
              </a:rPr>
              <a:t> dung, ý </a:t>
            </a:r>
            <a:r>
              <a:rPr lang="en-US" altLang="en-US" sz="3200" b="1" dirty="0" err="1" smtClean="0">
                <a:solidFill>
                  <a:srgbClr val="FF0000"/>
                </a:solidFill>
                <a:latin typeface="Times New Roman" pitchFamily="18" charset="0"/>
                <a:cs typeface="Times New Roman" pitchFamily="18" charset="0"/>
              </a:rPr>
              <a:t>nghĩa</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của</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bài</a:t>
            </a:r>
            <a:r>
              <a:rPr lang="en-US" altLang="en-US" sz="3200" b="1" dirty="0" smtClean="0">
                <a:solidFill>
                  <a:srgbClr val="FF0000"/>
                </a:solidFill>
                <a:latin typeface="Times New Roman" pitchFamily="18" charset="0"/>
                <a:cs typeface="Times New Roman" pitchFamily="18" charset="0"/>
              </a:rPr>
              <a:t>. </a:t>
            </a:r>
          </a:p>
          <a:p>
            <a:pPr>
              <a:lnSpc>
                <a:spcPct val="150000"/>
              </a:lnSpc>
              <a:buClr>
                <a:srgbClr val="000000"/>
              </a:buClr>
              <a:buFont typeface="Arial" charset="0"/>
              <a:buNone/>
            </a:pPr>
            <a:endParaRPr lang="en-US" alt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1730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Google Shape;1648;p44"/>
          <p:cNvSpPr txBox="1">
            <a:spLocks noGrp="1"/>
          </p:cNvSpPr>
          <p:nvPr>
            <p:ph type="title" idx="4294967295"/>
          </p:nvPr>
        </p:nvSpPr>
        <p:spPr>
          <a:xfrm>
            <a:off x="223724" y="1970768"/>
            <a:ext cx="8702562" cy="56991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err="1" smtClean="0">
                <a:solidFill>
                  <a:schemeClr val="accent3">
                    <a:lumMod val="75000"/>
                  </a:schemeClr>
                </a:solidFill>
                <a:latin typeface="iCiel Cucho" pitchFamily="50" charset="0"/>
                <a:cs typeface="iCiel Cucho" pitchFamily="50" charset="0"/>
              </a:rPr>
              <a:t>Chào</a:t>
            </a:r>
            <a:r>
              <a:rPr lang="en-US" sz="4800" dirty="0" smtClean="0">
                <a:solidFill>
                  <a:schemeClr val="accent3">
                    <a:lumMod val="75000"/>
                  </a:schemeClr>
                </a:solidFill>
                <a:latin typeface="iCiel Cucho" pitchFamily="50" charset="0"/>
                <a:cs typeface="iCiel Cucho" pitchFamily="50" charset="0"/>
              </a:rPr>
              <a:t> </a:t>
            </a:r>
            <a:r>
              <a:rPr lang="en-US" sz="4800" dirty="0" err="1" smtClean="0">
                <a:solidFill>
                  <a:schemeClr val="accent3">
                    <a:lumMod val="75000"/>
                  </a:schemeClr>
                </a:solidFill>
                <a:latin typeface="iCiel Cucho" pitchFamily="50" charset="0"/>
                <a:cs typeface="iCiel Cucho" pitchFamily="50" charset="0"/>
              </a:rPr>
              <a:t>tạm</a:t>
            </a:r>
            <a:r>
              <a:rPr lang="en-US" sz="4800" dirty="0" smtClean="0">
                <a:solidFill>
                  <a:schemeClr val="accent3">
                    <a:lumMod val="75000"/>
                  </a:schemeClr>
                </a:solidFill>
                <a:latin typeface="iCiel Cucho" pitchFamily="50" charset="0"/>
                <a:cs typeface="iCiel Cucho" pitchFamily="50" charset="0"/>
              </a:rPr>
              <a:t> </a:t>
            </a:r>
            <a:r>
              <a:rPr lang="en-US" sz="4800" dirty="0" err="1" smtClean="0">
                <a:solidFill>
                  <a:schemeClr val="accent3">
                    <a:lumMod val="75000"/>
                  </a:schemeClr>
                </a:solidFill>
                <a:latin typeface="iCiel Cucho" pitchFamily="50" charset="0"/>
                <a:cs typeface="iCiel Cucho" pitchFamily="50" charset="0"/>
              </a:rPr>
              <a:t>biệt</a:t>
            </a:r>
            <a:r>
              <a:rPr lang="en-US" sz="4800" dirty="0" smtClean="0">
                <a:solidFill>
                  <a:schemeClr val="accent3">
                    <a:lumMod val="75000"/>
                  </a:schemeClr>
                </a:solidFill>
                <a:latin typeface="iCiel Cucho" pitchFamily="50" charset="0"/>
                <a:cs typeface="iCiel Cucho" pitchFamily="50" charset="0"/>
              </a:rPr>
              <a:t> </a:t>
            </a:r>
            <a:r>
              <a:rPr lang="en-US" sz="4800" dirty="0" err="1" smtClean="0">
                <a:solidFill>
                  <a:schemeClr val="accent3">
                    <a:lumMod val="75000"/>
                  </a:schemeClr>
                </a:solidFill>
                <a:latin typeface="iCiel Cucho" pitchFamily="50" charset="0"/>
                <a:cs typeface="iCiel Cucho" pitchFamily="50" charset="0"/>
              </a:rPr>
              <a:t>các</a:t>
            </a:r>
            <a:r>
              <a:rPr lang="en-US" sz="4800" dirty="0" smtClean="0">
                <a:solidFill>
                  <a:schemeClr val="accent3">
                    <a:lumMod val="75000"/>
                  </a:schemeClr>
                </a:solidFill>
                <a:latin typeface="iCiel Cucho" pitchFamily="50" charset="0"/>
                <a:cs typeface="iCiel Cucho" pitchFamily="50" charset="0"/>
              </a:rPr>
              <a:t> </a:t>
            </a:r>
            <a:r>
              <a:rPr lang="en-US" sz="4800" dirty="0" err="1" smtClean="0">
                <a:solidFill>
                  <a:schemeClr val="accent3">
                    <a:lumMod val="75000"/>
                  </a:schemeClr>
                </a:solidFill>
                <a:latin typeface="iCiel Cucho" pitchFamily="50" charset="0"/>
                <a:cs typeface="iCiel Cucho" pitchFamily="50" charset="0"/>
              </a:rPr>
              <a:t>em</a:t>
            </a:r>
            <a:r>
              <a:rPr lang="en-US" sz="4800" dirty="0" smtClean="0">
                <a:solidFill>
                  <a:schemeClr val="accent3">
                    <a:lumMod val="75000"/>
                  </a:schemeClr>
                </a:solidFill>
                <a:latin typeface="iCiel Cucho" pitchFamily="50" charset="0"/>
                <a:cs typeface="iCiel Cucho" pitchFamily="50" charset="0"/>
              </a:rPr>
              <a:t>!</a:t>
            </a:r>
            <a:endParaRPr sz="4800" dirty="0">
              <a:solidFill>
                <a:schemeClr val="accent3">
                  <a:lumMod val="75000"/>
                </a:schemeClr>
              </a:solidFill>
              <a:latin typeface="iCiel Cucho" pitchFamily="50" charset="0"/>
              <a:cs typeface="iCiel Cucho" pitchFamily="50" charset="0"/>
            </a:endParaRPr>
          </a:p>
        </p:txBody>
      </p:sp>
    </p:spTree>
    <p:extLst>
      <p:ext uri="{BB962C8B-B14F-4D97-AF65-F5344CB8AC3E}">
        <p14:creationId xmlns:p14="http://schemas.microsoft.com/office/powerpoint/2010/main" val="60380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6"/>
        <p:cNvGrpSpPr/>
        <p:nvPr/>
      </p:nvGrpSpPr>
      <p:grpSpPr>
        <a:xfrm>
          <a:off x="0" y="0"/>
          <a:ext cx="0" cy="0"/>
          <a:chOff x="0" y="0"/>
          <a:chExt cx="0" cy="0"/>
        </a:xfrm>
      </p:grpSpPr>
      <p:sp>
        <p:nvSpPr>
          <p:cNvPr id="2418" name="Google Shape;2418;p39"/>
          <p:cNvSpPr/>
          <p:nvPr/>
        </p:nvSpPr>
        <p:spPr>
          <a:xfrm rot="-1809947">
            <a:off x="805474" y="1134989"/>
            <a:ext cx="180265" cy="167689"/>
          </a:xfrm>
          <a:custGeom>
            <a:avLst/>
            <a:gdLst/>
            <a:ahLst/>
            <a:cxnLst/>
            <a:rect l="l" t="t" r="r" b="b"/>
            <a:pathLst>
              <a:path w="6049" h="5627" extrusionOk="0">
                <a:moveTo>
                  <a:pt x="3025" y="1"/>
                </a:moveTo>
                <a:cubicBezTo>
                  <a:pt x="1346" y="1"/>
                  <a:pt x="0" y="1257"/>
                  <a:pt x="0" y="2807"/>
                </a:cubicBezTo>
                <a:cubicBezTo>
                  <a:pt x="0" y="4358"/>
                  <a:pt x="1346" y="5626"/>
                  <a:pt x="3025" y="5626"/>
                </a:cubicBezTo>
                <a:cubicBezTo>
                  <a:pt x="4691" y="5626"/>
                  <a:pt x="6049" y="4358"/>
                  <a:pt x="6049" y="2807"/>
                </a:cubicBezTo>
                <a:cubicBezTo>
                  <a:pt x="6049" y="1257"/>
                  <a:pt x="4691" y="1"/>
                  <a:pt x="3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9"/>
          <p:cNvSpPr/>
          <p:nvPr/>
        </p:nvSpPr>
        <p:spPr>
          <a:xfrm rot="-1809947">
            <a:off x="805474" y="1134989"/>
            <a:ext cx="180265" cy="167689"/>
          </a:xfrm>
          <a:custGeom>
            <a:avLst/>
            <a:gdLst/>
            <a:ahLst/>
            <a:cxnLst/>
            <a:rect l="l" t="t" r="r" b="b"/>
            <a:pathLst>
              <a:path w="6049" h="5627" fill="none" extrusionOk="0">
                <a:moveTo>
                  <a:pt x="6049" y="2807"/>
                </a:moveTo>
                <a:cubicBezTo>
                  <a:pt x="6049" y="4358"/>
                  <a:pt x="4691" y="5626"/>
                  <a:pt x="3025" y="5626"/>
                </a:cubicBezTo>
                <a:cubicBezTo>
                  <a:pt x="1346" y="5626"/>
                  <a:pt x="0" y="4358"/>
                  <a:pt x="0" y="2807"/>
                </a:cubicBezTo>
                <a:cubicBezTo>
                  <a:pt x="0" y="1257"/>
                  <a:pt x="1346" y="1"/>
                  <a:pt x="3025" y="1"/>
                </a:cubicBezTo>
                <a:cubicBezTo>
                  <a:pt x="4691" y="1"/>
                  <a:pt x="6049" y="1257"/>
                  <a:pt x="6049" y="2807"/>
                </a:cubicBezTo>
                <a:close/>
              </a:path>
            </a:pathLst>
          </a:custGeom>
          <a:noFill/>
          <a:ln w="28575" cap="flat" cmpd="sng">
            <a:solidFill>
              <a:schemeClr val="accent1"/>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9"/>
          <p:cNvSpPr/>
          <p:nvPr/>
        </p:nvSpPr>
        <p:spPr>
          <a:xfrm rot="-1809947">
            <a:off x="401959" y="1507099"/>
            <a:ext cx="12248" cy="22172"/>
          </a:xfrm>
          <a:custGeom>
            <a:avLst/>
            <a:gdLst/>
            <a:ahLst/>
            <a:cxnLst/>
            <a:rect l="l" t="t" r="r" b="b"/>
            <a:pathLst>
              <a:path w="411" h="744" fill="none" extrusionOk="0">
                <a:moveTo>
                  <a:pt x="65" y="744"/>
                </a:moveTo>
                <a:cubicBezTo>
                  <a:pt x="52" y="706"/>
                  <a:pt x="39" y="680"/>
                  <a:pt x="26" y="654"/>
                </a:cubicBezTo>
                <a:cubicBezTo>
                  <a:pt x="1" y="526"/>
                  <a:pt x="14" y="398"/>
                  <a:pt x="103" y="270"/>
                </a:cubicBezTo>
                <a:cubicBezTo>
                  <a:pt x="167" y="167"/>
                  <a:pt x="283" y="65"/>
                  <a:pt x="411" y="1"/>
                </a:cubicBezTo>
              </a:path>
            </a:pathLst>
          </a:custGeom>
          <a:noFill/>
          <a:ln w="10575" cap="rnd"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9"/>
          <p:cNvSpPr/>
          <p:nvPr/>
        </p:nvSpPr>
        <p:spPr>
          <a:xfrm rot="-1809947">
            <a:off x="1077017" y="963197"/>
            <a:ext cx="66873" cy="51496"/>
          </a:xfrm>
          <a:custGeom>
            <a:avLst/>
            <a:gdLst/>
            <a:ahLst/>
            <a:cxnLst/>
            <a:rect l="l" t="t" r="r" b="b"/>
            <a:pathLst>
              <a:path w="2244" h="1728" extrusionOk="0">
                <a:moveTo>
                  <a:pt x="1077" y="1"/>
                </a:moveTo>
                <a:cubicBezTo>
                  <a:pt x="536" y="1"/>
                  <a:pt x="75" y="332"/>
                  <a:pt x="39" y="775"/>
                </a:cubicBezTo>
                <a:cubicBezTo>
                  <a:pt x="1" y="1249"/>
                  <a:pt x="449" y="1672"/>
                  <a:pt x="1052" y="1723"/>
                </a:cubicBezTo>
                <a:cubicBezTo>
                  <a:pt x="1092" y="1726"/>
                  <a:pt x="1132" y="1728"/>
                  <a:pt x="1171" y="1728"/>
                </a:cubicBezTo>
                <a:cubicBezTo>
                  <a:pt x="1710" y="1728"/>
                  <a:pt x="2169" y="1409"/>
                  <a:pt x="2205" y="967"/>
                </a:cubicBezTo>
                <a:cubicBezTo>
                  <a:pt x="2243" y="493"/>
                  <a:pt x="1795" y="57"/>
                  <a:pt x="1193" y="6"/>
                </a:cubicBezTo>
                <a:cubicBezTo>
                  <a:pt x="1154" y="2"/>
                  <a:pt x="1115"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9"/>
          <p:cNvSpPr/>
          <p:nvPr/>
        </p:nvSpPr>
        <p:spPr>
          <a:xfrm rot="-1809947">
            <a:off x="507963" y="1073426"/>
            <a:ext cx="66873" cy="54267"/>
          </a:xfrm>
          <a:custGeom>
            <a:avLst/>
            <a:gdLst/>
            <a:ahLst/>
            <a:cxnLst/>
            <a:rect l="l" t="t" r="r" b="b"/>
            <a:pathLst>
              <a:path w="2244" h="1821" fill="none" extrusionOk="0">
                <a:moveTo>
                  <a:pt x="2205" y="1013"/>
                </a:moveTo>
                <a:cubicBezTo>
                  <a:pt x="2167" y="1487"/>
                  <a:pt x="1641" y="1820"/>
                  <a:pt x="1052" y="1769"/>
                </a:cubicBezTo>
                <a:cubicBezTo>
                  <a:pt x="449" y="1718"/>
                  <a:pt x="1" y="1295"/>
                  <a:pt x="39" y="821"/>
                </a:cubicBezTo>
                <a:cubicBezTo>
                  <a:pt x="78" y="346"/>
                  <a:pt x="603" y="0"/>
                  <a:pt x="1193" y="52"/>
                </a:cubicBezTo>
                <a:cubicBezTo>
                  <a:pt x="1795" y="103"/>
                  <a:pt x="2243" y="539"/>
                  <a:pt x="2205" y="1013"/>
                </a:cubicBezTo>
                <a:close/>
              </a:path>
            </a:pathLst>
          </a:custGeom>
          <a:solidFill>
            <a:schemeClr val="accent2"/>
          </a:solidFill>
          <a:ln w="16025" cap="flat"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9"/>
          <p:cNvSpPr/>
          <p:nvPr/>
        </p:nvSpPr>
        <p:spPr>
          <a:xfrm rot="-1809947">
            <a:off x="1228713" y="1007542"/>
            <a:ext cx="66843" cy="51526"/>
          </a:xfrm>
          <a:custGeom>
            <a:avLst/>
            <a:gdLst/>
            <a:ahLst/>
            <a:cxnLst/>
            <a:rect l="l" t="t" r="r" b="b"/>
            <a:pathLst>
              <a:path w="2243" h="1729" extrusionOk="0">
                <a:moveTo>
                  <a:pt x="1076" y="1"/>
                </a:moveTo>
                <a:cubicBezTo>
                  <a:pt x="535" y="1"/>
                  <a:pt x="74" y="332"/>
                  <a:pt x="38" y="775"/>
                </a:cubicBezTo>
                <a:cubicBezTo>
                  <a:pt x="0" y="1249"/>
                  <a:pt x="449" y="1672"/>
                  <a:pt x="1051" y="1723"/>
                </a:cubicBezTo>
                <a:cubicBezTo>
                  <a:pt x="1090" y="1727"/>
                  <a:pt x="1128" y="1728"/>
                  <a:pt x="1167" y="1728"/>
                </a:cubicBezTo>
                <a:cubicBezTo>
                  <a:pt x="1708" y="1728"/>
                  <a:pt x="2168" y="1398"/>
                  <a:pt x="2204" y="967"/>
                </a:cubicBezTo>
                <a:cubicBezTo>
                  <a:pt x="2243" y="493"/>
                  <a:pt x="1794" y="57"/>
                  <a:pt x="1192" y="6"/>
                </a:cubicBezTo>
                <a:cubicBezTo>
                  <a:pt x="1153" y="3"/>
                  <a:pt x="1114" y="1"/>
                  <a:pt x="10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9"/>
          <p:cNvSpPr/>
          <p:nvPr/>
        </p:nvSpPr>
        <p:spPr>
          <a:xfrm rot="-1809947">
            <a:off x="1228713" y="1006172"/>
            <a:ext cx="66843" cy="54267"/>
          </a:xfrm>
          <a:custGeom>
            <a:avLst/>
            <a:gdLst/>
            <a:ahLst/>
            <a:cxnLst/>
            <a:rect l="l" t="t" r="r" b="b"/>
            <a:pathLst>
              <a:path w="2243" h="1821" fill="none" extrusionOk="0">
                <a:moveTo>
                  <a:pt x="2204" y="1013"/>
                </a:moveTo>
                <a:cubicBezTo>
                  <a:pt x="2166" y="1474"/>
                  <a:pt x="1640" y="1820"/>
                  <a:pt x="1051" y="1769"/>
                </a:cubicBezTo>
                <a:cubicBezTo>
                  <a:pt x="449" y="1718"/>
                  <a:pt x="0" y="1295"/>
                  <a:pt x="38" y="821"/>
                </a:cubicBezTo>
                <a:cubicBezTo>
                  <a:pt x="77" y="347"/>
                  <a:pt x="602" y="1"/>
                  <a:pt x="1192" y="52"/>
                </a:cubicBezTo>
                <a:cubicBezTo>
                  <a:pt x="1794" y="103"/>
                  <a:pt x="2243" y="539"/>
                  <a:pt x="2204" y="1013"/>
                </a:cubicBezTo>
                <a:close/>
              </a:path>
            </a:pathLst>
          </a:custGeom>
          <a:noFill/>
          <a:ln w="16025" cap="flat" cmpd="sng">
            <a:solidFill>
              <a:srgbClr val="FFFFFF"/>
            </a:solidFill>
            <a:prstDash val="solid"/>
            <a:miter lim="12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9"/>
          <p:cNvSpPr/>
          <p:nvPr/>
        </p:nvSpPr>
        <p:spPr>
          <a:xfrm rot="-1809947">
            <a:off x="1114974" y="768328"/>
            <a:ext cx="172636" cy="287965"/>
          </a:xfrm>
          <a:custGeom>
            <a:avLst/>
            <a:gdLst/>
            <a:ahLst/>
            <a:cxnLst/>
            <a:rect l="l" t="t" r="r" b="b"/>
            <a:pathLst>
              <a:path w="5793" h="9663" fill="none" extrusionOk="0">
                <a:moveTo>
                  <a:pt x="1" y="5818"/>
                </a:moveTo>
                <a:lnTo>
                  <a:pt x="2410" y="0"/>
                </a:lnTo>
                <a:lnTo>
                  <a:pt x="5793" y="3780"/>
                </a:lnTo>
                <a:lnTo>
                  <a:pt x="3653" y="9662"/>
                </a:lnTo>
              </a:path>
            </a:pathLst>
          </a:custGeom>
          <a:noFill/>
          <a:ln w="16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9"/>
          <p:cNvSpPr/>
          <p:nvPr/>
        </p:nvSpPr>
        <p:spPr>
          <a:xfrm rot="-1809947">
            <a:off x="1144262" y="800615"/>
            <a:ext cx="101203" cy="116879"/>
          </a:xfrm>
          <a:custGeom>
            <a:avLst/>
            <a:gdLst/>
            <a:ahLst/>
            <a:cxnLst/>
            <a:rect l="l" t="t" r="r" b="b"/>
            <a:pathLst>
              <a:path w="3396" h="3922" fill="none" extrusionOk="0">
                <a:moveTo>
                  <a:pt x="0" y="1"/>
                </a:moveTo>
                <a:lnTo>
                  <a:pt x="3396" y="3922"/>
                </a:lnTo>
              </a:path>
            </a:pathLst>
          </a:custGeom>
          <a:noFill/>
          <a:ln w="160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9"/>
          <p:cNvSpPr txBox="1">
            <a:spLocks noGrp="1"/>
          </p:cNvSpPr>
          <p:nvPr>
            <p:ph type="title"/>
          </p:nvPr>
        </p:nvSpPr>
        <p:spPr>
          <a:xfrm>
            <a:off x="2868785" y="2052364"/>
            <a:ext cx="4028109"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solidFill>
                  <a:schemeClr val="accent4"/>
                </a:solidFill>
                <a:latin typeface="iCiel Cadena" pitchFamily="2" charset="0"/>
              </a:rPr>
              <a:t>KHỞI ĐỘNG</a:t>
            </a:r>
            <a:endParaRPr sz="6000" dirty="0">
              <a:solidFill>
                <a:schemeClr val="accent4"/>
              </a:solidFill>
              <a:latin typeface="iCiel Cadena" pitchFamily="2" charset="0"/>
            </a:endParaRPr>
          </a:p>
        </p:txBody>
      </p:sp>
      <p:grpSp>
        <p:nvGrpSpPr>
          <p:cNvPr id="2436" name="Google Shape;2436;p39"/>
          <p:cNvGrpSpPr/>
          <p:nvPr/>
        </p:nvGrpSpPr>
        <p:grpSpPr>
          <a:xfrm>
            <a:off x="-143182" y="580456"/>
            <a:ext cx="2822321" cy="4013105"/>
            <a:chOff x="5261650" y="400950"/>
            <a:chExt cx="2753215" cy="3914842"/>
          </a:xfrm>
        </p:grpSpPr>
        <p:sp>
          <p:nvSpPr>
            <p:cNvPr id="2437" name="Google Shape;2437;p39"/>
            <p:cNvSpPr/>
            <p:nvPr/>
          </p:nvSpPr>
          <p:spPr>
            <a:xfrm>
              <a:off x="6757651" y="1257770"/>
              <a:ext cx="609480" cy="638067"/>
            </a:xfrm>
            <a:custGeom>
              <a:avLst/>
              <a:gdLst/>
              <a:ahLst/>
              <a:cxnLst/>
              <a:rect l="l" t="t" r="r" b="b"/>
              <a:pathLst>
                <a:path w="11129" h="11651" extrusionOk="0">
                  <a:moveTo>
                    <a:pt x="6091" y="0"/>
                  </a:moveTo>
                  <a:lnTo>
                    <a:pt x="1029" y="1003"/>
                  </a:lnTo>
                  <a:lnTo>
                    <a:pt x="2081" y="6341"/>
                  </a:lnTo>
                  <a:cubicBezTo>
                    <a:pt x="2207" y="6893"/>
                    <a:pt x="1806" y="7444"/>
                    <a:pt x="1254" y="7519"/>
                  </a:cubicBezTo>
                  <a:cubicBezTo>
                    <a:pt x="502" y="7645"/>
                    <a:pt x="1" y="7720"/>
                    <a:pt x="1" y="7720"/>
                  </a:cubicBezTo>
                  <a:cubicBezTo>
                    <a:pt x="1" y="7720"/>
                    <a:pt x="2733" y="11279"/>
                    <a:pt x="2783" y="11579"/>
                  </a:cubicBezTo>
                  <a:cubicBezTo>
                    <a:pt x="2795" y="11630"/>
                    <a:pt x="2917" y="11650"/>
                    <a:pt x="3112" y="11650"/>
                  </a:cubicBezTo>
                  <a:cubicBezTo>
                    <a:pt x="4083" y="11650"/>
                    <a:pt x="6868" y="11128"/>
                    <a:pt x="6868" y="11128"/>
                  </a:cubicBezTo>
                  <a:cubicBezTo>
                    <a:pt x="6868" y="11128"/>
                    <a:pt x="11129" y="6517"/>
                    <a:pt x="9876" y="6467"/>
                  </a:cubicBezTo>
                  <a:cubicBezTo>
                    <a:pt x="9831" y="6462"/>
                    <a:pt x="9777" y="6460"/>
                    <a:pt x="9713" y="6460"/>
                  </a:cubicBezTo>
                  <a:cubicBezTo>
                    <a:pt x="9417" y="6460"/>
                    <a:pt x="8924" y="6505"/>
                    <a:pt x="8347" y="6567"/>
                  </a:cubicBezTo>
                  <a:cubicBezTo>
                    <a:pt x="8313" y="6570"/>
                    <a:pt x="8280" y="6572"/>
                    <a:pt x="8247" y="6572"/>
                  </a:cubicBezTo>
                  <a:cubicBezTo>
                    <a:pt x="7761" y="6572"/>
                    <a:pt x="7338" y="6234"/>
                    <a:pt x="7244" y="5765"/>
                  </a:cubicBezTo>
                  <a:lnTo>
                    <a:pt x="6091"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9"/>
            <p:cNvSpPr/>
            <p:nvPr/>
          </p:nvSpPr>
          <p:spPr>
            <a:xfrm>
              <a:off x="6856497" y="1528134"/>
              <a:ext cx="9639" cy="43976"/>
            </a:xfrm>
            <a:custGeom>
              <a:avLst/>
              <a:gdLst/>
              <a:ahLst/>
              <a:cxnLst/>
              <a:rect l="l" t="t" r="r" b="b"/>
              <a:pathLst>
                <a:path w="176" h="803" extrusionOk="0">
                  <a:moveTo>
                    <a:pt x="1" y="1"/>
                  </a:moveTo>
                  <a:lnTo>
                    <a:pt x="151" y="803"/>
                  </a:lnTo>
                  <a:lnTo>
                    <a:pt x="176" y="803"/>
                  </a:lnTo>
                  <a:lnTo>
                    <a:pt x="1" y="1"/>
                  </a:lnTo>
                  <a:close/>
                </a:path>
              </a:pathLst>
            </a:custGeom>
            <a:solidFill>
              <a:srgbClr val="F7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9"/>
            <p:cNvSpPr/>
            <p:nvPr/>
          </p:nvSpPr>
          <p:spPr>
            <a:xfrm>
              <a:off x="6856497" y="1484214"/>
              <a:ext cx="288283" cy="96167"/>
            </a:xfrm>
            <a:custGeom>
              <a:avLst/>
              <a:gdLst/>
              <a:ahLst/>
              <a:cxnLst/>
              <a:rect l="l" t="t" r="r" b="b"/>
              <a:pathLst>
                <a:path w="5264" h="1756" extrusionOk="0">
                  <a:moveTo>
                    <a:pt x="5088" y="1"/>
                  </a:moveTo>
                  <a:cubicBezTo>
                    <a:pt x="3986" y="627"/>
                    <a:pt x="2707" y="953"/>
                    <a:pt x="1429" y="953"/>
                  </a:cubicBezTo>
                  <a:cubicBezTo>
                    <a:pt x="953" y="953"/>
                    <a:pt x="477" y="903"/>
                    <a:pt x="1" y="803"/>
                  </a:cubicBezTo>
                  <a:lnTo>
                    <a:pt x="1" y="803"/>
                  </a:lnTo>
                  <a:lnTo>
                    <a:pt x="176" y="1605"/>
                  </a:lnTo>
                  <a:cubicBezTo>
                    <a:pt x="652" y="1705"/>
                    <a:pt x="1153" y="1755"/>
                    <a:pt x="1655" y="1755"/>
                  </a:cubicBezTo>
                  <a:cubicBezTo>
                    <a:pt x="2908" y="1755"/>
                    <a:pt x="4161" y="1454"/>
                    <a:pt x="5264" y="828"/>
                  </a:cubicBezTo>
                  <a:lnTo>
                    <a:pt x="5088" y="1"/>
                  </a:ln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9"/>
            <p:cNvSpPr/>
            <p:nvPr/>
          </p:nvSpPr>
          <p:spPr>
            <a:xfrm>
              <a:off x="6417302" y="568524"/>
              <a:ext cx="1034839" cy="967314"/>
            </a:xfrm>
            <a:custGeom>
              <a:avLst/>
              <a:gdLst/>
              <a:ahLst/>
              <a:cxnLst/>
              <a:rect l="l" t="t" r="r" b="b"/>
              <a:pathLst>
                <a:path w="18896" h="17663" extrusionOk="0">
                  <a:moveTo>
                    <a:pt x="9406" y="1"/>
                  </a:moveTo>
                  <a:cubicBezTo>
                    <a:pt x="8812" y="1"/>
                    <a:pt x="8205" y="75"/>
                    <a:pt x="7594" y="230"/>
                  </a:cubicBezTo>
                  <a:cubicBezTo>
                    <a:pt x="3033" y="807"/>
                    <a:pt x="226" y="5243"/>
                    <a:pt x="1379" y="10180"/>
                  </a:cubicBezTo>
                  <a:cubicBezTo>
                    <a:pt x="1429" y="10431"/>
                    <a:pt x="1504" y="10682"/>
                    <a:pt x="1579" y="10907"/>
                  </a:cubicBezTo>
                  <a:cubicBezTo>
                    <a:pt x="1404" y="10907"/>
                    <a:pt x="1229" y="10932"/>
                    <a:pt x="1003" y="10957"/>
                  </a:cubicBezTo>
                  <a:cubicBezTo>
                    <a:pt x="326" y="11083"/>
                    <a:pt x="0" y="11910"/>
                    <a:pt x="477" y="13088"/>
                  </a:cubicBezTo>
                  <a:cubicBezTo>
                    <a:pt x="890" y="14069"/>
                    <a:pt x="1670" y="14353"/>
                    <a:pt x="2329" y="14353"/>
                  </a:cubicBezTo>
                  <a:cubicBezTo>
                    <a:pt x="2629" y="14353"/>
                    <a:pt x="2904" y="14294"/>
                    <a:pt x="3108" y="14216"/>
                  </a:cubicBezTo>
                  <a:lnTo>
                    <a:pt x="3133" y="14216"/>
                  </a:lnTo>
                  <a:cubicBezTo>
                    <a:pt x="3334" y="14466"/>
                    <a:pt x="3534" y="14717"/>
                    <a:pt x="3735" y="14967"/>
                  </a:cubicBezTo>
                  <a:cubicBezTo>
                    <a:pt x="5280" y="16800"/>
                    <a:pt x="7382" y="17662"/>
                    <a:pt x="9456" y="17662"/>
                  </a:cubicBezTo>
                  <a:cubicBezTo>
                    <a:pt x="12460" y="17662"/>
                    <a:pt x="15405" y="15853"/>
                    <a:pt x="16517" y="12561"/>
                  </a:cubicBezTo>
                  <a:cubicBezTo>
                    <a:pt x="16617" y="12261"/>
                    <a:pt x="16717" y="11960"/>
                    <a:pt x="16792" y="11634"/>
                  </a:cubicBezTo>
                  <a:lnTo>
                    <a:pt x="16818" y="11659"/>
                  </a:lnTo>
                  <a:cubicBezTo>
                    <a:pt x="17519" y="11634"/>
                    <a:pt x="18848" y="11183"/>
                    <a:pt x="18873" y="9654"/>
                  </a:cubicBezTo>
                  <a:cubicBezTo>
                    <a:pt x="18895" y="8474"/>
                    <a:pt x="18404" y="7828"/>
                    <a:pt x="17791" y="7828"/>
                  </a:cubicBezTo>
                  <a:cubicBezTo>
                    <a:pt x="17726" y="7828"/>
                    <a:pt x="17661" y="7835"/>
                    <a:pt x="17595" y="7850"/>
                  </a:cubicBezTo>
                  <a:cubicBezTo>
                    <a:pt x="17394" y="7900"/>
                    <a:pt x="17219" y="7950"/>
                    <a:pt x="17068" y="8000"/>
                  </a:cubicBezTo>
                  <a:cubicBezTo>
                    <a:pt x="17043" y="7749"/>
                    <a:pt x="17018" y="7499"/>
                    <a:pt x="16968" y="7248"/>
                  </a:cubicBezTo>
                  <a:cubicBezTo>
                    <a:pt x="16363" y="2925"/>
                    <a:pt x="13130" y="1"/>
                    <a:pt x="9406"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9"/>
            <p:cNvSpPr/>
            <p:nvPr/>
          </p:nvSpPr>
          <p:spPr>
            <a:xfrm>
              <a:off x="6431047" y="1150709"/>
              <a:ext cx="1006143" cy="204547"/>
            </a:xfrm>
            <a:custGeom>
              <a:avLst/>
              <a:gdLst/>
              <a:ahLst/>
              <a:cxnLst/>
              <a:rect l="l" t="t" r="r" b="b"/>
              <a:pathLst>
                <a:path w="18372" h="3735" extrusionOk="0">
                  <a:moveTo>
                    <a:pt x="18371" y="1"/>
                  </a:moveTo>
                  <a:lnTo>
                    <a:pt x="18371" y="1"/>
                  </a:lnTo>
                  <a:cubicBezTo>
                    <a:pt x="17945" y="752"/>
                    <a:pt x="17093" y="1003"/>
                    <a:pt x="16567" y="1028"/>
                  </a:cubicBezTo>
                  <a:lnTo>
                    <a:pt x="16541" y="1003"/>
                  </a:lnTo>
                  <a:cubicBezTo>
                    <a:pt x="16541" y="1053"/>
                    <a:pt x="16516" y="1078"/>
                    <a:pt x="16516" y="1103"/>
                  </a:cubicBezTo>
                  <a:cubicBezTo>
                    <a:pt x="17068" y="1103"/>
                    <a:pt x="17970" y="853"/>
                    <a:pt x="18371" y="1"/>
                  </a:cubicBezTo>
                  <a:close/>
                  <a:moveTo>
                    <a:pt x="25" y="978"/>
                  </a:moveTo>
                  <a:cubicBezTo>
                    <a:pt x="0" y="1053"/>
                    <a:pt x="0" y="1153"/>
                    <a:pt x="0" y="1254"/>
                  </a:cubicBezTo>
                  <a:cubicBezTo>
                    <a:pt x="25" y="1179"/>
                    <a:pt x="25" y="1103"/>
                    <a:pt x="50" y="1028"/>
                  </a:cubicBezTo>
                  <a:cubicBezTo>
                    <a:pt x="25" y="1003"/>
                    <a:pt x="25" y="1003"/>
                    <a:pt x="25" y="978"/>
                  </a:cubicBezTo>
                  <a:close/>
                  <a:moveTo>
                    <a:pt x="952" y="3384"/>
                  </a:moveTo>
                  <a:lnTo>
                    <a:pt x="952" y="3384"/>
                  </a:lnTo>
                  <a:cubicBezTo>
                    <a:pt x="1217" y="3578"/>
                    <a:pt x="1506" y="3673"/>
                    <a:pt x="1785" y="3712"/>
                  </a:cubicBezTo>
                  <a:lnTo>
                    <a:pt x="1785" y="3712"/>
                  </a:lnTo>
                  <a:cubicBezTo>
                    <a:pt x="1514" y="3670"/>
                    <a:pt x="1226" y="3567"/>
                    <a:pt x="952" y="3384"/>
                  </a:cubicBezTo>
                  <a:close/>
                  <a:moveTo>
                    <a:pt x="1785" y="3712"/>
                  </a:moveTo>
                  <a:cubicBezTo>
                    <a:pt x="1886" y="3728"/>
                    <a:pt x="1985" y="3735"/>
                    <a:pt x="2080" y="3735"/>
                  </a:cubicBezTo>
                  <a:cubicBezTo>
                    <a:pt x="2088" y="3735"/>
                    <a:pt x="2095" y="3735"/>
                    <a:pt x="2103" y="3735"/>
                  </a:cubicBezTo>
                  <a:lnTo>
                    <a:pt x="2103" y="3735"/>
                  </a:lnTo>
                  <a:cubicBezTo>
                    <a:pt x="2000" y="3734"/>
                    <a:pt x="1893" y="3727"/>
                    <a:pt x="1785" y="3712"/>
                  </a:cubicBezTo>
                  <a:close/>
                  <a:moveTo>
                    <a:pt x="2832" y="3610"/>
                  </a:moveTo>
                  <a:cubicBezTo>
                    <a:pt x="2637" y="3658"/>
                    <a:pt x="2393" y="3731"/>
                    <a:pt x="2103" y="3735"/>
                  </a:cubicBezTo>
                  <a:lnTo>
                    <a:pt x="2103" y="3735"/>
                  </a:lnTo>
                  <a:cubicBezTo>
                    <a:pt x="2112" y="3735"/>
                    <a:pt x="2121" y="3735"/>
                    <a:pt x="2130" y="3735"/>
                  </a:cubicBezTo>
                  <a:cubicBezTo>
                    <a:pt x="2406" y="3735"/>
                    <a:pt x="2657" y="3710"/>
                    <a:pt x="2832" y="3635"/>
                  </a:cubicBezTo>
                  <a:lnTo>
                    <a:pt x="2832" y="3610"/>
                  </a:lnTo>
                  <a:close/>
                </a:path>
              </a:pathLst>
            </a:custGeom>
            <a:solidFill>
              <a:srgbClr val="FB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9"/>
            <p:cNvSpPr/>
            <p:nvPr/>
          </p:nvSpPr>
          <p:spPr>
            <a:xfrm>
              <a:off x="6431047" y="1031325"/>
              <a:ext cx="1017096" cy="499621"/>
            </a:xfrm>
            <a:custGeom>
              <a:avLst/>
              <a:gdLst/>
              <a:ahLst/>
              <a:cxnLst/>
              <a:rect l="l" t="t" r="r" b="b"/>
              <a:pathLst>
                <a:path w="18572" h="9123" extrusionOk="0">
                  <a:moveTo>
                    <a:pt x="18246" y="0"/>
                  </a:moveTo>
                  <a:cubicBezTo>
                    <a:pt x="18146" y="1429"/>
                    <a:pt x="16892" y="1855"/>
                    <a:pt x="16216" y="1855"/>
                  </a:cubicBezTo>
                  <a:lnTo>
                    <a:pt x="16140" y="1855"/>
                  </a:lnTo>
                  <a:cubicBezTo>
                    <a:pt x="16065" y="2181"/>
                    <a:pt x="15965" y="2481"/>
                    <a:pt x="15840" y="2782"/>
                  </a:cubicBezTo>
                  <a:cubicBezTo>
                    <a:pt x="14662" y="6015"/>
                    <a:pt x="11704" y="7845"/>
                    <a:pt x="8722" y="7845"/>
                  </a:cubicBezTo>
                  <a:cubicBezTo>
                    <a:pt x="6692" y="7845"/>
                    <a:pt x="4637" y="6968"/>
                    <a:pt x="3133" y="5113"/>
                  </a:cubicBezTo>
                  <a:cubicBezTo>
                    <a:pt x="2932" y="4862"/>
                    <a:pt x="2707" y="4336"/>
                    <a:pt x="2506" y="4085"/>
                  </a:cubicBezTo>
                  <a:lnTo>
                    <a:pt x="2506" y="4085"/>
                  </a:lnTo>
                  <a:lnTo>
                    <a:pt x="2531" y="4336"/>
                  </a:lnTo>
                  <a:cubicBezTo>
                    <a:pt x="2406" y="4386"/>
                    <a:pt x="2256" y="4411"/>
                    <a:pt x="2080" y="4411"/>
                  </a:cubicBezTo>
                  <a:cubicBezTo>
                    <a:pt x="1429" y="4411"/>
                    <a:pt x="526" y="4085"/>
                    <a:pt x="50" y="3208"/>
                  </a:cubicBezTo>
                  <a:cubicBezTo>
                    <a:pt x="25" y="3283"/>
                    <a:pt x="25" y="3359"/>
                    <a:pt x="0" y="3434"/>
                  </a:cubicBezTo>
                  <a:cubicBezTo>
                    <a:pt x="25" y="3785"/>
                    <a:pt x="125" y="4261"/>
                    <a:pt x="251" y="4637"/>
                  </a:cubicBezTo>
                  <a:cubicBezTo>
                    <a:pt x="426" y="5063"/>
                    <a:pt x="677" y="5364"/>
                    <a:pt x="952" y="5564"/>
                  </a:cubicBezTo>
                  <a:cubicBezTo>
                    <a:pt x="1328" y="5815"/>
                    <a:pt x="1729" y="5915"/>
                    <a:pt x="2080" y="5915"/>
                  </a:cubicBezTo>
                  <a:cubicBezTo>
                    <a:pt x="2381" y="5915"/>
                    <a:pt x="2632" y="5840"/>
                    <a:pt x="2832" y="5790"/>
                  </a:cubicBezTo>
                  <a:lnTo>
                    <a:pt x="2807" y="5539"/>
                  </a:lnTo>
                  <a:lnTo>
                    <a:pt x="2807" y="5539"/>
                  </a:lnTo>
                  <a:cubicBezTo>
                    <a:pt x="2983" y="5815"/>
                    <a:pt x="3183" y="6065"/>
                    <a:pt x="3384" y="6316"/>
                  </a:cubicBezTo>
                  <a:cubicBezTo>
                    <a:pt x="4912" y="8221"/>
                    <a:pt x="7068" y="9123"/>
                    <a:pt x="9173" y="9123"/>
                  </a:cubicBezTo>
                  <a:cubicBezTo>
                    <a:pt x="12105" y="9123"/>
                    <a:pt x="14988" y="7419"/>
                    <a:pt x="16140" y="4236"/>
                  </a:cubicBezTo>
                  <a:cubicBezTo>
                    <a:pt x="16266" y="3935"/>
                    <a:pt x="16366" y="3634"/>
                    <a:pt x="16441" y="3333"/>
                  </a:cubicBezTo>
                  <a:lnTo>
                    <a:pt x="16466" y="3283"/>
                  </a:lnTo>
                  <a:lnTo>
                    <a:pt x="16516" y="3283"/>
                  </a:lnTo>
                  <a:cubicBezTo>
                    <a:pt x="16516" y="3258"/>
                    <a:pt x="16541" y="3233"/>
                    <a:pt x="16541" y="3183"/>
                  </a:cubicBezTo>
                  <a:lnTo>
                    <a:pt x="16567" y="3208"/>
                  </a:lnTo>
                  <a:cubicBezTo>
                    <a:pt x="17093" y="3183"/>
                    <a:pt x="17945" y="2932"/>
                    <a:pt x="18371" y="2181"/>
                  </a:cubicBezTo>
                  <a:cubicBezTo>
                    <a:pt x="18471" y="1955"/>
                    <a:pt x="18547" y="1704"/>
                    <a:pt x="18547" y="1379"/>
                  </a:cubicBezTo>
                  <a:cubicBezTo>
                    <a:pt x="18572" y="777"/>
                    <a:pt x="18446" y="301"/>
                    <a:pt x="18246"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9"/>
            <p:cNvSpPr/>
            <p:nvPr/>
          </p:nvSpPr>
          <p:spPr>
            <a:xfrm>
              <a:off x="7070618" y="1033845"/>
              <a:ext cx="122181" cy="73002"/>
            </a:xfrm>
            <a:custGeom>
              <a:avLst/>
              <a:gdLst/>
              <a:ahLst/>
              <a:cxnLst/>
              <a:rect l="l" t="t" r="r" b="b"/>
              <a:pathLst>
                <a:path w="2231" h="1333" extrusionOk="0">
                  <a:moveTo>
                    <a:pt x="1021" y="0"/>
                  </a:moveTo>
                  <a:cubicBezTo>
                    <a:pt x="990" y="0"/>
                    <a:pt x="959" y="2"/>
                    <a:pt x="928" y="4"/>
                  </a:cubicBezTo>
                  <a:cubicBezTo>
                    <a:pt x="602" y="79"/>
                    <a:pt x="376" y="280"/>
                    <a:pt x="226" y="531"/>
                  </a:cubicBezTo>
                  <a:cubicBezTo>
                    <a:pt x="151" y="656"/>
                    <a:pt x="126" y="806"/>
                    <a:pt x="76" y="932"/>
                  </a:cubicBezTo>
                  <a:cubicBezTo>
                    <a:pt x="50" y="1057"/>
                    <a:pt x="25" y="1207"/>
                    <a:pt x="0" y="1333"/>
                  </a:cubicBezTo>
                  <a:cubicBezTo>
                    <a:pt x="101" y="1082"/>
                    <a:pt x="201" y="831"/>
                    <a:pt x="351" y="606"/>
                  </a:cubicBezTo>
                  <a:cubicBezTo>
                    <a:pt x="502" y="405"/>
                    <a:pt x="702" y="230"/>
                    <a:pt x="953" y="205"/>
                  </a:cubicBezTo>
                  <a:cubicBezTo>
                    <a:pt x="1001" y="194"/>
                    <a:pt x="1051" y="189"/>
                    <a:pt x="1103" y="189"/>
                  </a:cubicBezTo>
                  <a:cubicBezTo>
                    <a:pt x="1294" y="189"/>
                    <a:pt x="1502" y="257"/>
                    <a:pt x="1680" y="355"/>
                  </a:cubicBezTo>
                  <a:cubicBezTo>
                    <a:pt x="1905" y="480"/>
                    <a:pt x="2106" y="656"/>
                    <a:pt x="2231" y="906"/>
                  </a:cubicBezTo>
                  <a:cubicBezTo>
                    <a:pt x="2181" y="631"/>
                    <a:pt x="1980" y="405"/>
                    <a:pt x="1755" y="230"/>
                  </a:cubicBezTo>
                  <a:cubicBezTo>
                    <a:pt x="1552" y="95"/>
                    <a:pt x="1290"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9"/>
            <p:cNvSpPr/>
            <p:nvPr/>
          </p:nvSpPr>
          <p:spPr>
            <a:xfrm>
              <a:off x="6680819" y="1082091"/>
              <a:ext cx="122235" cy="74152"/>
            </a:xfrm>
            <a:custGeom>
              <a:avLst/>
              <a:gdLst/>
              <a:ahLst/>
              <a:cxnLst/>
              <a:rect l="l" t="t" r="r" b="b"/>
              <a:pathLst>
                <a:path w="2232" h="1354" extrusionOk="0">
                  <a:moveTo>
                    <a:pt x="1162" y="0"/>
                  </a:moveTo>
                  <a:cubicBezTo>
                    <a:pt x="1092" y="0"/>
                    <a:pt x="1022" y="8"/>
                    <a:pt x="953" y="25"/>
                  </a:cubicBezTo>
                  <a:cubicBezTo>
                    <a:pt x="652" y="101"/>
                    <a:pt x="427" y="326"/>
                    <a:pt x="301" y="577"/>
                  </a:cubicBezTo>
                  <a:cubicBezTo>
                    <a:pt x="226" y="677"/>
                    <a:pt x="176" y="827"/>
                    <a:pt x="101" y="953"/>
                  </a:cubicBezTo>
                  <a:cubicBezTo>
                    <a:pt x="76" y="1078"/>
                    <a:pt x="26" y="1203"/>
                    <a:pt x="0" y="1354"/>
                  </a:cubicBezTo>
                  <a:cubicBezTo>
                    <a:pt x="126" y="1103"/>
                    <a:pt x="251" y="853"/>
                    <a:pt x="401" y="652"/>
                  </a:cubicBezTo>
                  <a:cubicBezTo>
                    <a:pt x="552" y="426"/>
                    <a:pt x="777" y="251"/>
                    <a:pt x="1003" y="201"/>
                  </a:cubicBezTo>
                  <a:cubicBezTo>
                    <a:pt x="1063" y="181"/>
                    <a:pt x="1126" y="171"/>
                    <a:pt x="1189" y="171"/>
                  </a:cubicBezTo>
                  <a:cubicBezTo>
                    <a:pt x="1361" y="171"/>
                    <a:pt x="1540" y="241"/>
                    <a:pt x="1705" y="351"/>
                  </a:cubicBezTo>
                  <a:cubicBezTo>
                    <a:pt x="1930" y="477"/>
                    <a:pt x="2131" y="677"/>
                    <a:pt x="2231" y="928"/>
                  </a:cubicBezTo>
                  <a:cubicBezTo>
                    <a:pt x="2206" y="652"/>
                    <a:pt x="2006" y="401"/>
                    <a:pt x="1780" y="226"/>
                  </a:cubicBezTo>
                  <a:cubicBezTo>
                    <a:pt x="1625" y="91"/>
                    <a:pt x="1396" y="0"/>
                    <a:pt x="1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9"/>
            <p:cNvSpPr/>
            <p:nvPr/>
          </p:nvSpPr>
          <p:spPr>
            <a:xfrm>
              <a:off x="6835906" y="1326388"/>
              <a:ext cx="201809" cy="44086"/>
            </a:xfrm>
            <a:custGeom>
              <a:avLst/>
              <a:gdLst/>
              <a:ahLst/>
              <a:cxnLst/>
              <a:rect l="l" t="t" r="r" b="b"/>
              <a:pathLst>
                <a:path w="3685" h="805" extrusionOk="0">
                  <a:moveTo>
                    <a:pt x="3685" y="1"/>
                  </a:moveTo>
                  <a:lnTo>
                    <a:pt x="3685" y="1"/>
                  </a:lnTo>
                  <a:cubicBezTo>
                    <a:pt x="3384" y="151"/>
                    <a:pt x="3083" y="301"/>
                    <a:pt x="2783" y="402"/>
                  </a:cubicBezTo>
                  <a:cubicBezTo>
                    <a:pt x="2482" y="502"/>
                    <a:pt x="2181" y="577"/>
                    <a:pt x="1880" y="627"/>
                  </a:cubicBezTo>
                  <a:cubicBezTo>
                    <a:pt x="1745" y="638"/>
                    <a:pt x="1610" y="644"/>
                    <a:pt x="1477" y="644"/>
                  </a:cubicBezTo>
                  <a:cubicBezTo>
                    <a:pt x="1289" y="644"/>
                    <a:pt x="1104" y="631"/>
                    <a:pt x="928" y="602"/>
                  </a:cubicBezTo>
                  <a:cubicBezTo>
                    <a:pt x="602" y="577"/>
                    <a:pt x="301" y="477"/>
                    <a:pt x="1" y="351"/>
                  </a:cubicBezTo>
                  <a:lnTo>
                    <a:pt x="1" y="351"/>
                  </a:lnTo>
                  <a:cubicBezTo>
                    <a:pt x="276" y="552"/>
                    <a:pt x="577" y="677"/>
                    <a:pt x="903" y="752"/>
                  </a:cubicBezTo>
                  <a:cubicBezTo>
                    <a:pt x="1104" y="783"/>
                    <a:pt x="1306" y="805"/>
                    <a:pt x="1507" y="805"/>
                  </a:cubicBezTo>
                  <a:cubicBezTo>
                    <a:pt x="1631" y="805"/>
                    <a:pt x="1756" y="797"/>
                    <a:pt x="1880" y="778"/>
                  </a:cubicBezTo>
                  <a:cubicBezTo>
                    <a:pt x="2206" y="727"/>
                    <a:pt x="2532" y="652"/>
                    <a:pt x="2833" y="527"/>
                  </a:cubicBezTo>
                  <a:cubicBezTo>
                    <a:pt x="2983" y="452"/>
                    <a:pt x="3133" y="377"/>
                    <a:pt x="3284" y="301"/>
                  </a:cubicBezTo>
                  <a:cubicBezTo>
                    <a:pt x="3409" y="201"/>
                    <a:pt x="3534" y="101"/>
                    <a:pt x="3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9"/>
            <p:cNvSpPr/>
            <p:nvPr/>
          </p:nvSpPr>
          <p:spPr>
            <a:xfrm>
              <a:off x="6894940" y="1396375"/>
              <a:ext cx="87898" cy="23987"/>
            </a:xfrm>
            <a:custGeom>
              <a:avLst/>
              <a:gdLst/>
              <a:ahLst/>
              <a:cxnLst/>
              <a:rect l="l" t="t" r="r" b="b"/>
              <a:pathLst>
                <a:path w="1605" h="438" extrusionOk="0">
                  <a:moveTo>
                    <a:pt x="0" y="1"/>
                  </a:moveTo>
                  <a:cubicBezTo>
                    <a:pt x="75" y="151"/>
                    <a:pt x="201" y="226"/>
                    <a:pt x="326" y="302"/>
                  </a:cubicBezTo>
                  <a:cubicBezTo>
                    <a:pt x="451" y="377"/>
                    <a:pt x="602" y="402"/>
                    <a:pt x="752" y="427"/>
                  </a:cubicBezTo>
                  <a:cubicBezTo>
                    <a:pt x="802" y="435"/>
                    <a:pt x="852" y="438"/>
                    <a:pt x="903" y="438"/>
                  </a:cubicBezTo>
                  <a:cubicBezTo>
                    <a:pt x="1003" y="438"/>
                    <a:pt x="1103" y="427"/>
                    <a:pt x="1203" y="427"/>
                  </a:cubicBezTo>
                  <a:cubicBezTo>
                    <a:pt x="1329" y="377"/>
                    <a:pt x="1479" y="352"/>
                    <a:pt x="1604" y="276"/>
                  </a:cubicBezTo>
                  <a:lnTo>
                    <a:pt x="1178" y="276"/>
                  </a:lnTo>
                  <a:cubicBezTo>
                    <a:pt x="1053" y="276"/>
                    <a:pt x="903" y="276"/>
                    <a:pt x="777" y="251"/>
                  </a:cubicBezTo>
                  <a:cubicBezTo>
                    <a:pt x="627" y="251"/>
                    <a:pt x="502" y="226"/>
                    <a:pt x="376" y="176"/>
                  </a:cubicBezTo>
                  <a:cubicBezTo>
                    <a:pt x="251" y="151"/>
                    <a:pt x="126"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9"/>
            <p:cNvSpPr/>
            <p:nvPr/>
          </p:nvSpPr>
          <p:spPr>
            <a:xfrm>
              <a:off x="6885302" y="1224803"/>
              <a:ext cx="108489" cy="34392"/>
            </a:xfrm>
            <a:custGeom>
              <a:avLst/>
              <a:gdLst/>
              <a:ahLst/>
              <a:cxnLst/>
              <a:rect l="l" t="t" r="r" b="b"/>
              <a:pathLst>
                <a:path w="1981" h="628" extrusionOk="0">
                  <a:moveTo>
                    <a:pt x="1981" y="1"/>
                  </a:moveTo>
                  <a:lnTo>
                    <a:pt x="1981" y="1"/>
                  </a:lnTo>
                  <a:cubicBezTo>
                    <a:pt x="1730" y="277"/>
                    <a:pt x="1404" y="427"/>
                    <a:pt x="1053" y="452"/>
                  </a:cubicBezTo>
                  <a:cubicBezTo>
                    <a:pt x="1006" y="459"/>
                    <a:pt x="959" y="462"/>
                    <a:pt x="912" y="462"/>
                  </a:cubicBezTo>
                  <a:cubicBezTo>
                    <a:pt x="784" y="462"/>
                    <a:pt x="656" y="439"/>
                    <a:pt x="527" y="402"/>
                  </a:cubicBezTo>
                  <a:cubicBezTo>
                    <a:pt x="352" y="377"/>
                    <a:pt x="176" y="327"/>
                    <a:pt x="1" y="252"/>
                  </a:cubicBezTo>
                  <a:lnTo>
                    <a:pt x="1" y="252"/>
                  </a:lnTo>
                  <a:cubicBezTo>
                    <a:pt x="76" y="327"/>
                    <a:pt x="151" y="377"/>
                    <a:pt x="226" y="427"/>
                  </a:cubicBezTo>
                  <a:cubicBezTo>
                    <a:pt x="302" y="452"/>
                    <a:pt x="402" y="502"/>
                    <a:pt x="477" y="527"/>
                  </a:cubicBezTo>
                  <a:cubicBezTo>
                    <a:pt x="678" y="602"/>
                    <a:pt x="853" y="628"/>
                    <a:pt x="1053" y="628"/>
                  </a:cubicBezTo>
                  <a:cubicBezTo>
                    <a:pt x="1454" y="602"/>
                    <a:pt x="1830" y="352"/>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9"/>
            <p:cNvSpPr/>
            <p:nvPr/>
          </p:nvSpPr>
          <p:spPr>
            <a:xfrm>
              <a:off x="7102161" y="947593"/>
              <a:ext cx="149673" cy="53560"/>
            </a:xfrm>
            <a:custGeom>
              <a:avLst/>
              <a:gdLst/>
              <a:ahLst/>
              <a:cxnLst/>
              <a:rect l="l" t="t" r="r" b="b"/>
              <a:pathLst>
                <a:path w="2733" h="978" extrusionOk="0">
                  <a:moveTo>
                    <a:pt x="753" y="0"/>
                  </a:moveTo>
                  <a:cubicBezTo>
                    <a:pt x="502" y="25"/>
                    <a:pt x="226" y="75"/>
                    <a:pt x="1" y="201"/>
                  </a:cubicBezTo>
                  <a:lnTo>
                    <a:pt x="26" y="201"/>
                  </a:lnTo>
                  <a:cubicBezTo>
                    <a:pt x="206" y="161"/>
                    <a:pt x="399" y="141"/>
                    <a:pt x="594" y="141"/>
                  </a:cubicBezTo>
                  <a:cubicBezTo>
                    <a:pt x="886" y="141"/>
                    <a:pt x="1184" y="186"/>
                    <a:pt x="1454" y="276"/>
                  </a:cubicBezTo>
                  <a:cubicBezTo>
                    <a:pt x="1680" y="326"/>
                    <a:pt x="1906" y="426"/>
                    <a:pt x="2131" y="552"/>
                  </a:cubicBezTo>
                  <a:cubicBezTo>
                    <a:pt x="2332" y="652"/>
                    <a:pt x="2532" y="802"/>
                    <a:pt x="2708" y="978"/>
                  </a:cubicBezTo>
                  <a:lnTo>
                    <a:pt x="2733" y="953"/>
                  </a:lnTo>
                  <a:cubicBezTo>
                    <a:pt x="2657" y="852"/>
                    <a:pt x="2582" y="752"/>
                    <a:pt x="2482" y="652"/>
                  </a:cubicBezTo>
                  <a:cubicBezTo>
                    <a:pt x="2382" y="577"/>
                    <a:pt x="2307" y="502"/>
                    <a:pt x="2206" y="426"/>
                  </a:cubicBezTo>
                  <a:cubicBezTo>
                    <a:pt x="1981" y="276"/>
                    <a:pt x="1755" y="176"/>
                    <a:pt x="1505" y="101"/>
                  </a:cubicBezTo>
                  <a:cubicBezTo>
                    <a:pt x="1254" y="25"/>
                    <a:pt x="1003" y="0"/>
                    <a:pt x="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9"/>
            <p:cNvSpPr/>
            <p:nvPr/>
          </p:nvSpPr>
          <p:spPr>
            <a:xfrm>
              <a:off x="6623154" y="1007997"/>
              <a:ext cx="129081" cy="86474"/>
            </a:xfrm>
            <a:custGeom>
              <a:avLst/>
              <a:gdLst/>
              <a:ahLst/>
              <a:cxnLst/>
              <a:rect l="l" t="t" r="r" b="b"/>
              <a:pathLst>
                <a:path w="2357" h="1579" extrusionOk="0">
                  <a:moveTo>
                    <a:pt x="2357" y="0"/>
                  </a:moveTo>
                  <a:cubicBezTo>
                    <a:pt x="1881" y="50"/>
                    <a:pt x="1404" y="226"/>
                    <a:pt x="978" y="476"/>
                  </a:cubicBezTo>
                  <a:cubicBezTo>
                    <a:pt x="778" y="627"/>
                    <a:pt x="602" y="777"/>
                    <a:pt x="427" y="977"/>
                  </a:cubicBezTo>
                  <a:cubicBezTo>
                    <a:pt x="277" y="1153"/>
                    <a:pt x="126" y="1353"/>
                    <a:pt x="1" y="1554"/>
                  </a:cubicBezTo>
                  <a:lnTo>
                    <a:pt x="26" y="1579"/>
                  </a:lnTo>
                  <a:cubicBezTo>
                    <a:pt x="201" y="1404"/>
                    <a:pt x="352" y="1228"/>
                    <a:pt x="552" y="1053"/>
                  </a:cubicBezTo>
                  <a:cubicBezTo>
                    <a:pt x="703" y="902"/>
                    <a:pt x="878" y="752"/>
                    <a:pt x="1079" y="652"/>
                  </a:cubicBezTo>
                  <a:cubicBezTo>
                    <a:pt x="1279" y="501"/>
                    <a:pt x="1480" y="401"/>
                    <a:pt x="1680" y="301"/>
                  </a:cubicBezTo>
                  <a:cubicBezTo>
                    <a:pt x="1906" y="201"/>
                    <a:pt x="2131" y="100"/>
                    <a:pt x="2357" y="25"/>
                  </a:cubicBezTo>
                  <a:lnTo>
                    <a:pt x="2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9"/>
            <p:cNvSpPr/>
            <p:nvPr/>
          </p:nvSpPr>
          <p:spPr>
            <a:xfrm>
              <a:off x="7324497" y="660909"/>
              <a:ext cx="690368" cy="1137743"/>
            </a:xfrm>
            <a:custGeom>
              <a:avLst/>
              <a:gdLst/>
              <a:ahLst/>
              <a:cxnLst/>
              <a:rect l="l" t="t" r="r" b="b"/>
              <a:pathLst>
                <a:path w="12606" h="20775" extrusionOk="0">
                  <a:moveTo>
                    <a:pt x="11275" y="1"/>
                  </a:moveTo>
                  <a:cubicBezTo>
                    <a:pt x="11155" y="1"/>
                    <a:pt x="11045" y="25"/>
                    <a:pt x="10953" y="72"/>
                  </a:cubicBezTo>
                  <a:cubicBezTo>
                    <a:pt x="10537" y="293"/>
                    <a:pt x="9688" y="1377"/>
                    <a:pt x="9557" y="1377"/>
                  </a:cubicBezTo>
                  <a:cubicBezTo>
                    <a:pt x="9555" y="1377"/>
                    <a:pt x="9552" y="1377"/>
                    <a:pt x="9550" y="1376"/>
                  </a:cubicBezTo>
                  <a:cubicBezTo>
                    <a:pt x="9450" y="1325"/>
                    <a:pt x="9450" y="824"/>
                    <a:pt x="9224" y="624"/>
                  </a:cubicBezTo>
                  <a:cubicBezTo>
                    <a:pt x="9151" y="565"/>
                    <a:pt x="9084" y="541"/>
                    <a:pt x="9029" y="541"/>
                  </a:cubicBezTo>
                  <a:cubicBezTo>
                    <a:pt x="8896" y="541"/>
                    <a:pt x="8835" y="682"/>
                    <a:pt x="8923" y="824"/>
                  </a:cubicBezTo>
                  <a:cubicBezTo>
                    <a:pt x="9024" y="1025"/>
                    <a:pt x="8998" y="1551"/>
                    <a:pt x="9024" y="1827"/>
                  </a:cubicBezTo>
                  <a:cubicBezTo>
                    <a:pt x="9074" y="2127"/>
                    <a:pt x="9374" y="2554"/>
                    <a:pt x="9374" y="2554"/>
                  </a:cubicBezTo>
                  <a:cubicBezTo>
                    <a:pt x="9374" y="2554"/>
                    <a:pt x="5991" y="9772"/>
                    <a:pt x="1" y="16188"/>
                  </a:cubicBezTo>
                  <a:cubicBezTo>
                    <a:pt x="51" y="18067"/>
                    <a:pt x="2056" y="20248"/>
                    <a:pt x="4738" y="20774"/>
                  </a:cubicBezTo>
                  <a:cubicBezTo>
                    <a:pt x="7821" y="16138"/>
                    <a:pt x="10502" y="10298"/>
                    <a:pt x="10477" y="3080"/>
                  </a:cubicBezTo>
                  <a:cubicBezTo>
                    <a:pt x="10853" y="3005"/>
                    <a:pt x="12257" y="1977"/>
                    <a:pt x="12357" y="1576"/>
                  </a:cubicBezTo>
                  <a:cubicBezTo>
                    <a:pt x="12606" y="540"/>
                    <a:pt x="11844" y="1"/>
                    <a:pt x="11275"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9"/>
            <p:cNvSpPr/>
            <p:nvPr/>
          </p:nvSpPr>
          <p:spPr>
            <a:xfrm>
              <a:off x="5700899" y="1120972"/>
              <a:ext cx="1034894" cy="898639"/>
            </a:xfrm>
            <a:custGeom>
              <a:avLst/>
              <a:gdLst/>
              <a:ahLst/>
              <a:cxnLst/>
              <a:rect l="l" t="t" r="r" b="b"/>
              <a:pathLst>
                <a:path w="18897" h="16409" extrusionOk="0">
                  <a:moveTo>
                    <a:pt x="3281" y="1"/>
                  </a:moveTo>
                  <a:cubicBezTo>
                    <a:pt x="3212" y="1"/>
                    <a:pt x="3136" y="50"/>
                    <a:pt x="3082" y="168"/>
                  </a:cubicBezTo>
                  <a:cubicBezTo>
                    <a:pt x="2957" y="468"/>
                    <a:pt x="3158" y="919"/>
                    <a:pt x="3107" y="995"/>
                  </a:cubicBezTo>
                  <a:cubicBezTo>
                    <a:pt x="3101" y="1003"/>
                    <a:pt x="3087" y="1007"/>
                    <a:pt x="3065" y="1007"/>
                  </a:cubicBezTo>
                  <a:cubicBezTo>
                    <a:pt x="2827" y="1007"/>
                    <a:pt x="1715" y="533"/>
                    <a:pt x="1278" y="418"/>
                  </a:cubicBezTo>
                  <a:cubicBezTo>
                    <a:pt x="1260" y="414"/>
                    <a:pt x="1242" y="413"/>
                    <a:pt x="1223" y="413"/>
                  </a:cubicBezTo>
                  <a:cubicBezTo>
                    <a:pt x="742" y="413"/>
                    <a:pt x="1" y="1620"/>
                    <a:pt x="676" y="2223"/>
                  </a:cubicBezTo>
                  <a:cubicBezTo>
                    <a:pt x="868" y="2390"/>
                    <a:pt x="2225" y="2878"/>
                    <a:pt x="2870" y="2878"/>
                  </a:cubicBezTo>
                  <a:cubicBezTo>
                    <a:pt x="2901" y="2878"/>
                    <a:pt x="2930" y="2877"/>
                    <a:pt x="2957" y="2874"/>
                  </a:cubicBezTo>
                  <a:cubicBezTo>
                    <a:pt x="6090" y="9441"/>
                    <a:pt x="11027" y="13551"/>
                    <a:pt x="15839" y="16408"/>
                  </a:cubicBezTo>
                  <a:cubicBezTo>
                    <a:pt x="18020" y="14779"/>
                    <a:pt x="18897" y="11922"/>
                    <a:pt x="18120" y="10218"/>
                  </a:cubicBezTo>
                  <a:cubicBezTo>
                    <a:pt x="9950" y="7035"/>
                    <a:pt x="3784" y="1972"/>
                    <a:pt x="3784" y="1972"/>
                  </a:cubicBezTo>
                  <a:cubicBezTo>
                    <a:pt x="3784" y="1972"/>
                    <a:pt x="3859" y="1471"/>
                    <a:pt x="3759" y="1195"/>
                  </a:cubicBezTo>
                  <a:cubicBezTo>
                    <a:pt x="3684" y="919"/>
                    <a:pt x="3433" y="443"/>
                    <a:pt x="3433" y="218"/>
                  </a:cubicBezTo>
                  <a:cubicBezTo>
                    <a:pt x="3448" y="89"/>
                    <a:pt x="3372" y="1"/>
                    <a:pt x="3281"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9"/>
            <p:cNvSpPr/>
            <p:nvPr/>
          </p:nvSpPr>
          <p:spPr>
            <a:xfrm>
              <a:off x="5735181" y="1241286"/>
              <a:ext cx="2793" cy="1424"/>
            </a:xfrm>
            <a:custGeom>
              <a:avLst/>
              <a:gdLst/>
              <a:ahLst/>
              <a:cxnLst/>
              <a:rect l="l" t="t" r="r" b="b"/>
              <a:pathLst>
                <a:path w="51" h="26" extrusionOk="0">
                  <a:moveTo>
                    <a:pt x="50" y="26"/>
                  </a:moveTo>
                  <a:cubicBezTo>
                    <a:pt x="50" y="26"/>
                    <a:pt x="50" y="26"/>
                    <a:pt x="50" y="26"/>
                  </a:cubicBezTo>
                  <a:cubicBezTo>
                    <a:pt x="50" y="26"/>
                    <a:pt x="50" y="26"/>
                    <a:pt x="50" y="26"/>
                  </a:cubicBezTo>
                  <a:close/>
                  <a:moveTo>
                    <a:pt x="50" y="26"/>
                  </a:moveTo>
                  <a:lnTo>
                    <a:pt x="50" y="26"/>
                  </a:lnTo>
                  <a:cubicBezTo>
                    <a:pt x="50" y="26"/>
                    <a:pt x="50" y="26"/>
                    <a:pt x="50" y="26"/>
                  </a:cubicBezTo>
                  <a:close/>
                  <a:moveTo>
                    <a:pt x="50" y="26"/>
                  </a:moveTo>
                  <a:cubicBezTo>
                    <a:pt x="50" y="26"/>
                    <a:pt x="50" y="26"/>
                    <a:pt x="50" y="26"/>
                  </a:cubicBezTo>
                  <a:cubicBezTo>
                    <a:pt x="50" y="26"/>
                    <a:pt x="50" y="26"/>
                    <a:pt x="50" y="26"/>
                  </a:cubicBezTo>
                  <a:close/>
                  <a:moveTo>
                    <a:pt x="50" y="26"/>
                  </a:moveTo>
                  <a:cubicBezTo>
                    <a:pt x="50" y="26"/>
                    <a:pt x="50" y="26"/>
                    <a:pt x="50" y="26"/>
                  </a:cubicBezTo>
                  <a:cubicBezTo>
                    <a:pt x="50" y="26"/>
                    <a:pt x="50" y="26"/>
                    <a:pt x="50" y="26"/>
                  </a:cubicBezTo>
                  <a:close/>
                  <a:moveTo>
                    <a:pt x="25" y="26"/>
                  </a:moveTo>
                  <a:cubicBezTo>
                    <a:pt x="25" y="26"/>
                    <a:pt x="25" y="26"/>
                    <a:pt x="25" y="26"/>
                  </a:cubicBezTo>
                  <a:cubicBezTo>
                    <a:pt x="25" y="26"/>
                    <a:pt x="25" y="26"/>
                    <a:pt x="25" y="26"/>
                  </a:cubicBezTo>
                  <a:close/>
                  <a:moveTo>
                    <a:pt x="25" y="1"/>
                  </a:moveTo>
                  <a:cubicBezTo>
                    <a:pt x="25" y="1"/>
                    <a:pt x="25" y="1"/>
                    <a:pt x="25" y="1"/>
                  </a:cubicBezTo>
                  <a:cubicBezTo>
                    <a:pt x="25" y="1"/>
                    <a:pt x="25" y="1"/>
                    <a:pt x="25" y="1"/>
                  </a:cubicBezTo>
                  <a:close/>
                  <a:moveTo>
                    <a:pt x="25" y="1"/>
                  </a:moveTo>
                  <a:lnTo>
                    <a:pt x="25" y="1"/>
                  </a:lnTo>
                  <a:lnTo>
                    <a:pt x="25" y="1"/>
                  </a:lnTo>
                  <a:close/>
                  <a:moveTo>
                    <a:pt x="25" y="1"/>
                  </a:moveTo>
                  <a:cubicBezTo>
                    <a:pt x="25" y="1"/>
                    <a:pt x="25" y="1"/>
                    <a:pt x="25" y="1"/>
                  </a:cubicBezTo>
                  <a:cubicBezTo>
                    <a:pt x="25" y="1"/>
                    <a:pt x="25" y="1"/>
                    <a:pt x="25" y="1"/>
                  </a:cubicBezTo>
                  <a:close/>
                  <a:moveTo>
                    <a:pt x="25" y="1"/>
                  </a:moveTo>
                  <a:lnTo>
                    <a:pt x="25" y="1"/>
                  </a:lnTo>
                  <a:lnTo>
                    <a:pt x="25" y="1"/>
                  </a:lnTo>
                  <a:close/>
                  <a:moveTo>
                    <a:pt x="25" y="1"/>
                  </a:moveTo>
                  <a:lnTo>
                    <a:pt x="25" y="1"/>
                  </a:lnTo>
                  <a:lnTo>
                    <a:pt x="25" y="1"/>
                  </a:lnTo>
                  <a:close/>
                  <a:moveTo>
                    <a:pt x="0" y="1"/>
                  </a:moveTo>
                  <a:lnTo>
                    <a:pt x="0" y="1"/>
                  </a:lnTo>
                  <a:lnTo>
                    <a:pt x="0" y="1"/>
                  </a:lnTo>
                  <a:close/>
                </a:path>
              </a:pathLst>
            </a:custGeom>
            <a:solidFill>
              <a:srgbClr val="FB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9"/>
            <p:cNvSpPr/>
            <p:nvPr/>
          </p:nvSpPr>
          <p:spPr>
            <a:xfrm>
              <a:off x="5718697" y="1176776"/>
              <a:ext cx="797488" cy="783797"/>
            </a:xfrm>
            <a:custGeom>
              <a:avLst/>
              <a:gdLst/>
              <a:ahLst/>
              <a:cxnLst/>
              <a:rect l="l" t="t" r="r" b="b"/>
              <a:pathLst>
                <a:path w="14562" h="14312" extrusionOk="0">
                  <a:moveTo>
                    <a:pt x="226" y="1"/>
                  </a:moveTo>
                  <a:lnTo>
                    <a:pt x="226" y="1"/>
                  </a:lnTo>
                  <a:cubicBezTo>
                    <a:pt x="51" y="377"/>
                    <a:pt x="0" y="828"/>
                    <a:pt x="301" y="1179"/>
                  </a:cubicBezTo>
                  <a:lnTo>
                    <a:pt x="326" y="1179"/>
                  </a:lnTo>
                  <a:cubicBezTo>
                    <a:pt x="326" y="1179"/>
                    <a:pt x="326" y="1204"/>
                    <a:pt x="326" y="1204"/>
                  </a:cubicBezTo>
                  <a:lnTo>
                    <a:pt x="351" y="1204"/>
                  </a:lnTo>
                  <a:cubicBezTo>
                    <a:pt x="527" y="1379"/>
                    <a:pt x="1905" y="1855"/>
                    <a:pt x="2582" y="1855"/>
                  </a:cubicBezTo>
                  <a:lnTo>
                    <a:pt x="2632" y="1855"/>
                  </a:lnTo>
                  <a:cubicBezTo>
                    <a:pt x="5389" y="7645"/>
                    <a:pt x="9549" y="11530"/>
                    <a:pt x="13785" y="14312"/>
                  </a:cubicBezTo>
                  <a:cubicBezTo>
                    <a:pt x="13960" y="14011"/>
                    <a:pt x="14236" y="13510"/>
                    <a:pt x="14562" y="12883"/>
                  </a:cubicBezTo>
                  <a:cubicBezTo>
                    <a:pt x="10226" y="10427"/>
                    <a:pt x="5915" y="6893"/>
                    <a:pt x="2833" y="1479"/>
                  </a:cubicBezTo>
                  <a:lnTo>
                    <a:pt x="2657" y="1479"/>
                  </a:lnTo>
                  <a:cubicBezTo>
                    <a:pt x="1955" y="1479"/>
                    <a:pt x="702" y="1129"/>
                    <a:pt x="527" y="1003"/>
                  </a:cubicBezTo>
                  <a:cubicBezTo>
                    <a:pt x="201" y="728"/>
                    <a:pt x="151" y="352"/>
                    <a:pt x="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9"/>
            <p:cNvSpPr/>
            <p:nvPr/>
          </p:nvSpPr>
          <p:spPr>
            <a:xfrm>
              <a:off x="5866939" y="1130118"/>
              <a:ext cx="9639" cy="24754"/>
            </a:xfrm>
            <a:custGeom>
              <a:avLst/>
              <a:gdLst/>
              <a:ahLst/>
              <a:cxnLst/>
              <a:rect l="l" t="t" r="r" b="b"/>
              <a:pathLst>
                <a:path w="176" h="452" extrusionOk="0">
                  <a:moveTo>
                    <a:pt x="50" y="1"/>
                  </a:moveTo>
                  <a:cubicBezTo>
                    <a:pt x="0" y="126"/>
                    <a:pt x="0" y="301"/>
                    <a:pt x="25" y="452"/>
                  </a:cubicBezTo>
                  <a:lnTo>
                    <a:pt x="75" y="452"/>
                  </a:lnTo>
                  <a:cubicBezTo>
                    <a:pt x="100" y="452"/>
                    <a:pt x="126" y="452"/>
                    <a:pt x="126" y="427"/>
                  </a:cubicBezTo>
                  <a:cubicBezTo>
                    <a:pt x="176" y="377"/>
                    <a:pt x="100" y="201"/>
                    <a:pt x="50" y="1"/>
                  </a:cubicBezTo>
                  <a:close/>
                </a:path>
              </a:pathLst>
            </a:custGeom>
            <a:solidFill>
              <a:srgbClr val="F14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9"/>
            <p:cNvSpPr/>
            <p:nvPr/>
          </p:nvSpPr>
          <p:spPr>
            <a:xfrm>
              <a:off x="7588014" y="664852"/>
              <a:ext cx="418733" cy="1014357"/>
            </a:xfrm>
            <a:custGeom>
              <a:avLst/>
              <a:gdLst/>
              <a:ahLst/>
              <a:cxnLst/>
              <a:rect l="l" t="t" r="r" b="b"/>
              <a:pathLst>
                <a:path w="7646" h="18522" extrusionOk="0">
                  <a:moveTo>
                    <a:pt x="6818" y="0"/>
                  </a:moveTo>
                  <a:cubicBezTo>
                    <a:pt x="7169" y="251"/>
                    <a:pt x="7445" y="752"/>
                    <a:pt x="7219" y="1429"/>
                  </a:cubicBezTo>
                  <a:cubicBezTo>
                    <a:pt x="7094" y="1830"/>
                    <a:pt x="5615" y="2732"/>
                    <a:pt x="5239" y="2782"/>
                  </a:cubicBezTo>
                  <a:cubicBezTo>
                    <a:pt x="4838" y="8722"/>
                    <a:pt x="2658" y="13584"/>
                    <a:pt x="1" y="17569"/>
                  </a:cubicBezTo>
                  <a:lnTo>
                    <a:pt x="302" y="17795"/>
                  </a:lnTo>
                  <a:lnTo>
                    <a:pt x="1279" y="18522"/>
                  </a:lnTo>
                  <a:cubicBezTo>
                    <a:pt x="3735" y="14311"/>
                    <a:pt x="5665" y="9198"/>
                    <a:pt x="5665" y="3083"/>
                  </a:cubicBezTo>
                  <a:lnTo>
                    <a:pt x="5665" y="3008"/>
                  </a:lnTo>
                  <a:cubicBezTo>
                    <a:pt x="6041" y="2933"/>
                    <a:pt x="7445" y="1905"/>
                    <a:pt x="7545" y="1504"/>
                  </a:cubicBezTo>
                  <a:cubicBezTo>
                    <a:pt x="7545" y="1504"/>
                    <a:pt x="7545" y="1504"/>
                    <a:pt x="7545" y="1479"/>
                  </a:cubicBezTo>
                  <a:cubicBezTo>
                    <a:pt x="7545" y="1479"/>
                    <a:pt x="7545" y="1454"/>
                    <a:pt x="7545" y="1454"/>
                  </a:cubicBezTo>
                  <a:cubicBezTo>
                    <a:pt x="7545" y="1454"/>
                    <a:pt x="7545" y="1454"/>
                    <a:pt x="7570" y="1429"/>
                  </a:cubicBezTo>
                  <a:cubicBezTo>
                    <a:pt x="7570" y="1429"/>
                    <a:pt x="7570" y="1404"/>
                    <a:pt x="7570" y="1404"/>
                  </a:cubicBezTo>
                  <a:cubicBezTo>
                    <a:pt x="7570" y="1404"/>
                    <a:pt x="7570" y="1404"/>
                    <a:pt x="7570" y="1379"/>
                  </a:cubicBezTo>
                  <a:cubicBezTo>
                    <a:pt x="7570" y="1379"/>
                    <a:pt x="7570" y="1354"/>
                    <a:pt x="7570" y="1354"/>
                  </a:cubicBezTo>
                  <a:cubicBezTo>
                    <a:pt x="7570" y="1354"/>
                    <a:pt x="7570" y="1329"/>
                    <a:pt x="7570" y="1329"/>
                  </a:cubicBezTo>
                  <a:cubicBezTo>
                    <a:pt x="7570" y="1304"/>
                    <a:pt x="7570" y="1304"/>
                    <a:pt x="7570" y="1304"/>
                  </a:cubicBezTo>
                  <a:cubicBezTo>
                    <a:pt x="7570" y="1304"/>
                    <a:pt x="7595" y="1279"/>
                    <a:pt x="7595" y="1279"/>
                  </a:cubicBezTo>
                  <a:cubicBezTo>
                    <a:pt x="7595" y="1279"/>
                    <a:pt x="7595" y="1279"/>
                    <a:pt x="7595" y="1253"/>
                  </a:cubicBezTo>
                  <a:cubicBezTo>
                    <a:pt x="7645" y="577"/>
                    <a:pt x="7244" y="151"/>
                    <a:pt x="68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9"/>
            <p:cNvSpPr/>
            <p:nvPr/>
          </p:nvSpPr>
          <p:spPr>
            <a:xfrm>
              <a:off x="6746698" y="3285584"/>
              <a:ext cx="466707" cy="939658"/>
            </a:xfrm>
            <a:custGeom>
              <a:avLst/>
              <a:gdLst/>
              <a:ahLst/>
              <a:cxnLst/>
              <a:rect l="l" t="t" r="r" b="b"/>
              <a:pathLst>
                <a:path w="8522" h="17158" extrusionOk="0">
                  <a:moveTo>
                    <a:pt x="3156" y="0"/>
                  </a:moveTo>
                  <a:cubicBezTo>
                    <a:pt x="2147" y="0"/>
                    <a:pt x="1097" y="153"/>
                    <a:pt x="101" y="566"/>
                  </a:cubicBezTo>
                  <a:cubicBezTo>
                    <a:pt x="0" y="10090"/>
                    <a:pt x="1755" y="17157"/>
                    <a:pt x="1755" y="17157"/>
                  </a:cubicBezTo>
                  <a:lnTo>
                    <a:pt x="2657" y="17057"/>
                  </a:lnTo>
                  <a:lnTo>
                    <a:pt x="8522" y="1217"/>
                  </a:lnTo>
                  <a:cubicBezTo>
                    <a:pt x="8522" y="1217"/>
                    <a:pt x="6006" y="0"/>
                    <a:pt x="3156"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9"/>
            <p:cNvSpPr/>
            <p:nvPr/>
          </p:nvSpPr>
          <p:spPr>
            <a:xfrm>
              <a:off x="6752174" y="3408472"/>
              <a:ext cx="124974" cy="673993"/>
            </a:xfrm>
            <a:custGeom>
              <a:avLst/>
              <a:gdLst/>
              <a:ahLst/>
              <a:cxnLst/>
              <a:rect l="l" t="t" r="r" b="b"/>
              <a:pathLst>
                <a:path w="2282" h="12307" extrusionOk="0">
                  <a:moveTo>
                    <a:pt x="1" y="1"/>
                  </a:moveTo>
                  <a:cubicBezTo>
                    <a:pt x="76" y="5289"/>
                    <a:pt x="677" y="9700"/>
                    <a:pt x="1129" y="12307"/>
                  </a:cubicBezTo>
                  <a:lnTo>
                    <a:pt x="1329" y="12307"/>
                  </a:lnTo>
                  <a:cubicBezTo>
                    <a:pt x="1379" y="12257"/>
                    <a:pt x="1404" y="12231"/>
                    <a:pt x="1429" y="12231"/>
                  </a:cubicBezTo>
                  <a:cubicBezTo>
                    <a:pt x="1605" y="12156"/>
                    <a:pt x="1780" y="12106"/>
                    <a:pt x="1981" y="12106"/>
                  </a:cubicBezTo>
                  <a:cubicBezTo>
                    <a:pt x="1855" y="9625"/>
                    <a:pt x="1805" y="5540"/>
                    <a:pt x="2281" y="652"/>
                  </a:cubicBezTo>
                  <a:cubicBezTo>
                    <a:pt x="1530" y="502"/>
                    <a:pt x="753" y="277"/>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9"/>
            <p:cNvSpPr/>
            <p:nvPr/>
          </p:nvSpPr>
          <p:spPr>
            <a:xfrm>
              <a:off x="6782403" y="4071103"/>
              <a:ext cx="428262" cy="244361"/>
            </a:xfrm>
            <a:custGeom>
              <a:avLst/>
              <a:gdLst/>
              <a:ahLst/>
              <a:cxnLst/>
              <a:rect l="l" t="t" r="r" b="b"/>
              <a:pathLst>
                <a:path w="7820" h="4462" extrusionOk="0">
                  <a:moveTo>
                    <a:pt x="1618" y="0"/>
                  </a:moveTo>
                  <a:cubicBezTo>
                    <a:pt x="1348" y="0"/>
                    <a:pt x="1097" y="41"/>
                    <a:pt x="877" y="131"/>
                  </a:cubicBezTo>
                  <a:cubicBezTo>
                    <a:pt x="652" y="232"/>
                    <a:pt x="0" y="1560"/>
                    <a:pt x="802" y="2688"/>
                  </a:cubicBezTo>
                  <a:cubicBezTo>
                    <a:pt x="1509" y="3682"/>
                    <a:pt x="5737" y="4461"/>
                    <a:pt x="6921" y="4461"/>
                  </a:cubicBezTo>
                  <a:cubicBezTo>
                    <a:pt x="7081" y="4461"/>
                    <a:pt x="7185" y="4447"/>
                    <a:pt x="7218" y="4417"/>
                  </a:cubicBezTo>
                  <a:cubicBezTo>
                    <a:pt x="7494" y="4167"/>
                    <a:pt x="7820" y="2838"/>
                    <a:pt x="6867" y="2287"/>
                  </a:cubicBezTo>
                  <a:cubicBezTo>
                    <a:pt x="6867" y="2287"/>
                    <a:pt x="3662" y="0"/>
                    <a:pt x="1618" y="0"/>
                  </a:cubicBezTo>
                  <a:close/>
                </a:path>
              </a:pathLst>
            </a:custGeom>
            <a:solidFill>
              <a:srgbClr val="3026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9"/>
            <p:cNvSpPr/>
            <p:nvPr/>
          </p:nvSpPr>
          <p:spPr>
            <a:xfrm>
              <a:off x="5466133" y="2627554"/>
              <a:ext cx="905977" cy="649239"/>
            </a:xfrm>
            <a:custGeom>
              <a:avLst/>
              <a:gdLst/>
              <a:ahLst/>
              <a:cxnLst/>
              <a:rect l="l" t="t" r="r" b="b"/>
              <a:pathLst>
                <a:path w="16543" h="11855" extrusionOk="0">
                  <a:moveTo>
                    <a:pt x="12858" y="0"/>
                  </a:moveTo>
                  <a:lnTo>
                    <a:pt x="1" y="10953"/>
                  </a:lnTo>
                  <a:lnTo>
                    <a:pt x="226" y="11855"/>
                  </a:lnTo>
                  <a:cubicBezTo>
                    <a:pt x="226" y="11855"/>
                    <a:pt x="7470" y="11028"/>
                    <a:pt x="16367" y="7694"/>
                  </a:cubicBezTo>
                  <a:cubicBezTo>
                    <a:pt x="16542" y="3559"/>
                    <a:pt x="12858" y="0"/>
                    <a:pt x="12858"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9"/>
            <p:cNvSpPr/>
            <p:nvPr/>
          </p:nvSpPr>
          <p:spPr>
            <a:xfrm>
              <a:off x="5466133" y="2753782"/>
              <a:ext cx="591626" cy="514791"/>
            </a:xfrm>
            <a:custGeom>
              <a:avLst/>
              <a:gdLst/>
              <a:ahLst/>
              <a:cxnLst/>
              <a:rect l="l" t="t" r="r" b="b"/>
              <a:pathLst>
                <a:path w="10803" h="9400" extrusionOk="0">
                  <a:moveTo>
                    <a:pt x="10151" y="1"/>
                  </a:moveTo>
                  <a:lnTo>
                    <a:pt x="1" y="8648"/>
                  </a:lnTo>
                  <a:lnTo>
                    <a:pt x="176" y="9399"/>
                  </a:lnTo>
                  <a:lnTo>
                    <a:pt x="101" y="8698"/>
                  </a:lnTo>
                  <a:lnTo>
                    <a:pt x="10803" y="1530"/>
                  </a:lnTo>
                  <a:cubicBezTo>
                    <a:pt x="10552" y="1054"/>
                    <a:pt x="10352" y="552"/>
                    <a:pt x="10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9"/>
            <p:cNvSpPr/>
            <p:nvPr/>
          </p:nvSpPr>
          <p:spPr>
            <a:xfrm>
              <a:off x="6001436" y="2337913"/>
              <a:ext cx="1378106" cy="1133636"/>
            </a:xfrm>
            <a:custGeom>
              <a:avLst/>
              <a:gdLst/>
              <a:ahLst/>
              <a:cxnLst/>
              <a:rect l="l" t="t" r="r" b="b"/>
              <a:pathLst>
                <a:path w="25164" h="20700" extrusionOk="0">
                  <a:moveTo>
                    <a:pt x="9073" y="1"/>
                  </a:moveTo>
                  <a:cubicBezTo>
                    <a:pt x="9073" y="1"/>
                    <a:pt x="5715" y="2532"/>
                    <a:pt x="0" y="6367"/>
                  </a:cubicBezTo>
                  <a:cubicBezTo>
                    <a:pt x="1304" y="11354"/>
                    <a:pt x="5063" y="14587"/>
                    <a:pt x="5063" y="14587"/>
                  </a:cubicBezTo>
                  <a:cubicBezTo>
                    <a:pt x="5063" y="14587"/>
                    <a:pt x="9685" y="12212"/>
                    <a:pt x="11390" y="12212"/>
                  </a:cubicBezTo>
                  <a:cubicBezTo>
                    <a:pt x="11522" y="12212"/>
                    <a:pt x="11636" y="12226"/>
                    <a:pt x="11730" y="12257"/>
                  </a:cubicBezTo>
                  <a:cubicBezTo>
                    <a:pt x="13058" y="12658"/>
                    <a:pt x="12908" y="15790"/>
                    <a:pt x="12833" y="19199"/>
                  </a:cubicBezTo>
                  <a:cubicBezTo>
                    <a:pt x="15707" y="20491"/>
                    <a:pt x="19146" y="20699"/>
                    <a:pt x="21061" y="20699"/>
                  </a:cubicBezTo>
                  <a:cubicBezTo>
                    <a:pt x="21967" y="20699"/>
                    <a:pt x="22532" y="20653"/>
                    <a:pt x="22532" y="20653"/>
                  </a:cubicBezTo>
                  <a:lnTo>
                    <a:pt x="25163" y="8297"/>
                  </a:lnTo>
                  <a:lnTo>
                    <a:pt x="9073" y="1"/>
                  </a:ln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9"/>
            <p:cNvSpPr/>
            <p:nvPr/>
          </p:nvSpPr>
          <p:spPr>
            <a:xfrm>
              <a:off x="6001436" y="2670104"/>
              <a:ext cx="1328708" cy="801595"/>
            </a:xfrm>
            <a:custGeom>
              <a:avLst/>
              <a:gdLst/>
              <a:ahLst/>
              <a:cxnLst/>
              <a:rect l="l" t="t" r="r" b="b"/>
              <a:pathLst>
                <a:path w="24262" h="14637" extrusionOk="0">
                  <a:moveTo>
                    <a:pt x="426" y="0"/>
                  </a:moveTo>
                  <a:cubicBezTo>
                    <a:pt x="276" y="100"/>
                    <a:pt x="151" y="201"/>
                    <a:pt x="0" y="301"/>
                  </a:cubicBezTo>
                  <a:cubicBezTo>
                    <a:pt x="101" y="727"/>
                    <a:pt x="226" y="1128"/>
                    <a:pt x="376" y="1529"/>
                  </a:cubicBezTo>
                  <a:cubicBezTo>
                    <a:pt x="577" y="2080"/>
                    <a:pt x="777" y="2582"/>
                    <a:pt x="1028" y="3058"/>
                  </a:cubicBezTo>
                  <a:cubicBezTo>
                    <a:pt x="2657" y="6466"/>
                    <a:pt x="5063" y="8521"/>
                    <a:pt x="5063" y="8521"/>
                  </a:cubicBezTo>
                  <a:lnTo>
                    <a:pt x="5088" y="8521"/>
                  </a:lnTo>
                  <a:cubicBezTo>
                    <a:pt x="5188" y="8471"/>
                    <a:pt x="9725" y="6140"/>
                    <a:pt x="11404" y="6140"/>
                  </a:cubicBezTo>
                  <a:cubicBezTo>
                    <a:pt x="11529" y="6140"/>
                    <a:pt x="11655" y="6166"/>
                    <a:pt x="11730" y="6191"/>
                  </a:cubicBezTo>
                  <a:cubicBezTo>
                    <a:pt x="12707" y="6491"/>
                    <a:pt x="12883" y="8221"/>
                    <a:pt x="12883" y="10451"/>
                  </a:cubicBezTo>
                  <a:cubicBezTo>
                    <a:pt x="12883" y="11303"/>
                    <a:pt x="12858" y="12206"/>
                    <a:pt x="12833" y="13133"/>
                  </a:cubicBezTo>
                  <a:cubicBezTo>
                    <a:pt x="12833" y="13133"/>
                    <a:pt x="12858" y="13158"/>
                    <a:pt x="12858" y="13158"/>
                  </a:cubicBezTo>
                  <a:lnTo>
                    <a:pt x="12908" y="13158"/>
                  </a:lnTo>
                  <a:cubicBezTo>
                    <a:pt x="15740" y="14436"/>
                    <a:pt x="19123" y="14637"/>
                    <a:pt x="21028" y="14637"/>
                  </a:cubicBezTo>
                  <a:lnTo>
                    <a:pt x="21329" y="14637"/>
                  </a:lnTo>
                  <a:cubicBezTo>
                    <a:pt x="22081" y="14637"/>
                    <a:pt x="22532" y="14587"/>
                    <a:pt x="22532" y="14587"/>
                  </a:cubicBezTo>
                  <a:lnTo>
                    <a:pt x="24261" y="6516"/>
                  </a:lnTo>
                  <a:lnTo>
                    <a:pt x="24261" y="6516"/>
                  </a:lnTo>
                  <a:cubicBezTo>
                    <a:pt x="23108" y="10050"/>
                    <a:pt x="19800" y="12356"/>
                    <a:pt x="16291" y="12356"/>
                  </a:cubicBezTo>
                  <a:cubicBezTo>
                    <a:pt x="15188" y="12356"/>
                    <a:pt x="14086" y="12130"/>
                    <a:pt x="13008" y="11654"/>
                  </a:cubicBezTo>
                  <a:cubicBezTo>
                    <a:pt x="12983" y="11654"/>
                    <a:pt x="12933" y="11629"/>
                    <a:pt x="12883" y="11604"/>
                  </a:cubicBezTo>
                  <a:cubicBezTo>
                    <a:pt x="12958" y="8171"/>
                    <a:pt x="13108" y="5063"/>
                    <a:pt x="11780" y="4637"/>
                  </a:cubicBezTo>
                  <a:cubicBezTo>
                    <a:pt x="11705" y="4612"/>
                    <a:pt x="11579" y="4612"/>
                    <a:pt x="11454" y="4612"/>
                  </a:cubicBezTo>
                  <a:cubicBezTo>
                    <a:pt x="10928" y="4612"/>
                    <a:pt x="10101" y="4837"/>
                    <a:pt x="9224" y="5163"/>
                  </a:cubicBezTo>
                  <a:cubicBezTo>
                    <a:pt x="8497" y="5439"/>
                    <a:pt x="7745" y="5564"/>
                    <a:pt x="7018" y="5564"/>
                  </a:cubicBezTo>
                  <a:cubicBezTo>
                    <a:pt x="4762" y="5564"/>
                    <a:pt x="2582" y="4336"/>
                    <a:pt x="1454" y="2256"/>
                  </a:cubicBezTo>
                  <a:cubicBezTo>
                    <a:pt x="1078" y="1579"/>
                    <a:pt x="727" y="802"/>
                    <a:pt x="426" y="0"/>
                  </a:cubicBezTo>
                  <a:close/>
                </a:path>
              </a:pathLst>
            </a:custGeom>
            <a:solidFill>
              <a:srgbClr val="7AB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9"/>
            <p:cNvSpPr/>
            <p:nvPr/>
          </p:nvSpPr>
          <p:spPr>
            <a:xfrm>
              <a:off x="6465329" y="1469155"/>
              <a:ext cx="1195575" cy="1416825"/>
            </a:xfrm>
            <a:custGeom>
              <a:avLst/>
              <a:gdLst/>
              <a:ahLst/>
              <a:cxnLst/>
              <a:rect l="l" t="t" r="r" b="b"/>
              <a:pathLst>
                <a:path w="21831" h="25871" extrusionOk="0">
                  <a:moveTo>
                    <a:pt x="16692" y="0"/>
                  </a:moveTo>
                  <a:cubicBezTo>
                    <a:pt x="16692" y="0"/>
                    <a:pt x="15088" y="2732"/>
                    <a:pt x="10377" y="3684"/>
                  </a:cubicBezTo>
                  <a:cubicBezTo>
                    <a:pt x="9266" y="3903"/>
                    <a:pt x="8273" y="3986"/>
                    <a:pt x="7403" y="3986"/>
                  </a:cubicBezTo>
                  <a:cubicBezTo>
                    <a:pt x="4581" y="3986"/>
                    <a:pt x="3058" y="3108"/>
                    <a:pt x="3058" y="3108"/>
                  </a:cubicBezTo>
                  <a:cubicBezTo>
                    <a:pt x="2131" y="5364"/>
                    <a:pt x="1" y="9248"/>
                    <a:pt x="1" y="9248"/>
                  </a:cubicBezTo>
                  <a:lnTo>
                    <a:pt x="1780" y="10476"/>
                  </a:lnTo>
                  <a:lnTo>
                    <a:pt x="1" y="15439"/>
                  </a:lnTo>
                  <a:cubicBezTo>
                    <a:pt x="1" y="15439"/>
                    <a:pt x="803" y="20276"/>
                    <a:pt x="6993" y="23634"/>
                  </a:cubicBezTo>
                  <a:cubicBezTo>
                    <a:pt x="10456" y="25502"/>
                    <a:pt x="13274" y="25870"/>
                    <a:pt x="14957" y="25870"/>
                  </a:cubicBezTo>
                  <a:cubicBezTo>
                    <a:pt x="16052" y="25870"/>
                    <a:pt x="16667" y="25715"/>
                    <a:pt x="16667" y="25715"/>
                  </a:cubicBezTo>
                  <a:cubicBezTo>
                    <a:pt x="16667" y="25715"/>
                    <a:pt x="17219" y="24161"/>
                    <a:pt x="18246" y="19248"/>
                  </a:cubicBezTo>
                  <a:cubicBezTo>
                    <a:pt x="19299" y="14336"/>
                    <a:pt x="20251" y="6867"/>
                    <a:pt x="20251" y="6867"/>
                  </a:cubicBezTo>
                  <a:lnTo>
                    <a:pt x="21830" y="3885"/>
                  </a:lnTo>
                  <a:lnTo>
                    <a:pt x="16692" y="0"/>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9"/>
            <p:cNvSpPr/>
            <p:nvPr/>
          </p:nvSpPr>
          <p:spPr>
            <a:xfrm>
              <a:off x="7361571" y="1681854"/>
              <a:ext cx="299291" cy="1198313"/>
            </a:xfrm>
            <a:custGeom>
              <a:avLst/>
              <a:gdLst/>
              <a:ahLst/>
              <a:cxnLst/>
              <a:rect l="l" t="t" r="r" b="b"/>
              <a:pathLst>
                <a:path w="5465" h="21881" extrusionOk="0">
                  <a:moveTo>
                    <a:pt x="1" y="21881"/>
                  </a:moveTo>
                  <a:lnTo>
                    <a:pt x="1" y="21881"/>
                  </a:lnTo>
                  <a:cubicBezTo>
                    <a:pt x="176" y="21856"/>
                    <a:pt x="301" y="21831"/>
                    <a:pt x="301" y="21831"/>
                  </a:cubicBezTo>
                  <a:cubicBezTo>
                    <a:pt x="301" y="21831"/>
                    <a:pt x="853" y="20277"/>
                    <a:pt x="1880" y="15364"/>
                  </a:cubicBezTo>
                  <a:cubicBezTo>
                    <a:pt x="2933" y="10452"/>
                    <a:pt x="3885" y="2983"/>
                    <a:pt x="3885" y="2983"/>
                  </a:cubicBezTo>
                  <a:lnTo>
                    <a:pt x="5464" y="1"/>
                  </a:lnTo>
                  <a:lnTo>
                    <a:pt x="3885" y="2983"/>
                  </a:lnTo>
                  <a:cubicBezTo>
                    <a:pt x="3885" y="2983"/>
                    <a:pt x="2933" y="10452"/>
                    <a:pt x="1880" y="15364"/>
                  </a:cubicBezTo>
                  <a:cubicBezTo>
                    <a:pt x="853" y="20277"/>
                    <a:pt x="301" y="21831"/>
                    <a:pt x="301" y="21831"/>
                  </a:cubicBezTo>
                  <a:cubicBezTo>
                    <a:pt x="301" y="21831"/>
                    <a:pt x="176" y="21856"/>
                    <a:pt x="1" y="21881"/>
                  </a:cubicBezTo>
                  <a:close/>
                </a:path>
              </a:pathLst>
            </a:custGeom>
            <a:solidFill>
              <a:srgbClr val="8C81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9"/>
            <p:cNvSpPr/>
            <p:nvPr/>
          </p:nvSpPr>
          <p:spPr>
            <a:xfrm>
              <a:off x="6469436" y="2332436"/>
              <a:ext cx="6955" cy="20646"/>
            </a:xfrm>
            <a:custGeom>
              <a:avLst/>
              <a:gdLst/>
              <a:ahLst/>
              <a:cxnLst/>
              <a:rect l="l" t="t" r="r" b="b"/>
              <a:pathLst>
                <a:path w="127" h="377" extrusionOk="0">
                  <a:moveTo>
                    <a:pt x="126" y="377"/>
                  </a:moveTo>
                  <a:cubicBezTo>
                    <a:pt x="76" y="226"/>
                    <a:pt x="51" y="101"/>
                    <a:pt x="1" y="1"/>
                  </a:cubicBezTo>
                  <a:cubicBezTo>
                    <a:pt x="51" y="101"/>
                    <a:pt x="76" y="226"/>
                    <a:pt x="126" y="377"/>
                  </a:cubicBezTo>
                  <a:lnTo>
                    <a:pt x="126" y="377"/>
                  </a:lnTo>
                  <a:close/>
                </a:path>
              </a:pathLst>
            </a:custGeom>
            <a:solidFill>
              <a:srgbClr val="8C81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9"/>
            <p:cNvSpPr/>
            <p:nvPr/>
          </p:nvSpPr>
          <p:spPr>
            <a:xfrm>
              <a:off x="6466698" y="1639303"/>
              <a:ext cx="1194206" cy="1246342"/>
            </a:xfrm>
            <a:custGeom>
              <a:avLst/>
              <a:gdLst/>
              <a:ahLst/>
              <a:cxnLst/>
              <a:rect l="l" t="t" r="r" b="b"/>
              <a:pathLst>
                <a:path w="21806" h="22758" extrusionOk="0">
                  <a:moveTo>
                    <a:pt x="20778" y="1"/>
                  </a:moveTo>
                  <a:lnTo>
                    <a:pt x="19625" y="1981"/>
                  </a:lnTo>
                  <a:cubicBezTo>
                    <a:pt x="19625" y="1981"/>
                    <a:pt x="18297" y="9399"/>
                    <a:pt x="17043" y="14262"/>
                  </a:cubicBezTo>
                  <a:cubicBezTo>
                    <a:pt x="17018" y="14312"/>
                    <a:pt x="17018" y="14337"/>
                    <a:pt x="16993" y="14387"/>
                  </a:cubicBezTo>
                  <a:cubicBezTo>
                    <a:pt x="16166" y="17620"/>
                    <a:pt x="13259" y="19675"/>
                    <a:pt x="10176" y="19675"/>
                  </a:cubicBezTo>
                  <a:cubicBezTo>
                    <a:pt x="9149" y="19675"/>
                    <a:pt x="8121" y="19450"/>
                    <a:pt x="7119" y="18948"/>
                  </a:cubicBezTo>
                  <a:cubicBezTo>
                    <a:pt x="6617" y="18698"/>
                    <a:pt x="6116" y="18422"/>
                    <a:pt x="5590" y="18096"/>
                  </a:cubicBezTo>
                  <a:cubicBezTo>
                    <a:pt x="2532" y="16267"/>
                    <a:pt x="903" y="14111"/>
                    <a:pt x="1" y="12432"/>
                  </a:cubicBezTo>
                  <a:lnTo>
                    <a:pt x="1" y="12432"/>
                  </a:lnTo>
                  <a:cubicBezTo>
                    <a:pt x="26" y="12482"/>
                    <a:pt x="26" y="12557"/>
                    <a:pt x="51" y="12658"/>
                  </a:cubicBezTo>
                  <a:cubicBezTo>
                    <a:pt x="101" y="12758"/>
                    <a:pt x="126" y="12883"/>
                    <a:pt x="176" y="13034"/>
                  </a:cubicBezTo>
                  <a:cubicBezTo>
                    <a:pt x="652" y="14462"/>
                    <a:pt x="2156" y="17770"/>
                    <a:pt x="6592" y="20327"/>
                  </a:cubicBezTo>
                  <a:lnTo>
                    <a:pt x="6642" y="20327"/>
                  </a:lnTo>
                  <a:cubicBezTo>
                    <a:pt x="6642" y="20352"/>
                    <a:pt x="6642" y="20352"/>
                    <a:pt x="6642" y="20352"/>
                  </a:cubicBezTo>
                  <a:lnTo>
                    <a:pt x="6667" y="20352"/>
                  </a:lnTo>
                  <a:cubicBezTo>
                    <a:pt x="6667" y="20352"/>
                    <a:pt x="6692" y="20352"/>
                    <a:pt x="6692" y="20377"/>
                  </a:cubicBezTo>
                  <a:lnTo>
                    <a:pt x="6718" y="20377"/>
                  </a:lnTo>
                  <a:cubicBezTo>
                    <a:pt x="6718" y="20402"/>
                    <a:pt x="6743" y="20402"/>
                    <a:pt x="6743" y="20402"/>
                  </a:cubicBezTo>
                  <a:lnTo>
                    <a:pt x="6768" y="20402"/>
                  </a:lnTo>
                  <a:cubicBezTo>
                    <a:pt x="6768" y="20402"/>
                    <a:pt x="6768" y="20402"/>
                    <a:pt x="6768" y="20427"/>
                  </a:cubicBezTo>
                  <a:lnTo>
                    <a:pt x="6818" y="20427"/>
                  </a:lnTo>
                  <a:cubicBezTo>
                    <a:pt x="6818" y="20427"/>
                    <a:pt x="6818" y="20427"/>
                    <a:pt x="6818" y="20452"/>
                  </a:cubicBezTo>
                  <a:lnTo>
                    <a:pt x="6843" y="20452"/>
                  </a:lnTo>
                  <a:cubicBezTo>
                    <a:pt x="6868" y="20452"/>
                    <a:pt x="6868" y="20452"/>
                    <a:pt x="6868" y="20477"/>
                  </a:cubicBezTo>
                  <a:lnTo>
                    <a:pt x="6918" y="20477"/>
                  </a:lnTo>
                  <a:cubicBezTo>
                    <a:pt x="6918" y="20502"/>
                    <a:pt x="6918" y="20502"/>
                    <a:pt x="6918" y="20502"/>
                  </a:cubicBezTo>
                  <a:lnTo>
                    <a:pt x="6943" y="20502"/>
                  </a:lnTo>
                  <a:cubicBezTo>
                    <a:pt x="6943" y="20502"/>
                    <a:pt x="6968" y="20527"/>
                    <a:pt x="6968" y="20527"/>
                  </a:cubicBezTo>
                  <a:cubicBezTo>
                    <a:pt x="6993" y="20527"/>
                    <a:pt x="6993" y="20527"/>
                    <a:pt x="6993" y="20552"/>
                  </a:cubicBezTo>
                  <a:lnTo>
                    <a:pt x="7018" y="20552"/>
                  </a:lnTo>
                  <a:cubicBezTo>
                    <a:pt x="7043" y="20552"/>
                    <a:pt x="7043" y="20552"/>
                    <a:pt x="7043" y="20577"/>
                  </a:cubicBezTo>
                  <a:cubicBezTo>
                    <a:pt x="10427" y="22382"/>
                    <a:pt x="13184" y="22758"/>
                    <a:pt x="14863" y="22758"/>
                  </a:cubicBezTo>
                  <a:lnTo>
                    <a:pt x="14938" y="22758"/>
                  </a:lnTo>
                  <a:cubicBezTo>
                    <a:pt x="15565" y="22758"/>
                    <a:pt x="16041" y="22708"/>
                    <a:pt x="16342" y="22658"/>
                  </a:cubicBezTo>
                  <a:cubicBezTo>
                    <a:pt x="16517" y="22633"/>
                    <a:pt x="16642" y="22608"/>
                    <a:pt x="16642" y="22608"/>
                  </a:cubicBezTo>
                  <a:cubicBezTo>
                    <a:pt x="16642" y="22608"/>
                    <a:pt x="17194" y="21054"/>
                    <a:pt x="18221" y="16141"/>
                  </a:cubicBezTo>
                  <a:cubicBezTo>
                    <a:pt x="19274" y="11229"/>
                    <a:pt x="20226" y="3760"/>
                    <a:pt x="20226" y="3760"/>
                  </a:cubicBezTo>
                  <a:lnTo>
                    <a:pt x="21805" y="778"/>
                  </a:lnTo>
                  <a:lnTo>
                    <a:pt x="21755" y="728"/>
                  </a:lnTo>
                  <a:lnTo>
                    <a:pt x="207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9"/>
            <p:cNvSpPr/>
            <p:nvPr/>
          </p:nvSpPr>
          <p:spPr>
            <a:xfrm>
              <a:off x="6285544" y="400950"/>
              <a:ext cx="1166714" cy="777280"/>
            </a:xfrm>
            <a:custGeom>
              <a:avLst/>
              <a:gdLst/>
              <a:ahLst/>
              <a:cxnLst/>
              <a:rect l="l" t="t" r="r" b="b"/>
              <a:pathLst>
                <a:path w="21304" h="14193" extrusionOk="0">
                  <a:moveTo>
                    <a:pt x="11529" y="1"/>
                  </a:moveTo>
                  <a:cubicBezTo>
                    <a:pt x="11421" y="1"/>
                    <a:pt x="11312" y="3"/>
                    <a:pt x="11203" y="7"/>
                  </a:cubicBezTo>
                  <a:cubicBezTo>
                    <a:pt x="7419" y="158"/>
                    <a:pt x="4061" y="2263"/>
                    <a:pt x="2181" y="5521"/>
                  </a:cubicBezTo>
                  <a:cubicBezTo>
                    <a:pt x="0" y="9306"/>
                    <a:pt x="3208" y="14093"/>
                    <a:pt x="3208" y="14093"/>
                  </a:cubicBezTo>
                  <a:cubicBezTo>
                    <a:pt x="3490" y="13963"/>
                    <a:pt x="3734" y="13917"/>
                    <a:pt x="3938" y="13917"/>
                  </a:cubicBezTo>
                  <a:cubicBezTo>
                    <a:pt x="4208" y="13917"/>
                    <a:pt x="4409" y="13996"/>
                    <a:pt x="4537" y="14067"/>
                  </a:cubicBezTo>
                  <a:cubicBezTo>
                    <a:pt x="4662" y="14143"/>
                    <a:pt x="4737" y="14193"/>
                    <a:pt x="4737" y="14193"/>
                  </a:cubicBezTo>
                  <a:cubicBezTo>
                    <a:pt x="4211" y="12940"/>
                    <a:pt x="4236" y="11486"/>
                    <a:pt x="4311" y="10133"/>
                  </a:cubicBezTo>
                  <a:cubicBezTo>
                    <a:pt x="4336" y="9682"/>
                    <a:pt x="4437" y="9331"/>
                    <a:pt x="4662" y="9055"/>
                  </a:cubicBezTo>
                  <a:cubicBezTo>
                    <a:pt x="5343" y="9229"/>
                    <a:pt x="6245" y="9367"/>
                    <a:pt x="7395" y="9367"/>
                  </a:cubicBezTo>
                  <a:cubicBezTo>
                    <a:pt x="8402" y="9367"/>
                    <a:pt x="9598" y="9261"/>
                    <a:pt x="11003" y="8980"/>
                  </a:cubicBezTo>
                  <a:cubicBezTo>
                    <a:pt x="14637" y="8278"/>
                    <a:pt x="16592" y="7275"/>
                    <a:pt x="17569" y="6624"/>
                  </a:cubicBezTo>
                  <a:cubicBezTo>
                    <a:pt x="18221" y="8027"/>
                    <a:pt x="18998" y="10057"/>
                    <a:pt x="18923" y="11561"/>
                  </a:cubicBezTo>
                  <a:cubicBezTo>
                    <a:pt x="18923" y="11561"/>
                    <a:pt x="19185" y="10950"/>
                    <a:pt x="20116" y="10950"/>
                  </a:cubicBezTo>
                  <a:cubicBezTo>
                    <a:pt x="20183" y="10950"/>
                    <a:pt x="20253" y="10953"/>
                    <a:pt x="20326" y="10960"/>
                  </a:cubicBezTo>
                  <a:cubicBezTo>
                    <a:pt x="20326" y="10960"/>
                    <a:pt x="21304" y="5546"/>
                    <a:pt x="18021" y="2664"/>
                  </a:cubicBezTo>
                  <a:cubicBezTo>
                    <a:pt x="16196" y="1080"/>
                    <a:pt x="13981" y="1"/>
                    <a:pt x="11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9"/>
            <p:cNvSpPr/>
            <p:nvPr/>
          </p:nvSpPr>
          <p:spPr>
            <a:xfrm>
              <a:off x="5261650" y="2870646"/>
              <a:ext cx="355534" cy="412052"/>
            </a:xfrm>
            <a:custGeom>
              <a:avLst/>
              <a:gdLst/>
              <a:ahLst/>
              <a:cxnLst/>
              <a:rect l="l" t="t" r="r" b="b"/>
              <a:pathLst>
                <a:path w="6492" h="7524" extrusionOk="0">
                  <a:moveTo>
                    <a:pt x="1500" y="0"/>
                  </a:moveTo>
                  <a:cubicBezTo>
                    <a:pt x="914" y="0"/>
                    <a:pt x="359" y="281"/>
                    <a:pt x="226" y="473"/>
                  </a:cubicBezTo>
                  <a:cubicBezTo>
                    <a:pt x="1" y="824"/>
                    <a:pt x="1780" y="6564"/>
                    <a:pt x="3133" y="7265"/>
                  </a:cubicBezTo>
                  <a:cubicBezTo>
                    <a:pt x="3492" y="7452"/>
                    <a:pt x="3853" y="7523"/>
                    <a:pt x="4190" y="7523"/>
                  </a:cubicBezTo>
                  <a:cubicBezTo>
                    <a:pt x="5126" y="7523"/>
                    <a:pt x="5885" y="6973"/>
                    <a:pt x="5940" y="6789"/>
                  </a:cubicBezTo>
                  <a:cubicBezTo>
                    <a:pt x="6492" y="4609"/>
                    <a:pt x="2632" y="524"/>
                    <a:pt x="2632" y="524"/>
                  </a:cubicBezTo>
                  <a:cubicBezTo>
                    <a:pt x="2325" y="134"/>
                    <a:pt x="1905" y="0"/>
                    <a:pt x="1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9"/>
            <p:cNvSpPr/>
            <p:nvPr/>
          </p:nvSpPr>
          <p:spPr>
            <a:xfrm>
              <a:off x="6794725" y="4082384"/>
              <a:ext cx="415940" cy="233408"/>
            </a:xfrm>
            <a:custGeom>
              <a:avLst/>
              <a:gdLst/>
              <a:ahLst/>
              <a:cxnLst/>
              <a:rect l="l" t="t" r="r" b="b"/>
              <a:pathLst>
                <a:path w="7595" h="4262" extrusionOk="0">
                  <a:moveTo>
                    <a:pt x="552" y="1"/>
                  </a:moveTo>
                  <a:cubicBezTo>
                    <a:pt x="502" y="76"/>
                    <a:pt x="452" y="176"/>
                    <a:pt x="402" y="276"/>
                  </a:cubicBezTo>
                  <a:cubicBezTo>
                    <a:pt x="176" y="778"/>
                    <a:pt x="1" y="1680"/>
                    <a:pt x="577" y="2482"/>
                  </a:cubicBezTo>
                  <a:cubicBezTo>
                    <a:pt x="1304" y="3459"/>
                    <a:pt x="5540" y="4261"/>
                    <a:pt x="6718" y="4261"/>
                  </a:cubicBezTo>
                  <a:cubicBezTo>
                    <a:pt x="6868" y="4261"/>
                    <a:pt x="6968" y="4236"/>
                    <a:pt x="6993" y="4211"/>
                  </a:cubicBezTo>
                  <a:cubicBezTo>
                    <a:pt x="7269" y="3961"/>
                    <a:pt x="7595" y="2632"/>
                    <a:pt x="6642" y="2081"/>
                  </a:cubicBezTo>
                  <a:cubicBezTo>
                    <a:pt x="6642" y="2081"/>
                    <a:pt x="4687" y="677"/>
                    <a:pt x="2858" y="76"/>
                  </a:cubicBezTo>
                  <a:cubicBezTo>
                    <a:pt x="2106" y="51"/>
                    <a:pt x="1354" y="26"/>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69918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27259" y="423512"/>
            <a:ext cx="8364354" cy="1815882"/>
          </a:xfrm>
          <a:prstGeom prst="rect">
            <a:avLst/>
          </a:prstGeom>
          <a:noFill/>
        </p:spPr>
        <p:txBody>
          <a:bodyPr wrap="square" rtlCol="0">
            <a:spAutoFit/>
          </a:bodyPr>
          <a:lstStyle/>
          <a:p>
            <a:pPr marL="342900" indent="-342900" algn="just">
              <a:buAutoNum type="arabicPeriod"/>
            </a:pPr>
            <a:r>
              <a:rPr lang="en-US" sz="2800" dirty="0" err="1"/>
              <a:t>Tìm</a:t>
            </a:r>
            <a:r>
              <a:rPr lang="en-US" sz="2800" dirty="0"/>
              <a:t> </a:t>
            </a:r>
            <a:r>
              <a:rPr lang="en-US" sz="2800" dirty="0" err="1"/>
              <a:t>những</a:t>
            </a:r>
            <a:r>
              <a:rPr lang="en-US" sz="2800" dirty="0"/>
              <a:t> </a:t>
            </a:r>
            <a:r>
              <a:rPr lang="en-US" sz="2800" dirty="0" err="1"/>
              <a:t>câu</a:t>
            </a:r>
            <a:r>
              <a:rPr lang="en-US" sz="2800" dirty="0"/>
              <a:t> </a:t>
            </a:r>
            <a:r>
              <a:rPr lang="en-US" sz="2800" dirty="0" err="1"/>
              <a:t>văn</a:t>
            </a:r>
            <a:r>
              <a:rPr lang="en-US" sz="2800" dirty="0"/>
              <a:t> </a:t>
            </a:r>
            <a:r>
              <a:rPr lang="en-US" sz="2800" dirty="0" err="1"/>
              <a:t>tả</a:t>
            </a:r>
            <a:r>
              <a:rPr lang="en-US" sz="2800" dirty="0"/>
              <a:t> </a:t>
            </a:r>
            <a:r>
              <a:rPr lang="en-US" sz="2800" dirty="0" err="1"/>
              <a:t>vẻ</a:t>
            </a:r>
            <a:r>
              <a:rPr lang="en-US" sz="2800" dirty="0"/>
              <a:t> </a:t>
            </a:r>
            <a:r>
              <a:rPr lang="en-US" sz="2800" dirty="0" err="1"/>
              <a:t>đẹp</a:t>
            </a:r>
            <a:r>
              <a:rPr lang="en-US" sz="2800" dirty="0"/>
              <a:t> </a:t>
            </a:r>
            <a:r>
              <a:rPr lang="en-US" sz="2800" dirty="0" err="1"/>
              <a:t>của</a:t>
            </a:r>
            <a:r>
              <a:rPr lang="en-US" sz="2800" dirty="0"/>
              <a:t> </a:t>
            </a:r>
            <a:r>
              <a:rPr lang="en-US" sz="2800" dirty="0" err="1"/>
              <a:t>đôi</a:t>
            </a:r>
            <a:r>
              <a:rPr lang="en-US" sz="2800" dirty="0"/>
              <a:t> </a:t>
            </a:r>
            <a:r>
              <a:rPr lang="en-US" sz="2800" dirty="0" err="1"/>
              <a:t>giày</a:t>
            </a:r>
            <a:r>
              <a:rPr lang="en-US" sz="2800" dirty="0"/>
              <a:t> </a:t>
            </a:r>
            <a:r>
              <a:rPr lang="en-US" sz="2800" dirty="0" err="1"/>
              <a:t>ba</a:t>
            </a:r>
            <a:r>
              <a:rPr lang="en-US" sz="2800" dirty="0"/>
              <a:t> ta.</a:t>
            </a:r>
          </a:p>
          <a:p>
            <a:pPr marL="342900" indent="-342900" algn="just">
              <a:buAutoNum type="arabicPeriod"/>
            </a:pPr>
            <a:endParaRPr lang="en-US" sz="2800" dirty="0"/>
          </a:p>
          <a:p>
            <a:pPr marL="342900" indent="-342900" algn="just">
              <a:buAutoNum type="arabicPeriod"/>
            </a:pPr>
            <a:r>
              <a:rPr lang="en-US" sz="2800" dirty="0" err="1"/>
              <a:t>Tìm</a:t>
            </a:r>
            <a:r>
              <a:rPr lang="en-US" sz="2800" dirty="0"/>
              <a:t> </a:t>
            </a:r>
            <a:r>
              <a:rPr lang="en-US" sz="2800" dirty="0" err="1"/>
              <a:t>những</a:t>
            </a:r>
            <a:r>
              <a:rPr lang="en-US" sz="2800" dirty="0"/>
              <a:t> chi </a:t>
            </a:r>
            <a:r>
              <a:rPr lang="en-US" sz="2800" dirty="0" err="1"/>
              <a:t>tiết</a:t>
            </a:r>
            <a:r>
              <a:rPr lang="en-US" sz="2800" dirty="0"/>
              <a:t> </a:t>
            </a:r>
            <a:r>
              <a:rPr lang="en-US" sz="2800" dirty="0" err="1"/>
              <a:t>nói</a:t>
            </a:r>
            <a:r>
              <a:rPr lang="en-US" sz="2800" dirty="0"/>
              <a:t> </a:t>
            </a:r>
            <a:r>
              <a:rPr lang="en-US" sz="2800" dirty="0" err="1"/>
              <a:t>lên</a:t>
            </a:r>
            <a:r>
              <a:rPr lang="en-US" sz="2800" dirty="0"/>
              <a:t> </a:t>
            </a:r>
            <a:r>
              <a:rPr lang="en-US" sz="2800" dirty="0" err="1"/>
              <a:t>sự</a:t>
            </a:r>
            <a:r>
              <a:rPr lang="en-US" sz="2800" dirty="0"/>
              <a:t> </a:t>
            </a:r>
            <a:r>
              <a:rPr lang="en-US" sz="2800" dirty="0" err="1"/>
              <a:t>cảm</a:t>
            </a:r>
            <a:r>
              <a:rPr lang="en-US" sz="2800" dirty="0"/>
              <a:t> </a:t>
            </a:r>
            <a:r>
              <a:rPr lang="en-US" sz="2800" dirty="0" err="1"/>
              <a:t>động</a:t>
            </a:r>
            <a:r>
              <a:rPr lang="en-US" sz="2800" dirty="0"/>
              <a:t> </a:t>
            </a:r>
            <a:r>
              <a:rPr lang="en-US" sz="2800" dirty="0" err="1"/>
              <a:t>và</a:t>
            </a:r>
            <a:r>
              <a:rPr lang="en-US" sz="2800" dirty="0"/>
              <a:t> </a:t>
            </a:r>
            <a:r>
              <a:rPr lang="en-US" sz="2800" dirty="0" err="1"/>
              <a:t>niềm</a:t>
            </a:r>
            <a:r>
              <a:rPr lang="en-US" sz="2800" dirty="0"/>
              <a:t> </a:t>
            </a:r>
            <a:r>
              <a:rPr lang="en-US" sz="2800" dirty="0" err="1"/>
              <a:t>vui</a:t>
            </a:r>
            <a:r>
              <a:rPr lang="en-US" sz="2800" dirty="0"/>
              <a:t> </a:t>
            </a:r>
            <a:r>
              <a:rPr lang="en-US" sz="2800" dirty="0" err="1"/>
              <a:t>sướng</a:t>
            </a:r>
            <a:r>
              <a:rPr lang="en-US" sz="2800" dirty="0"/>
              <a:t> </a:t>
            </a:r>
            <a:r>
              <a:rPr lang="en-US" sz="2800" dirty="0" err="1"/>
              <a:t>của</a:t>
            </a:r>
            <a:r>
              <a:rPr lang="en-US" sz="2800" dirty="0"/>
              <a:t> </a:t>
            </a:r>
            <a:r>
              <a:rPr lang="en-US" sz="2800" dirty="0" err="1"/>
              <a:t>Lái</a:t>
            </a:r>
            <a:r>
              <a:rPr lang="en-US" sz="2800" dirty="0"/>
              <a:t> </a:t>
            </a:r>
            <a:r>
              <a:rPr lang="en-US" sz="2800" dirty="0" err="1"/>
              <a:t>khi</a:t>
            </a:r>
            <a:r>
              <a:rPr lang="en-US" sz="2800" dirty="0"/>
              <a:t> </a:t>
            </a:r>
            <a:r>
              <a:rPr lang="en-US" sz="2800" dirty="0" err="1"/>
              <a:t>nhận</a:t>
            </a:r>
            <a:r>
              <a:rPr lang="en-US" sz="2800" dirty="0"/>
              <a:t> </a:t>
            </a:r>
            <a:r>
              <a:rPr lang="en-US" sz="2800" dirty="0" err="1"/>
              <a:t>đôi</a:t>
            </a:r>
            <a:r>
              <a:rPr lang="en-US" sz="2800" dirty="0"/>
              <a:t> </a:t>
            </a:r>
            <a:r>
              <a:rPr lang="en-US" sz="2800" dirty="0" err="1"/>
              <a:t>giày</a:t>
            </a:r>
            <a:r>
              <a:rPr lang="en-US" sz="2800" dirty="0"/>
              <a:t>.</a:t>
            </a:r>
          </a:p>
        </p:txBody>
      </p:sp>
    </p:spTree>
    <p:extLst>
      <p:ext uri="{BB962C8B-B14F-4D97-AF65-F5344CB8AC3E}">
        <p14:creationId xmlns:p14="http://schemas.microsoft.com/office/powerpoint/2010/main" val="353942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2" end="2"/>
                                            </p:txEl>
                                          </p:spTgt>
                                        </p:tgtEl>
                                        <p:attrNameLst>
                                          <p:attrName>style.visibility</p:attrName>
                                        </p:attrNameLst>
                                      </p:cBhvr>
                                      <p:to>
                                        <p:strVal val="visible"/>
                                      </p:to>
                                    </p:set>
                                    <p:animEffect transition="in" filter="fade">
                                      <p:cBhvr>
                                        <p:cTn id="14" dur="1000"/>
                                        <p:tgtEl>
                                          <p:spTgt spid="21">
                                            <p:txEl>
                                              <p:pRg st="2" end="2"/>
                                            </p:txEl>
                                          </p:spTgt>
                                        </p:tgtEl>
                                      </p:cBhvr>
                                    </p:animEffect>
                                    <p:anim calcmode="lin" valueType="num">
                                      <p:cBhvr>
                                        <p:cTn id="15"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506934"/>
            <a:ext cx="9144000" cy="2062103"/>
          </a:xfrm>
          <a:prstGeom prst="rect">
            <a:avLst/>
          </a:prstGeom>
          <a:noFill/>
        </p:spPr>
        <p:txBody>
          <a:bodyPr wrap="square" rtlCol="0">
            <a:spAutoFit/>
          </a:bodyPr>
          <a:lstStyle/>
          <a:p>
            <a:pPr algn="ctr"/>
            <a:endParaRPr lang="en-US" sz="1000" b="1" dirty="0">
              <a:latin typeface="HP001 4 hàng" pitchFamily="34" charset="0"/>
            </a:endParaRPr>
          </a:p>
          <a:p>
            <a:pPr algn="ctr"/>
            <a:r>
              <a:rPr lang="en-US" sz="4000" b="1" dirty="0" err="1">
                <a:latin typeface="HP001 4 hàng" pitchFamily="34" charset="0"/>
              </a:rPr>
              <a:t>Tập</a:t>
            </a:r>
            <a:r>
              <a:rPr lang="en-US" sz="4000" b="1" dirty="0">
                <a:latin typeface="HP001 4 hàng" pitchFamily="34" charset="0"/>
              </a:rPr>
              <a:t> </a:t>
            </a:r>
            <a:r>
              <a:rPr lang="en-US" sz="4000" b="1" dirty="0" err="1">
                <a:latin typeface="HP001 4 hàng" pitchFamily="34" charset="0"/>
              </a:rPr>
              <a:t>đọc</a:t>
            </a:r>
            <a:endParaRPr lang="en-US" sz="4000" b="1" dirty="0">
              <a:latin typeface="HP001 4 hàng" pitchFamily="34" charset="0"/>
            </a:endParaRPr>
          </a:p>
          <a:p>
            <a:pPr algn="ctr"/>
            <a:endParaRPr lang="en-US" sz="1000" b="1" dirty="0">
              <a:latin typeface="HP001 4 hàng" pitchFamily="34" charset="0"/>
            </a:endParaRPr>
          </a:p>
          <a:p>
            <a:pPr algn="ctr"/>
            <a:r>
              <a:rPr lang="en-US" sz="4000" b="1" dirty="0" err="1" smtClean="0">
                <a:solidFill>
                  <a:schemeClr val="accent3">
                    <a:lumMod val="50000"/>
                  </a:schemeClr>
                </a:solidFill>
                <a:latin typeface="HP001 4 hàng" pitchFamily="34" charset="0"/>
              </a:rPr>
              <a:t>Thưa</a:t>
            </a:r>
            <a:r>
              <a:rPr lang="en-US" sz="4000" b="1" dirty="0" smtClean="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chuyện</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với</a:t>
            </a:r>
            <a:r>
              <a:rPr lang="en-US" sz="4000" b="1" dirty="0">
                <a:solidFill>
                  <a:schemeClr val="accent3">
                    <a:lumMod val="50000"/>
                  </a:schemeClr>
                </a:solidFill>
                <a:latin typeface="HP001 4 hàng" pitchFamily="34" charset="0"/>
              </a:rPr>
              <a:t> </a:t>
            </a:r>
            <a:r>
              <a:rPr lang="en-US" sz="4000" b="1" dirty="0" err="1">
                <a:solidFill>
                  <a:schemeClr val="accent3">
                    <a:lumMod val="50000"/>
                  </a:schemeClr>
                </a:solidFill>
                <a:latin typeface="HP001 4 hàng" pitchFamily="34" charset="0"/>
              </a:rPr>
              <a:t>mẹ</a:t>
            </a:r>
            <a:r>
              <a:rPr lang="en-US" sz="4000" b="1" dirty="0">
                <a:solidFill>
                  <a:schemeClr val="accent3">
                    <a:lumMod val="50000"/>
                  </a:schemeClr>
                </a:solidFill>
                <a:latin typeface="HP001 4 hàng" pitchFamily="34" charset="0"/>
              </a:rPr>
              <a:t> </a:t>
            </a:r>
          </a:p>
          <a:p>
            <a:pPr algn="ctr"/>
            <a:endParaRPr lang="en-US" b="1" dirty="0">
              <a:latin typeface="HP001 4 hàng" pitchFamily="34" charset="0"/>
            </a:endParaRPr>
          </a:p>
          <a:p>
            <a:pPr algn="ctr"/>
            <a:endParaRPr lang="en-US" b="1" dirty="0">
              <a:latin typeface="HP001 4 hàng"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474" t="38731" r="28210" b="28317"/>
          <a:stretch/>
        </p:blipFill>
        <p:spPr>
          <a:xfrm>
            <a:off x="355003" y="2592593"/>
            <a:ext cx="8520056" cy="2511580"/>
          </a:xfrm>
          <a:prstGeom prst="rect">
            <a:avLst/>
          </a:prstGeom>
        </p:spPr>
      </p:pic>
    </p:spTree>
    <p:extLst>
      <p:ext uri="{BB962C8B-B14F-4D97-AF65-F5344CB8AC3E}">
        <p14:creationId xmlns:p14="http://schemas.microsoft.com/office/powerpoint/2010/main" val="43943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2"/>
          <p:cNvSpPr txBox="1">
            <a:spLocks noChangeArrowheads="1"/>
          </p:cNvSpPr>
          <p:nvPr/>
        </p:nvSpPr>
        <p:spPr bwMode="auto">
          <a:xfrm>
            <a:off x="655381" y="230940"/>
            <a:ext cx="7937077" cy="5262979"/>
          </a:xfrm>
          <a:prstGeom prst="rect">
            <a:avLst/>
          </a:prstGeom>
          <a:noFill/>
          <a:ln w="9525">
            <a:noFill/>
            <a:miter lim="800000"/>
            <a:headEnd/>
            <a:tailEnd/>
          </a:ln>
        </p:spPr>
        <p:txBody>
          <a:bodyPr wrap="square">
            <a:spAutoFit/>
          </a:bodyPr>
          <a:lstStyle/>
          <a:p>
            <a:pPr algn="ctr">
              <a:lnSpc>
                <a:spcPct val="150000"/>
              </a:lnSpc>
              <a:buClr>
                <a:srgbClr val="000000"/>
              </a:buClr>
              <a:buFont typeface="Arial" charset="0"/>
              <a:buNone/>
            </a:pPr>
            <a:r>
              <a:rPr lang="en-US" altLang="en-US" sz="3200" b="1" dirty="0" err="1" smtClean="0">
                <a:solidFill>
                  <a:srgbClr val="0000CC"/>
                </a:solidFill>
                <a:latin typeface="Times New Roman" pitchFamily="18" charset="0"/>
                <a:cs typeface="Times New Roman" pitchFamily="18" charset="0"/>
              </a:rPr>
              <a:t>Yêu</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cầu</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cần</a:t>
            </a:r>
            <a:r>
              <a:rPr lang="en-US" altLang="en-US" sz="3200" b="1" dirty="0" smtClean="0">
                <a:solidFill>
                  <a:srgbClr val="0000CC"/>
                </a:solidFill>
                <a:latin typeface="Times New Roman" pitchFamily="18" charset="0"/>
                <a:cs typeface="Times New Roman" pitchFamily="18" charset="0"/>
              </a:rPr>
              <a:t> </a:t>
            </a:r>
            <a:r>
              <a:rPr lang="en-US" altLang="en-US" sz="3200" b="1" dirty="0" err="1" smtClean="0">
                <a:solidFill>
                  <a:srgbClr val="0000CC"/>
                </a:solidFill>
                <a:latin typeface="Times New Roman" pitchFamily="18" charset="0"/>
                <a:cs typeface="Times New Roman" pitchFamily="18" charset="0"/>
              </a:rPr>
              <a:t>đạt</a:t>
            </a:r>
            <a:r>
              <a:rPr lang="en-US" altLang="en-US" sz="3200" b="1" dirty="0" smtClean="0">
                <a:solidFill>
                  <a:srgbClr val="0000CC"/>
                </a:solidFill>
                <a:latin typeface="Times New Roman" pitchFamily="18" charset="0"/>
                <a:cs typeface="Times New Roman" pitchFamily="18" charset="0"/>
              </a:rPr>
              <a:t>:</a:t>
            </a:r>
            <a:endParaRPr lang="en-US" altLang="en-US" sz="3200" b="1" dirty="0">
              <a:solidFill>
                <a:srgbClr val="0000CC"/>
              </a:solidFill>
              <a:latin typeface="Times New Roman" pitchFamily="18" charset="0"/>
              <a:cs typeface="Times New Roman" pitchFamily="18" charset="0"/>
            </a:endParaRPr>
          </a:p>
          <a:p>
            <a:pPr>
              <a:lnSpc>
                <a:spcPct val="150000"/>
              </a:lnSpc>
              <a:buClr>
                <a:srgbClr val="000000"/>
              </a:buClr>
              <a:buFont typeface="Arial" charset="0"/>
              <a:buNone/>
            </a:pPr>
            <a:r>
              <a:rPr lang="en-US" altLang="en-US" sz="3200" b="1" dirty="0">
                <a:solidFill>
                  <a:srgbClr val="FF0000"/>
                </a:solidFill>
                <a:latin typeface="Times New Roman" pitchFamily="18" charset="0"/>
                <a:cs typeface="Times New Roman" pitchFamily="18" charset="0"/>
              </a:rPr>
              <a:t> </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Đọc</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trôi</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chảy</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toán</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bài</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Biết</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đọc</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diễn</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cảm</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phân</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biệt</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giọng</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các</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nhân</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vật</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có</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trong</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bài</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đọc</a:t>
            </a:r>
            <a:r>
              <a:rPr lang="en-US" altLang="en-US" sz="3200" b="1" dirty="0" smtClean="0">
                <a:solidFill>
                  <a:srgbClr val="FF0000"/>
                </a:solidFill>
                <a:latin typeface="Times New Roman" pitchFamily="18" charset="0"/>
                <a:cs typeface="Times New Roman" pitchFamily="18" charset="0"/>
              </a:rPr>
              <a:t>.</a:t>
            </a:r>
          </a:p>
          <a:p>
            <a:pPr>
              <a:lnSpc>
                <a:spcPct val="150000"/>
              </a:lnSpc>
              <a:buClr>
                <a:srgbClr val="000000"/>
              </a:buClr>
              <a:buFont typeface="Arial" charset="0"/>
              <a:buNone/>
            </a:pP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Hiểu</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những</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từ</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ngữ</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mới</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trong</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bài</a:t>
            </a:r>
            <a:r>
              <a:rPr lang="en-US" altLang="en-US" sz="3200" b="1" dirty="0" smtClean="0">
                <a:solidFill>
                  <a:srgbClr val="FF0000"/>
                </a:solidFill>
                <a:latin typeface="Times New Roman" pitchFamily="18" charset="0"/>
                <a:cs typeface="Times New Roman" pitchFamily="18" charset="0"/>
              </a:rPr>
              <a:t>.</a:t>
            </a:r>
          </a:p>
          <a:p>
            <a:pPr>
              <a:lnSpc>
                <a:spcPct val="150000"/>
              </a:lnSpc>
              <a:buClr>
                <a:srgbClr val="000000"/>
              </a:buClr>
              <a:buFont typeface="Arial" charset="0"/>
              <a:buNone/>
            </a:pP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Hiểu</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được</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nội</a:t>
            </a:r>
            <a:r>
              <a:rPr lang="en-US" altLang="en-US" sz="3200" b="1" dirty="0" smtClean="0">
                <a:solidFill>
                  <a:srgbClr val="FF0000"/>
                </a:solidFill>
                <a:latin typeface="Times New Roman" pitchFamily="18" charset="0"/>
                <a:cs typeface="Times New Roman" pitchFamily="18" charset="0"/>
              </a:rPr>
              <a:t> dung, ý </a:t>
            </a:r>
            <a:r>
              <a:rPr lang="en-US" altLang="en-US" sz="3200" b="1" dirty="0" err="1" smtClean="0">
                <a:solidFill>
                  <a:srgbClr val="FF0000"/>
                </a:solidFill>
                <a:latin typeface="Times New Roman" pitchFamily="18" charset="0"/>
                <a:cs typeface="Times New Roman" pitchFamily="18" charset="0"/>
              </a:rPr>
              <a:t>nghĩa</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của</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itchFamily="18" charset="0"/>
                <a:cs typeface="Times New Roman" pitchFamily="18" charset="0"/>
              </a:rPr>
              <a:t>bài</a:t>
            </a:r>
            <a:r>
              <a:rPr lang="en-US" altLang="en-US" sz="3200" b="1" dirty="0" smtClean="0">
                <a:solidFill>
                  <a:srgbClr val="FF0000"/>
                </a:solidFill>
                <a:latin typeface="Times New Roman" pitchFamily="18" charset="0"/>
                <a:cs typeface="Times New Roman" pitchFamily="18" charset="0"/>
              </a:rPr>
              <a:t>. </a:t>
            </a:r>
          </a:p>
          <a:p>
            <a:pPr>
              <a:lnSpc>
                <a:spcPct val="150000"/>
              </a:lnSpc>
              <a:buClr>
                <a:srgbClr val="000000"/>
              </a:buClr>
              <a:buFont typeface="Arial" charset="0"/>
              <a:buNone/>
            </a:pPr>
            <a:endParaRPr lang="en-US" alt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5393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 xmlns:a16="http://schemas.microsoft.com/office/drawing/2014/main" id="{290B6B72-FDE4-44F4-A0A9-5806A78DF582}"/>
              </a:ext>
            </a:extLst>
          </p:cNvPr>
          <p:cNvSpPr>
            <a:spLocks noGrp="1" noChangeArrowheads="1"/>
          </p:cNvSpPr>
          <p:nvPr>
            <p:ph type="body" idx="1"/>
          </p:nvPr>
        </p:nvSpPr>
        <p:spPr>
          <a:xfrm>
            <a:off x="-228601" y="477982"/>
            <a:ext cx="9227127" cy="4499264"/>
          </a:xfrm>
        </p:spPr>
        <p:txBody>
          <a:bodyPr/>
          <a:lstStyle/>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smtClean="0">
                <a:solidFill>
                  <a:schemeClr val="tx1"/>
                </a:solidFill>
                <a:latin typeface="Times New Roman" panose="02020603050405020304" pitchFamily="18" charset="0"/>
                <a:cs typeface="Times New Roman" panose="02020603050405020304" pitchFamily="18" charset="0"/>
              </a:rPr>
              <a:t>      </a:t>
            </a:r>
            <a:r>
              <a:rPr lang="en-US" altLang="en-US" sz="1600" dirty="0" err="1" smtClean="0">
                <a:solidFill>
                  <a:schemeClr val="tx1"/>
                </a:solidFill>
                <a:latin typeface="Times New Roman" panose="02020603050405020304" pitchFamily="18" charset="0"/>
                <a:cs typeface="Times New Roman" panose="02020603050405020304" pitchFamily="18" charset="0"/>
              </a:rPr>
              <a:t>Từ</a:t>
            </a:r>
            <a:r>
              <a:rPr lang="en-US" altLang="en-US" sz="1600" dirty="0" smtClean="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ngày</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phải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nghỉ</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học</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Cương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đâm</a:t>
            </a:r>
            <a:r>
              <a:rPr lang="en-US" altLang="en-US" sz="1600" dirty="0">
                <a:solidFill>
                  <a:schemeClr val="tx1"/>
                </a:solidFill>
                <a:latin typeface="Times New Roman" panose="02020603050405020304" pitchFamily="18" charset="0"/>
                <a:cs typeface="Times New Roman" panose="02020603050405020304" pitchFamily="18" charset="0"/>
              </a:rPr>
              <a:t> ra </a:t>
            </a:r>
            <a:r>
              <a:rPr lang="en-US" altLang="en-US" sz="1600" dirty="0" err="1">
                <a:solidFill>
                  <a:schemeClr val="tx1"/>
                </a:solidFill>
                <a:latin typeface="Times New Roman" panose="02020603050405020304" pitchFamily="18" charset="0"/>
                <a:cs typeface="Times New Roman" panose="02020603050405020304" pitchFamily="18" charset="0"/>
              </a:rPr>
              <a:t>nhớ</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cái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lò</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rèn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cạnh</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trường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Một</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hôm</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em</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ngỏ</a:t>
            </a:r>
            <a:r>
              <a:rPr lang="en-US" altLang="en-US" sz="1600" dirty="0">
                <a:solidFill>
                  <a:schemeClr val="tx1"/>
                </a:solidFill>
                <a:latin typeface="Times New Roman" panose="02020603050405020304" pitchFamily="18" charset="0"/>
                <a:cs typeface="Times New Roman" panose="02020603050405020304" pitchFamily="18" charset="0"/>
              </a:rPr>
              <a:t> ý </a:t>
            </a:r>
            <a:r>
              <a:rPr lang="en-US" altLang="en-US" sz="1600" dirty="0" err="1">
                <a:solidFill>
                  <a:schemeClr val="tx1"/>
                </a:solidFill>
                <a:latin typeface="Times New Roman" panose="02020603050405020304" pitchFamily="18" charset="0"/>
                <a:cs typeface="Times New Roman" panose="02020603050405020304" pitchFamily="18" charset="0"/>
              </a:rPr>
              <a:t>với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smtClean="0">
                <a:solidFill>
                  <a:schemeClr val="tx1"/>
                </a:solidFill>
                <a:latin typeface="Times New Roman" panose="02020603050405020304" pitchFamily="18" charset="0"/>
                <a:cs typeface="Times New Roman" panose="02020603050405020304" pitchFamily="18" charset="0"/>
              </a:rPr>
              <a:t>    -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nói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với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thầy</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cho</a:t>
            </a:r>
            <a:r>
              <a:rPr lang="en-US" altLang="en-US" sz="1600" dirty="0">
                <a:solidFill>
                  <a:schemeClr val="tx1"/>
                </a:solidFill>
                <a:latin typeface="Times New Roman" panose="02020603050405020304" pitchFamily="18" charset="0"/>
                <a:cs typeface="Times New Roman" panose="02020603050405020304" pitchFamily="18" charset="0"/>
              </a:rPr>
              <a:t> con </a:t>
            </a:r>
            <a:r>
              <a:rPr lang="en-US" altLang="en-US" sz="1600" dirty="0" err="1">
                <a:solidFill>
                  <a:schemeClr val="tx1"/>
                </a:solidFill>
                <a:latin typeface="Times New Roman" panose="02020603050405020304" pitchFamily="18" charset="0"/>
                <a:cs typeface="Times New Roman" panose="02020603050405020304" pitchFamily="18" charset="0"/>
              </a:rPr>
              <a:t>đi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học</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nghề</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rèn</a:t>
            </a:r>
            <a:r>
              <a:rPr lang="en-US" altLang="en-US" sz="16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smtClean="0">
                <a:solidFill>
                  <a:schemeClr val="tx1"/>
                </a:solidFill>
                <a:latin typeface="Times New Roman" panose="02020603050405020304" pitchFamily="18" charset="0"/>
                <a:cs typeface="Times New Roman" panose="02020603050405020304" pitchFamily="18" charset="0"/>
              </a:rPr>
              <a:t>      </a:t>
            </a:r>
            <a:r>
              <a:rPr lang="en-US" altLang="en-US" sz="1600" dirty="0" err="1" smtClean="0">
                <a:solidFill>
                  <a:schemeClr val="tx1"/>
                </a:solidFill>
                <a:latin typeface="Times New Roman" panose="02020603050405020304" pitchFamily="18" charset="0"/>
                <a:cs typeface="Times New Roman" panose="02020603050405020304" pitchFamily="18" charset="0"/>
              </a:rPr>
              <a:t>Mẹ</a:t>
            </a:r>
            <a:r>
              <a:rPr lang="en-US" altLang="en-US" sz="1600" dirty="0" smtClean="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Cương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đã</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nghe</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rõ</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mồn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một</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lời</a:t>
            </a:r>
            <a:r>
              <a:rPr lang="en-US" altLang="en-US" sz="1600" dirty="0">
                <a:solidFill>
                  <a:schemeClr val="tx1"/>
                </a:solidFill>
                <a:latin typeface="Times New Roman" panose="02020603050405020304" pitchFamily="18" charset="0"/>
                <a:cs typeface="Times New Roman" panose="02020603050405020304" pitchFamily="18" charset="0"/>
              </a:rPr>
              <a:t> con, </a:t>
            </a:r>
            <a:r>
              <a:rPr lang="en-US" altLang="en-US" sz="1600" dirty="0" err="1">
                <a:solidFill>
                  <a:schemeClr val="tx1"/>
                </a:solidFill>
                <a:latin typeface="Times New Roman" panose="02020603050405020304" pitchFamily="18" charset="0"/>
                <a:cs typeface="Times New Roman" panose="02020603050405020304" pitchFamily="18" charset="0"/>
              </a:rPr>
              <a:t>nhưng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bà</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vẫn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hỏi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lại</a:t>
            </a:r>
            <a:r>
              <a:rPr lang="en-US" altLang="en-US" sz="16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smtClean="0">
                <a:solidFill>
                  <a:schemeClr val="tx1"/>
                </a:solidFill>
                <a:latin typeface="Times New Roman" panose="02020603050405020304" pitchFamily="18" charset="0"/>
                <a:cs typeface="Times New Roman" panose="02020603050405020304" pitchFamily="18" charset="0"/>
              </a:rPr>
              <a:t>    - </a:t>
            </a:r>
            <a:r>
              <a:rPr lang="en-US" altLang="en-US" sz="1600" dirty="0">
                <a:solidFill>
                  <a:schemeClr val="tx1"/>
                </a:solidFill>
                <a:latin typeface="Times New Roman" panose="02020603050405020304" pitchFamily="18" charset="0"/>
                <a:cs typeface="Times New Roman" panose="02020603050405020304" pitchFamily="18" charset="0"/>
              </a:rPr>
              <a:t>Con </a:t>
            </a:r>
            <a:r>
              <a:rPr lang="en-US" altLang="en-US" sz="1600" dirty="0" err="1">
                <a:solidFill>
                  <a:schemeClr val="tx1"/>
                </a:solidFill>
                <a:latin typeface="Times New Roman" panose="02020603050405020304" pitchFamily="18" charset="0"/>
                <a:cs typeface="Times New Roman" panose="02020603050405020304" pitchFamily="18" charset="0"/>
              </a:rPr>
              <a:t>vừa</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bảo</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gì</a:t>
            </a:r>
            <a:r>
              <a:rPr lang="en-US" altLang="en-US" sz="1600" dirty="0">
                <a:solidFill>
                  <a:schemeClr val="tx1"/>
                </a:solidFill>
                <a:latin typeface="Times New Roman" panose="02020603050405020304" pitchFamily="18" charset="0"/>
                <a:cs typeface="Times New Roman" panose="02020603050405020304" pitchFamily="18" charset="0"/>
              </a:rPr>
              <a:t> ?</a:t>
            </a:r>
          </a:p>
          <a:p>
            <a:pPr>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smtClean="0">
                <a:solidFill>
                  <a:schemeClr val="tx1"/>
                </a:solidFill>
                <a:latin typeface="Times New Roman" panose="02020603050405020304" pitchFamily="18" charset="0"/>
                <a:cs typeface="Times New Roman" panose="02020603050405020304" pitchFamily="18" charset="0"/>
              </a:rPr>
              <a:t>    -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xin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thầy</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cho</a:t>
            </a:r>
            <a:r>
              <a:rPr lang="en-US" altLang="en-US" sz="1600" dirty="0">
                <a:solidFill>
                  <a:schemeClr val="tx1"/>
                </a:solidFill>
                <a:latin typeface="Times New Roman" panose="02020603050405020304" pitchFamily="18" charset="0"/>
                <a:cs typeface="Times New Roman" panose="02020603050405020304" pitchFamily="18" charset="0"/>
              </a:rPr>
              <a:t> con </a:t>
            </a:r>
            <a:r>
              <a:rPr lang="en-US" altLang="en-US" sz="1600" dirty="0" err="1">
                <a:solidFill>
                  <a:schemeClr val="tx1"/>
                </a:solidFill>
                <a:latin typeface="Times New Roman" panose="02020603050405020304" pitchFamily="18" charset="0"/>
                <a:cs typeface="Times New Roman" panose="02020603050405020304" pitchFamily="18" charset="0"/>
              </a:rPr>
              <a:t>đi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làm</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thợ</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rèn</a:t>
            </a:r>
            <a:r>
              <a:rPr lang="en-US" altLang="en-US" sz="16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smtClean="0">
                <a:solidFill>
                  <a:schemeClr val="tx1"/>
                </a:solidFill>
                <a:latin typeface="Times New Roman" panose="02020603050405020304" pitchFamily="18" charset="0"/>
                <a:cs typeface="Times New Roman" panose="02020603050405020304" pitchFamily="18" charset="0"/>
              </a:rPr>
              <a:t>    - </a:t>
            </a:r>
            <a:r>
              <a:rPr lang="en-US" altLang="en-US" sz="1600" dirty="0">
                <a:solidFill>
                  <a:schemeClr val="tx1"/>
                </a:solidFill>
                <a:latin typeface="Times New Roman" panose="02020603050405020304" pitchFamily="18" charset="0"/>
                <a:cs typeface="Times New Roman" panose="02020603050405020304" pitchFamily="18" charset="0"/>
              </a:rPr>
              <a:t>Ai </a:t>
            </a:r>
            <a:r>
              <a:rPr lang="en-US" altLang="en-US" sz="1600" dirty="0" err="1">
                <a:solidFill>
                  <a:schemeClr val="tx1"/>
                </a:solidFill>
                <a:latin typeface="Times New Roman" panose="02020603050405020304" pitchFamily="18" charset="0"/>
                <a:cs typeface="Times New Roman" panose="02020603050405020304" pitchFamily="18" charset="0"/>
              </a:rPr>
              <a:t>xui</a:t>
            </a:r>
            <a:r>
              <a:rPr lang="en-US" altLang="en-US" sz="1600" dirty="0">
                <a:solidFill>
                  <a:schemeClr val="tx1"/>
                </a:solidFill>
                <a:latin typeface="Times New Roman" panose="02020603050405020304" pitchFamily="18" charset="0"/>
                <a:cs typeface="Times New Roman" panose="02020603050405020304" pitchFamily="18" charset="0"/>
              </a:rPr>
              <a:t> con </a:t>
            </a:r>
            <a:r>
              <a:rPr lang="en-US" altLang="en-US" sz="1600" dirty="0" err="1">
                <a:solidFill>
                  <a:schemeClr val="tx1"/>
                </a:solidFill>
                <a:latin typeface="Times New Roman" panose="02020603050405020304" pitchFamily="18" charset="0"/>
                <a:cs typeface="Times New Roman" panose="02020603050405020304" pitchFamily="18" charset="0"/>
              </a:rPr>
              <a:t>thế</a:t>
            </a:r>
            <a:r>
              <a:rPr lang="en-US" altLang="en-US" sz="1600"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smtClean="0">
                <a:solidFill>
                  <a:schemeClr val="tx1"/>
                </a:solidFill>
                <a:latin typeface="Times New Roman" panose="02020603050405020304" pitchFamily="18" charset="0"/>
                <a:cs typeface="Times New Roman" panose="02020603050405020304" pitchFamily="18" charset="0"/>
              </a:rPr>
              <a:t>      </a:t>
            </a:r>
            <a:r>
              <a:rPr lang="en-US" altLang="en-US" sz="1600" dirty="0" err="1" smtClean="0">
                <a:solidFill>
                  <a:schemeClr val="tx1"/>
                </a:solidFill>
                <a:latin typeface="Times New Roman" panose="02020603050405020304" pitchFamily="18" charset="0"/>
                <a:cs typeface="Times New Roman" panose="02020603050405020304" pitchFamily="18" charset="0"/>
              </a:rPr>
              <a:t>Cương</a:t>
            </a:r>
            <a:r>
              <a:rPr lang="en-US" altLang="en-US" sz="1600" dirty="0" smtClean="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cố</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cắt</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nghĩa</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cho</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hiểu</a:t>
            </a:r>
            <a:r>
              <a:rPr lang="en-US" altLang="en-US" sz="1600"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smtClean="0">
                <a:solidFill>
                  <a:schemeClr val="tx1"/>
                </a:solidFill>
                <a:latin typeface="Times New Roman" panose="02020603050405020304" pitchFamily="18" charset="0"/>
                <a:cs typeface="Times New Roman" panose="02020603050405020304" pitchFamily="18" charset="0"/>
              </a:rPr>
              <a:t>    - </a:t>
            </a:r>
            <a:r>
              <a:rPr lang="en-US" altLang="en-US" sz="1600" dirty="0" err="1">
                <a:solidFill>
                  <a:schemeClr val="tx1"/>
                </a:solidFill>
                <a:latin typeface="Times New Roman" panose="02020603050405020304" pitchFamily="18" charset="0"/>
                <a:cs typeface="Times New Roman" panose="02020603050405020304" pitchFamily="18" charset="0"/>
              </a:rPr>
              <a:t>Thưa</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tự</a:t>
            </a:r>
            <a:r>
              <a:rPr lang="en-US" altLang="en-US" sz="1600" dirty="0">
                <a:solidFill>
                  <a:schemeClr val="tx1"/>
                </a:solidFill>
                <a:latin typeface="Times New Roman" panose="02020603050405020304" pitchFamily="18" charset="0"/>
                <a:cs typeface="Times New Roman" panose="02020603050405020304" pitchFamily="18" charset="0"/>
              </a:rPr>
              <a:t> ý con </a:t>
            </a:r>
            <a:r>
              <a:rPr lang="en-US" altLang="en-US" sz="1600" dirty="0" err="1">
                <a:solidFill>
                  <a:schemeClr val="tx1"/>
                </a:solidFill>
                <a:latin typeface="Times New Roman" panose="02020603050405020304" pitchFamily="18" charset="0"/>
                <a:cs typeface="Times New Roman" panose="02020603050405020304" pitchFamily="18" charset="0"/>
              </a:rPr>
              <a:t>muốn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thế</a:t>
            </a:r>
            <a:r>
              <a:rPr lang="en-US" altLang="en-US" sz="1600" dirty="0">
                <a:solidFill>
                  <a:schemeClr val="tx1"/>
                </a:solidFill>
                <a:latin typeface="Times New Roman" panose="02020603050405020304" pitchFamily="18" charset="0"/>
                <a:cs typeface="Times New Roman" panose="02020603050405020304" pitchFamily="18" charset="0"/>
              </a:rPr>
              <a:t>. Con </a:t>
            </a:r>
            <a:r>
              <a:rPr lang="en-US" altLang="en-US" sz="1600" dirty="0" err="1">
                <a:solidFill>
                  <a:schemeClr val="tx1"/>
                </a:solidFill>
                <a:latin typeface="Times New Roman" panose="02020603050405020304" pitchFamily="18" charset="0"/>
                <a:cs typeface="Times New Roman" panose="02020603050405020304" pitchFamily="18" charset="0"/>
              </a:rPr>
              <a:t>thương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mẹ</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vất</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vả</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đã</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phải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nuôi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bằng</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ấy</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đứa</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em</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lại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còn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phải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smtClean="0">
                <a:solidFill>
                  <a:schemeClr val="tx1"/>
                </a:solidFill>
                <a:latin typeface="Times New Roman" panose="02020603050405020304" pitchFamily="18" charset="0"/>
                <a:cs typeface="Times New Roman" panose="02020603050405020304" pitchFamily="18" charset="0"/>
              </a:rPr>
              <a:t>nuôi</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smtClean="0">
                <a:solidFill>
                  <a:schemeClr val="tx1"/>
                </a:solidFill>
                <a:latin typeface="Times New Roman" panose="02020603050405020304" pitchFamily="18" charset="0"/>
                <a:cs typeface="Times New Roman" panose="02020603050405020304" pitchFamily="18" charset="0"/>
              </a:rPr>
              <a:t>con</a:t>
            </a:r>
            <a:r>
              <a:rPr lang="en-US" altLang="en-US" sz="1600" dirty="0">
                <a:solidFill>
                  <a:schemeClr val="tx1"/>
                </a:solidFill>
                <a:latin typeface="Times New Roman" panose="02020603050405020304" pitchFamily="18" charset="0"/>
                <a:cs typeface="Times New Roman" panose="02020603050405020304" pitchFamily="18" charset="0"/>
              </a:rPr>
              <a:t>… Con </a:t>
            </a:r>
            <a:r>
              <a:rPr lang="en-US" altLang="en-US" sz="1600" dirty="0" err="1">
                <a:solidFill>
                  <a:schemeClr val="tx1"/>
                </a:solidFill>
                <a:latin typeface="Times New Roman" panose="02020603050405020304" pitchFamily="18" charset="0"/>
                <a:cs typeface="Times New Roman" panose="02020603050405020304" pitchFamily="18" charset="0"/>
              </a:rPr>
              <a:t>muốn</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học</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một</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nghề</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để</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kiếm</a:t>
            </a:r>
            <a:r>
              <a:rPr lang="en-US" altLang="en-US" sz="1600" dirty="0">
                <a:solidFill>
                  <a:schemeClr val="tx1"/>
                </a:solidFill>
                <a:latin typeface="Times New Roman" panose="02020603050405020304" pitchFamily="18" charset="0"/>
                <a:cs typeface="Times New Roman" panose="02020603050405020304" pitchFamily="18" charset="0"/>
              </a:rPr>
              <a:t> </a:t>
            </a:r>
            <a:r>
              <a:rPr lang="en-US" altLang="en-US" sz="1600" dirty="0" err="1">
                <a:solidFill>
                  <a:schemeClr val="tx1"/>
                </a:solidFill>
                <a:latin typeface="Times New Roman" panose="02020603050405020304" pitchFamily="18" charset="0"/>
                <a:cs typeface="Times New Roman" panose="02020603050405020304" pitchFamily="18" charset="0"/>
              </a:rPr>
              <a:t>sống</a:t>
            </a:r>
            <a:r>
              <a:rPr lang="en-US" altLang="en-US" sz="16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600" dirty="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Mẹ</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Cương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hiểu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lòng</a:t>
            </a:r>
            <a:r>
              <a:rPr lang="en-US" sz="1600" dirty="0">
                <a:solidFill>
                  <a:schemeClr val="tx1"/>
                </a:solidFill>
                <a:latin typeface="Times New Roman" panose="02020603050405020304" pitchFamily="18" charset="0"/>
                <a:cs typeface="Times New Roman" panose="02020603050405020304" pitchFamily="18" charset="0"/>
              </a:rPr>
              <a:t> con. </a:t>
            </a:r>
            <a:r>
              <a:rPr lang="en-US" sz="1600" dirty="0" err="1">
                <a:solidFill>
                  <a:schemeClr val="tx1"/>
                </a:solidFill>
                <a:latin typeface="Times New Roman" panose="02020603050405020304" pitchFamily="18" charset="0"/>
                <a:cs typeface="Times New Roman" panose="02020603050405020304" pitchFamily="18" charset="0"/>
              </a:rPr>
              <a:t>Bà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cảm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động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xoa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đầu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Cương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bảo</a:t>
            </a:r>
            <a:r>
              <a:rPr lang="en-US" sz="16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600" dirty="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    - Con </a:t>
            </a:r>
            <a:r>
              <a:rPr lang="en-US" sz="1600" dirty="0" err="1">
                <a:solidFill>
                  <a:schemeClr val="tx1"/>
                </a:solidFill>
                <a:latin typeface="Times New Roman" panose="02020603050405020304" pitchFamily="18" charset="0"/>
                <a:cs typeface="Times New Roman" panose="02020603050405020304" pitchFamily="18" charset="0"/>
              </a:rPr>
              <a:t>muốn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giúp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mẹ</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thế</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phải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biết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thầy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chịu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không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Nhà</a:t>
            </a:r>
            <a:r>
              <a:rPr lang="en-US" sz="1600" dirty="0">
                <a:solidFill>
                  <a:schemeClr val="tx1"/>
                </a:solidFill>
                <a:latin typeface="Times New Roman" panose="02020603050405020304" pitchFamily="18" charset="0"/>
                <a:cs typeface="Times New Roman" panose="02020603050405020304" pitchFamily="18" charset="0"/>
              </a:rPr>
              <a:t> ta </a:t>
            </a:r>
            <a:r>
              <a:rPr lang="en-US" sz="1600" dirty="0" err="1">
                <a:solidFill>
                  <a:schemeClr val="tx1"/>
                </a:solidFill>
                <a:latin typeface="Times New Roman" panose="02020603050405020304" pitchFamily="18" charset="0"/>
                <a:cs typeface="Times New Roman" panose="02020603050405020304" pitchFamily="18" charset="0"/>
              </a:rPr>
              <a:t>tuy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nghèo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dòng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dõi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quan</a:t>
            </a:r>
            <a:r>
              <a:rPr lang="en-US" sz="1600" dirty="0">
                <a:solidFill>
                  <a:schemeClr val="tx1"/>
                </a:solidFill>
                <a:latin typeface="Times New Roman" panose="02020603050405020304" pitchFamily="18" charset="0"/>
                <a:cs typeface="Times New Roman" panose="02020603050405020304" pitchFamily="18" charset="0"/>
              </a:rPr>
              <a:t> sang. </a:t>
            </a:r>
            <a:r>
              <a:rPr lang="en-US" sz="1600" dirty="0" err="1">
                <a:solidFill>
                  <a:schemeClr val="tx1"/>
                </a:solidFill>
                <a:latin typeface="Times New Roman" panose="02020603050405020304" pitchFamily="18" charset="0"/>
                <a:cs typeface="Times New Roman" panose="02020603050405020304" pitchFamily="18" charset="0"/>
              </a:rPr>
              <a:t>Không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lẽ</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bây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giờ</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mẹ</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để</a:t>
            </a:r>
            <a:r>
              <a:rPr lang="en-US" sz="1600" dirty="0">
                <a:solidFill>
                  <a:schemeClr val="tx1"/>
                </a:solidFill>
                <a:latin typeface="Times New Roman" panose="02020603050405020304" pitchFamily="18" charset="0"/>
                <a:cs typeface="Times New Roman" panose="02020603050405020304" pitchFamily="18" charset="0"/>
              </a:rPr>
              <a:t> con </a:t>
            </a:r>
            <a:r>
              <a:rPr lang="en-US" sz="1600" dirty="0" err="1">
                <a:solidFill>
                  <a:schemeClr val="tx1"/>
                </a:solidFill>
                <a:latin typeface="Times New Roman" panose="02020603050405020304" pitchFamily="18" charset="0"/>
                <a:cs typeface="Times New Roman" panose="02020603050405020304" pitchFamily="18" charset="0"/>
              </a:rPr>
              <a:t>phải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làm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đầy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tớ</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rèn</a:t>
            </a:r>
            <a:r>
              <a:rPr lang="en-US" sz="1600" dirty="0">
                <a:solidFill>
                  <a:schemeClr val="tx1"/>
                </a:solidFill>
                <a:latin typeface="Times New Roman" panose="02020603050405020304" pitchFamily="18" charset="0"/>
                <a:cs typeface="Times New Roman" panose="02020603050405020304" pitchFamily="18" charset="0"/>
              </a:rPr>
              <a:t>. </a:t>
            </a:r>
          </a:p>
          <a:p>
            <a:pPr algn="just">
              <a:spcBef>
                <a:spcPts val="0"/>
              </a:spcBef>
              <a:buNone/>
              <a:defRPr/>
            </a:pPr>
            <a:r>
              <a:rPr lang="en-US" sz="1600" dirty="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Cương</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thấy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nghèn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nghẹn</a:t>
            </a:r>
            <a:r>
              <a:rPr lang="en-US" sz="1600" dirty="0">
                <a:solidFill>
                  <a:schemeClr val="tx1"/>
                </a:solidFill>
                <a:latin typeface="Times New Roman" panose="02020603050405020304" pitchFamily="18" charset="0"/>
                <a:cs typeface="Times New Roman" panose="02020603050405020304" pitchFamily="18" charset="0"/>
              </a:rPr>
              <a:t> ở </a:t>
            </a:r>
            <a:r>
              <a:rPr lang="en-US" sz="1600" dirty="0" err="1">
                <a:solidFill>
                  <a:schemeClr val="tx1"/>
                </a:solidFill>
                <a:latin typeface="Times New Roman" panose="02020603050405020304" pitchFamily="18" charset="0"/>
                <a:cs typeface="Times New Roman" panose="02020603050405020304" pitchFamily="18" charset="0"/>
              </a:rPr>
              <a:t>cổ</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nắm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lấy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tay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mẹ</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thiết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tha</a:t>
            </a:r>
            <a:r>
              <a:rPr lang="en-US" sz="1600"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600" dirty="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    - </a:t>
            </a:r>
            <a:r>
              <a:rPr lang="en-US" sz="1600" dirty="0" err="1" smtClean="0">
                <a:solidFill>
                  <a:schemeClr val="tx1"/>
                </a:solidFill>
                <a:latin typeface="Times New Roman" panose="02020603050405020304" pitchFamily="18" charset="0"/>
                <a:cs typeface="Times New Roman" panose="02020603050405020304" pitchFamily="18" charset="0"/>
              </a:rPr>
              <a:t>Mẹ</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ơi</a:t>
            </a:r>
            <a:r>
              <a:rPr lang="en-US" sz="1600" dirty="0">
                <a:solidFill>
                  <a:schemeClr val="tx1"/>
                </a:solidFill>
                <a:latin typeface="Times New Roman" panose="02020603050405020304" pitchFamily="18" charset="0"/>
                <a:cs typeface="Times New Roman" panose="02020603050405020304" pitchFamily="18" charset="0"/>
              </a:rPr>
              <a:t> ! </a:t>
            </a:r>
            <a:r>
              <a:rPr lang="en-US" sz="1600" dirty="0" err="1">
                <a:solidFill>
                  <a:schemeClr val="tx1"/>
                </a:solidFill>
                <a:latin typeface="Times New Roman" panose="02020603050405020304" pitchFamily="18" charset="0"/>
                <a:cs typeface="Times New Roman" panose="02020603050405020304" pitchFamily="18" charset="0"/>
              </a:rPr>
              <a:t>Người</a:t>
            </a:r>
            <a:r>
              <a:rPr lang="en-US" sz="1600" dirty="0">
                <a:solidFill>
                  <a:schemeClr val="tx1"/>
                </a:solidFill>
                <a:latin typeface="Times New Roman" panose="02020603050405020304" pitchFamily="18" charset="0"/>
                <a:cs typeface="Times New Roman" panose="02020603050405020304" pitchFamily="18" charset="0"/>
              </a:rPr>
              <a:t> ta ai </a:t>
            </a:r>
            <a:r>
              <a:rPr lang="en-US" sz="1600" dirty="0" err="1">
                <a:solidFill>
                  <a:schemeClr val="tx1"/>
                </a:solidFill>
                <a:latin typeface="Times New Roman" panose="02020603050405020304" pitchFamily="18" charset="0"/>
                <a:cs typeface="Times New Roman" panose="02020603050405020304" pitchFamily="18" charset="0"/>
              </a:rPr>
              <a:t>cũng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phải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một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nghề</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Làm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ruộng</a:t>
            </a:r>
            <a:r>
              <a:rPr lang="en-US" sz="1600" dirty="0">
                <a:solidFill>
                  <a:schemeClr val="tx1"/>
                </a:solidFill>
                <a:latin typeface="Times New Roman" panose="02020603050405020304" pitchFamily="18" charset="0"/>
                <a:cs typeface="Times New Roman" panose="02020603050405020304" pitchFamily="18" charset="0"/>
              </a:rPr>
              <a:t> hay </a:t>
            </a:r>
            <a:r>
              <a:rPr lang="en-US" sz="1600" dirty="0" err="1">
                <a:solidFill>
                  <a:schemeClr val="tx1"/>
                </a:solidFill>
                <a:latin typeface="Times New Roman" panose="02020603050405020304" pitchFamily="18" charset="0"/>
                <a:cs typeface="Times New Roman" panose="02020603050405020304" pitchFamily="18" charset="0"/>
              </a:rPr>
              <a:t>buôn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bán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làm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thầy</a:t>
            </a:r>
            <a:r>
              <a:rPr lang="en-US" sz="1600" dirty="0">
                <a:solidFill>
                  <a:schemeClr val="tx1"/>
                </a:solidFill>
                <a:latin typeface="Times New Roman" panose="02020603050405020304" pitchFamily="18" charset="0"/>
                <a:cs typeface="Times New Roman" panose="02020603050405020304" pitchFamily="18" charset="0"/>
              </a:rPr>
              <a:t> hay </a:t>
            </a:r>
            <a:r>
              <a:rPr lang="en-US" sz="1600" dirty="0" err="1">
                <a:solidFill>
                  <a:schemeClr val="tx1"/>
                </a:solidFill>
                <a:latin typeface="Times New Roman" panose="02020603050405020304" pitchFamily="18" charset="0"/>
                <a:cs typeface="Times New Roman" panose="02020603050405020304" pitchFamily="18" charset="0"/>
              </a:rPr>
              <a:t>làm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đều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trọng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nhau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Chỉ</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những</a:t>
            </a:r>
            <a:r>
              <a:rPr lang="en-US" sz="1600" dirty="0">
                <a:solidFill>
                  <a:schemeClr val="tx1"/>
                </a:solidFill>
                <a:latin typeface="Times New Roman" panose="02020603050405020304" pitchFamily="18" charset="0"/>
                <a:cs typeface="Times New Roman" panose="02020603050405020304" pitchFamily="18" charset="0"/>
              </a:rPr>
              <a:t> ai </a:t>
            </a:r>
            <a:r>
              <a:rPr lang="en-US" sz="1600" dirty="0" err="1">
                <a:solidFill>
                  <a:schemeClr val="tx1"/>
                </a:solidFill>
                <a:latin typeface="Times New Roman" panose="02020603050405020304" pitchFamily="18" charset="0"/>
                <a:cs typeface="Times New Roman" panose="02020603050405020304" pitchFamily="18" charset="0"/>
              </a:rPr>
              <a:t>trộm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cắp</a:t>
            </a:r>
            <a:r>
              <a:rPr lang="en-US" sz="1600" dirty="0">
                <a:solidFill>
                  <a:schemeClr val="tx1"/>
                </a:solidFill>
                <a:latin typeface="Times New Roman" panose="02020603050405020304" pitchFamily="18" charset="0"/>
                <a:cs typeface="Times New Roman" panose="02020603050405020304" pitchFamily="18" charset="0"/>
              </a:rPr>
              <a:t> hay </a:t>
            </a:r>
            <a:r>
              <a:rPr lang="en-US" sz="1600" dirty="0" err="1">
                <a:solidFill>
                  <a:schemeClr val="tx1"/>
                </a:solidFill>
                <a:latin typeface="Times New Roman" panose="02020603050405020304" pitchFamily="18" charset="0"/>
                <a:cs typeface="Times New Roman" panose="02020603050405020304" pitchFamily="18" charset="0"/>
              </a:rPr>
              <a:t>ăn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bám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mới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bị</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coi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thường</a:t>
            </a:r>
            <a:r>
              <a:rPr lang="en-US" sz="1600" dirty="0">
                <a:solidFill>
                  <a:schemeClr val="tx1"/>
                </a:solidFill>
                <a:latin typeface="Times New Roman" panose="02020603050405020304" pitchFamily="18" charset="0"/>
                <a:cs typeface="Times New Roman" panose="02020603050405020304" pitchFamily="18" charset="0"/>
              </a:rPr>
              <a:t>.</a:t>
            </a:r>
          </a:p>
          <a:p>
            <a:pPr>
              <a:spcBef>
                <a:spcPts val="0"/>
              </a:spcBef>
              <a:buNone/>
              <a:defRPr/>
            </a:pPr>
            <a:r>
              <a:rPr lang="en-US" sz="1600" dirty="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Bất</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giác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lại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nhớ</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đến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người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nhễ</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nhại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mồ</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hôi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vui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vẻ</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tiếng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bễ</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thổi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phì</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phào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tiếng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búa</a:t>
            </a:r>
            <a:r>
              <a:rPr lang="en-US" sz="1600" dirty="0">
                <a:solidFill>
                  <a:schemeClr val="tx1"/>
                </a:solidFill>
                <a:latin typeface="Times New Roman" panose="02020603050405020304" pitchFamily="18" charset="0"/>
                <a:cs typeface="Times New Roman" panose="02020603050405020304" pitchFamily="18" charset="0"/>
              </a:rPr>
              <a:t> con, </a:t>
            </a:r>
            <a:r>
              <a:rPr lang="en-US" sz="1600" dirty="0" err="1">
                <a:solidFill>
                  <a:schemeClr val="tx1"/>
                </a:solidFill>
                <a:latin typeface="Times New Roman" panose="02020603050405020304" pitchFamily="18" charset="0"/>
                <a:cs typeface="Times New Roman" panose="02020603050405020304" pitchFamily="18" charset="0"/>
              </a:rPr>
              <a:t>búa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lớn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theo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nhau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đập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cúc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cắc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những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tàn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lửa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đỏ</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hồng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bắn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toé</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khi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đốt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cây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bông</a:t>
            </a:r>
            <a:r>
              <a:rPr lang="en-US" sz="1600" dirty="0">
                <a:solidFill>
                  <a:schemeClr val="tx1"/>
                </a:solidFill>
                <a:latin typeface="Times New Roman" panose="02020603050405020304" pitchFamily="18" charset="0"/>
                <a:cs typeface="Times New Roman" panose="02020603050405020304" pitchFamily="18" charset="0"/>
              </a:rPr>
              <a:t>.                                							Theo </a:t>
            </a:r>
            <a:r>
              <a:rPr lang="en-US" sz="1600" b="1" i="1" dirty="0">
                <a:solidFill>
                  <a:schemeClr val="tx1"/>
                </a:solidFill>
                <a:latin typeface="Times New Roman" panose="02020603050405020304" pitchFamily="18" charset="0"/>
                <a:cs typeface="Times New Roman" panose="02020603050405020304" pitchFamily="18" charset="0"/>
              </a:rPr>
              <a:t>Nam Cao</a:t>
            </a:r>
            <a:r>
              <a:rPr lang="en-US" sz="1600" b="1" dirty="0">
                <a:solidFill>
                  <a:schemeClr val="tx1"/>
                </a:solidFill>
                <a:latin typeface="Times New Roman" panose="02020603050405020304" pitchFamily="18" charset="0"/>
                <a:cs typeface="Times New Roman" panose="02020603050405020304" pitchFamily="18" charset="0"/>
              </a:rPr>
              <a:t> </a:t>
            </a:r>
            <a:endParaRPr lang="en-US" altLang="en-US" sz="1600" b="1" dirty="0">
              <a:solidFill>
                <a:schemeClr val="tx1"/>
              </a:solidFill>
              <a:latin typeface="Times New Roman" panose="02020603050405020304" pitchFamily="18" charset="0"/>
              <a:cs typeface="Times New Roman" panose="02020603050405020304" pitchFamily="18" charset="0"/>
            </a:endParaRPr>
          </a:p>
        </p:txBody>
      </p:sp>
      <p:sp>
        <p:nvSpPr>
          <p:cNvPr id="9219" name="Text Box 11">
            <a:extLst>
              <a:ext uri="{FF2B5EF4-FFF2-40B4-BE49-F238E27FC236}">
                <a16:creationId xmlns="" xmlns:a16="http://schemas.microsoft.com/office/drawing/2014/main" id="{FC87C034-B86F-449E-9532-E91D27CD5A02}"/>
              </a:ext>
            </a:extLst>
          </p:cNvPr>
          <p:cNvSpPr txBox="1">
            <a:spLocks noChangeArrowheads="1"/>
          </p:cNvSpPr>
          <p:nvPr/>
        </p:nvSpPr>
        <p:spPr bwMode="auto">
          <a:xfrm>
            <a:off x="2852304" y="47490"/>
            <a:ext cx="3524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err="1">
                <a:solidFill>
                  <a:srgbClr val="FF0000"/>
                </a:solidFill>
                <a:latin typeface="Times New Roman" panose="02020603050405020304" pitchFamily="18" charset="0"/>
                <a:cs typeface="Arial" panose="020B0604020202020204" pitchFamily="34" charset="0"/>
              </a:rPr>
              <a:t>Thưa</a:t>
            </a:r>
            <a:r>
              <a:rPr lang="en-US" altLang="en-US" sz="2400" dirty="0">
                <a:solidFill>
                  <a:srgbClr val="FF0000"/>
                </a:solidFill>
                <a:latin typeface="Times New Roman" panose="02020603050405020304" pitchFamily="18" charset="0"/>
                <a:cs typeface="Arial" panose="020B0604020202020204" pitchFamily="34" charset="0"/>
              </a:rPr>
              <a:t> </a:t>
            </a:r>
            <a:r>
              <a:rPr lang="en-US" altLang="en-US" sz="2400" dirty="0" err="1">
                <a:solidFill>
                  <a:srgbClr val="FF0000"/>
                </a:solidFill>
                <a:latin typeface="Times New Roman" panose="02020603050405020304" pitchFamily="18" charset="0"/>
                <a:cs typeface="Arial" panose="020B0604020202020204" pitchFamily="34" charset="0"/>
              </a:rPr>
              <a:t>chuyện</a:t>
            </a:r>
            <a:r>
              <a:rPr lang="en-US" altLang="en-US" sz="2400" dirty="0">
                <a:solidFill>
                  <a:srgbClr val="FF0000"/>
                </a:solidFill>
                <a:latin typeface="Times New Roman" panose="02020603050405020304" pitchFamily="18" charset="0"/>
                <a:cs typeface="Arial" panose="020B0604020202020204" pitchFamily="34" charset="0"/>
              </a:rPr>
              <a:t> </a:t>
            </a:r>
            <a:r>
              <a:rPr lang="en-US" altLang="en-US" sz="2400" dirty="0" err="1">
                <a:solidFill>
                  <a:srgbClr val="FF0000"/>
                </a:solidFill>
                <a:latin typeface="Times New Roman" panose="02020603050405020304" pitchFamily="18" charset="0"/>
                <a:cs typeface="Arial" panose="020B0604020202020204" pitchFamily="34" charset="0"/>
              </a:rPr>
              <a:t>với</a:t>
            </a:r>
            <a:r>
              <a:rPr lang="en-US" altLang="en-US" sz="2400" dirty="0">
                <a:solidFill>
                  <a:srgbClr val="FF0000"/>
                </a:solidFill>
                <a:latin typeface="Times New Roman" panose="02020603050405020304" pitchFamily="18" charset="0"/>
                <a:cs typeface="Arial" panose="020B0604020202020204" pitchFamily="34" charset="0"/>
              </a:rPr>
              <a:t> </a:t>
            </a:r>
            <a:r>
              <a:rPr lang="en-US" altLang="en-US" sz="2400" dirty="0" err="1">
                <a:solidFill>
                  <a:srgbClr val="FF0000"/>
                </a:solidFill>
                <a:latin typeface="Times New Roman" panose="02020603050405020304" pitchFamily="18" charset="0"/>
                <a:cs typeface="Arial" panose="020B0604020202020204" pitchFamily="34" charset="0"/>
              </a:rPr>
              <a:t>mẹ</a:t>
            </a:r>
            <a:endParaRPr lang="en-US" altLang="en-US" sz="2400" dirty="0">
              <a:solidFill>
                <a:srgbClr val="FF0000"/>
              </a:solidFill>
              <a:latin typeface="Times New Roman" panose="02020603050405020304" pitchFamily="18" charset="0"/>
              <a:cs typeface="Arial" panose="020B0604020202020204" pitchFamily="34" charset="0"/>
            </a:endParaRPr>
          </a:p>
        </p:txBody>
      </p:sp>
      <p:sp>
        <p:nvSpPr>
          <p:cNvPr id="2" name="Oval 1"/>
          <p:cNvSpPr/>
          <p:nvPr/>
        </p:nvSpPr>
        <p:spPr>
          <a:xfrm>
            <a:off x="155864" y="592282"/>
            <a:ext cx="322119" cy="30133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5864" y="512117"/>
            <a:ext cx="176645"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p:txBody>
      </p:sp>
      <p:sp>
        <p:nvSpPr>
          <p:cNvPr id="6" name="Oval 5"/>
          <p:cNvSpPr/>
          <p:nvPr/>
        </p:nvSpPr>
        <p:spPr>
          <a:xfrm>
            <a:off x="155864" y="2743293"/>
            <a:ext cx="322119" cy="30133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5864" y="2663128"/>
            <a:ext cx="17664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a:t>
            </a:r>
          </a:p>
        </p:txBody>
      </p:sp>
      <p:sp>
        <p:nvSpPr>
          <p:cNvPr id="4" name="Cloud Callout 3"/>
          <p:cNvSpPr/>
          <p:nvPr/>
        </p:nvSpPr>
        <p:spPr>
          <a:xfrm>
            <a:off x="5852159" y="883595"/>
            <a:ext cx="2528048" cy="1246420"/>
          </a:xfrm>
          <a:prstGeom prst="cloudCallout">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 xmlns:a16="http://schemas.microsoft.com/office/drawing/2014/main" id="{6703E8FD-CE33-4038-B7A4-A6614F63CB58}"/>
              </a:ext>
            </a:extLst>
          </p:cNvPr>
          <p:cNvSpPr>
            <a:spLocks noGrp="1"/>
          </p:cNvSpPr>
          <p:nvPr>
            <p:ph type="title"/>
          </p:nvPr>
        </p:nvSpPr>
        <p:spPr>
          <a:xfrm>
            <a:off x="6088691" y="1032196"/>
            <a:ext cx="2011953" cy="949218"/>
          </a:xfrm>
        </p:spPr>
        <p:txBody>
          <a:bodyPr/>
          <a:lstStyle/>
          <a:p>
            <a:pPr algn="ctr"/>
            <a:r>
              <a:rPr lang="en-US" sz="2400" dirty="0" err="1"/>
              <a:t>Bài</a:t>
            </a:r>
            <a:r>
              <a:rPr lang="en-US" sz="2400" dirty="0"/>
              <a:t> </a:t>
            </a:r>
            <a:r>
              <a:rPr lang="en-US" sz="2400" dirty="0" err="1"/>
              <a:t>văn</a:t>
            </a:r>
            <a:r>
              <a:rPr lang="en-US" sz="2400" dirty="0"/>
              <a:t> </a:t>
            </a:r>
            <a:r>
              <a:rPr lang="en-US" sz="2400" dirty="0" err="1"/>
              <a:t>được</a:t>
            </a:r>
            <a:r>
              <a:rPr lang="en-US" sz="2400" dirty="0"/>
              <a:t> chia </a:t>
            </a:r>
            <a:r>
              <a:rPr lang="en-US" sz="2400" dirty="0" err="1"/>
              <a:t>thành</a:t>
            </a:r>
            <a:r>
              <a:rPr lang="en-US" sz="2400" dirty="0"/>
              <a:t> </a:t>
            </a:r>
            <a:r>
              <a:rPr lang="en-US" sz="2400" dirty="0" err="1"/>
              <a:t>mấy</a:t>
            </a:r>
            <a:r>
              <a:rPr lang="en-US" sz="2400" dirty="0"/>
              <a:t> </a:t>
            </a:r>
            <a:r>
              <a:rPr lang="en-US" sz="2400" dirty="0" err="1"/>
              <a:t>đoạn</a:t>
            </a:r>
            <a:r>
              <a:rPr 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4"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 xmlns:a16="http://schemas.microsoft.com/office/drawing/2014/main" id="{290B6B72-FDE4-44F4-A0A9-5806A78DF582}"/>
              </a:ext>
            </a:extLst>
          </p:cNvPr>
          <p:cNvSpPr>
            <a:spLocks noGrp="1" noChangeArrowheads="1"/>
          </p:cNvSpPr>
          <p:nvPr>
            <p:ph type="body" idx="1"/>
          </p:nvPr>
        </p:nvSpPr>
        <p:spPr>
          <a:xfrm>
            <a:off x="-1" y="342900"/>
            <a:ext cx="8998343" cy="2228850"/>
          </a:xfrm>
        </p:spPr>
        <p:txBody>
          <a:bodyPr/>
          <a:lstStyle/>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Từ</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ngày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nghỉ</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đâm</a:t>
            </a:r>
            <a:r>
              <a:rPr lang="en-US" altLang="en-US" sz="1600" b="1" dirty="0">
                <a:solidFill>
                  <a:schemeClr val="tx1"/>
                </a:solidFill>
                <a:latin typeface="Times New Roman" panose="02020603050405020304" pitchFamily="18" charset="0"/>
                <a:cs typeface="Times New Roman" panose="02020603050405020304" pitchFamily="18" charset="0"/>
              </a:rPr>
              <a:t> ra </a:t>
            </a:r>
            <a:r>
              <a:rPr lang="en-US" altLang="en-US" sz="1600" b="1" dirty="0" err="1">
                <a:solidFill>
                  <a:schemeClr val="tx1"/>
                </a:solidFill>
                <a:latin typeface="Times New Roman" panose="02020603050405020304" pitchFamily="18" charset="0"/>
                <a:cs typeface="Times New Roman" panose="02020603050405020304" pitchFamily="18" charset="0"/>
              </a:rPr>
              <a:t>nhớ</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cái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lò</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cạnh</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trường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hôm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em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ngỏ</a:t>
            </a:r>
            <a:r>
              <a:rPr lang="en-US" altLang="en-US" sz="1600" b="1" dirty="0">
                <a:solidFill>
                  <a:schemeClr val="tx1"/>
                </a:solidFill>
                <a:latin typeface="Times New Roman" panose="02020603050405020304" pitchFamily="18" charset="0"/>
                <a:cs typeface="Times New Roman" panose="02020603050405020304" pitchFamily="18" charset="0"/>
              </a:rPr>
              <a:t> ý </a:t>
            </a:r>
            <a:r>
              <a:rPr lang="en-US" altLang="en-US" sz="1600" b="1" dirty="0" err="1">
                <a:solidFill>
                  <a:schemeClr val="tx1"/>
                </a:solidFill>
                <a:latin typeface="Times New Roman" panose="02020603050405020304" pitchFamily="18" charset="0"/>
                <a:cs typeface="Times New Roman" panose="02020603050405020304" pitchFamily="18" charset="0"/>
              </a:rPr>
              <a:t>với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nói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với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thầy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đi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nghề</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nghe</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rõ</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mồn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lời</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nhưng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bà</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vẫn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hỏi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lại</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Con </a:t>
            </a:r>
            <a:r>
              <a:rPr lang="en-US" altLang="en-US" sz="1600" b="1" dirty="0" err="1">
                <a:solidFill>
                  <a:schemeClr val="tx1"/>
                </a:solidFill>
                <a:latin typeface="Times New Roman" panose="02020603050405020304" pitchFamily="18" charset="0"/>
                <a:cs typeface="Times New Roman" panose="02020603050405020304" pitchFamily="18" charset="0"/>
              </a:rPr>
              <a:t>vừa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bảo</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gì</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xin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thầy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đi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làm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rèn</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Ai </a:t>
            </a:r>
            <a:r>
              <a:rPr lang="en-US" altLang="en-US" sz="1600" b="1" dirty="0" err="1">
                <a:solidFill>
                  <a:schemeClr val="tx1"/>
                </a:solidFill>
                <a:latin typeface="Times New Roman" panose="02020603050405020304" pitchFamily="18" charset="0"/>
                <a:cs typeface="Times New Roman" panose="02020603050405020304" pitchFamily="18" charset="0"/>
              </a:rPr>
              <a:t>xui</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thế</a:t>
            </a:r>
            <a:r>
              <a:rPr lang="en-US" altLang="en-US" sz="1600" b="1" dirty="0">
                <a:solidFill>
                  <a:schemeClr val="tx1"/>
                </a:solidFill>
                <a:latin typeface="Times New Roman" panose="02020603050405020304" pitchFamily="18" charset="0"/>
                <a:cs typeface="Times New Roman" panose="02020603050405020304" pitchFamily="18" charset="0"/>
              </a:rPr>
              <a:t> ?</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cố</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cắt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nghĩa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cho</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hiểu</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ct val="0"/>
              </a:spcBef>
              <a:buFont typeface="Wingdings" panose="05000000000000000000" pitchFamily="2" charset="2"/>
              <a:buNone/>
            </a:pPr>
            <a:r>
              <a:rPr lang="en-US" altLang="en-US" sz="1600" b="1" dirty="0">
                <a:solidFill>
                  <a:schemeClr val="tx1"/>
                </a:solidFill>
                <a:latin typeface="Times New Roman" panose="02020603050405020304" pitchFamily="18" charset="0"/>
                <a:cs typeface="Times New Roman" panose="02020603050405020304" pitchFamily="18" charset="0"/>
              </a:rPr>
              <a:t>     - </a:t>
            </a:r>
            <a:r>
              <a:rPr lang="en-US" altLang="en-US" sz="1600" b="1" dirty="0" err="1">
                <a:solidFill>
                  <a:schemeClr val="tx1"/>
                </a:solidFill>
                <a:latin typeface="Times New Roman" panose="02020603050405020304" pitchFamily="18" charset="0"/>
                <a:cs typeface="Times New Roman" panose="02020603050405020304" pitchFamily="18" charset="0"/>
              </a:rPr>
              <a:t>Thưa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tự</a:t>
            </a:r>
            <a:r>
              <a:rPr lang="en-US" altLang="en-US" sz="1600" b="1" dirty="0">
                <a:solidFill>
                  <a:schemeClr val="tx1"/>
                </a:solidFill>
                <a:latin typeface="Times New Roman" panose="02020603050405020304" pitchFamily="18" charset="0"/>
                <a:cs typeface="Times New Roman" panose="02020603050405020304" pitchFamily="18" charset="0"/>
              </a:rPr>
              <a:t> ý con </a:t>
            </a:r>
            <a:r>
              <a:rPr lang="en-US" altLang="en-US" sz="1600" b="1" dirty="0" err="1">
                <a:solidFill>
                  <a:schemeClr val="tx1"/>
                </a:solidFill>
                <a:latin typeface="Times New Roman" panose="02020603050405020304" pitchFamily="18" charset="0"/>
                <a:cs typeface="Times New Roman" panose="02020603050405020304" pitchFamily="18" charset="0"/>
              </a:rPr>
              <a:t>muốn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thế</a:t>
            </a:r>
            <a:r>
              <a:rPr lang="en-US" altLang="en-US" sz="1600" b="1" dirty="0">
                <a:solidFill>
                  <a:schemeClr val="tx1"/>
                </a:solidFill>
                <a:latin typeface="Times New Roman" panose="02020603050405020304" pitchFamily="18" charset="0"/>
                <a:cs typeface="Times New Roman" panose="02020603050405020304" pitchFamily="18" charset="0"/>
              </a:rPr>
              <a:t>. Con </a:t>
            </a:r>
            <a:r>
              <a:rPr lang="en-US" altLang="en-US" sz="1600" b="1" dirty="0" err="1">
                <a:solidFill>
                  <a:schemeClr val="tx1"/>
                </a:solidFill>
                <a:latin typeface="Times New Roman" panose="02020603050405020304" pitchFamily="18" charset="0"/>
                <a:cs typeface="Times New Roman" panose="02020603050405020304" pitchFamily="18" charset="0"/>
              </a:rPr>
              <a:t>thương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mẹ</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vất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vả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đã</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nuôi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bằng</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ấy</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đứa</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em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lại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còn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phải</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nuôi</a:t>
            </a:r>
            <a:r>
              <a:rPr lang="en-US" altLang="en-US" sz="1600" b="1" dirty="0">
                <a:solidFill>
                  <a:schemeClr val="tx1"/>
                </a:solidFill>
                <a:latin typeface="Times New Roman" panose="02020603050405020304" pitchFamily="18" charset="0"/>
                <a:cs typeface="Times New Roman" panose="02020603050405020304" pitchFamily="18" charset="0"/>
              </a:rPr>
              <a:t> con… Con </a:t>
            </a:r>
            <a:r>
              <a:rPr lang="en-US" altLang="en-US" sz="1600" b="1" dirty="0" err="1">
                <a:solidFill>
                  <a:schemeClr val="tx1"/>
                </a:solidFill>
                <a:latin typeface="Times New Roman" panose="02020603050405020304" pitchFamily="18" charset="0"/>
                <a:cs typeface="Times New Roman" panose="02020603050405020304" pitchFamily="18" charset="0"/>
              </a:rPr>
              <a:t>muốn</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học</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một</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nghề</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để</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kiếm</a:t>
            </a:r>
            <a:r>
              <a:rPr lang="en-US" altLang="en-US" sz="1600" b="1" dirty="0">
                <a:solidFill>
                  <a:schemeClr val="tx1"/>
                </a:solidFill>
                <a:latin typeface="Times New Roman" panose="02020603050405020304" pitchFamily="18" charset="0"/>
                <a:cs typeface="Times New Roman" panose="02020603050405020304" pitchFamily="18" charset="0"/>
              </a:rPr>
              <a:t> </a:t>
            </a:r>
            <a:r>
              <a:rPr lang="en-US" altLang="en-US" sz="1600" b="1" dirty="0" err="1">
                <a:solidFill>
                  <a:schemeClr val="tx1"/>
                </a:solidFill>
                <a:latin typeface="Times New Roman" panose="02020603050405020304" pitchFamily="18" charset="0"/>
                <a:cs typeface="Times New Roman" panose="02020603050405020304" pitchFamily="18" charset="0"/>
              </a:rPr>
              <a:t>sống</a:t>
            </a:r>
            <a:r>
              <a:rPr lang="en-US" altLang="en-US" sz="1600" b="1" dirty="0">
                <a:solidFill>
                  <a:schemeClr val="tx1"/>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hiểu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lòng</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Bà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cảm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động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xoa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đầu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bảo</a:t>
            </a:r>
            <a:r>
              <a:rPr lang="en-US" sz="1600" b="1" dirty="0">
                <a:solidFill>
                  <a:schemeClr val="accent4"/>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 Con </a:t>
            </a:r>
            <a:r>
              <a:rPr lang="en-US" sz="1600" b="1" dirty="0" err="1">
                <a:solidFill>
                  <a:schemeClr val="accent4"/>
                </a:solidFill>
                <a:latin typeface="Times New Roman" panose="02020603050405020304" pitchFamily="18" charset="0"/>
                <a:cs typeface="Times New Roman" panose="02020603050405020304" pitchFamily="18" charset="0"/>
              </a:rPr>
              <a:t>muốn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giúp</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thế</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biết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thầy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có</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chịu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nghe</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không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Nhà</a:t>
            </a:r>
            <a:r>
              <a:rPr lang="en-US" sz="1600" b="1" dirty="0">
                <a:solidFill>
                  <a:schemeClr val="accent4"/>
                </a:solidFill>
                <a:latin typeface="Times New Roman" panose="02020603050405020304" pitchFamily="18" charset="0"/>
                <a:cs typeface="Times New Roman" panose="02020603050405020304" pitchFamily="18" charset="0"/>
              </a:rPr>
              <a:t> ta </a:t>
            </a:r>
            <a:r>
              <a:rPr lang="en-US" sz="1600" b="1" dirty="0" err="1">
                <a:solidFill>
                  <a:schemeClr val="accent4"/>
                </a:solidFill>
                <a:latin typeface="Times New Roman" panose="02020603050405020304" pitchFamily="18" charset="0"/>
                <a:cs typeface="Times New Roman" panose="02020603050405020304" pitchFamily="18" charset="0"/>
              </a:rPr>
              <a:t>tuy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nghèo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dòng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dõi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quan</a:t>
            </a:r>
            <a:r>
              <a:rPr lang="en-US" sz="1600" b="1" dirty="0">
                <a:solidFill>
                  <a:schemeClr val="accent4"/>
                </a:solidFill>
                <a:latin typeface="Times New Roman" panose="02020603050405020304" pitchFamily="18" charset="0"/>
                <a:cs typeface="Times New Roman" panose="02020603050405020304" pitchFamily="18" charset="0"/>
              </a:rPr>
              <a:t> sang. </a:t>
            </a:r>
            <a:r>
              <a:rPr lang="en-US" sz="1600" b="1" dirty="0" err="1">
                <a:solidFill>
                  <a:schemeClr val="accent4"/>
                </a:solidFill>
                <a:latin typeface="Times New Roman" panose="02020603050405020304" pitchFamily="18" charset="0"/>
                <a:cs typeface="Times New Roman" panose="02020603050405020304" pitchFamily="18" charset="0"/>
              </a:rPr>
              <a:t>Không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lẽ</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bây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giờ</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để</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đầy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tớ</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anh</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rèn</a:t>
            </a:r>
            <a:r>
              <a:rPr lang="en-US" sz="1600" b="1" dirty="0">
                <a:solidFill>
                  <a:schemeClr val="accent4"/>
                </a:solidFill>
                <a:latin typeface="Times New Roman" panose="02020603050405020304" pitchFamily="18" charset="0"/>
                <a:cs typeface="Times New Roman" panose="02020603050405020304" pitchFamily="18" charset="0"/>
              </a:rPr>
              <a:t>. </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Cương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thấy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nghèn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nghẹn</a:t>
            </a:r>
            <a:r>
              <a:rPr lang="en-US" sz="1600" b="1" dirty="0">
                <a:solidFill>
                  <a:schemeClr val="accent4"/>
                </a:solidFill>
                <a:latin typeface="Times New Roman" panose="02020603050405020304" pitchFamily="18" charset="0"/>
                <a:cs typeface="Times New Roman" panose="02020603050405020304" pitchFamily="18" charset="0"/>
              </a:rPr>
              <a:t> ở </a:t>
            </a:r>
            <a:r>
              <a:rPr lang="en-US" sz="1600" b="1" dirty="0" err="1">
                <a:solidFill>
                  <a:schemeClr val="accent4"/>
                </a:solidFill>
                <a:latin typeface="Times New Roman" panose="02020603050405020304" pitchFamily="18" charset="0"/>
                <a:cs typeface="Times New Roman" panose="02020603050405020304" pitchFamily="18" charset="0"/>
              </a:rPr>
              <a:t>cổ</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Em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nắm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lấy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tay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thiết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tha</a:t>
            </a:r>
            <a:r>
              <a:rPr lang="en-US" sz="1600" b="1" dirty="0">
                <a:solidFill>
                  <a:schemeClr val="accent4"/>
                </a:solidFill>
                <a:latin typeface="Times New Roman" panose="02020603050405020304" pitchFamily="18" charset="0"/>
                <a:cs typeface="Times New Roman" panose="02020603050405020304" pitchFamily="18" charset="0"/>
              </a:rPr>
              <a:t>:</a:t>
            </a:r>
          </a:p>
          <a:p>
            <a:pPr algn="just">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 </a:t>
            </a:r>
            <a:r>
              <a:rPr lang="en-US" sz="1600" b="1" dirty="0" err="1">
                <a:solidFill>
                  <a:schemeClr val="accent4"/>
                </a:solidFill>
                <a:latin typeface="Times New Roman" panose="02020603050405020304" pitchFamily="18" charset="0"/>
                <a:cs typeface="Times New Roman" panose="02020603050405020304" pitchFamily="18" charset="0"/>
              </a:rPr>
              <a:t>Mẹ</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ơi</a:t>
            </a:r>
            <a:r>
              <a:rPr lang="en-US" sz="1600" b="1" dirty="0">
                <a:solidFill>
                  <a:schemeClr val="accent4"/>
                </a:solidFill>
                <a:latin typeface="Times New Roman" panose="02020603050405020304" pitchFamily="18" charset="0"/>
                <a:cs typeface="Times New Roman" panose="02020603050405020304" pitchFamily="18" charset="0"/>
              </a:rPr>
              <a:t> ! </a:t>
            </a:r>
            <a:r>
              <a:rPr lang="en-US" sz="1600" b="1" dirty="0" err="1">
                <a:solidFill>
                  <a:schemeClr val="accent4"/>
                </a:solidFill>
                <a:latin typeface="Times New Roman" panose="02020603050405020304" pitchFamily="18" charset="0"/>
                <a:cs typeface="Times New Roman" panose="02020603050405020304" pitchFamily="18" charset="0"/>
              </a:rPr>
              <a:t>Người</a:t>
            </a:r>
            <a:r>
              <a:rPr lang="en-US" sz="1600" b="1" dirty="0">
                <a:solidFill>
                  <a:schemeClr val="accent4"/>
                </a:solidFill>
                <a:latin typeface="Times New Roman" panose="02020603050405020304" pitchFamily="18" charset="0"/>
                <a:cs typeface="Times New Roman" panose="02020603050405020304" pitchFamily="18" charset="0"/>
              </a:rPr>
              <a:t> ta ai </a:t>
            </a:r>
            <a:r>
              <a:rPr lang="en-US" sz="1600" b="1" dirty="0" err="1">
                <a:solidFill>
                  <a:schemeClr val="accent4"/>
                </a:solidFill>
                <a:latin typeface="Times New Roman" panose="02020603050405020304" pitchFamily="18" charset="0"/>
                <a:cs typeface="Times New Roman" panose="02020603050405020304" pitchFamily="18" charset="0"/>
              </a:rPr>
              <a:t>cũng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phải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có</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một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nghề</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ruộng</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buôn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bán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thầy</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làm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đều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trọng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nhau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Chỉ</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những</a:t>
            </a:r>
            <a:r>
              <a:rPr lang="en-US" sz="1600" b="1" dirty="0">
                <a:solidFill>
                  <a:schemeClr val="accent4"/>
                </a:solidFill>
                <a:latin typeface="Times New Roman" panose="02020603050405020304" pitchFamily="18" charset="0"/>
                <a:cs typeface="Times New Roman" panose="02020603050405020304" pitchFamily="18" charset="0"/>
              </a:rPr>
              <a:t> ai </a:t>
            </a:r>
            <a:r>
              <a:rPr lang="en-US" sz="1600" b="1" dirty="0" err="1">
                <a:solidFill>
                  <a:schemeClr val="accent4"/>
                </a:solidFill>
                <a:latin typeface="Times New Roman" panose="02020603050405020304" pitchFamily="18" charset="0"/>
                <a:cs typeface="Times New Roman" panose="02020603050405020304" pitchFamily="18" charset="0"/>
              </a:rPr>
              <a:t>trộm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cắp</a:t>
            </a:r>
            <a:r>
              <a:rPr lang="en-US" sz="1600" b="1" dirty="0">
                <a:solidFill>
                  <a:schemeClr val="accent4"/>
                </a:solidFill>
                <a:latin typeface="Times New Roman" panose="02020603050405020304" pitchFamily="18" charset="0"/>
                <a:cs typeface="Times New Roman" panose="02020603050405020304" pitchFamily="18" charset="0"/>
              </a:rPr>
              <a:t> hay </a:t>
            </a:r>
            <a:r>
              <a:rPr lang="en-US" sz="1600" b="1" dirty="0" err="1">
                <a:solidFill>
                  <a:schemeClr val="accent4"/>
                </a:solidFill>
                <a:latin typeface="Times New Roman" panose="02020603050405020304" pitchFamily="18" charset="0"/>
                <a:cs typeface="Times New Roman" panose="02020603050405020304" pitchFamily="18" charset="0"/>
              </a:rPr>
              <a:t>ăn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bám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mới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đáng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bị</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coi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thường</a:t>
            </a:r>
            <a:r>
              <a:rPr lang="en-US" sz="1600" b="1" dirty="0">
                <a:solidFill>
                  <a:schemeClr val="accent4"/>
                </a:solidFill>
                <a:latin typeface="Times New Roman" panose="02020603050405020304" pitchFamily="18" charset="0"/>
                <a:cs typeface="Times New Roman" panose="02020603050405020304" pitchFamily="18" charset="0"/>
              </a:rPr>
              <a:t>.</a:t>
            </a:r>
          </a:p>
          <a:p>
            <a:pPr>
              <a:spcBef>
                <a:spcPts val="0"/>
              </a:spcBef>
              <a:buNone/>
              <a:defRPr/>
            </a:pP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Bất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giác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em</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lại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nhớ</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đến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người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thợ</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nhễ</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nhại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mồ</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hôi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mà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vui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vẻ</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bên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tiếng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bễ</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thổi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phì</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phào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tiếng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búa</a:t>
            </a:r>
            <a:r>
              <a:rPr lang="en-US" sz="1600" b="1" dirty="0">
                <a:solidFill>
                  <a:schemeClr val="accent4"/>
                </a:solidFill>
                <a:latin typeface="Times New Roman" panose="02020603050405020304" pitchFamily="18" charset="0"/>
                <a:cs typeface="Times New Roman" panose="02020603050405020304" pitchFamily="18" charset="0"/>
              </a:rPr>
              <a:t> con, </a:t>
            </a:r>
            <a:r>
              <a:rPr lang="en-US" sz="1600" b="1" dirty="0" err="1">
                <a:solidFill>
                  <a:schemeClr val="accent4"/>
                </a:solidFill>
                <a:latin typeface="Times New Roman" panose="02020603050405020304" pitchFamily="18" charset="0"/>
                <a:cs typeface="Times New Roman" panose="02020603050405020304" pitchFamily="18" charset="0"/>
              </a:rPr>
              <a:t>búa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lớn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theo</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nhau</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đập</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cúc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cắc</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và</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những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tàn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lửa</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đỏ</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hồng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bắn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toé</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lên</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như</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khi</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đốt</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cây</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err="1">
                <a:solidFill>
                  <a:schemeClr val="accent4"/>
                </a:solidFill>
                <a:latin typeface="Times New Roman" panose="02020603050405020304" pitchFamily="18" charset="0"/>
                <a:cs typeface="Times New Roman" panose="02020603050405020304" pitchFamily="18" charset="0"/>
              </a:rPr>
              <a:t>bông</a:t>
            </a:r>
            <a:r>
              <a:rPr lang="en-US" sz="1600" b="1" dirty="0">
                <a:solidFill>
                  <a:schemeClr val="accent4"/>
                </a:solidFill>
                <a:latin typeface="Times New Roman" panose="02020603050405020304" pitchFamily="18" charset="0"/>
                <a:cs typeface="Times New Roman" panose="02020603050405020304" pitchFamily="18" charset="0"/>
              </a:rPr>
              <a:t>.                                </a:t>
            </a:r>
            <a:r>
              <a:rPr lang="en-US" sz="1600" b="1" dirty="0">
                <a:solidFill>
                  <a:schemeClr val="tx1"/>
                </a:solidFill>
                <a:latin typeface="Times New Roman" panose="02020603050405020304" pitchFamily="18" charset="0"/>
                <a:cs typeface="Times New Roman" panose="02020603050405020304" pitchFamily="18" charset="0"/>
              </a:rPr>
              <a:t>							 						Theo </a:t>
            </a:r>
            <a:r>
              <a:rPr lang="en-US" sz="1600" b="1" i="1" dirty="0">
                <a:solidFill>
                  <a:schemeClr val="tx1"/>
                </a:solidFill>
                <a:latin typeface="Times New Roman" panose="02020603050405020304" pitchFamily="18" charset="0"/>
                <a:cs typeface="Times New Roman" panose="02020603050405020304" pitchFamily="18" charset="0"/>
              </a:rPr>
              <a:t>Nam Cao</a:t>
            </a:r>
            <a:r>
              <a:rPr lang="en-US" sz="1600" b="1" dirty="0">
                <a:solidFill>
                  <a:schemeClr val="tx1"/>
                </a:solidFill>
                <a:latin typeface="Times New Roman" panose="02020603050405020304" pitchFamily="18" charset="0"/>
                <a:cs typeface="Times New Roman" panose="02020603050405020304" pitchFamily="18" charset="0"/>
              </a:rPr>
              <a:t> </a:t>
            </a:r>
            <a:endParaRPr lang="en-US" altLang="en-US" sz="1600" b="1" dirty="0">
              <a:solidFill>
                <a:schemeClr val="tx1"/>
              </a:solidFill>
              <a:latin typeface="Times New Roman" panose="02020603050405020304" pitchFamily="18" charset="0"/>
              <a:cs typeface="Times New Roman" panose="02020603050405020304" pitchFamily="18" charset="0"/>
            </a:endParaRPr>
          </a:p>
        </p:txBody>
      </p:sp>
      <p:sp>
        <p:nvSpPr>
          <p:cNvPr id="9219" name="Text Box 11">
            <a:extLst>
              <a:ext uri="{FF2B5EF4-FFF2-40B4-BE49-F238E27FC236}">
                <a16:creationId xmlns="" xmlns:a16="http://schemas.microsoft.com/office/drawing/2014/main" id="{FC87C034-B86F-449E-9532-E91D27CD5A02}"/>
              </a:ext>
            </a:extLst>
          </p:cNvPr>
          <p:cNvSpPr txBox="1">
            <a:spLocks noChangeArrowheads="1"/>
          </p:cNvSpPr>
          <p:nvPr/>
        </p:nvSpPr>
        <p:spPr bwMode="auto">
          <a:xfrm>
            <a:off x="2914650" y="-3572"/>
            <a:ext cx="3524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dirty="0" err="1">
                <a:solidFill>
                  <a:srgbClr val="FF0000"/>
                </a:solidFill>
                <a:latin typeface="Times New Roman" panose="02020603050405020304" pitchFamily="18" charset="0"/>
                <a:cs typeface="Arial" panose="020B0604020202020204" pitchFamily="34" charset="0"/>
              </a:rPr>
              <a:t>Thưa</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chuyện</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với</a:t>
            </a:r>
            <a:r>
              <a:rPr lang="en-US" altLang="en-US" sz="1800" dirty="0">
                <a:solidFill>
                  <a:srgbClr val="FF0000"/>
                </a:solidFill>
                <a:latin typeface="Times New Roman" panose="02020603050405020304" pitchFamily="18" charset="0"/>
                <a:cs typeface="Arial" panose="020B0604020202020204" pitchFamily="34" charset="0"/>
              </a:rPr>
              <a:t> </a:t>
            </a:r>
            <a:r>
              <a:rPr lang="en-US" altLang="en-US" sz="1800" dirty="0" err="1">
                <a:solidFill>
                  <a:srgbClr val="FF0000"/>
                </a:solidFill>
                <a:latin typeface="Times New Roman" panose="02020603050405020304" pitchFamily="18" charset="0"/>
                <a:cs typeface="Arial" panose="020B0604020202020204" pitchFamily="34" charset="0"/>
              </a:rPr>
              <a:t>mẹ</a:t>
            </a:r>
            <a:endParaRPr lang="en-US" altLang="en-US" sz="1800" dirty="0">
              <a:solidFill>
                <a:srgbClr val="FF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43065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8" name="Cloud 7"/>
          <p:cNvSpPr/>
          <p:nvPr/>
        </p:nvSpPr>
        <p:spPr>
          <a:xfrm>
            <a:off x="2733578" y="-163629"/>
            <a:ext cx="3724973" cy="1357162"/>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8" name="Google Shape;1648;p44"/>
          <p:cNvSpPr txBox="1">
            <a:spLocks noGrp="1"/>
          </p:cNvSpPr>
          <p:nvPr>
            <p:ph type="title"/>
          </p:nvPr>
        </p:nvSpPr>
        <p:spPr>
          <a:xfrm>
            <a:off x="688200" y="287450"/>
            <a:ext cx="7767600" cy="56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a:solidFill>
                  <a:schemeClr val="accent1">
                    <a:lumMod val="75000"/>
                  </a:schemeClr>
                </a:solidFill>
                <a:latin typeface="iCiel Cucho" pitchFamily="50" charset="0"/>
                <a:cs typeface="iCiel Cucho" pitchFamily="50" charset="0"/>
              </a:rPr>
              <a:t>L</a:t>
            </a:r>
            <a:r>
              <a:rPr lang="en" sz="4800" dirty="0">
                <a:solidFill>
                  <a:schemeClr val="accent1">
                    <a:lumMod val="75000"/>
                  </a:schemeClr>
                </a:solidFill>
                <a:latin typeface="iCiel Cucho" pitchFamily="50" charset="0"/>
                <a:cs typeface="iCiel Cucho" pitchFamily="50" charset="0"/>
              </a:rPr>
              <a:t>uyện đọc</a:t>
            </a:r>
            <a:endParaRPr sz="4800" dirty="0">
              <a:solidFill>
                <a:schemeClr val="accent1">
                  <a:lumMod val="75000"/>
                </a:schemeClr>
              </a:solidFill>
              <a:latin typeface="iCiel Cucho" pitchFamily="50" charset="0"/>
              <a:cs typeface="iCiel Cucho" pitchFamily="50" charset="0"/>
            </a:endParaRPr>
          </a:p>
        </p:txBody>
      </p:sp>
      <p:sp>
        <p:nvSpPr>
          <p:cNvPr id="6" name="TextBox 5"/>
          <p:cNvSpPr txBox="1"/>
          <p:nvPr/>
        </p:nvSpPr>
        <p:spPr>
          <a:xfrm>
            <a:off x="336886" y="2401020"/>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t>quan</a:t>
            </a:r>
            <a:r>
              <a:rPr lang="en-US" sz="2800" dirty="0"/>
              <a:t> sang</a:t>
            </a:r>
          </a:p>
        </p:txBody>
      </p:sp>
      <p:sp>
        <p:nvSpPr>
          <p:cNvPr id="51" name="TextBox 50"/>
          <p:cNvSpPr txBox="1"/>
          <p:nvPr/>
        </p:nvSpPr>
        <p:spPr>
          <a:xfrm>
            <a:off x="336886" y="1754689"/>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t>mồn</a:t>
            </a:r>
            <a:r>
              <a:rPr lang="en-US" sz="2800" dirty="0"/>
              <a:t> </a:t>
            </a:r>
            <a:r>
              <a:rPr lang="en-US" sz="2800" dirty="0" err="1"/>
              <a:t>một</a:t>
            </a:r>
            <a:endParaRPr lang="en-US" sz="2800" dirty="0"/>
          </a:p>
        </p:txBody>
      </p:sp>
      <p:sp>
        <p:nvSpPr>
          <p:cNvPr id="52" name="TextBox 51"/>
          <p:cNvSpPr txBox="1"/>
          <p:nvPr/>
        </p:nvSpPr>
        <p:spPr>
          <a:xfrm>
            <a:off x="336886" y="1108358"/>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t>rèn</a:t>
            </a:r>
            <a:endParaRPr lang="en-US" sz="2800" dirty="0"/>
          </a:p>
        </p:txBody>
      </p:sp>
      <p:sp>
        <p:nvSpPr>
          <p:cNvPr id="53" name="TextBox 52"/>
          <p:cNvSpPr txBox="1"/>
          <p:nvPr/>
        </p:nvSpPr>
        <p:spPr>
          <a:xfrm>
            <a:off x="336886" y="3047184"/>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t>nghèn</a:t>
            </a:r>
            <a:r>
              <a:rPr lang="en-US" sz="2800" dirty="0"/>
              <a:t> </a:t>
            </a:r>
            <a:r>
              <a:rPr lang="en-US" sz="2800" dirty="0" err="1"/>
              <a:t>nghẹn</a:t>
            </a:r>
            <a:endParaRPr lang="en-US" sz="2800" dirty="0"/>
          </a:p>
        </p:txBody>
      </p:sp>
      <p:sp>
        <p:nvSpPr>
          <p:cNvPr id="55" name="TextBox 54"/>
          <p:cNvSpPr txBox="1"/>
          <p:nvPr/>
        </p:nvSpPr>
        <p:spPr>
          <a:xfrm>
            <a:off x="336886" y="3686500"/>
            <a:ext cx="2286000" cy="523220"/>
          </a:xfrm>
          <a:prstGeom prst="rect">
            <a:avLst/>
          </a:prstGeom>
          <a:solidFill>
            <a:schemeClr val="bg1"/>
          </a:solidFill>
          <a:ln w="28575">
            <a:solidFill>
              <a:schemeClr val="accent6"/>
            </a:solidFill>
            <a:prstDash val="dash"/>
          </a:ln>
        </p:spPr>
        <p:txBody>
          <a:bodyPr wrap="square" rtlCol="0">
            <a:spAutoFit/>
          </a:bodyPr>
          <a:lstStyle/>
          <a:p>
            <a:pPr algn="ctr"/>
            <a:r>
              <a:rPr lang="en-US" sz="2800" dirty="0" err="1"/>
              <a:t>Bễ</a:t>
            </a:r>
            <a:endParaRPr lang="en-US" sz="2800" dirty="0"/>
          </a:p>
        </p:txBody>
      </p:sp>
      <p:sp>
        <p:nvSpPr>
          <p:cNvPr id="7" name="Rectangle 6"/>
          <p:cNvSpPr/>
          <p:nvPr/>
        </p:nvSpPr>
        <p:spPr>
          <a:xfrm>
            <a:off x="2733579" y="1102483"/>
            <a:ext cx="6160168" cy="2308324"/>
          </a:xfrm>
          <a:prstGeom prst="rect">
            <a:avLst/>
          </a:prstGeom>
        </p:spPr>
        <p:txBody>
          <a:bodyPr wrap="square">
            <a:spAutoFit/>
          </a:bodyPr>
          <a:lstStyle/>
          <a:p>
            <a:pPr algn="just"/>
            <a:r>
              <a:rPr lang="en-US" sz="2400" dirty="0" err="1">
                <a:latin typeface="VNI-Avo" pitchFamily="2" charset="0"/>
              </a:rPr>
              <a:t>Baát</a:t>
            </a:r>
            <a:r>
              <a:rPr lang="en-US" sz="2400" dirty="0">
                <a:latin typeface="VNI-Avo" pitchFamily="2" charset="0"/>
              </a:rPr>
              <a:t> </a:t>
            </a:r>
            <a:r>
              <a:rPr lang="en-US" sz="2400" dirty="0" err="1">
                <a:latin typeface="VNI-Avo" pitchFamily="2" charset="0"/>
              </a:rPr>
              <a:t>giaùc</a:t>
            </a:r>
            <a:r>
              <a:rPr lang="en-US" sz="2400" dirty="0">
                <a:latin typeface="VNI-Avo" pitchFamily="2" charset="0"/>
              </a:rPr>
              <a:t>, </a:t>
            </a:r>
            <a:r>
              <a:rPr lang="en-US" sz="2400" dirty="0" err="1">
                <a:latin typeface="VNI-Avo" pitchFamily="2" charset="0"/>
              </a:rPr>
              <a:t>em</a:t>
            </a:r>
            <a:r>
              <a:rPr lang="en-US" sz="2400" dirty="0">
                <a:latin typeface="VNI-Avo" pitchFamily="2" charset="0"/>
              </a:rPr>
              <a:t> </a:t>
            </a:r>
            <a:r>
              <a:rPr lang="en-US" sz="2400" dirty="0" err="1">
                <a:latin typeface="VNI-Avo" pitchFamily="2" charset="0"/>
              </a:rPr>
              <a:t>laïi</a:t>
            </a:r>
            <a:r>
              <a:rPr lang="en-US" sz="2400" dirty="0">
                <a:latin typeface="VNI-Avo" pitchFamily="2" charset="0"/>
              </a:rPr>
              <a:t> </a:t>
            </a:r>
            <a:r>
              <a:rPr lang="en-US" sz="2400" dirty="0" err="1">
                <a:latin typeface="VNI-Avo" pitchFamily="2" charset="0"/>
              </a:rPr>
              <a:t>nhôù</a:t>
            </a:r>
            <a:r>
              <a:rPr lang="en-US" sz="2400" dirty="0">
                <a:latin typeface="VNI-Avo" pitchFamily="2" charset="0"/>
              </a:rPr>
              <a:t> </a:t>
            </a:r>
            <a:r>
              <a:rPr lang="en-US" sz="2400" dirty="0" err="1">
                <a:latin typeface="VNI-Avo" pitchFamily="2" charset="0"/>
              </a:rPr>
              <a:t>ñeán</a:t>
            </a:r>
            <a:r>
              <a:rPr lang="en-US" sz="2400" dirty="0">
                <a:latin typeface="VNI-Avo" pitchFamily="2" charset="0"/>
              </a:rPr>
              <a:t> </a:t>
            </a:r>
            <a:r>
              <a:rPr lang="en-US" sz="2400" dirty="0" err="1">
                <a:latin typeface="VNI-Avo" pitchFamily="2" charset="0"/>
              </a:rPr>
              <a:t>ba</a:t>
            </a:r>
            <a:r>
              <a:rPr lang="en-US" sz="2400" dirty="0">
                <a:latin typeface="VNI-Avo" pitchFamily="2" charset="0"/>
              </a:rPr>
              <a:t> </a:t>
            </a:r>
            <a:r>
              <a:rPr lang="en-US" sz="2400" dirty="0" err="1">
                <a:latin typeface="VNI-Avo" pitchFamily="2" charset="0"/>
              </a:rPr>
              <a:t>ngöôøi</a:t>
            </a:r>
            <a:r>
              <a:rPr lang="en-US" sz="2400" dirty="0">
                <a:latin typeface="VNI-Avo" pitchFamily="2" charset="0"/>
              </a:rPr>
              <a:t> </a:t>
            </a:r>
            <a:r>
              <a:rPr lang="en-US" sz="2400" dirty="0" err="1">
                <a:latin typeface="VNI-Avo" pitchFamily="2" charset="0"/>
              </a:rPr>
              <a:t>thôï</a:t>
            </a:r>
            <a:r>
              <a:rPr lang="en-US" sz="2400" dirty="0">
                <a:latin typeface="VNI-Avo" pitchFamily="2" charset="0"/>
              </a:rPr>
              <a:t> </a:t>
            </a:r>
            <a:r>
              <a:rPr lang="en-US" sz="2400" dirty="0" err="1">
                <a:latin typeface="VNI-Avo" pitchFamily="2" charset="0"/>
              </a:rPr>
              <a:t>nheã</a:t>
            </a:r>
            <a:r>
              <a:rPr lang="en-US" sz="2400" dirty="0">
                <a:latin typeface="VNI-Avo" pitchFamily="2" charset="0"/>
              </a:rPr>
              <a:t> </a:t>
            </a:r>
            <a:r>
              <a:rPr lang="en-US" sz="2400" dirty="0" err="1">
                <a:latin typeface="VNI-Avo" pitchFamily="2" charset="0"/>
              </a:rPr>
              <a:t>nhaïi</a:t>
            </a:r>
            <a:r>
              <a:rPr lang="en-US" sz="2400" dirty="0">
                <a:latin typeface="VNI-Avo" pitchFamily="2" charset="0"/>
              </a:rPr>
              <a:t> </a:t>
            </a:r>
            <a:r>
              <a:rPr lang="en-US" sz="2400" dirty="0" err="1">
                <a:latin typeface="VNI-Avo" pitchFamily="2" charset="0"/>
              </a:rPr>
              <a:t>moà</a:t>
            </a:r>
            <a:r>
              <a:rPr lang="en-US" sz="2400" dirty="0">
                <a:latin typeface="VNI-Avo" pitchFamily="2" charset="0"/>
              </a:rPr>
              <a:t> </a:t>
            </a:r>
            <a:r>
              <a:rPr lang="en-US" sz="2400" dirty="0" err="1">
                <a:latin typeface="VNI-Avo" pitchFamily="2" charset="0"/>
              </a:rPr>
              <a:t>hoâi</a:t>
            </a:r>
            <a:r>
              <a:rPr lang="en-US" sz="2400" dirty="0">
                <a:latin typeface="VNI-Avo" pitchFamily="2" charset="0"/>
              </a:rPr>
              <a:t> </a:t>
            </a:r>
            <a:r>
              <a:rPr lang="en-US" sz="2400" b="1" dirty="0">
                <a:solidFill>
                  <a:schemeClr val="accent1">
                    <a:lumMod val="75000"/>
                  </a:schemeClr>
                </a:solidFill>
                <a:latin typeface="VNI-Avo" pitchFamily="2" charset="0"/>
              </a:rPr>
              <a:t>/</a:t>
            </a:r>
            <a:r>
              <a:rPr lang="en-US" sz="2400" dirty="0">
                <a:latin typeface="VNI-Avo" pitchFamily="2" charset="0"/>
              </a:rPr>
              <a:t> </a:t>
            </a:r>
            <a:r>
              <a:rPr lang="en-US" sz="2400" dirty="0" err="1">
                <a:latin typeface="VNI-Avo" pitchFamily="2" charset="0"/>
              </a:rPr>
              <a:t>maø</a:t>
            </a:r>
            <a:r>
              <a:rPr lang="en-US" sz="2400" dirty="0">
                <a:latin typeface="VNI-Avo" pitchFamily="2" charset="0"/>
              </a:rPr>
              <a:t>  </a:t>
            </a:r>
            <a:r>
              <a:rPr lang="en-US" sz="2400" dirty="0" err="1">
                <a:latin typeface="VNI-Avo" pitchFamily="2" charset="0"/>
              </a:rPr>
              <a:t>vaãn</a:t>
            </a:r>
            <a:r>
              <a:rPr lang="en-US" sz="2400" dirty="0">
                <a:latin typeface="VNI-Avo" pitchFamily="2" charset="0"/>
              </a:rPr>
              <a:t> </a:t>
            </a:r>
            <a:r>
              <a:rPr lang="en-US" sz="2400" dirty="0" err="1">
                <a:latin typeface="VNI-Avo" pitchFamily="2" charset="0"/>
              </a:rPr>
              <a:t>vui</a:t>
            </a:r>
            <a:r>
              <a:rPr lang="en-US" sz="2400" dirty="0">
                <a:latin typeface="VNI-Avo" pitchFamily="2" charset="0"/>
              </a:rPr>
              <a:t> </a:t>
            </a:r>
            <a:r>
              <a:rPr lang="en-US" sz="2400" dirty="0" err="1">
                <a:latin typeface="VNI-Avo" pitchFamily="2" charset="0"/>
              </a:rPr>
              <a:t>veû</a:t>
            </a:r>
            <a:r>
              <a:rPr lang="en-US" sz="2400" dirty="0">
                <a:latin typeface="VNI-Avo" pitchFamily="2" charset="0"/>
              </a:rPr>
              <a:t> </a:t>
            </a:r>
            <a:r>
              <a:rPr lang="en-US" sz="2400" dirty="0" err="1">
                <a:latin typeface="VNI-Avo" pitchFamily="2" charset="0"/>
              </a:rPr>
              <a:t>beân</a:t>
            </a:r>
            <a:r>
              <a:rPr lang="en-US" sz="2400" dirty="0">
                <a:latin typeface="VNI-Avo" pitchFamily="2" charset="0"/>
              </a:rPr>
              <a:t> </a:t>
            </a:r>
            <a:r>
              <a:rPr lang="en-US" sz="2400" dirty="0" err="1">
                <a:latin typeface="VNI-Avo" pitchFamily="2" charset="0"/>
              </a:rPr>
              <a:t>tieáng</a:t>
            </a:r>
            <a:r>
              <a:rPr lang="en-US" sz="2400" dirty="0">
                <a:latin typeface="VNI-Avo" pitchFamily="2" charset="0"/>
              </a:rPr>
              <a:t> </a:t>
            </a:r>
            <a:r>
              <a:rPr lang="en-US" sz="2400" dirty="0" err="1">
                <a:latin typeface="VNI-Avo" pitchFamily="2" charset="0"/>
              </a:rPr>
              <a:t>beã</a:t>
            </a:r>
            <a:r>
              <a:rPr lang="en-US" sz="2400" dirty="0">
                <a:latin typeface="VNI-Avo" pitchFamily="2" charset="0"/>
              </a:rPr>
              <a:t> </a:t>
            </a:r>
            <a:r>
              <a:rPr lang="en-US" sz="2400" dirty="0" err="1">
                <a:latin typeface="VNI-Avo" pitchFamily="2" charset="0"/>
              </a:rPr>
              <a:t>thoåi</a:t>
            </a:r>
            <a:r>
              <a:rPr lang="en-US" sz="2400" dirty="0">
                <a:latin typeface="VNI-Avo" pitchFamily="2" charset="0"/>
              </a:rPr>
              <a:t> “</a:t>
            </a:r>
            <a:r>
              <a:rPr lang="en-US" sz="2400" dirty="0" err="1">
                <a:latin typeface="VNI-Avo" pitchFamily="2" charset="0"/>
              </a:rPr>
              <a:t>phì</a:t>
            </a:r>
            <a:r>
              <a:rPr lang="en-US" sz="2400" dirty="0">
                <a:latin typeface="VNI-Avo" pitchFamily="2" charset="0"/>
              </a:rPr>
              <a:t> </a:t>
            </a:r>
            <a:r>
              <a:rPr lang="en-US" sz="2400" dirty="0" err="1">
                <a:latin typeface="VNI-Avo" pitchFamily="2" charset="0"/>
              </a:rPr>
              <a:t>phaøo</a:t>
            </a:r>
            <a:r>
              <a:rPr lang="en-US" sz="2400" dirty="0">
                <a:latin typeface="VNI-Avo" pitchFamily="2" charset="0"/>
              </a:rPr>
              <a:t>”,</a:t>
            </a:r>
            <a:r>
              <a:rPr lang="en-US" sz="2400" b="1" dirty="0">
                <a:solidFill>
                  <a:schemeClr val="accent1">
                    <a:lumMod val="75000"/>
                  </a:schemeClr>
                </a:solidFill>
                <a:latin typeface="VNI-Avo" pitchFamily="2" charset="0"/>
              </a:rPr>
              <a:t>/</a:t>
            </a:r>
            <a:r>
              <a:rPr lang="en-US" sz="2400" dirty="0">
                <a:latin typeface="VNI-Avo" pitchFamily="2" charset="0"/>
              </a:rPr>
              <a:t> </a:t>
            </a:r>
            <a:r>
              <a:rPr lang="en-US" sz="2400" dirty="0" err="1">
                <a:latin typeface="VNI-Avo" pitchFamily="2" charset="0"/>
              </a:rPr>
              <a:t>tieáng</a:t>
            </a:r>
            <a:r>
              <a:rPr lang="en-US" sz="2400" dirty="0">
                <a:latin typeface="VNI-Avo" pitchFamily="2" charset="0"/>
              </a:rPr>
              <a:t> </a:t>
            </a:r>
            <a:r>
              <a:rPr lang="en-US" sz="2400" dirty="0" err="1">
                <a:latin typeface="VNI-Avo" pitchFamily="2" charset="0"/>
              </a:rPr>
              <a:t>buùa</a:t>
            </a:r>
            <a:r>
              <a:rPr lang="en-US" sz="2400" dirty="0">
                <a:latin typeface="VNI-Avo" pitchFamily="2" charset="0"/>
              </a:rPr>
              <a:t> con,</a:t>
            </a:r>
            <a:r>
              <a:rPr lang="en-US" sz="2400" b="1" dirty="0">
                <a:solidFill>
                  <a:schemeClr val="accent1">
                    <a:lumMod val="75000"/>
                  </a:schemeClr>
                </a:solidFill>
                <a:latin typeface="VNI-Avo" pitchFamily="2" charset="0"/>
              </a:rPr>
              <a:t>/</a:t>
            </a:r>
            <a:r>
              <a:rPr lang="en-US" sz="2400" dirty="0">
                <a:latin typeface="VNI-Avo" pitchFamily="2" charset="0"/>
              </a:rPr>
              <a:t> </a:t>
            </a:r>
            <a:r>
              <a:rPr lang="en-US" sz="2400" dirty="0" err="1">
                <a:latin typeface="VNI-Avo" pitchFamily="2" charset="0"/>
              </a:rPr>
              <a:t>buùa</a:t>
            </a:r>
            <a:r>
              <a:rPr lang="en-US" sz="2400" dirty="0">
                <a:latin typeface="VNI-Avo" pitchFamily="2" charset="0"/>
              </a:rPr>
              <a:t> </a:t>
            </a:r>
            <a:r>
              <a:rPr lang="en-US" sz="2400" dirty="0" err="1">
                <a:latin typeface="VNI-Avo" pitchFamily="2" charset="0"/>
              </a:rPr>
              <a:t>lôùn</a:t>
            </a:r>
            <a:r>
              <a:rPr lang="en-US" sz="2400" dirty="0">
                <a:latin typeface="VNI-Avo" pitchFamily="2" charset="0"/>
              </a:rPr>
              <a:t> </a:t>
            </a:r>
            <a:r>
              <a:rPr lang="en-US" sz="2400" dirty="0" err="1">
                <a:latin typeface="VNI-Avo" pitchFamily="2" charset="0"/>
              </a:rPr>
              <a:t>theo</a:t>
            </a:r>
            <a:r>
              <a:rPr lang="en-US" sz="2400" dirty="0">
                <a:latin typeface="VNI-Avo" pitchFamily="2" charset="0"/>
              </a:rPr>
              <a:t> </a:t>
            </a:r>
            <a:r>
              <a:rPr lang="en-US" sz="2400" dirty="0" err="1">
                <a:latin typeface="VNI-Avo" pitchFamily="2" charset="0"/>
              </a:rPr>
              <a:t>nhau</a:t>
            </a:r>
            <a:r>
              <a:rPr lang="en-US" sz="2400" dirty="0">
                <a:latin typeface="VNI-Avo" pitchFamily="2" charset="0"/>
              </a:rPr>
              <a:t> </a:t>
            </a:r>
            <a:r>
              <a:rPr lang="en-US" sz="2400" dirty="0" err="1">
                <a:latin typeface="VNI-Avo" pitchFamily="2" charset="0"/>
              </a:rPr>
              <a:t>ñaäp</a:t>
            </a:r>
            <a:r>
              <a:rPr lang="en-US" sz="2400" dirty="0">
                <a:latin typeface="VNI-Avo" pitchFamily="2" charset="0"/>
              </a:rPr>
              <a:t> “</a:t>
            </a:r>
            <a:r>
              <a:rPr lang="en-US" sz="2400" dirty="0" err="1">
                <a:latin typeface="VNI-Avo" pitchFamily="2" charset="0"/>
              </a:rPr>
              <a:t>cuùc</a:t>
            </a:r>
            <a:r>
              <a:rPr lang="en-US" sz="2400" dirty="0">
                <a:latin typeface="VNI-Avo" pitchFamily="2" charset="0"/>
              </a:rPr>
              <a:t> </a:t>
            </a:r>
            <a:r>
              <a:rPr lang="en-US" sz="2400" dirty="0" err="1">
                <a:latin typeface="VNI-Avo" pitchFamily="2" charset="0"/>
              </a:rPr>
              <a:t>caéc</a:t>
            </a:r>
            <a:r>
              <a:rPr lang="en-US" sz="2400" dirty="0">
                <a:latin typeface="VNI-Avo" pitchFamily="2" charset="0"/>
              </a:rPr>
              <a:t>” </a:t>
            </a:r>
            <a:r>
              <a:rPr lang="en-US" sz="2400" b="1" dirty="0">
                <a:solidFill>
                  <a:schemeClr val="accent1">
                    <a:lumMod val="75000"/>
                  </a:schemeClr>
                </a:solidFill>
                <a:latin typeface="VNI-Avo" pitchFamily="2" charset="0"/>
              </a:rPr>
              <a:t>/</a:t>
            </a:r>
            <a:r>
              <a:rPr lang="en-US" sz="2400" dirty="0">
                <a:latin typeface="VNI-Avo" pitchFamily="2" charset="0"/>
              </a:rPr>
              <a:t> </a:t>
            </a:r>
            <a:r>
              <a:rPr lang="en-US" sz="2400" dirty="0" err="1">
                <a:latin typeface="VNI-Avo" pitchFamily="2" charset="0"/>
              </a:rPr>
              <a:t>vaø</a:t>
            </a:r>
            <a:r>
              <a:rPr lang="en-US" sz="2400" dirty="0">
                <a:latin typeface="VNI-Avo" pitchFamily="2" charset="0"/>
              </a:rPr>
              <a:t> </a:t>
            </a:r>
            <a:r>
              <a:rPr lang="en-US" sz="2400" dirty="0" err="1">
                <a:latin typeface="VNI-Avo" pitchFamily="2" charset="0"/>
              </a:rPr>
              <a:t>nhöõng</a:t>
            </a:r>
            <a:r>
              <a:rPr lang="en-US" sz="2400" dirty="0">
                <a:latin typeface="VNI-Avo" pitchFamily="2" charset="0"/>
              </a:rPr>
              <a:t> </a:t>
            </a:r>
            <a:r>
              <a:rPr lang="en-US" sz="2400" dirty="0" err="1">
                <a:latin typeface="VNI-Avo" pitchFamily="2" charset="0"/>
              </a:rPr>
              <a:t>taøn</a:t>
            </a:r>
            <a:r>
              <a:rPr lang="en-US" sz="2400" dirty="0">
                <a:latin typeface="VNI-Avo" pitchFamily="2" charset="0"/>
              </a:rPr>
              <a:t> </a:t>
            </a:r>
            <a:r>
              <a:rPr lang="en-US" sz="2400" dirty="0" err="1">
                <a:latin typeface="VNI-Avo" pitchFamily="2" charset="0"/>
              </a:rPr>
              <a:t>löûa</a:t>
            </a:r>
            <a:r>
              <a:rPr lang="en-US" sz="2400" dirty="0">
                <a:latin typeface="VNI-Avo" pitchFamily="2" charset="0"/>
              </a:rPr>
              <a:t> </a:t>
            </a:r>
            <a:r>
              <a:rPr lang="en-US" sz="2400" dirty="0" err="1">
                <a:latin typeface="VNI-Avo" pitchFamily="2" charset="0"/>
              </a:rPr>
              <a:t>ñoû</a:t>
            </a:r>
            <a:r>
              <a:rPr lang="en-US" sz="2400" dirty="0">
                <a:latin typeface="VNI-Avo" pitchFamily="2" charset="0"/>
              </a:rPr>
              <a:t> </a:t>
            </a:r>
            <a:r>
              <a:rPr lang="en-US" sz="2400" dirty="0" err="1">
                <a:latin typeface="VNI-Avo" pitchFamily="2" charset="0"/>
              </a:rPr>
              <a:t>hoàng</a:t>
            </a:r>
            <a:r>
              <a:rPr lang="en-US" sz="2400" dirty="0">
                <a:latin typeface="VNI-Avo" pitchFamily="2" charset="0"/>
              </a:rPr>
              <a:t>,</a:t>
            </a:r>
            <a:r>
              <a:rPr lang="en-US" sz="2400" b="1" dirty="0">
                <a:solidFill>
                  <a:schemeClr val="accent1">
                    <a:lumMod val="75000"/>
                  </a:schemeClr>
                </a:solidFill>
                <a:latin typeface="VNI-Avo" pitchFamily="2" charset="0"/>
              </a:rPr>
              <a:t>/</a:t>
            </a:r>
            <a:r>
              <a:rPr lang="en-US" sz="2400" dirty="0">
                <a:latin typeface="VNI-Avo" pitchFamily="2" charset="0"/>
              </a:rPr>
              <a:t> </a:t>
            </a:r>
            <a:r>
              <a:rPr lang="en-US" sz="2400" dirty="0" err="1">
                <a:latin typeface="VNI-Avo" pitchFamily="2" charset="0"/>
              </a:rPr>
              <a:t>baén</a:t>
            </a:r>
            <a:r>
              <a:rPr lang="en-US" sz="2400" dirty="0">
                <a:latin typeface="VNI-Avo" pitchFamily="2" charset="0"/>
              </a:rPr>
              <a:t> </a:t>
            </a:r>
            <a:r>
              <a:rPr lang="en-US" sz="2400" dirty="0" err="1">
                <a:latin typeface="VNI-Avo" pitchFamily="2" charset="0"/>
              </a:rPr>
              <a:t>toùe</a:t>
            </a:r>
            <a:r>
              <a:rPr lang="en-US" sz="2400" dirty="0">
                <a:latin typeface="VNI-Avo" pitchFamily="2" charset="0"/>
              </a:rPr>
              <a:t> </a:t>
            </a:r>
            <a:r>
              <a:rPr lang="en-US" sz="2400" dirty="0" err="1">
                <a:latin typeface="VNI-Avo" pitchFamily="2" charset="0"/>
              </a:rPr>
              <a:t>leân</a:t>
            </a:r>
            <a:r>
              <a:rPr lang="en-US" sz="2400" dirty="0">
                <a:latin typeface="VNI-Avo" pitchFamily="2" charset="0"/>
              </a:rPr>
              <a:t> </a:t>
            </a:r>
            <a:r>
              <a:rPr lang="en-US" sz="2400" dirty="0" err="1">
                <a:latin typeface="VNI-Avo" pitchFamily="2" charset="0"/>
              </a:rPr>
              <a:t>nhö</a:t>
            </a:r>
            <a:r>
              <a:rPr lang="en-US" sz="2400" dirty="0">
                <a:latin typeface="VNI-Avo" pitchFamily="2" charset="0"/>
              </a:rPr>
              <a:t> </a:t>
            </a:r>
            <a:r>
              <a:rPr lang="en-US" sz="2400" dirty="0" err="1">
                <a:latin typeface="VNI-Avo" pitchFamily="2" charset="0"/>
              </a:rPr>
              <a:t>khi</a:t>
            </a:r>
            <a:r>
              <a:rPr lang="en-US" sz="2400" dirty="0">
                <a:latin typeface="VNI-Avo" pitchFamily="2" charset="0"/>
              </a:rPr>
              <a:t> </a:t>
            </a:r>
            <a:r>
              <a:rPr lang="en-US" sz="2400" dirty="0" err="1">
                <a:latin typeface="VNI-Avo" pitchFamily="2" charset="0"/>
              </a:rPr>
              <a:t>ñoát</a:t>
            </a:r>
            <a:r>
              <a:rPr lang="en-US" sz="2400" dirty="0">
                <a:latin typeface="VNI-Avo" pitchFamily="2" charset="0"/>
              </a:rPr>
              <a:t> </a:t>
            </a:r>
            <a:r>
              <a:rPr lang="en-US" sz="2400" dirty="0" err="1">
                <a:latin typeface="VNI-Avo" pitchFamily="2" charset="0"/>
              </a:rPr>
              <a:t>caây</a:t>
            </a:r>
            <a:r>
              <a:rPr lang="en-US" sz="2400" dirty="0">
                <a:latin typeface="VNI-Avo" pitchFamily="2" charset="0"/>
              </a:rPr>
              <a:t> </a:t>
            </a:r>
            <a:r>
              <a:rPr lang="en-US" sz="2400" dirty="0" err="1">
                <a:latin typeface="VNI-Avo" pitchFamily="2" charset="0"/>
              </a:rPr>
              <a:t>boâng</a:t>
            </a:r>
            <a:r>
              <a:rPr lang="en-US" sz="2400" dirty="0">
                <a:latin typeface="VNI-Avo" pitchFamily="2" charset="0"/>
              </a:rPr>
              <a:t>.</a:t>
            </a:r>
          </a:p>
        </p:txBody>
      </p:sp>
    </p:spTree>
    <p:extLst>
      <p:ext uri="{BB962C8B-B14F-4D97-AF65-F5344CB8AC3E}">
        <p14:creationId xmlns:p14="http://schemas.microsoft.com/office/powerpoint/2010/main" val="185540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barn(inVertical)">
                                      <p:cBhvr>
                                        <p:cTn id="10" dur="500"/>
                                        <p:tgtEl>
                                          <p:spTgt spid="5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barn(inVertical)">
                                      <p:cBhvr>
                                        <p:cTn id="13" dur="500"/>
                                        <p:tgtEl>
                                          <p:spTgt spid="5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barn(inVertical)">
                                      <p:cBhvr>
                                        <p:cTn id="16" dur="500"/>
                                        <p:tgtEl>
                                          <p:spTgt spid="5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arn(inVertical)">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1" grpId="0" animBg="1"/>
      <p:bldP spid="52" grpId="0" animBg="1"/>
      <p:bldP spid="53" grpId="0" animBg="1"/>
      <p:bldP spid="55" grpId="0" animBg="1"/>
      <p:bldP spid="7" grpId="0"/>
    </p:bldLst>
  </p:timing>
</p:sld>
</file>

<file path=ppt/theme/theme1.xml><?xml version="1.0" encoding="utf-8"?>
<a:theme xmlns:a="http://schemas.openxmlformats.org/drawingml/2006/main" name="Mother's Day Social Media by Slidesgo">
  <a:themeElements>
    <a:clrScheme name="Simple Light">
      <a:dk1>
        <a:srgbClr val="000000"/>
      </a:dk1>
      <a:lt1>
        <a:srgbClr val="FFFFFF"/>
      </a:lt1>
      <a:dk2>
        <a:srgbClr val="595959"/>
      </a:dk2>
      <a:lt2>
        <a:srgbClr val="EEEEEE"/>
      </a:lt2>
      <a:accent1>
        <a:srgbClr val="FFCFC0"/>
      </a:accent1>
      <a:accent2>
        <a:srgbClr val="843838"/>
      </a:accent2>
      <a:accent3>
        <a:srgbClr val="FE9BA6"/>
      </a:accent3>
      <a:accent4>
        <a:srgbClr val="6175BB"/>
      </a:accent4>
      <a:accent5>
        <a:srgbClr val="FC867D"/>
      </a:accent5>
      <a:accent6>
        <a:srgbClr val="FCB377"/>
      </a:accent6>
      <a:hlink>
        <a:srgbClr val="84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2846</Words>
  <Application>Microsoft Office PowerPoint</Application>
  <PresentationFormat>On-screen Show (16:9)</PresentationFormat>
  <Paragraphs>206</Paragraphs>
  <Slides>27</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Amatic SC</vt:lpstr>
      <vt:lpstr>Poppins</vt:lpstr>
      <vt:lpstr>VNI-Avo</vt:lpstr>
      <vt:lpstr>000 BoogersBB [TeddyBear]</vt:lpstr>
      <vt:lpstr>iCiel Cadena</vt:lpstr>
      <vt:lpstr>HP001 4 hàng</vt:lpstr>
      <vt:lpstr>Times New Roman</vt:lpstr>
      <vt:lpstr>iCiel Cucho</vt:lpstr>
      <vt:lpstr>Wingdings</vt:lpstr>
      <vt:lpstr>Mother's Day Social Media by Slidesgo</vt:lpstr>
      <vt:lpstr>PowerPoint Presentation</vt:lpstr>
      <vt:lpstr>CHÀO MỪNG CÁC EM  ĐẾN VỚI TIẾT TẬP ĐỌC</vt:lpstr>
      <vt:lpstr>KHỞI ĐỘNG</vt:lpstr>
      <vt:lpstr>PowerPoint Presentation</vt:lpstr>
      <vt:lpstr>PowerPoint Presentation</vt:lpstr>
      <vt:lpstr>PowerPoint Presentation</vt:lpstr>
      <vt:lpstr>Bài văn được chia thành mấy đoạn?</vt:lpstr>
      <vt:lpstr>PowerPoint Presentation</vt:lpstr>
      <vt:lpstr>Luyện đọc</vt:lpstr>
      <vt:lpstr>Chú giải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diễn cảm</vt:lpstr>
      <vt:lpstr>PowerPoint Presentation</vt:lpstr>
      <vt:lpstr>PowerPoint Presentation</vt:lpstr>
      <vt:lpstr>Chào tạm biệt các 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TẬP ĐỌC</dc:title>
  <dc:creator>Xuan Hien</dc:creator>
  <cp:lastModifiedBy>Admin</cp:lastModifiedBy>
  <cp:revision>24</cp:revision>
  <dcterms:modified xsi:type="dcterms:W3CDTF">2022-11-17T03:59:48Z</dcterms:modified>
</cp:coreProperties>
</file>