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9"/>
  </p:notesMasterIdLst>
  <p:sldIdLst>
    <p:sldId id="387" r:id="rId2"/>
    <p:sldId id="313" r:id="rId3"/>
    <p:sldId id="314" r:id="rId4"/>
    <p:sldId id="256" r:id="rId5"/>
    <p:sldId id="258" r:id="rId6"/>
    <p:sldId id="259" r:id="rId7"/>
    <p:sldId id="312" r:id="rId8"/>
    <p:sldId id="260" r:id="rId9"/>
    <p:sldId id="269" r:id="rId10"/>
    <p:sldId id="272" r:id="rId11"/>
    <p:sldId id="316" r:id="rId12"/>
    <p:sldId id="315" r:id="rId13"/>
    <p:sldId id="317" r:id="rId14"/>
    <p:sldId id="318" r:id="rId15"/>
    <p:sldId id="378" r:id="rId16"/>
    <p:sldId id="379" r:id="rId17"/>
    <p:sldId id="368" r:id="rId18"/>
    <p:sldId id="267" r:id="rId19"/>
    <p:sldId id="386" r:id="rId20"/>
    <p:sldId id="381" r:id="rId21"/>
    <p:sldId id="380" r:id="rId22"/>
    <p:sldId id="370" r:id="rId23"/>
    <p:sldId id="385" r:id="rId24"/>
    <p:sldId id="382" r:id="rId25"/>
    <p:sldId id="384" r:id="rId26"/>
    <p:sldId id="369" r:id="rId27"/>
    <p:sldId id="290" r:id="rId28"/>
  </p:sldIdLst>
  <p:sldSz cx="9144000" cy="5143500" type="screen16x9"/>
  <p:notesSz cx="6858000" cy="9144000"/>
  <p:embeddedFontLst>
    <p:embeddedFont>
      <p:font typeface="Itim" charset="-34"/>
      <p:regular r:id="rId30"/>
    </p:embeddedFont>
    <p:embeddedFont>
      <p:font typeface="Fira Sans ExtraBold" charset="0"/>
      <p:bold r:id="rId31"/>
      <p:boldItalic r:id="rId32"/>
    </p:embeddedFont>
    <p:embeddedFont>
      <p:font typeface="Montserrat Alternates" charset="0"/>
      <p:regular r:id="rId33"/>
      <p:bold r:id="rId34"/>
      <p:italic r:id="rId35"/>
      <p:boldItalic r:id="rId36"/>
    </p:embeddedFont>
    <p:embeddedFont>
      <p:font typeface="Roboto" charset="0"/>
      <p:regular r:id="rId37"/>
      <p:bold r:id="rId38"/>
      <p:italic r:id="rId39"/>
      <p:boldItalic r:id="rId40"/>
    </p:embeddedFont>
    <p:embeddedFont>
      <p:font typeface="Cambria" pitchFamily="18" charset="0"/>
      <p:regular r:id="rId41"/>
      <p:bold r:id="rId42"/>
      <p:italic r:id="rId43"/>
      <p:boldItalic r:id="rId44"/>
    </p:embeddedFont>
    <p:embeddedFont>
      <p:font typeface="Montserrat" charset="0"/>
      <p:regular r:id="rId45"/>
      <p:bold r:id="rId46"/>
      <p:italic r:id="rId47"/>
      <p:boldItalic r:id="rId48"/>
    </p:embeddedFont>
    <p:embeddedFont>
      <p:font typeface="Open Sans" charset="0"/>
      <p:regular r:id="rId49"/>
      <p:bold r:id="rId50"/>
      <p:italic r:id="rId51"/>
      <p:boldItalic r:id="rId52"/>
    </p:embeddedFont>
    <p:embeddedFont>
      <p:font typeface="Tahoma" pitchFamily="34" charset="0"/>
      <p:regular r:id="rId53"/>
      <p:bold r:id="rId54"/>
    </p:embeddedFont>
    <p:embeddedFont>
      <p:font typeface="微软雅黑" pitchFamily="34" charset="-122"/>
      <p:regular r:id="rId55"/>
      <p:bold r:id="rId56"/>
    </p:embeddedFont>
    <p:embeddedFont>
      <p:font typeface="Ubuntu"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guide id="3" orient="horz" pos="5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A55A9EE-2F4B-4D74-AD70-A010006009B0}">
  <a:tblStyle styleId="{8A55A9EE-2F4B-4D74-AD70-A010006009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p:scale>
          <a:sx n="75" d="100"/>
          <a:sy n="75" d="100"/>
        </p:scale>
        <p:origin x="-1224" y="-456"/>
      </p:cViewPr>
      <p:guideLst>
        <p:guide orient="horz" pos="1620"/>
        <p:guide orient="horz" pos="57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560512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vi.wikipedia.org/wiki/Thi_H%C6%B0%C6%A1ng" TargetMode="External"/><Relationship Id="rId3" Type="http://schemas.openxmlformats.org/officeDocument/2006/relationships/hyperlink" Target="https://vi.wikipedia.org/wiki/L%C3%BD_Cao_T%C3%B4ng" TargetMode="External"/><Relationship Id="rId7" Type="http://schemas.openxmlformats.org/officeDocument/2006/relationships/hyperlink" Target="https://vi.wikipedia.org/wiki/H%E1%BB%93_Qu%C3%BD_Ly"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vi.wikipedia.org/wiki/Nh%C3%A0_Tr%E1%BA%A7n" TargetMode="External"/><Relationship Id="rId11" Type="http://schemas.openxmlformats.org/officeDocument/2006/relationships/hyperlink" Target="https://vi.wikipedia.org/wiki/Nguy%E1%BB%85n_Khuy%E1%BA%BFn" TargetMode="External"/><Relationship Id="rId5" Type="http://schemas.openxmlformats.org/officeDocument/2006/relationships/hyperlink" Target="https://vi.wikipedia.org/wiki/Khoa_b%E1%BA%A3ng_Vi%E1%BB%87t_Nam#cite_note-L%C3%AA_Th%C3%A1i_D%C5%A9ng,_s%C3%A1ch_%C4%91%C3%A3_d%E1%BA%ABn,_tr_145-4" TargetMode="External"/><Relationship Id="rId10" Type="http://schemas.openxmlformats.org/officeDocument/2006/relationships/hyperlink" Target="https://vi.wikipedia.org/wiki/Tam_nguy%C3%AAn_(khoa_c%E1%BB%AD)" TargetMode="External"/><Relationship Id="rId4" Type="http://schemas.openxmlformats.org/officeDocument/2006/relationships/hyperlink" Target="https://vi.wikipedia.org/wiki/Tr%E1%BA%A7n_Th%C3%A1i_T%C3%B4ng" TargetMode="External"/><Relationship Id="rId9" Type="http://schemas.openxmlformats.org/officeDocument/2006/relationships/hyperlink" Target="https://vi.wikipedia.org/wiki/Tr%E1%BA%A7n_Thu%E1%BA%ADn_T%C3%B4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vi.wikipedia.org/wiki/B%E1%BA%A3ng_nh%C3%A3n" TargetMode="External"/><Relationship Id="rId13" Type="http://schemas.openxmlformats.org/officeDocument/2006/relationships/hyperlink" Target="http://vi.wikipedia.org/wiki/Th%C6%B0%E1%BB%A3ng_th%C6%B0" TargetMode="External"/><Relationship Id="rId3" Type="http://schemas.openxmlformats.org/officeDocument/2006/relationships/hyperlink" Target="http://vi.wikipedia.org/wiki/Tr%E1%BA%A1ng_nguy%C3%AAn_Vi%E1%BB%87t_Nam" TargetMode="External"/><Relationship Id="rId7" Type="http://schemas.openxmlformats.org/officeDocument/2006/relationships/hyperlink" Target="http://vi.wikipedia.org/wiki/L%C3%AA_V%C4%83n_H%C6%B0u" TargetMode="External"/><Relationship Id="rId12" Type="http://schemas.openxmlformats.org/officeDocument/2006/relationships/hyperlink" Target="http://vi.wikipedia.org/wiki/Tam_kh%C3%B4i"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vi.wikipedia.org/wiki/Nguy%E1%BB%85n_Hi%E1%BB%81n#cite_note-Q5-2" TargetMode="External"/><Relationship Id="rId11" Type="http://schemas.openxmlformats.org/officeDocument/2006/relationships/hyperlink" Target="http://vi.wikipedia.org/wiki/Nguy%E1%BB%85n_Hi%E1%BB%81n#cite_note-3" TargetMode="External"/><Relationship Id="rId5" Type="http://schemas.openxmlformats.org/officeDocument/2006/relationships/hyperlink" Target="http://vi.wikipedia.org/wiki/Tr%E1%BA%A7n_Th%C3%A1i_T%C3%B4ng" TargetMode="External"/><Relationship Id="rId15" Type="http://schemas.openxmlformats.org/officeDocument/2006/relationships/hyperlink" Target="http://vi.wikipedia.org/wiki/Nh%C3%A0_Nguy%C3%AAn" TargetMode="External"/><Relationship Id="rId10" Type="http://schemas.openxmlformats.org/officeDocument/2006/relationships/hyperlink" Target="http://vi.wikipedia.org/wiki/Th%C3%A1m_hoa" TargetMode="External"/><Relationship Id="rId4" Type="http://schemas.openxmlformats.org/officeDocument/2006/relationships/hyperlink" Target="http://vi.wikipedia.org/wiki/1247" TargetMode="External"/><Relationship Id="rId9" Type="http://schemas.openxmlformats.org/officeDocument/2006/relationships/hyperlink" Target="http://vi.wikipedia.org/wiki/%C4%90%E1%BA%B7ng_Ma_La" TargetMode="External"/><Relationship Id="rId14" Type="http://schemas.openxmlformats.org/officeDocument/2006/relationships/hyperlink" Target="http://vi.wikipedia.org/w/index.php?title=C%C3%B4ng_b%E1%BB%99&amp;action=edit&amp;redlink=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 xmlns:a16="http://schemas.microsoft.com/office/drawing/2014/main" id="{010E55F2-9051-4B3F-B1BC-C1800EEAAE9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 xmlns:a16="http://schemas.microsoft.com/office/drawing/2014/main" id="{D0228427-7F32-4E18-86BE-1E17E6D23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Tên chủ điểm nói lên những con người có nghị lực, ý chí thì sẽ thành công.</a:t>
            </a:r>
          </a:p>
          <a:p>
            <a:pPr eaLnBrk="1" hangingPunct="1">
              <a:spcBef>
                <a:spcPct val="0"/>
              </a:spcBef>
            </a:pPr>
            <a:r>
              <a:rPr lang="en-US" altLang="en-US"/>
              <a:t>Tranh minh họa vẽ những em bé có ý chí cố gắng trong học tập: các em chăm chú ngồi nghe thầy giảng bài, những em bé mặc áo mưa đi học, những em bé chăm chỉ học tập, nghiên cứu và đã thành những người tài giỏi, có ích cho xã hội.</a:t>
            </a:r>
          </a:p>
        </p:txBody>
      </p:sp>
      <p:sp>
        <p:nvSpPr>
          <p:cNvPr id="17412" name="Slide Number Placeholder 3">
            <a:extLst>
              <a:ext uri="{FF2B5EF4-FFF2-40B4-BE49-F238E27FC236}">
                <a16:creationId xmlns="" xmlns:a16="http://schemas.microsoft.com/office/drawing/2014/main" id="{1436F208-8A69-462F-A4CF-1781013A85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E1C25A6-5110-47C6-862A-01B98E88DFB5}"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 xmlns:a16="http://schemas.microsoft.com/office/drawing/2014/main" id="{23414BD9-AD38-4C33-96C9-34EB4ED5E1A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 xmlns:a16="http://schemas.microsoft.com/office/drawing/2014/main" id="{6D09010A-C00C-4C3F-B389-56646B95D9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Còn nhỏ mà đã có chí hướng, ông quyết tâm học khi gặp nhiều khó khăn</a:t>
            </a:r>
          </a:p>
          <a:p>
            <a:r>
              <a:rPr lang="en-US" altLang="en-US"/>
              <a:t>Ông là người tuổi trẻ tài cao, công thành danh toại (đã độ Trạng và vinh quang)</a:t>
            </a:r>
          </a:p>
        </p:txBody>
      </p:sp>
      <p:sp>
        <p:nvSpPr>
          <p:cNvPr id="39940" name="Slide Number Placeholder 3">
            <a:extLst>
              <a:ext uri="{FF2B5EF4-FFF2-40B4-BE49-F238E27FC236}">
                <a16:creationId xmlns="" xmlns:a16="http://schemas.microsoft.com/office/drawing/2014/main" id="{85C3A9E0-969F-43AF-B2BA-8457EAF93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EF8EAD3-9FD5-46FB-83F3-EAF30BA5C1D6}" type="slidenum">
              <a:rPr lang="en-US" altLang="en-US"/>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66137C9D-7A31-49E9-9A48-E023AD03481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 xmlns:a16="http://schemas.microsoft.com/office/drawing/2014/main" id="{7DA402B8-C8E2-40FE-A645-07A70EEA9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FF"/>
                </a:solidFill>
                <a:latin typeface="Times New Roman" panose="02020603050405020304" pitchFamily="18" charset="0"/>
              </a:rPr>
              <a:t>Ca ngợi chú bé Nguyễn Hiền thông minh, hiếu học, có ý chí  vượt khó nên đã đỗ Trạng nguyên khi mới 13 tuổi.</a:t>
            </a:r>
          </a:p>
        </p:txBody>
      </p:sp>
      <p:sp>
        <p:nvSpPr>
          <p:cNvPr id="41988" name="Slide Number Placeholder 3">
            <a:extLst>
              <a:ext uri="{FF2B5EF4-FFF2-40B4-BE49-F238E27FC236}">
                <a16:creationId xmlns="" xmlns:a16="http://schemas.microsoft.com/office/drawing/2014/main" id="{03F5B06B-DF44-4C9B-9A16-3104D26932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4ED4CE8-2575-494A-A292-5347AD31FE4F}" type="slidenum">
              <a:rPr lang="en-US" altLang="en-US"/>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b9d115975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b9d11597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b9f57066f7_1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b9f57066f7_1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90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b9d11597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b9d11597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 xmlns:a16="http://schemas.microsoft.com/office/drawing/2014/main" id="{7E5836DB-5021-415F-B0DC-99EF65C76F1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 xmlns:a16="http://schemas.microsoft.com/office/drawing/2014/main" id="{6BD0CD10-3DB5-4DB9-8B1F-A34213486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vi-VN" altLang="en-US"/>
              <a:t>Thời Lý - Trần tổ chức thi Tam giáo để tuyển những người thông hiểu cả ba tôn giáo Nho, Phật và Lão. Khoa thi Tam giáo đầu tiên diễn ra năm 1195 đời </a:t>
            </a:r>
            <a:r>
              <a:rPr lang="vi-VN" altLang="en-US">
                <a:hlinkClick r:id="rId3" tooltip="Lý Cao Tông"/>
              </a:rPr>
              <a:t>Lý Cao Tông</a:t>
            </a:r>
            <a:r>
              <a:rPr lang="vi-VN" altLang="en-US"/>
              <a:t>. Người đỗ Tam giáo gọi là Tam giáo xuất thân. </a:t>
            </a:r>
            <a:endParaRPr lang="en-US" altLang="en-US"/>
          </a:p>
          <a:p>
            <a:pPr eaLnBrk="1" hangingPunct="1">
              <a:spcBef>
                <a:spcPct val="0"/>
              </a:spcBef>
            </a:pPr>
            <a:endParaRPr lang="en-US" altLang="en-US"/>
          </a:p>
          <a:p>
            <a:pPr eaLnBrk="1" hangingPunct="1">
              <a:spcBef>
                <a:spcPct val="0"/>
              </a:spcBef>
            </a:pPr>
            <a:r>
              <a:rPr lang="vi-VN" altLang="en-US"/>
              <a:t>Khoa thi Tam giáo cuối cùng tổ chức năm 1247 đời </a:t>
            </a:r>
            <a:r>
              <a:rPr lang="vi-VN" altLang="en-US">
                <a:hlinkClick r:id="rId4" tooltip="Trần Thái Tông"/>
              </a:rPr>
              <a:t>Trần Thái Tông</a:t>
            </a:r>
            <a:r>
              <a:rPr lang="en-US" altLang="en-US"/>
              <a:t> (Trần Cảnh)</a:t>
            </a:r>
            <a:r>
              <a:rPr lang="vi-VN" altLang="en-US"/>
              <a:t>. Hình thức này sau đó không áp dụng nữa</a:t>
            </a:r>
            <a:r>
              <a:rPr lang="vi-VN" altLang="en-US" baseline="30000">
                <a:hlinkClick r:id="rId5"/>
              </a:rPr>
              <a:t>[4]</a:t>
            </a:r>
            <a:r>
              <a:rPr lang="vi-VN" altLang="en-US"/>
              <a:t>.</a:t>
            </a:r>
          </a:p>
          <a:p>
            <a:pPr eaLnBrk="1" hangingPunct="1">
              <a:spcBef>
                <a:spcPct val="0"/>
              </a:spcBef>
            </a:pPr>
            <a:r>
              <a:rPr lang="vi-VN" altLang="en-US"/>
              <a:t>Cuối thời </a:t>
            </a:r>
            <a:r>
              <a:rPr lang="vi-VN" altLang="en-US">
                <a:hlinkClick r:id="rId6" tooltip="Nhà Trần"/>
              </a:rPr>
              <a:t>nhà Trần</a:t>
            </a:r>
            <a:r>
              <a:rPr lang="vi-VN" altLang="en-US"/>
              <a:t>, </a:t>
            </a:r>
            <a:r>
              <a:rPr lang="vi-VN" altLang="en-US">
                <a:hlinkClick r:id="rId7" tooltip="Hồ Quý Ly"/>
              </a:rPr>
              <a:t>Hồ Quý Ly</a:t>
            </a:r>
            <a:r>
              <a:rPr lang="vi-VN" altLang="en-US"/>
              <a:t> nắm quyền điều hành triều đình đã đặt ra lệ </a:t>
            </a:r>
            <a:r>
              <a:rPr lang="vi-VN" altLang="en-US">
                <a:hlinkClick r:id="rId8" tooltip="Thi Hương"/>
              </a:rPr>
              <a:t>thi Hương</a:t>
            </a:r>
            <a:r>
              <a:rPr lang="vi-VN" altLang="en-US"/>
              <a:t> đầu tiên ở các địa phương năm 1396 đời </a:t>
            </a:r>
            <a:r>
              <a:rPr lang="vi-VN" altLang="en-US">
                <a:hlinkClick r:id="rId9" tooltip="Trần Thuận Tông"/>
              </a:rPr>
              <a:t>Trần Thuận Tông</a:t>
            </a:r>
            <a:r>
              <a:rPr lang="vi-VN" altLang="en-US"/>
              <a:t>, lấy người đỗ được học vị cử nhân. Năm sau (1397) tổ chức thi Hội ở kinh đô. Đây là khoa thi Hội đầu tiên</a:t>
            </a:r>
            <a:r>
              <a:rPr lang="vi-VN" altLang="en-US" baseline="30000">
                <a:hlinkClick r:id="rId5"/>
              </a:rPr>
              <a:t>[4]</a:t>
            </a:r>
            <a:r>
              <a:rPr lang="vi-VN" altLang="en-US"/>
              <a:t>.</a:t>
            </a:r>
          </a:p>
          <a:p>
            <a:pPr eaLnBrk="1" hangingPunct="1">
              <a:spcBef>
                <a:spcPct val="0"/>
              </a:spcBef>
            </a:pPr>
            <a:r>
              <a:rPr lang="vi-VN" altLang="en-US"/>
              <a:t>Từ thời Hậu Lê, việc thi cử được tiến hành đều đặn và quy củ. Các kỳ thi theo thứ tự là Thi Hương, Thi Hội, Thi Đình. Người đỗ đầu cả ba thì gọi là </a:t>
            </a:r>
            <a:r>
              <a:rPr lang="vi-VN" altLang="en-US">
                <a:hlinkClick r:id="rId10" tooltip="Tam nguyên (khoa cử)"/>
              </a:rPr>
              <a:t>Tam Nguyên</a:t>
            </a:r>
            <a:r>
              <a:rPr lang="vi-VN" altLang="en-US"/>
              <a:t> (như Tam Nguyên </a:t>
            </a:r>
            <a:r>
              <a:rPr lang="vi-VN" altLang="en-US">
                <a:hlinkClick r:id="rId11" tooltip="Nguyễn Khuyến"/>
              </a:rPr>
              <a:t>Nguyễn Khuyến</a:t>
            </a:r>
            <a:r>
              <a:rPr lang="vi-VN" altLang="en-US"/>
              <a:t>).</a:t>
            </a:r>
          </a:p>
          <a:p>
            <a:pPr eaLnBrk="1" hangingPunct="1">
              <a:spcBef>
                <a:spcPct val="0"/>
              </a:spcBef>
            </a:pPr>
            <a:endParaRPr lang="en-US" altLang="en-US"/>
          </a:p>
        </p:txBody>
      </p:sp>
      <p:sp>
        <p:nvSpPr>
          <p:cNvPr id="19460" name="Slide Number Placeholder 3">
            <a:extLst>
              <a:ext uri="{FF2B5EF4-FFF2-40B4-BE49-F238E27FC236}">
                <a16:creationId xmlns="" xmlns:a16="http://schemas.microsoft.com/office/drawing/2014/main" id="{1B127845-9555-45DD-A80D-1EF9DFDAD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F170038-D42B-4913-99C5-50C5A45C5775}"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b9f5705d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b9f5705d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b9d11597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b9d11597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b9f57066f7_1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b9f57066f7_1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b9f57066f7_1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b9f57066f7_1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spcBef>
                <a:spcPct val="0"/>
              </a:spcBef>
              <a:defRPr/>
            </a:pPr>
            <a:r>
              <a:rPr lang="vi-VN" altLang="en-US" dirty="0"/>
              <a:t>Ông thi đỗ </a:t>
            </a:r>
            <a:r>
              <a:rPr lang="vi-VN" altLang="en-US" dirty="0">
                <a:hlinkClick r:id="rId3" tooltip="Trạng nguyên Việt Nam"/>
              </a:rPr>
              <a:t>trạng nguyên</a:t>
            </a:r>
            <a:r>
              <a:rPr lang="vi-VN" altLang="en-US" dirty="0"/>
              <a:t> khi mới 12 tuổi, trở thành trạng nguyên trẻ nhất trong lịch sử khoa cử Việt Nam, tại khoa thi tháng 2 năm Thiên Ứng Chính Bình thứ 16 (</a:t>
            </a:r>
            <a:r>
              <a:rPr lang="vi-VN" altLang="en-US" dirty="0">
                <a:hlinkClick r:id="rId4" tooltip="1247"/>
              </a:rPr>
              <a:t>1247</a:t>
            </a:r>
            <a:r>
              <a:rPr lang="vi-VN" altLang="en-US" dirty="0"/>
              <a:t>) thời vua</a:t>
            </a:r>
            <a:r>
              <a:rPr lang="vi-VN" altLang="en-US" dirty="0">
                <a:hlinkClick r:id="rId5" tooltip="Trần Thái Tông"/>
              </a:rPr>
              <a:t>Trần Thái Tông</a:t>
            </a:r>
            <a:r>
              <a:rPr lang="vi-VN" altLang="en-US" baseline="30000" dirty="0">
                <a:hlinkClick r:id="rId6"/>
              </a:rPr>
              <a:t>[2]</a:t>
            </a:r>
            <a:r>
              <a:rPr lang="vi-VN" altLang="en-US" dirty="0"/>
              <a:t>. Cùng năm đó có </a:t>
            </a:r>
            <a:r>
              <a:rPr lang="vi-VN" altLang="en-US" dirty="0">
                <a:hlinkClick r:id="rId7" tooltip="Lê Văn Hưu"/>
              </a:rPr>
              <a:t>Lê Văn Hưu</a:t>
            </a:r>
            <a:r>
              <a:rPr lang="vi-VN" altLang="en-US" dirty="0"/>
              <a:t> (</a:t>
            </a:r>
            <a:r>
              <a:rPr lang="ja-JP" altLang="en-US" dirty="0"/>
              <a:t>黎文休</a:t>
            </a:r>
            <a:r>
              <a:rPr lang="en-US" altLang="ja-JP" dirty="0"/>
              <a:t>) 17 </a:t>
            </a:r>
            <a:r>
              <a:rPr lang="vi-VN" altLang="en-US" dirty="0"/>
              <a:t>tuổi đỗ </a:t>
            </a:r>
            <a:r>
              <a:rPr lang="vi-VN" altLang="en-US" dirty="0">
                <a:hlinkClick r:id="rId8" tooltip="Bảng nhãn"/>
              </a:rPr>
              <a:t>Bảng nhãn</a:t>
            </a:r>
            <a:r>
              <a:rPr lang="vi-VN" altLang="en-US" dirty="0"/>
              <a:t> và </a:t>
            </a:r>
            <a:r>
              <a:rPr lang="vi-VN" altLang="en-US" dirty="0">
                <a:hlinkClick r:id="rId9" tooltip="Đặng Ma La"/>
              </a:rPr>
              <a:t>Đặng Ma La</a:t>
            </a:r>
            <a:r>
              <a:rPr lang="vi-VN" altLang="en-US" dirty="0"/>
              <a:t> (</a:t>
            </a:r>
            <a:r>
              <a:rPr lang="ja-JP" altLang="en-US" dirty="0"/>
              <a:t>鄧麻羅</a:t>
            </a:r>
            <a:r>
              <a:rPr lang="en-US" altLang="ja-JP" dirty="0"/>
              <a:t>) 14 </a:t>
            </a:r>
            <a:r>
              <a:rPr lang="vi-VN" altLang="en-US" dirty="0"/>
              <a:t>tuổi đỗ </a:t>
            </a:r>
            <a:r>
              <a:rPr lang="vi-VN" altLang="en-US" dirty="0">
                <a:hlinkClick r:id="rId10" tooltip="Thám hoa"/>
              </a:rPr>
              <a:t>Thám hoa</a:t>
            </a:r>
            <a:r>
              <a:rPr lang="vi-VN" altLang="en-US" baseline="30000" dirty="0">
                <a:hlinkClick r:id="rId11"/>
              </a:rPr>
              <a:t>[3]</a:t>
            </a:r>
            <a:r>
              <a:rPr lang="vi-VN" altLang="en-US" dirty="0"/>
              <a:t>. Đây cũng là khoa thi đầu tiên trong lịch sử đặt ra danh vị </a:t>
            </a:r>
            <a:r>
              <a:rPr lang="vi-VN" altLang="en-US" dirty="0">
                <a:hlinkClick r:id="rId12" tooltip="Tam khôi"/>
              </a:rPr>
              <a:t>Tam khôi</a:t>
            </a:r>
            <a:r>
              <a:rPr lang="vi-VN" altLang="en-US" dirty="0"/>
              <a:t>, bao gồm trạng nguyên, bảng nhãn, thám hoa. </a:t>
            </a:r>
            <a:endParaRPr lang="en-US" altLang="en-US" dirty="0"/>
          </a:p>
          <a:p>
            <a:pPr eaLnBrk="1" hangingPunct="1">
              <a:spcBef>
                <a:spcPct val="0"/>
              </a:spcBef>
              <a:defRPr/>
            </a:pPr>
            <a:r>
              <a:rPr lang="vi-VN" altLang="en-US" dirty="0"/>
              <a:t>Vì còn thiếu niên nên vua cho ông về quê 3 năm tu dưỡng, sau ra làm quan đến chức </a:t>
            </a:r>
            <a:r>
              <a:rPr lang="vi-VN" altLang="en-US" dirty="0">
                <a:hlinkClick r:id="rId13" tooltip="Thượng thư"/>
              </a:rPr>
              <a:t>Thượng thư</a:t>
            </a:r>
            <a:r>
              <a:rPr lang="vi-VN" altLang="en-US" dirty="0"/>
              <a:t> </a:t>
            </a:r>
            <a:r>
              <a:rPr lang="vi-VN" altLang="en-US" dirty="0">
                <a:hlinkClick r:id="rId14" tooltip="Công bộ (trang chưa được viết)"/>
              </a:rPr>
              <a:t>bộ Công</a:t>
            </a:r>
            <a:r>
              <a:rPr lang="vi-VN" altLang="en-US" dirty="0"/>
              <a:t>. Về hưu, mất tại nhà. Có đi sứ </a:t>
            </a:r>
            <a:r>
              <a:rPr lang="vi-VN" altLang="en-US" dirty="0">
                <a:hlinkClick r:id="rId15" tooltip="Nhà Nguyên"/>
              </a:rPr>
              <a:t>Nguyên</a:t>
            </a:r>
            <a:r>
              <a:rPr lang="vi-VN" altLang="en-US" dirty="0"/>
              <a:t> vài lần</a:t>
            </a:r>
            <a:r>
              <a:rPr lang="en-US" altLang="en-US" baseline="30000" dirty="0"/>
              <a:t>.</a:t>
            </a:r>
            <a:endParaRPr lang="en-US" altLang="en-US" dirty="0"/>
          </a:p>
          <a:p>
            <a:pPr eaLnBrk="1" hangingPunct="1">
              <a:spcBef>
                <a:spcPct val="0"/>
              </a:spcBef>
              <a:defRPr/>
            </a:pPr>
            <a:r>
              <a:rPr lang="vi-VN" altLang="en-US" dirty="0"/>
              <a:t>Lê Văn Hưu là một nhà sử học đời nhà Trần, tác giả bộ Đại Việt sử ký, bộ quốc sử đầu tiên của Việt Nam. Bộ sách này không còn nhưng nhờ nó mà sử gia Ngô Sĩ Liên đã dựa vào để soạn bộ Đại Việt sử ký toàn thư.</a:t>
            </a:r>
            <a:endParaRPr lang="en-US" altLang="en-US" dirty="0"/>
          </a:p>
          <a:p>
            <a:pPr eaLnBrk="1" hangingPunct="1">
              <a:spcBef>
                <a:spcPct val="0"/>
              </a:spcBef>
              <a:defRPr/>
            </a:pPr>
            <a:endParaRPr lang="en-US" altLang="en-US" dirty="0"/>
          </a:p>
          <a:p>
            <a:pPr eaLnBrk="1" hangingPunct="1">
              <a:spcBef>
                <a:spcPct val="0"/>
              </a:spcBef>
              <a:defRPr/>
            </a:pPr>
            <a:r>
              <a:rPr lang="vi-VN" altLang="en-US" dirty="0"/>
              <a:t>Trên thực tế, sử sách viết về Nguyễn Hiền không nhiều, đa phần là những giai thoại truyền miệng, trong đó, nổi tiếng nhất là câu chuyện ông nặn voi biết đi và câu trả lời về cách xâu chỉ qua ốc.</a:t>
            </a:r>
            <a:endParaRPr lang="en-US" altLang="en-US" dirty="0"/>
          </a:p>
          <a:p>
            <a:pPr eaLnBrk="1" hangingPunct="1">
              <a:spcBef>
                <a:spcPct val="0"/>
              </a:spcBef>
              <a:defRPr/>
            </a:pPr>
            <a:endParaRPr lang="en-US" altLang="en-US" dirty="0"/>
          </a:p>
          <a:p>
            <a:pPr eaLnBrk="1" hangingPunct="1">
              <a:spcBef>
                <a:spcPct val="0"/>
              </a:spcBef>
              <a:defRPr/>
            </a:pPr>
            <a:r>
              <a:rPr lang="vi-VN" dirty="0">
                <a:solidFill>
                  <a:srgbClr val="000000"/>
                </a:solidFill>
              </a:rPr>
              <a:t>Ông mồ côi cha từ bé và được mẹ cho theo học sư thầy trong làng. Cậu bé Nguyễn Hiền sớm thể hiện tư chất vượt trội, học tập rất nhanh. 11 tuổi, Hiền đã nổi tiếng và được mệnh danh thần đồng.</a:t>
            </a:r>
            <a:endParaRPr lang="en-US" dirty="0">
              <a:solidFill>
                <a:srgbClr val="000000"/>
              </a:solidFill>
              <a:latin typeface="Arial" panose="020B0604020202020204" pitchFamily="34" charset="0"/>
            </a:endParaRPr>
          </a:p>
          <a:p>
            <a:pPr eaLnBrk="1" hangingPunct="1">
              <a:spcBef>
                <a:spcPct val="0"/>
              </a:spcBef>
              <a:defRPr/>
            </a:pPr>
            <a:r>
              <a:rPr lang="en-US" dirty="0" err="1">
                <a:solidFill>
                  <a:srgbClr val="000000"/>
                </a:solidFill>
                <a:latin typeface="Arial" panose="020B0604020202020204" pitchFamily="34" charset="0"/>
              </a:rPr>
              <a:t>Năm</a:t>
            </a:r>
            <a:r>
              <a:rPr lang="en-US" dirty="0">
                <a:solidFill>
                  <a:srgbClr val="000000"/>
                </a:solidFill>
                <a:latin typeface="Arial" panose="020B0604020202020204" pitchFamily="34" charset="0"/>
              </a:rPr>
              <a:t> 1247, </a:t>
            </a:r>
            <a:r>
              <a:rPr lang="en-US" dirty="0" err="1">
                <a:solidFill>
                  <a:srgbClr val="000000"/>
                </a:solidFill>
                <a:latin typeface="Arial" panose="020B0604020202020204" pitchFamily="34" charset="0"/>
              </a:rPr>
              <a:t>triều</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đình</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mở</a:t>
            </a:r>
            <a:r>
              <a:rPr lang="en-US" dirty="0">
                <a:solidFill>
                  <a:srgbClr val="000000"/>
                </a:solidFill>
                <a:latin typeface="Arial" panose="020B0604020202020204" pitchFamily="34" charset="0"/>
              </a:rPr>
              <a:t> khoa </a:t>
            </a:r>
            <a:r>
              <a:rPr lang="en-US" dirty="0" err="1">
                <a:solidFill>
                  <a:srgbClr val="000000"/>
                </a:solidFill>
                <a:latin typeface="Arial" panose="020B0604020202020204" pitchFamily="34" charset="0"/>
              </a:rPr>
              <a:t>thi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Nguyễn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Hiền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lúc</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đó</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mới</a:t>
            </a:r>
            <a:r>
              <a:rPr lang="en-US" dirty="0">
                <a:solidFill>
                  <a:srgbClr val="000000"/>
                </a:solidFill>
                <a:latin typeface="Arial" panose="020B0604020202020204" pitchFamily="34" charset="0"/>
              </a:rPr>
              <a:t> 13 </a:t>
            </a:r>
            <a:r>
              <a:rPr lang="en-US" dirty="0" err="1">
                <a:solidFill>
                  <a:srgbClr val="000000"/>
                </a:solidFill>
                <a:latin typeface="Arial" panose="020B0604020202020204" pitchFamily="34" charset="0"/>
              </a:rPr>
              <a:t>tuổi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khăn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gói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lên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kinh</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dự</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kỳ</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đình</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với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bài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phú</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Áp</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tử</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từ</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kê</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mẫu</a:t>
            </a:r>
            <a:r>
              <a:rPr lang="en-US" dirty="0">
                <a:solidFill>
                  <a:srgbClr val="000000"/>
                </a:solidFill>
                <a:latin typeface="Arial" panose="020B0604020202020204" pitchFamily="34" charset="0"/>
              </a:rPr>
              <a:t> du </a:t>
            </a:r>
            <a:r>
              <a:rPr lang="en-US" dirty="0" err="1">
                <a:solidFill>
                  <a:srgbClr val="000000"/>
                </a:solidFill>
                <a:latin typeface="Arial" panose="020B0604020202020204" pitchFamily="34" charset="0"/>
              </a:rPr>
              <a:t>hồ</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phú</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Trí</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tuệ</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tinh</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thông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giúp</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ông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đạt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danh</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hiệu</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trạng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nguyên</a:t>
            </a:r>
            <a:r>
              <a:rPr lang="en-US" dirty="0">
                <a:solidFill>
                  <a:srgbClr val="000000"/>
                </a:solidFill>
                <a:latin typeface="Arial" panose="020B0604020202020204" pitchFamily="34" charset="0"/>
              </a:rPr>
              <a:t> – </a:t>
            </a:r>
            <a:r>
              <a:rPr lang="en-US" dirty="0" err="1">
                <a:solidFill>
                  <a:srgbClr val="000000"/>
                </a:solidFill>
                <a:latin typeface="Arial" panose="020B0604020202020204" pitchFamily="34" charset="0"/>
              </a:rPr>
              <a:t>vị</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trí</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cao</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nhất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trong</a:t>
            </a:r>
            <a:r>
              <a:rPr lang="en-US" dirty="0">
                <a:solidFill>
                  <a:srgbClr val="000000"/>
                </a:solidFill>
                <a:latin typeface="Arial" panose="020B0604020202020204" pitchFamily="34" charset="0"/>
              </a:rPr>
              <a:t> tam </a:t>
            </a:r>
            <a:r>
              <a:rPr lang="en-US" dirty="0" err="1">
                <a:solidFill>
                  <a:srgbClr val="000000"/>
                </a:solidFill>
                <a:latin typeface="Arial" panose="020B0604020202020204" pitchFamily="34" charset="0"/>
              </a:rPr>
              <a:t>khôi</a:t>
            </a:r>
            <a:r>
              <a:rPr lang="en-US" dirty="0">
                <a:solidFill>
                  <a:srgbClr val="000000"/>
                </a:solidFill>
                <a:latin typeface="Arial" panose="020B0604020202020204" pitchFamily="34" charset="0"/>
              </a:rPr>
              <a:t>.</a:t>
            </a:r>
          </a:p>
          <a:p>
            <a:pPr eaLnBrk="1" hangingPunct="1">
              <a:spcBef>
                <a:spcPct val="0"/>
              </a:spcBef>
              <a:defRPr/>
            </a:pPr>
            <a:r>
              <a:rPr lang="en-US" dirty="0">
                <a:solidFill>
                  <a:srgbClr val="000000"/>
                </a:solidFill>
                <a:latin typeface="Arial" panose="020B0604020202020204" pitchFamily="34" charset="0"/>
              </a:rPr>
              <a:t>Khi </a:t>
            </a:r>
            <a:r>
              <a:rPr lang="en-US" dirty="0" err="1">
                <a:solidFill>
                  <a:srgbClr val="000000"/>
                </a:solidFill>
                <a:latin typeface="Arial" panose="020B0604020202020204" pitchFamily="34" charset="0"/>
              </a:rPr>
              <a:t>vào</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cung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diện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kiến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nhà</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vua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vua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Trần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Thái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Tông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rất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thán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phục</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khả</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năng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ứng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đối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trôi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chảy</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của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trạng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nguyên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nhỏ</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tuổi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bèn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hỏi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ông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học</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thầy</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nào</a:t>
            </a:r>
            <a:r>
              <a:rPr lang="en-US" dirty="0">
                <a:solidFill>
                  <a:srgbClr val="000000"/>
                </a:solidFill>
                <a:latin typeface="Arial" panose="020B0604020202020204" pitchFamily="34" charset="0"/>
              </a:rPr>
              <a:t>.</a:t>
            </a:r>
          </a:p>
          <a:p>
            <a:pPr eaLnBrk="1" hangingPunct="1">
              <a:spcBef>
                <a:spcPct val="0"/>
              </a:spcBef>
              <a:defRPr/>
            </a:pPr>
            <a:r>
              <a:rPr lang="vi-VN" dirty="0">
                <a:solidFill>
                  <a:srgbClr val="000000"/>
                </a:solidFill>
              </a:rPr>
              <a:t>Khi nghe Nguyễn Hiền kể ông chỉ tự học, chỗ nào không hiểu thì hỏi sư thầy, vua cho rằng, trạng có tài nhưng còn nhỏ tuổi, chưa hiểu hết lễ nghĩa và phán: “Trạng nguyên niên ấu vị tri lễ hứa hồi gia học lễ đãi tam niên nhi hậu dụng”.</a:t>
            </a:r>
            <a:endParaRPr lang="en-US" dirty="0">
              <a:solidFill>
                <a:srgbClr val="000000"/>
              </a:solidFill>
              <a:latin typeface="Arial" panose="020B0604020202020204" pitchFamily="34" charset="0"/>
            </a:endParaRPr>
          </a:p>
          <a:p>
            <a:pPr eaLnBrk="1" hangingPunct="1">
              <a:spcBef>
                <a:spcPct val="0"/>
              </a:spcBef>
              <a:defRPr/>
            </a:pPr>
            <a:r>
              <a:rPr lang="vi-VN" dirty="0">
                <a:solidFill>
                  <a:srgbClr val="000000"/>
                </a:solidFill>
              </a:rPr>
              <a:t>Vì thế, mặc dù đỗ cao, Nguyễn Hiền chưa được phong chức quan hay mũ áo. Ông trở về quê, tiếp tục đọc sách.</a:t>
            </a:r>
            <a:endParaRPr lang="en-US" dirty="0">
              <a:solidFill>
                <a:srgbClr val="000000"/>
              </a:solidFill>
              <a:latin typeface="Arial" panose="020B0604020202020204" pitchFamily="34" charset="0"/>
            </a:endParaRPr>
          </a:p>
          <a:p>
            <a:pPr eaLnBrk="1" hangingPunct="1">
              <a:spcBef>
                <a:spcPct val="0"/>
              </a:spcBef>
              <a:defRPr/>
            </a:pPr>
            <a:endParaRPr lang="en-US" altLang="en-US" dirty="0">
              <a:solidFill>
                <a:srgbClr val="000000"/>
              </a:solidFill>
              <a:latin typeface="Arial" panose="020B0604020202020204" pitchFamily="34" charset="0"/>
            </a:endParaRPr>
          </a:p>
          <a:p>
            <a:pPr algn="just">
              <a:defRPr/>
            </a:pPr>
            <a:r>
              <a:rPr lang="vi-VN" dirty="0">
                <a:solidFill>
                  <a:srgbClr val="333333"/>
                </a:solidFill>
              </a:rPr>
              <a:t>Tương truyền, sau khi về quê, ngoài việc phụng dưỡng mẹ và đọc sách, cậu bé Nguyễn Hiền vẫn thường xuyên chơi đùa cùng các bạn. Có lần sứ giả nước khác sang thăm, thách đố vua quan nhà Trần xâu chỉ qua con ốc. Triều đình bó tay. Lúc đó, vua mới nhớ đến trạng Nguyễn Hiền, sai người đến hỏi ý kiến.</a:t>
            </a:r>
            <a:endParaRPr lang="vi-VN" dirty="0">
              <a:solidFill>
                <a:srgbClr val="000000"/>
              </a:solidFill>
            </a:endParaRPr>
          </a:p>
          <a:p>
            <a:pPr algn="just">
              <a:defRPr/>
            </a:pPr>
            <a:r>
              <a:rPr lang="vi-VN" dirty="0">
                <a:solidFill>
                  <a:srgbClr val="000000"/>
                </a:solidFill>
              </a:rPr>
              <a:t>Viên quan được giao việc đến quê trạng gặp ngay một lũ trẻ chăn trâu đang nghịch đất ngoài làng. Trong đó, một đứa bé mặt mũi khôi ngô chỉ huy nhóm bạn nặn voi từ đất. Kỳ lạ là con voi đó có thể đi, hỏi ra mới biết, họ dùng cua làm mình voi và lấy đỉa làm vòi nên con voi có thể di chuyển.</a:t>
            </a:r>
          </a:p>
          <a:p>
            <a:pPr algn="just">
              <a:defRPr/>
            </a:pPr>
            <a:r>
              <a:rPr lang="vi-VN" dirty="0">
                <a:solidFill>
                  <a:srgbClr val="000000"/>
                </a:solidFill>
              </a:rPr>
              <a:t>Viên quan đoán đây là trạng Nguyễn Hiền nhưng vẫn ra vế đố để thử tài: “Tự là chữ, cắt giằng đầu, chữ tử là con, con ai con ấy?”.</a:t>
            </a:r>
          </a:p>
          <a:p>
            <a:pPr algn="just">
              <a:defRPr/>
            </a:pPr>
            <a:r>
              <a:rPr lang="vi-VN" dirty="0">
                <a:solidFill>
                  <a:srgbClr val="000000"/>
                </a:solidFill>
              </a:rPr>
              <a:t>Trạng nhanh chóng ứng đối: “Vu là chưng, bỏ ngang lưng, chữ đinh là đứa, đứa nào đứa này!”.</a:t>
            </a:r>
          </a:p>
          <a:p>
            <a:pPr algn="just">
              <a:defRPr/>
            </a:pPr>
            <a:r>
              <a:rPr lang="vi-VN" dirty="0">
                <a:solidFill>
                  <a:srgbClr val="000000"/>
                </a:solidFill>
              </a:rPr>
              <a:t>Biết chắc đây là người cần tìm, viên quan xuống, truyền lại ý chỉ vua muốn mời Nguyễn Hiền về kinh nhưng trạng không chịu vì cho rằng, vua làm vậy cũng không đúng lễ.</a:t>
            </a:r>
            <a:endParaRPr lang="en-US" dirty="0">
              <a:solidFill>
                <a:srgbClr val="000000"/>
              </a:solidFill>
              <a:latin typeface="Arial" panose="020B0604020202020204" pitchFamily="34" charset="0"/>
            </a:endParaRPr>
          </a:p>
          <a:p>
            <a:pPr algn="just">
              <a:defRPr/>
            </a:pPr>
            <a:endParaRPr lang="en-US" dirty="0">
              <a:solidFill>
                <a:srgbClr val="000000"/>
              </a:solidFill>
              <a:latin typeface="Arial" panose="020B0604020202020204" pitchFamily="34" charset="0"/>
            </a:endParaRPr>
          </a:p>
          <a:p>
            <a:pPr algn="just">
              <a:defRPr/>
            </a:pPr>
            <a:r>
              <a:rPr lang="en-US" dirty="0">
                <a:solidFill>
                  <a:srgbClr val="000000"/>
                </a:solidFill>
                <a:latin typeface="Arial" panose="020B0604020202020204" pitchFamily="34" charset="0"/>
              </a:rPr>
              <a:t>Q</a:t>
            </a:r>
            <a:r>
              <a:rPr lang="vi-VN" dirty="0">
                <a:solidFill>
                  <a:srgbClr val="000000"/>
                </a:solidFill>
              </a:rPr>
              <a:t>uan đành thuật lại câu đố của sứ giả nước ngoài, Nguyễn Hiền xui bọn trẻ hát:</a:t>
            </a:r>
          </a:p>
          <a:p>
            <a:pPr algn="just">
              <a:defRPr/>
            </a:pPr>
            <a:r>
              <a:rPr lang="vi-VN" dirty="0">
                <a:solidFill>
                  <a:srgbClr val="000000"/>
                </a:solidFill>
              </a:rPr>
              <a:t>“Tích tịch tình tang</a:t>
            </a:r>
            <a:endParaRPr lang="en-US" dirty="0">
              <a:solidFill>
                <a:srgbClr val="000000"/>
              </a:solidFill>
              <a:latin typeface="Arial" panose="020B0604020202020204" pitchFamily="34" charset="0"/>
            </a:endParaRPr>
          </a:p>
          <a:p>
            <a:pPr algn="just">
              <a:defRPr/>
            </a:pPr>
            <a:r>
              <a:rPr lang="vi-VN" dirty="0">
                <a:solidFill>
                  <a:srgbClr val="000000"/>
                </a:solidFill>
              </a:rPr>
              <a:t>Bắt con kiến càng buộc chỉ ngang lưng</a:t>
            </a:r>
          </a:p>
          <a:p>
            <a:pPr algn="just">
              <a:defRPr/>
            </a:pPr>
            <a:r>
              <a:rPr lang="vi-VN" dirty="0">
                <a:solidFill>
                  <a:srgbClr val="000000"/>
                </a:solidFill>
              </a:rPr>
              <a:t>Bên thì lấy giấy mà bưng</a:t>
            </a:r>
          </a:p>
          <a:p>
            <a:pPr algn="just">
              <a:defRPr/>
            </a:pPr>
            <a:r>
              <a:rPr lang="vi-VN" dirty="0">
                <a:solidFill>
                  <a:srgbClr val="000000"/>
                </a:solidFill>
              </a:rPr>
              <a:t>Bên thì bôi mỡ kiến mừng kiến sang”.</a:t>
            </a:r>
          </a:p>
          <a:p>
            <a:pPr algn="just">
              <a:defRPr/>
            </a:pPr>
            <a:r>
              <a:rPr lang="vi-VN" dirty="0">
                <a:solidFill>
                  <a:srgbClr val="000000"/>
                </a:solidFill>
              </a:rPr>
              <a:t>Quan nghe xong, biết đây là câu trả lời triều đình cần liền vội vã về kinh.</a:t>
            </a:r>
            <a:endParaRPr lang="en-US" dirty="0">
              <a:solidFill>
                <a:srgbClr val="000000"/>
              </a:solidFill>
              <a:latin typeface="Arial" panose="020B0604020202020204" pitchFamily="34" charset="0"/>
            </a:endParaRPr>
          </a:p>
          <a:p>
            <a:pPr algn="just">
              <a:defRPr/>
            </a:pPr>
            <a:endParaRPr lang="en-US" dirty="0">
              <a:solidFill>
                <a:srgbClr val="000000"/>
              </a:solidFill>
              <a:latin typeface="Arial" panose="020B0604020202020204" pitchFamily="34" charset="0"/>
            </a:endParaRPr>
          </a:p>
          <a:p>
            <a:pPr algn="just">
              <a:defRPr/>
            </a:pPr>
            <a:r>
              <a:rPr lang="vi-VN" dirty="0">
                <a:solidFill>
                  <a:srgbClr val="030303"/>
                </a:solidFill>
                <a:latin typeface="Roboto" panose="02000000000000000000" pitchFamily="2" charset="0"/>
              </a:rPr>
              <a:t>Hai mặt trời bằng đầu nhau (đồng thời có nghĩa là có hai chữ nhật </a:t>
            </a:r>
            <a:r>
              <a:rPr lang="ja-JP" altLang="en-US" dirty="0">
                <a:solidFill>
                  <a:srgbClr val="030303"/>
                </a:solidFill>
                <a:latin typeface="Roboto" panose="02000000000000000000" pitchFamily="2" charset="0"/>
              </a:rPr>
              <a:t>日</a:t>
            </a:r>
            <a:r>
              <a:rPr lang="en-US" altLang="ja-JP" dirty="0">
                <a:solidFill>
                  <a:srgbClr val="030303"/>
                </a:solidFill>
                <a:latin typeface="Roboto" panose="02000000000000000000" pitchFamily="2" charset="0"/>
              </a:rPr>
              <a:t>). </a:t>
            </a:r>
            <a:r>
              <a:rPr lang="vi-VN" dirty="0">
                <a:solidFill>
                  <a:srgbClr val="030303"/>
                </a:solidFill>
                <a:latin typeface="Roboto" panose="02000000000000000000" pitchFamily="2" charset="0"/>
              </a:rPr>
              <a:t>Bốn hòn núi nghiêng ngả (tức là có bốn chữ sơn </a:t>
            </a:r>
            <a:r>
              <a:rPr lang="ja-JP" altLang="en-US" dirty="0">
                <a:solidFill>
                  <a:srgbClr val="030303"/>
                </a:solidFill>
                <a:latin typeface="Roboto" panose="02000000000000000000" pitchFamily="2" charset="0"/>
              </a:rPr>
              <a:t>山</a:t>
            </a:r>
            <a:r>
              <a:rPr lang="en-US" altLang="ja-JP" dirty="0">
                <a:solidFill>
                  <a:srgbClr val="030303"/>
                </a:solidFill>
                <a:latin typeface="Roboto" panose="02000000000000000000" pitchFamily="2" charset="0"/>
              </a:rPr>
              <a:t>). </a:t>
            </a:r>
            <a:r>
              <a:rPr lang="vi-VN" dirty="0">
                <a:solidFill>
                  <a:srgbClr val="030303"/>
                </a:solidFill>
                <a:latin typeface="Roboto" panose="02000000000000000000" pitchFamily="2" charset="0"/>
              </a:rPr>
              <a:t>Hai vua tranh một nước (tức là có hai chữ vương </a:t>
            </a:r>
            <a:r>
              <a:rPr lang="ja-JP" altLang="en-US" dirty="0">
                <a:solidFill>
                  <a:srgbClr val="030303"/>
                </a:solidFill>
                <a:latin typeface="Roboto" panose="02000000000000000000" pitchFamily="2" charset="0"/>
              </a:rPr>
              <a:t>王</a:t>
            </a:r>
            <a:r>
              <a:rPr lang="en-US" altLang="ja-JP" dirty="0">
                <a:solidFill>
                  <a:srgbClr val="030303"/>
                </a:solidFill>
                <a:latin typeface="Roboto" panose="02000000000000000000" pitchFamily="2" charset="0"/>
              </a:rPr>
              <a:t>). </a:t>
            </a:r>
            <a:r>
              <a:rPr lang="vi-VN" dirty="0">
                <a:solidFill>
                  <a:srgbClr val="030303"/>
                </a:solidFill>
                <a:latin typeface="Roboto" panose="02000000000000000000" pitchFamily="2" charset="0"/>
              </a:rPr>
              <a:t>Bốn miệng ngang dọc trong khoảng đó (tức là có bốn chữ khẩu </a:t>
            </a:r>
            <a:r>
              <a:rPr lang="ja-JP" altLang="en-US" dirty="0">
                <a:solidFill>
                  <a:srgbClr val="030303"/>
                </a:solidFill>
                <a:latin typeface="Roboto" panose="02000000000000000000" pitchFamily="2" charset="0"/>
              </a:rPr>
              <a:t>口</a:t>
            </a:r>
            <a:r>
              <a:rPr lang="en-US" altLang="ja-JP" dirty="0">
                <a:solidFill>
                  <a:srgbClr val="030303"/>
                </a:solidFill>
                <a:latin typeface="Roboto" panose="02000000000000000000" pitchFamily="2" charset="0"/>
              </a:rPr>
              <a:t>).</a:t>
            </a:r>
            <a:endParaRPr lang="vi-VN" dirty="0">
              <a:solidFill>
                <a:srgbClr val="000000"/>
              </a:solidFill>
            </a:endParaRPr>
          </a:p>
          <a:p>
            <a:pPr algn="just">
              <a:defRPr/>
            </a:pPr>
            <a:endParaRPr lang="vi-VN" dirty="0">
              <a:solidFill>
                <a:srgbClr val="000000"/>
              </a:solidFill>
            </a:endParaRPr>
          </a:p>
          <a:p>
            <a:pPr algn="just">
              <a:defRPr/>
            </a:pPr>
            <a:endParaRPr lang="vi-VN" dirty="0">
              <a:solidFill>
                <a:srgbClr val="000000"/>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9f57066f7_1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9f57066f7_1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b9f57066f7_1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b9f57066f7_1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b9f57066f7_1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b9f57066f7_1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27890" y="-257166"/>
            <a:ext cx="7467900" cy="2717550"/>
          </a:xfrm>
          <a:custGeom>
            <a:avLst/>
            <a:gdLst/>
            <a:ahLst/>
            <a:cxnLst/>
            <a:rect l="l" t="t" r="r" b="b"/>
            <a:pathLst>
              <a:path w="298716" h="108702" extrusionOk="0">
                <a:moveTo>
                  <a:pt x="17315" y="43180"/>
                </a:moveTo>
                <a:cubicBezTo>
                  <a:pt x="21991" y="47265"/>
                  <a:pt x="41339" y="29689"/>
                  <a:pt x="50852" y="34150"/>
                </a:cubicBezTo>
                <a:cubicBezTo>
                  <a:pt x="60365" y="38611"/>
                  <a:pt x="57947" y="68924"/>
                  <a:pt x="74393" y="69945"/>
                </a:cubicBezTo>
                <a:cubicBezTo>
                  <a:pt x="90839" y="70966"/>
                  <a:pt x="122066" y="33881"/>
                  <a:pt x="149530" y="40277"/>
                </a:cubicBezTo>
                <a:cubicBezTo>
                  <a:pt x="176994" y="46673"/>
                  <a:pt x="216175" y="113641"/>
                  <a:pt x="239178" y="108320"/>
                </a:cubicBezTo>
                <a:cubicBezTo>
                  <a:pt x="262181" y="102999"/>
                  <a:pt x="323614" y="24798"/>
                  <a:pt x="287550" y="8352"/>
                </a:cubicBezTo>
                <a:cubicBezTo>
                  <a:pt x="251487" y="-8094"/>
                  <a:pt x="67836" y="3837"/>
                  <a:pt x="22797" y="9642"/>
                </a:cubicBezTo>
                <a:cubicBezTo>
                  <a:pt x="-22242" y="15447"/>
                  <a:pt x="12639" y="39095"/>
                  <a:pt x="17315" y="43180"/>
                </a:cubicBezTo>
                <a:close/>
              </a:path>
            </a:pathLst>
          </a:custGeom>
          <a:solidFill>
            <a:srgbClr val="FFF3E5"/>
          </a:solidFill>
          <a:ln>
            <a:noFill/>
          </a:ln>
        </p:spPr>
      </p:sp>
      <p:sp>
        <p:nvSpPr>
          <p:cNvPr id="10" name="Google Shape;10;p2"/>
          <p:cNvSpPr txBox="1">
            <a:spLocks noGrp="1"/>
          </p:cNvSpPr>
          <p:nvPr>
            <p:ph type="ctrTitle"/>
          </p:nvPr>
        </p:nvSpPr>
        <p:spPr>
          <a:xfrm>
            <a:off x="630000" y="2522700"/>
            <a:ext cx="4106700" cy="1891800"/>
          </a:xfrm>
          <a:prstGeom prst="rect">
            <a:avLst/>
          </a:prstGeom>
          <a:noFill/>
        </p:spPr>
        <p:txBody>
          <a:bodyPr spcFirstLastPara="1" wrap="square" lIns="91425" tIns="91425" rIns="91425" bIns="91425" anchor="ctr" anchorCtr="0">
            <a:normAutofit/>
          </a:bodyPr>
          <a:lstStyle>
            <a:lvl1pPr lvl="0">
              <a:spcBef>
                <a:spcPts val="0"/>
              </a:spcBef>
              <a:spcAft>
                <a:spcPts val="0"/>
              </a:spcAft>
              <a:buSzPts val="5200"/>
              <a:buNone/>
              <a:defRPr sz="4800" b="1">
                <a:latin typeface="Montserrat Alternates"/>
                <a:ea typeface="Montserrat Alternates"/>
                <a:cs typeface="Montserrat Alternates"/>
                <a:sym typeface="Montserrat Alternate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30000" y="4236900"/>
            <a:ext cx="3862200" cy="366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4928874" y="3209325"/>
            <a:ext cx="4215244" cy="2000825"/>
          </a:xfrm>
          <a:custGeom>
            <a:avLst/>
            <a:gdLst/>
            <a:ahLst/>
            <a:cxnLst/>
            <a:rect l="l" t="t" r="r" b="b"/>
            <a:pathLst>
              <a:path w="144804" h="44537" extrusionOk="0">
                <a:moveTo>
                  <a:pt x="82624" y="0"/>
                </a:moveTo>
                <a:cubicBezTo>
                  <a:pt x="76537" y="0"/>
                  <a:pt x="70380" y="83"/>
                  <a:pt x="64380" y="238"/>
                </a:cubicBezTo>
                <a:cubicBezTo>
                  <a:pt x="29455" y="1172"/>
                  <a:pt x="9107" y="5108"/>
                  <a:pt x="15578" y="15516"/>
                </a:cubicBezTo>
                <a:cubicBezTo>
                  <a:pt x="19781" y="22320"/>
                  <a:pt x="33424" y="20919"/>
                  <a:pt x="45533" y="22020"/>
                </a:cubicBezTo>
                <a:cubicBezTo>
                  <a:pt x="56907" y="23020"/>
                  <a:pt x="50250" y="28469"/>
                  <a:pt x="36777" y="28469"/>
                </a:cubicBezTo>
                <a:cubicBezTo>
                  <a:pt x="35867" y="28469"/>
                  <a:pt x="34926" y="28444"/>
                  <a:pt x="33958" y="28391"/>
                </a:cubicBezTo>
                <a:cubicBezTo>
                  <a:pt x="33224" y="28351"/>
                  <a:pt x="32489" y="28332"/>
                  <a:pt x="31757" y="28332"/>
                </a:cubicBezTo>
                <a:cubicBezTo>
                  <a:pt x="17179" y="28332"/>
                  <a:pt x="3176" y="36056"/>
                  <a:pt x="0" y="44536"/>
                </a:cubicBezTo>
                <a:lnTo>
                  <a:pt x="144804" y="44536"/>
                </a:lnTo>
                <a:lnTo>
                  <a:pt x="144670" y="18684"/>
                </a:lnTo>
                <a:cubicBezTo>
                  <a:pt x="143970" y="18117"/>
                  <a:pt x="113982" y="16850"/>
                  <a:pt x="120686" y="12613"/>
                </a:cubicBezTo>
                <a:cubicBezTo>
                  <a:pt x="126958" y="8677"/>
                  <a:pt x="141134" y="13114"/>
                  <a:pt x="140300" y="6976"/>
                </a:cubicBezTo>
                <a:cubicBezTo>
                  <a:pt x="139610" y="1921"/>
                  <a:pt x="111932" y="0"/>
                  <a:pt x="82624" y="0"/>
                </a:cubicBezTo>
                <a:close/>
              </a:path>
            </a:pathLst>
          </a:custGeom>
          <a:solidFill>
            <a:srgbClr val="FFD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453038" flipH="1">
            <a:off x="4268047" y="1412891"/>
            <a:ext cx="1882140" cy="730043"/>
          </a:xfrm>
          <a:custGeom>
            <a:avLst/>
            <a:gdLst/>
            <a:ahLst/>
            <a:cxnLst/>
            <a:rect l="l" t="t" r="r" b="b"/>
            <a:pathLst>
              <a:path w="49348" h="18582" fill="none" extrusionOk="0">
                <a:moveTo>
                  <a:pt x="1" y="18581"/>
                </a:moveTo>
                <a:cubicBezTo>
                  <a:pt x="1097" y="16389"/>
                  <a:pt x="1879" y="14066"/>
                  <a:pt x="2401" y="11666"/>
                </a:cubicBezTo>
                <a:cubicBezTo>
                  <a:pt x="3941" y="4072"/>
                  <a:pt x="9891" y="784"/>
                  <a:pt x="23748" y="3915"/>
                </a:cubicBezTo>
                <a:cubicBezTo>
                  <a:pt x="42015" y="8038"/>
                  <a:pt x="49348" y="1"/>
                  <a:pt x="49348" y="1"/>
                </a:cubicBezTo>
              </a:path>
            </a:pathLst>
          </a:custGeom>
          <a:noFill/>
          <a:ln w="19050" cap="flat" cmpd="sng">
            <a:solidFill>
              <a:schemeClr val="dk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flipH="1">
            <a:off x="7143827" y="525200"/>
            <a:ext cx="2043286" cy="2993668"/>
            <a:chOff x="7440013" y="1837525"/>
            <a:chExt cx="2043286" cy="2993668"/>
          </a:xfrm>
        </p:grpSpPr>
        <p:sp>
          <p:nvSpPr>
            <p:cNvPr id="15" name="Google Shape;15;p2"/>
            <p:cNvSpPr/>
            <p:nvPr/>
          </p:nvSpPr>
          <p:spPr>
            <a:xfrm>
              <a:off x="7440013" y="1837525"/>
              <a:ext cx="2043286" cy="1564956"/>
            </a:xfrm>
            <a:custGeom>
              <a:avLst/>
              <a:gdLst/>
              <a:ahLst/>
              <a:cxnLst/>
              <a:rect l="l" t="t" r="r" b="b"/>
              <a:pathLst>
                <a:path w="31884" h="24420" extrusionOk="0">
                  <a:moveTo>
                    <a:pt x="13454" y="1"/>
                  </a:moveTo>
                  <a:cubicBezTo>
                    <a:pt x="12480" y="1"/>
                    <a:pt x="11503" y="169"/>
                    <a:pt x="10576" y="529"/>
                  </a:cubicBezTo>
                  <a:cubicBezTo>
                    <a:pt x="5834" y="2343"/>
                    <a:pt x="4566" y="7631"/>
                    <a:pt x="5756" y="11338"/>
                  </a:cubicBezTo>
                  <a:cubicBezTo>
                    <a:pt x="4215" y="12041"/>
                    <a:pt x="2947" y="13211"/>
                    <a:pt x="2147" y="14694"/>
                  </a:cubicBezTo>
                  <a:cubicBezTo>
                    <a:pt x="0" y="18402"/>
                    <a:pt x="2751" y="23358"/>
                    <a:pt x="6888" y="24255"/>
                  </a:cubicBezTo>
                  <a:cubicBezTo>
                    <a:pt x="7392" y="24367"/>
                    <a:pt x="7883" y="24420"/>
                    <a:pt x="8360" y="24420"/>
                  </a:cubicBezTo>
                  <a:cubicBezTo>
                    <a:pt x="11449" y="24420"/>
                    <a:pt x="13915" y="22216"/>
                    <a:pt x="14946" y="19748"/>
                  </a:cubicBezTo>
                  <a:cubicBezTo>
                    <a:pt x="16663" y="21641"/>
                    <a:pt x="19122" y="22889"/>
                    <a:pt x="22263" y="22987"/>
                  </a:cubicBezTo>
                  <a:cubicBezTo>
                    <a:pt x="22332" y="22989"/>
                    <a:pt x="22401" y="22990"/>
                    <a:pt x="22469" y="22990"/>
                  </a:cubicBezTo>
                  <a:cubicBezTo>
                    <a:pt x="27961" y="22990"/>
                    <a:pt x="31884" y="16834"/>
                    <a:pt x="30400" y="11553"/>
                  </a:cubicBezTo>
                  <a:cubicBezTo>
                    <a:pt x="29131" y="7085"/>
                    <a:pt x="24995" y="4977"/>
                    <a:pt x="21210" y="4977"/>
                  </a:cubicBezTo>
                  <a:cubicBezTo>
                    <a:pt x="20034" y="1948"/>
                    <a:pt x="16762" y="1"/>
                    <a:pt x="1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75259" y="2307782"/>
              <a:ext cx="592722" cy="2523411"/>
            </a:xfrm>
            <a:custGeom>
              <a:avLst/>
              <a:gdLst/>
              <a:ahLst/>
              <a:cxnLst/>
              <a:rect l="l" t="t" r="r" b="b"/>
              <a:pathLst>
                <a:path w="9249" h="39376" extrusionOk="0">
                  <a:moveTo>
                    <a:pt x="4293" y="0"/>
                  </a:moveTo>
                  <a:cubicBezTo>
                    <a:pt x="4293" y="0"/>
                    <a:pt x="3707" y="10693"/>
                    <a:pt x="3415" y="12117"/>
                  </a:cubicBezTo>
                  <a:cubicBezTo>
                    <a:pt x="3365" y="12357"/>
                    <a:pt x="3233" y="12456"/>
                    <a:pt x="3047" y="12456"/>
                  </a:cubicBezTo>
                  <a:cubicBezTo>
                    <a:pt x="2148" y="12456"/>
                    <a:pt x="1" y="10108"/>
                    <a:pt x="0" y="10108"/>
                  </a:cubicBezTo>
                  <a:lnTo>
                    <a:pt x="0" y="10108"/>
                  </a:lnTo>
                  <a:cubicBezTo>
                    <a:pt x="1" y="10108"/>
                    <a:pt x="2439" y="13873"/>
                    <a:pt x="2634" y="14693"/>
                  </a:cubicBezTo>
                  <a:cubicBezTo>
                    <a:pt x="2829" y="15512"/>
                    <a:pt x="2147" y="39375"/>
                    <a:pt x="2147" y="39375"/>
                  </a:cubicBezTo>
                  <a:lnTo>
                    <a:pt x="5834" y="39375"/>
                  </a:lnTo>
                  <a:cubicBezTo>
                    <a:pt x="5834" y="39375"/>
                    <a:pt x="5542" y="16215"/>
                    <a:pt x="5542" y="14107"/>
                  </a:cubicBezTo>
                  <a:cubicBezTo>
                    <a:pt x="5542" y="11981"/>
                    <a:pt x="9248" y="6343"/>
                    <a:pt x="9249" y="6342"/>
                  </a:cubicBezTo>
                  <a:lnTo>
                    <a:pt x="9249" y="6342"/>
                  </a:lnTo>
                  <a:cubicBezTo>
                    <a:pt x="9248" y="6343"/>
                    <a:pt x="6049" y="10576"/>
                    <a:pt x="5268" y="10693"/>
                  </a:cubicBezTo>
                  <a:cubicBezTo>
                    <a:pt x="5264" y="10693"/>
                    <a:pt x="5260" y="10694"/>
                    <a:pt x="5256" y="10694"/>
                  </a:cubicBezTo>
                  <a:cubicBezTo>
                    <a:pt x="4486" y="10694"/>
                    <a:pt x="4293" y="0"/>
                    <a:pt x="4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1711689" flipH="1">
            <a:off x="3103993" y="450613"/>
            <a:ext cx="2084966" cy="3990929"/>
          </a:xfrm>
          <a:custGeom>
            <a:avLst/>
            <a:gdLst/>
            <a:ahLst/>
            <a:cxnLst/>
            <a:rect l="l" t="t" r="r" b="b"/>
            <a:pathLst>
              <a:path w="83397" h="159634" extrusionOk="0">
                <a:moveTo>
                  <a:pt x="83194" y="1"/>
                </a:moveTo>
                <a:lnTo>
                  <a:pt x="0" y="159331"/>
                </a:lnTo>
                <a:lnTo>
                  <a:pt x="202" y="159634"/>
                </a:lnTo>
                <a:lnTo>
                  <a:pt x="83396" y="303"/>
                </a:lnTo>
                <a:lnTo>
                  <a:pt x="83194" y="1"/>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5759698" y="3520162"/>
            <a:ext cx="1090490" cy="1282728"/>
            <a:chOff x="5513148" y="918162"/>
            <a:chExt cx="1090490" cy="1282728"/>
          </a:xfrm>
        </p:grpSpPr>
        <p:sp>
          <p:nvSpPr>
            <p:cNvPr id="19" name="Google Shape;19;p2"/>
            <p:cNvSpPr/>
            <p:nvPr/>
          </p:nvSpPr>
          <p:spPr>
            <a:xfrm flipH="1">
              <a:off x="6165064" y="1240014"/>
              <a:ext cx="438574" cy="237947"/>
            </a:xfrm>
            <a:custGeom>
              <a:avLst/>
              <a:gdLst/>
              <a:ahLst/>
              <a:cxnLst/>
              <a:rect l="l" t="t" r="r" b="b"/>
              <a:pathLst>
                <a:path w="7474" h="4055" extrusionOk="0">
                  <a:moveTo>
                    <a:pt x="178" y="1"/>
                  </a:moveTo>
                  <a:cubicBezTo>
                    <a:pt x="154" y="1"/>
                    <a:pt x="133" y="9"/>
                    <a:pt x="118" y="27"/>
                  </a:cubicBezTo>
                  <a:cubicBezTo>
                    <a:pt x="1" y="203"/>
                    <a:pt x="157" y="495"/>
                    <a:pt x="118" y="612"/>
                  </a:cubicBezTo>
                  <a:cubicBezTo>
                    <a:pt x="118" y="612"/>
                    <a:pt x="118" y="1608"/>
                    <a:pt x="606" y="2115"/>
                  </a:cubicBezTo>
                  <a:cubicBezTo>
                    <a:pt x="1094" y="2603"/>
                    <a:pt x="3513" y="3812"/>
                    <a:pt x="3903" y="4027"/>
                  </a:cubicBezTo>
                  <a:cubicBezTo>
                    <a:pt x="3938" y="4046"/>
                    <a:pt x="3978" y="4055"/>
                    <a:pt x="4023" y="4055"/>
                  </a:cubicBezTo>
                  <a:cubicBezTo>
                    <a:pt x="4484" y="4055"/>
                    <a:pt x="5435" y="3123"/>
                    <a:pt x="5737" y="2856"/>
                  </a:cubicBezTo>
                  <a:cubicBezTo>
                    <a:pt x="6069" y="2544"/>
                    <a:pt x="6654" y="2017"/>
                    <a:pt x="6654" y="2017"/>
                  </a:cubicBezTo>
                  <a:cubicBezTo>
                    <a:pt x="6654" y="2017"/>
                    <a:pt x="7474" y="1822"/>
                    <a:pt x="7376" y="515"/>
                  </a:cubicBezTo>
                  <a:lnTo>
                    <a:pt x="7376" y="515"/>
                  </a:lnTo>
                  <a:cubicBezTo>
                    <a:pt x="7376" y="515"/>
                    <a:pt x="7025" y="573"/>
                    <a:pt x="6440" y="632"/>
                  </a:cubicBezTo>
                  <a:cubicBezTo>
                    <a:pt x="6010" y="691"/>
                    <a:pt x="5523" y="1159"/>
                    <a:pt x="5074" y="1608"/>
                  </a:cubicBezTo>
                  <a:cubicBezTo>
                    <a:pt x="4606" y="2076"/>
                    <a:pt x="4137" y="2525"/>
                    <a:pt x="4040" y="2583"/>
                  </a:cubicBezTo>
                  <a:cubicBezTo>
                    <a:pt x="4030" y="2591"/>
                    <a:pt x="4013" y="2595"/>
                    <a:pt x="3991" y="2595"/>
                  </a:cubicBezTo>
                  <a:cubicBezTo>
                    <a:pt x="3578" y="2595"/>
                    <a:pt x="1196" y="1306"/>
                    <a:pt x="937" y="1139"/>
                  </a:cubicBezTo>
                  <a:cubicBezTo>
                    <a:pt x="645" y="964"/>
                    <a:pt x="723" y="788"/>
                    <a:pt x="645" y="495"/>
                  </a:cubicBezTo>
                  <a:cubicBezTo>
                    <a:pt x="562" y="248"/>
                    <a:pt x="313" y="1"/>
                    <a:pt x="178"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6165064" y="1240014"/>
              <a:ext cx="438574" cy="237947"/>
            </a:xfrm>
            <a:custGeom>
              <a:avLst/>
              <a:gdLst/>
              <a:ahLst/>
              <a:cxnLst/>
              <a:rect l="l" t="t" r="r" b="b"/>
              <a:pathLst>
                <a:path w="7474" h="4055" extrusionOk="0">
                  <a:moveTo>
                    <a:pt x="178" y="1"/>
                  </a:moveTo>
                  <a:cubicBezTo>
                    <a:pt x="154" y="1"/>
                    <a:pt x="133" y="9"/>
                    <a:pt x="118" y="27"/>
                  </a:cubicBezTo>
                  <a:cubicBezTo>
                    <a:pt x="1" y="203"/>
                    <a:pt x="157" y="495"/>
                    <a:pt x="118" y="612"/>
                  </a:cubicBezTo>
                  <a:cubicBezTo>
                    <a:pt x="118" y="612"/>
                    <a:pt x="118" y="1608"/>
                    <a:pt x="606" y="2115"/>
                  </a:cubicBezTo>
                  <a:cubicBezTo>
                    <a:pt x="1094" y="2603"/>
                    <a:pt x="3513" y="3812"/>
                    <a:pt x="3903" y="4027"/>
                  </a:cubicBezTo>
                  <a:cubicBezTo>
                    <a:pt x="3938" y="4046"/>
                    <a:pt x="3978" y="4055"/>
                    <a:pt x="4023" y="4055"/>
                  </a:cubicBezTo>
                  <a:cubicBezTo>
                    <a:pt x="4484" y="4055"/>
                    <a:pt x="5435" y="3123"/>
                    <a:pt x="5737" y="2856"/>
                  </a:cubicBezTo>
                  <a:cubicBezTo>
                    <a:pt x="6069" y="2544"/>
                    <a:pt x="6654" y="2017"/>
                    <a:pt x="6654" y="2017"/>
                  </a:cubicBezTo>
                  <a:cubicBezTo>
                    <a:pt x="6654" y="2017"/>
                    <a:pt x="7474" y="1822"/>
                    <a:pt x="7376" y="515"/>
                  </a:cubicBezTo>
                  <a:lnTo>
                    <a:pt x="7376" y="515"/>
                  </a:lnTo>
                  <a:cubicBezTo>
                    <a:pt x="7376" y="515"/>
                    <a:pt x="7025" y="573"/>
                    <a:pt x="6440" y="632"/>
                  </a:cubicBezTo>
                  <a:cubicBezTo>
                    <a:pt x="6010" y="691"/>
                    <a:pt x="5523" y="1159"/>
                    <a:pt x="5074" y="1608"/>
                  </a:cubicBezTo>
                  <a:cubicBezTo>
                    <a:pt x="4606" y="2076"/>
                    <a:pt x="4137" y="2525"/>
                    <a:pt x="4040" y="2583"/>
                  </a:cubicBezTo>
                  <a:cubicBezTo>
                    <a:pt x="4030" y="2591"/>
                    <a:pt x="4013" y="2595"/>
                    <a:pt x="3991" y="2595"/>
                  </a:cubicBezTo>
                  <a:cubicBezTo>
                    <a:pt x="3578" y="2595"/>
                    <a:pt x="1196" y="1306"/>
                    <a:pt x="937" y="1139"/>
                  </a:cubicBezTo>
                  <a:cubicBezTo>
                    <a:pt x="645" y="964"/>
                    <a:pt x="723" y="788"/>
                    <a:pt x="645" y="495"/>
                  </a:cubicBezTo>
                  <a:cubicBezTo>
                    <a:pt x="562" y="248"/>
                    <a:pt x="313" y="1"/>
                    <a:pt x="178"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5610901" y="969388"/>
              <a:ext cx="451132" cy="370975"/>
            </a:xfrm>
            <a:custGeom>
              <a:avLst/>
              <a:gdLst/>
              <a:ahLst/>
              <a:cxnLst/>
              <a:rect l="l" t="t" r="r" b="b"/>
              <a:pathLst>
                <a:path w="7688" h="6322" extrusionOk="0">
                  <a:moveTo>
                    <a:pt x="7091" y="0"/>
                  </a:moveTo>
                  <a:cubicBezTo>
                    <a:pt x="6783" y="0"/>
                    <a:pt x="6363" y="767"/>
                    <a:pt x="6146" y="912"/>
                  </a:cubicBezTo>
                  <a:cubicBezTo>
                    <a:pt x="5931" y="1088"/>
                    <a:pt x="156" y="4795"/>
                    <a:pt x="156" y="4795"/>
                  </a:cubicBezTo>
                  <a:cubicBezTo>
                    <a:pt x="1" y="5520"/>
                    <a:pt x="120" y="6321"/>
                    <a:pt x="784" y="6321"/>
                  </a:cubicBezTo>
                  <a:cubicBezTo>
                    <a:pt x="871" y="6321"/>
                    <a:pt x="967" y="6307"/>
                    <a:pt x="1073" y="6278"/>
                  </a:cubicBezTo>
                  <a:cubicBezTo>
                    <a:pt x="1151" y="6102"/>
                    <a:pt x="1268" y="5946"/>
                    <a:pt x="1405" y="5810"/>
                  </a:cubicBezTo>
                  <a:cubicBezTo>
                    <a:pt x="1405" y="5810"/>
                    <a:pt x="5814" y="2415"/>
                    <a:pt x="6302" y="2064"/>
                  </a:cubicBezTo>
                  <a:cubicBezTo>
                    <a:pt x="6771" y="1693"/>
                    <a:pt x="7317" y="1478"/>
                    <a:pt x="7492" y="1166"/>
                  </a:cubicBezTo>
                  <a:cubicBezTo>
                    <a:pt x="7688" y="854"/>
                    <a:pt x="7473" y="132"/>
                    <a:pt x="7161" y="15"/>
                  </a:cubicBezTo>
                  <a:cubicBezTo>
                    <a:pt x="7138" y="5"/>
                    <a:pt x="7115" y="0"/>
                    <a:pt x="7091"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6066599" y="1631518"/>
              <a:ext cx="504765" cy="569372"/>
            </a:xfrm>
            <a:custGeom>
              <a:avLst/>
              <a:gdLst/>
              <a:ahLst/>
              <a:cxnLst/>
              <a:rect l="l" t="t" r="r" b="b"/>
              <a:pathLst>
                <a:path w="8602" h="9703" extrusionOk="0">
                  <a:moveTo>
                    <a:pt x="6419" y="1"/>
                  </a:moveTo>
                  <a:cubicBezTo>
                    <a:pt x="6353" y="1"/>
                    <a:pt x="6287" y="3"/>
                    <a:pt x="6221" y="9"/>
                  </a:cubicBezTo>
                  <a:cubicBezTo>
                    <a:pt x="6221" y="9"/>
                    <a:pt x="4387" y="2974"/>
                    <a:pt x="3997" y="3579"/>
                  </a:cubicBezTo>
                  <a:cubicBezTo>
                    <a:pt x="3607" y="4184"/>
                    <a:pt x="3509" y="4867"/>
                    <a:pt x="3334" y="5628"/>
                  </a:cubicBezTo>
                  <a:cubicBezTo>
                    <a:pt x="3158" y="6369"/>
                    <a:pt x="2612" y="8223"/>
                    <a:pt x="2612" y="8223"/>
                  </a:cubicBezTo>
                  <a:cubicBezTo>
                    <a:pt x="2612" y="8223"/>
                    <a:pt x="1304" y="7852"/>
                    <a:pt x="797" y="7638"/>
                  </a:cubicBezTo>
                  <a:cubicBezTo>
                    <a:pt x="610" y="7551"/>
                    <a:pt x="402" y="7486"/>
                    <a:pt x="265" y="7486"/>
                  </a:cubicBezTo>
                  <a:cubicBezTo>
                    <a:pt x="29" y="7486"/>
                    <a:pt x="0" y="7678"/>
                    <a:pt x="641" y="8282"/>
                  </a:cubicBezTo>
                  <a:cubicBezTo>
                    <a:pt x="1226" y="8847"/>
                    <a:pt x="1890" y="9316"/>
                    <a:pt x="2612" y="9686"/>
                  </a:cubicBezTo>
                  <a:cubicBezTo>
                    <a:pt x="2631" y="9697"/>
                    <a:pt x="2650" y="9703"/>
                    <a:pt x="2670" y="9703"/>
                  </a:cubicBezTo>
                  <a:cubicBezTo>
                    <a:pt x="2899" y="9703"/>
                    <a:pt x="3201" y="9032"/>
                    <a:pt x="3470" y="8691"/>
                  </a:cubicBezTo>
                  <a:cubicBezTo>
                    <a:pt x="4036" y="7872"/>
                    <a:pt x="4543" y="6994"/>
                    <a:pt x="4992" y="6096"/>
                  </a:cubicBezTo>
                  <a:cubicBezTo>
                    <a:pt x="5148" y="5706"/>
                    <a:pt x="5187" y="5257"/>
                    <a:pt x="5129" y="4828"/>
                  </a:cubicBezTo>
                  <a:lnTo>
                    <a:pt x="8602" y="1316"/>
                  </a:lnTo>
                  <a:cubicBezTo>
                    <a:pt x="8183" y="497"/>
                    <a:pt x="7324" y="1"/>
                    <a:pt x="6419"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066599" y="1631518"/>
              <a:ext cx="504765" cy="569372"/>
            </a:xfrm>
            <a:custGeom>
              <a:avLst/>
              <a:gdLst/>
              <a:ahLst/>
              <a:cxnLst/>
              <a:rect l="l" t="t" r="r" b="b"/>
              <a:pathLst>
                <a:path w="8602" h="9703" extrusionOk="0">
                  <a:moveTo>
                    <a:pt x="6419" y="1"/>
                  </a:moveTo>
                  <a:cubicBezTo>
                    <a:pt x="6353" y="1"/>
                    <a:pt x="6287" y="3"/>
                    <a:pt x="6221" y="9"/>
                  </a:cubicBezTo>
                  <a:cubicBezTo>
                    <a:pt x="6221" y="9"/>
                    <a:pt x="4387" y="2974"/>
                    <a:pt x="3997" y="3579"/>
                  </a:cubicBezTo>
                  <a:cubicBezTo>
                    <a:pt x="3607" y="4184"/>
                    <a:pt x="3509" y="4867"/>
                    <a:pt x="3334" y="5628"/>
                  </a:cubicBezTo>
                  <a:cubicBezTo>
                    <a:pt x="3158" y="6369"/>
                    <a:pt x="2612" y="8223"/>
                    <a:pt x="2612" y="8223"/>
                  </a:cubicBezTo>
                  <a:cubicBezTo>
                    <a:pt x="2612" y="8223"/>
                    <a:pt x="1304" y="7852"/>
                    <a:pt x="797" y="7638"/>
                  </a:cubicBezTo>
                  <a:cubicBezTo>
                    <a:pt x="610" y="7551"/>
                    <a:pt x="402" y="7486"/>
                    <a:pt x="265" y="7486"/>
                  </a:cubicBezTo>
                  <a:cubicBezTo>
                    <a:pt x="29" y="7486"/>
                    <a:pt x="0" y="7678"/>
                    <a:pt x="641" y="8282"/>
                  </a:cubicBezTo>
                  <a:cubicBezTo>
                    <a:pt x="1226" y="8847"/>
                    <a:pt x="1890" y="9316"/>
                    <a:pt x="2612" y="9686"/>
                  </a:cubicBezTo>
                  <a:cubicBezTo>
                    <a:pt x="2631" y="9697"/>
                    <a:pt x="2650" y="9703"/>
                    <a:pt x="2670" y="9703"/>
                  </a:cubicBezTo>
                  <a:cubicBezTo>
                    <a:pt x="2899" y="9703"/>
                    <a:pt x="3201" y="9032"/>
                    <a:pt x="3470" y="8691"/>
                  </a:cubicBezTo>
                  <a:cubicBezTo>
                    <a:pt x="4036" y="7872"/>
                    <a:pt x="4543" y="6994"/>
                    <a:pt x="4992" y="6096"/>
                  </a:cubicBezTo>
                  <a:cubicBezTo>
                    <a:pt x="5148" y="5706"/>
                    <a:pt x="5187" y="5257"/>
                    <a:pt x="5129" y="4828"/>
                  </a:cubicBezTo>
                  <a:lnTo>
                    <a:pt x="8602" y="1316"/>
                  </a:lnTo>
                  <a:cubicBezTo>
                    <a:pt x="8183" y="497"/>
                    <a:pt x="7324" y="1"/>
                    <a:pt x="6419"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5514314" y="1571959"/>
              <a:ext cx="554643" cy="336941"/>
            </a:xfrm>
            <a:custGeom>
              <a:avLst/>
              <a:gdLst/>
              <a:ahLst/>
              <a:cxnLst/>
              <a:rect l="l" t="t" r="r" b="b"/>
              <a:pathLst>
                <a:path w="9452" h="5742" extrusionOk="0">
                  <a:moveTo>
                    <a:pt x="679" y="0"/>
                  </a:moveTo>
                  <a:cubicBezTo>
                    <a:pt x="426" y="0"/>
                    <a:pt x="190" y="96"/>
                    <a:pt x="1" y="341"/>
                  </a:cubicBezTo>
                  <a:cubicBezTo>
                    <a:pt x="1" y="341"/>
                    <a:pt x="508" y="3677"/>
                    <a:pt x="606" y="4341"/>
                  </a:cubicBezTo>
                  <a:cubicBezTo>
                    <a:pt x="691" y="4937"/>
                    <a:pt x="1133" y="5741"/>
                    <a:pt x="1659" y="5741"/>
                  </a:cubicBezTo>
                  <a:cubicBezTo>
                    <a:pt x="1736" y="5741"/>
                    <a:pt x="1814" y="5724"/>
                    <a:pt x="1893" y="5687"/>
                  </a:cubicBezTo>
                  <a:cubicBezTo>
                    <a:pt x="2518" y="5414"/>
                    <a:pt x="6128" y="3502"/>
                    <a:pt x="6498" y="3267"/>
                  </a:cubicBezTo>
                  <a:cubicBezTo>
                    <a:pt x="6686" y="3148"/>
                    <a:pt x="6900" y="3088"/>
                    <a:pt x="7112" y="3088"/>
                  </a:cubicBezTo>
                  <a:cubicBezTo>
                    <a:pt x="7385" y="3088"/>
                    <a:pt x="7656" y="3187"/>
                    <a:pt x="7864" y="3385"/>
                  </a:cubicBezTo>
                  <a:cubicBezTo>
                    <a:pt x="8211" y="3678"/>
                    <a:pt x="9051" y="4337"/>
                    <a:pt x="9322" y="4337"/>
                  </a:cubicBezTo>
                  <a:cubicBezTo>
                    <a:pt x="9448" y="4337"/>
                    <a:pt x="9452" y="4196"/>
                    <a:pt x="9230" y="3814"/>
                  </a:cubicBezTo>
                  <a:cubicBezTo>
                    <a:pt x="8527" y="2604"/>
                    <a:pt x="7981" y="1531"/>
                    <a:pt x="7806" y="1472"/>
                  </a:cubicBezTo>
                  <a:cubicBezTo>
                    <a:pt x="7796" y="1470"/>
                    <a:pt x="7786" y="1469"/>
                    <a:pt x="7775" y="1469"/>
                  </a:cubicBezTo>
                  <a:cubicBezTo>
                    <a:pt x="7606" y="1469"/>
                    <a:pt x="7276" y="1738"/>
                    <a:pt x="6928" y="1921"/>
                  </a:cubicBezTo>
                  <a:cubicBezTo>
                    <a:pt x="6557" y="2136"/>
                    <a:pt x="5230" y="2409"/>
                    <a:pt x="4196" y="2604"/>
                  </a:cubicBezTo>
                  <a:cubicBezTo>
                    <a:pt x="3571" y="2721"/>
                    <a:pt x="3025" y="3033"/>
                    <a:pt x="2635" y="3521"/>
                  </a:cubicBezTo>
                  <a:lnTo>
                    <a:pt x="2693" y="1199"/>
                  </a:lnTo>
                  <a:cubicBezTo>
                    <a:pt x="2693" y="1199"/>
                    <a:pt x="1578" y="0"/>
                    <a:pt x="679"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6367686" y="2070786"/>
              <a:ext cx="204852" cy="130094"/>
            </a:xfrm>
            <a:custGeom>
              <a:avLst/>
              <a:gdLst/>
              <a:ahLst/>
              <a:cxnLst/>
              <a:rect l="l" t="t" r="r" b="b"/>
              <a:pathLst>
                <a:path w="3491" h="2217" extrusionOk="0">
                  <a:moveTo>
                    <a:pt x="279" y="0"/>
                  </a:moveTo>
                  <a:cubicBezTo>
                    <a:pt x="37" y="0"/>
                    <a:pt x="1" y="192"/>
                    <a:pt x="642" y="796"/>
                  </a:cubicBezTo>
                  <a:cubicBezTo>
                    <a:pt x="1227" y="1361"/>
                    <a:pt x="1890" y="1830"/>
                    <a:pt x="2632" y="2200"/>
                  </a:cubicBezTo>
                  <a:cubicBezTo>
                    <a:pt x="2649" y="2211"/>
                    <a:pt x="2667" y="2217"/>
                    <a:pt x="2686" y="2217"/>
                  </a:cubicBezTo>
                  <a:cubicBezTo>
                    <a:pt x="2900" y="2217"/>
                    <a:pt x="3203" y="1546"/>
                    <a:pt x="3490" y="1205"/>
                  </a:cubicBezTo>
                  <a:lnTo>
                    <a:pt x="3490" y="1205"/>
                  </a:lnTo>
                  <a:cubicBezTo>
                    <a:pt x="3446" y="1212"/>
                    <a:pt x="3403" y="1216"/>
                    <a:pt x="3359" y="1216"/>
                  </a:cubicBezTo>
                  <a:cubicBezTo>
                    <a:pt x="3039" y="1216"/>
                    <a:pt x="2750" y="1029"/>
                    <a:pt x="2612" y="737"/>
                  </a:cubicBezTo>
                  <a:cubicBezTo>
                    <a:pt x="2612" y="737"/>
                    <a:pt x="1324" y="366"/>
                    <a:pt x="817" y="152"/>
                  </a:cubicBezTo>
                  <a:cubicBezTo>
                    <a:pt x="630" y="65"/>
                    <a:pt x="420"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5513148" y="1658099"/>
              <a:ext cx="148167" cy="168353"/>
            </a:xfrm>
            <a:custGeom>
              <a:avLst/>
              <a:gdLst/>
              <a:ahLst/>
              <a:cxnLst/>
              <a:rect l="l" t="t" r="r" b="b"/>
              <a:pathLst>
                <a:path w="2525" h="2869" extrusionOk="0">
                  <a:moveTo>
                    <a:pt x="844" y="1"/>
                  </a:moveTo>
                  <a:cubicBezTo>
                    <a:pt x="662" y="1"/>
                    <a:pt x="348" y="270"/>
                    <a:pt x="0" y="453"/>
                  </a:cubicBezTo>
                  <a:cubicBezTo>
                    <a:pt x="195" y="804"/>
                    <a:pt x="254" y="1214"/>
                    <a:pt x="195" y="1624"/>
                  </a:cubicBezTo>
                  <a:cubicBezTo>
                    <a:pt x="468" y="1624"/>
                    <a:pt x="722" y="1721"/>
                    <a:pt x="917" y="1917"/>
                  </a:cubicBezTo>
                  <a:cubicBezTo>
                    <a:pt x="1264" y="2210"/>
                    <a:pt x="2113" y="2869"/>
                    <a:pt x="2390" y="2869"/>
                  </a:cubicBezTo>
                  <a:cubicBezTo>
                    <a:pt x="2518" y="2869"/>
                    <a:pt x="2524" y="2728"/>
                    <a:pt x="2302" y="2346"/>
                  </a:cubicBezTo>
                  <a:cubicBezTo>
                    <a:pt x="1600" y="1136"/>
                    <a:pt x="1054" y="63"/>
                    <a:pt x="878" y="4"/>
                  </a:cubicBezTo>
                  <a:cubicBezTo>
                    <a:pt x="867" y="2"/>
                    <a:pt x="856" y="1"/>
                    <a:pt x="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5739113" y="1449966"/>
              <a:ext cx="485518" cy="272275"/>
            </a:xfrm>
            <a:custGeom>
              <a:avLst/>
              <a:gdLst/>
              <a:ahLst/>
              <a:cxnLst/>
              <a:rect l="l" t="t" r="r" b="b"/>
              <a:pathLst>
                <a:path w="8274" h="4640" extrusionOk="0">
                  <a:moveTo>
                    <a:pt x="4488" y="0"/>
                  </a:moveTo>
                  <a:cubicBezTo>
                    <a:pt x="3842" y="547"/>
                    <a:pt x="3040" y="827"/>
                    <a:pt x="2216" y="827"/>
                  </a:cubicBezTo>
                  <a:cubicBezTo>
                    <a:pt x="2070" y="827"/>
                    <a:pt x="1923" y="818"/>
                    <a:pt x="1776" y="800"/>
                  </a:cubicBezTo>
                  <a:lnTo>
                    <a:pt x="0" y="3512"/>
                  </a:lnTo>
                  <a:cubicBezTo>
                    <a:pt x="636" y="4087"/>
                    <a:pt x="1940" y="4639"/>
                    <a:pt x="3348" y="4639"/>
                  </a:cubicBezTo>
                  <a:cubicBezTo>
                    <a:pt x="4186" y="4639"/>
                    <a:pt x="5060" y="4444"/>
                    <a:pt x="5854" y="3942"/>
                  </a:cubicBezTo>
                  <a:cubicBezTo>
                    <a:pt x="8117" y="2517"/>
                    <a:pt x="8273" y="781"/>
                    <a:pt x="8273" y="781"/>
                  </a:cubicBezTo>
                  <a:lnTo>
                    <a:pt x="8273" y="781"/>
                  </a:lnTo>
                  <a:cubicBezTo>
                    <a:pt x="7955" y="879"/>
                    <a:pt x="7621" y="923"/>
                    <a:pt x="7291" y="923"/>
                  </a:cubicBezTo>
                  <a:cubicBezTo>
                    <a:pt x="7095" y="923"/>
                    <a:pt x="6901" y="907"/>
                    <a:pt x="6712" y="878"/>
                  </a:cubicBezTo>
                  <a:cubicBezTo>
                    <a:pt x="5815" y="742"/>
                    <a:pt x="4488" y="0"/>
                    <a:pt x="44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5960102" y="1246175"/>
              <a:ext cx="264529" cy="271043"/>
            </a:xfrm>
            <a:custGeom>
              <a:avLst/>
              <a:gdLst/>
              <a:ahLst/>
              <a:cxnLst/>
              <a:rect l="l" t="t" r="r" b="b"/>
              <a:pathLst>
                <a:path w="4508" h="4619" extrusionOk="0">
                  <a:moveTo>
                    <a:pt x="3025" y="0"/>
                  </a:moveTo>
                  <a:lnTo>
                    <a:pt x="2166" y="59"/>
                  </a:lnTo>
                  <a:lnTo>
                    <a:pt x="820" y="273"/>
                  </a:lnTo>
                  <a:lnTo>
                    <a:pt x="117" y="468"/>
                  </a:lnTo>
                  <a:cubicBezTo>
                    <a:pt x="0" y="1307"/>
                    <a:pt x="254" y="2166"/>
                    <a:pt x="820" y="2810"/>
                  </a:cubicBezTo>
                  <a:cubicBezTo>
                    <a:pt x="1756" y="3961"/>
                    <a:pt x="1776" y="4273"/>
                    <a:pt x="1776" y="4273"/>
                  </a:cubicBezTo>
                  <a:cubicBezTo>
                    <a:pt x="1776" y="4273"/>
                    <a:pt x="2317" y="4618"/>
                    <a:pt x="2955" y="4618"/>
                  </a:cubicBezTo>
                  <a:cubicBezTo>
                    <a:pt x="3491" y="4618"/>
                    <a:pt x="4097" y="4374"/>
                    <a:pt x="4507" y="3473"/>
                  </a:cubicBezTo>
                  <a:cubicBezTo>
                    <a:pt x="4507" y="3473"/>
                    <a:pt x="3825" y="2342"/>
                    <a:pt x="3844" y="1542"/>
                  </a:cubicBezTo>
                  <a:lnTo>
                    <a:pt x="3844" y="1542"/>
                  </a:lnTo>
                  <a:cubicBezTo>
                    <a:pt x="3844" y="1542"/>
                    <a:pt x="3840" y="1542"/>
                    <a:pt x="3831" y="1542"/>
                  </a:cubicBezTo>
                  <a:cubicBezTo>
                    <a:pt x="3716" y="1542"/>
                    <a:pt x="2879" y="1491"/>
                    <a:pt x="3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5898252" y="918162"/>
              <a:ext cx="427132" cy="332364"/>
            </a:xfrm>
            <a:custGeom>
              <a:avLst/>
              <a:gdLst/>
              <a:ahLst/>
              <a:cxnLst/>
              <a:rect l="l" t="t" r="r" b="b"/>
              <a:pathLst>
                <a:path w="7279" h="5664" extrusionOk="0">
                  <a:moveTo>
                    <a:pt x="2933" y="0"/>
                  </a:moveTo>
                  <a:cubicBezTo>
                    <a:pt x="2649" y="0"/>
                    <a:pt x="2361" y="55"/>
                    <a:pt x="2088" y="166"/>
                  </a:cubicBezTo>
                  <a:cubicBezTo>
                    <a:pt x="1405" y="400"/>
                    <a:pt x="976" y="1063"/>
                    <a:pt x="995" y="1766"/>
                  </a:cubicBezTo>
                  <a:cubicBezTo>
                    <a:pt x="625" y="1922"/>
                    <a:pt x="332" y="2215"/>
                    <a:pt x="195" y="2585"/>
                  </a:cubicBezTo>
                  <a:cubicBezTo>
                    <a:pt x="0" y="3151"/>
                    <a:pt x="137" y="3795"/>
                    <a:pt x="683" y="4049"/>
                  </a:cubicBezTo>
                  <a:cubicBezTo>
                    <a:pt x="683" y="4049"/>
                    <a:pt x="215" y="4654"/>
                    <a:pt x="1073" y="5180"/>
                  </a:cubicBezTo>
                  <a:cubicBezTo>
                    <a:pt x="1503" y="5454"/>
                    <a:pt x="2303" y="5663"/>
                    <a:pt x="3168" y="5663"/>
                  </a:cubicBezTo>
                  <a:cubicBezTo>
                    <a:pt x="4034" y="5663"/>
                    <a:pt x="4966" y="5454"/>
                    <a:pt x="5659" y="4888"/>
                  </a:cubicBezTo>
                  <a:cubicBezTo>
                    <a:pt x="7278" y="3600"/>
                    <a:pt x="6907" y="2215"/>
                    <a:pt x="6127" y="1805"/>
                  </a:cubicBezTo>
                  <a:cubicBezTo>
                    <a:pt x="5464" y="1395"/>
                    <a:pt x="4839" y="946"/>
                    <a:pt x="4234" y="439"/>
                  </a:cubicBezTo>
                  <a:cubicBezTo>
                    <a:pt x="3858" y="148"/>
                    <a:pt x="3400" y="0"/>
                    <a:pt x="2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6098646" y="1144251"/>
              <a:ext cx="91658" cy="172930"/>
            </a:xfrm>
            <a:custGeom>
              <a:avLst/>
              <a:gdLst/>
              <a:ahLst/>
              <a:cxnLst/>
              <a:rect l="l" t="t" r="r" b="b"/>
              <a:pathLst>
                <a:path w="1562" h="2947" extrusionOk="0">
                  <a:moveTo>
                    <a:pt x="1" y="469"/>
                  </a:moveTo>
                  <a:cubicBezTo>
                    <a:pt x="98" y="1015"/>
                    <a:pt x="157" y="1562"/>
                    <a:pt x="196" y="2108"/>
                  </a:cubicBezTo>
                  <a:cubicBezTo>
                    <a:pt x="196" y="2537"/>
                    <a:pt x="1386" y="2947"/>
                    <a:pt x="1562" y="1932"/>
                  </a:cubicBezTo>
                  <a:lnTo>
                    <a:pt x="1483" y="976"/>
                  </a:lnTo>
                  <a:cubicBezTo>
                    <a:pt x="1483" y="976"/>
                    <a:pt x="742" y="1"/>
                    <a:pt x="1" y="469"/>
                  </a:cubicBezTo>
                  <a:close/>
                </a:path>
              </a:pathLst>
            </a:custGeom>
            <a:solidFill>
              <a:srgbClr val="D08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6001295" y="957418"/>
              <a:ext cx="263415" cy="258016"/>
            </a:xfrm>
            <a:custGeom>
              <a:avLst/>
              <a:gdLst/>
              <a:ahLst/>
              <a:cxnLst/>
              <a:rect l="l" t="t" r="r" b="b"/>
              <a:pathLst>
                <a:path w="4489" h="4397" extrusionOk="0">
                  <a:moveTo>
                    <a:pt x="2271" y="1"/>
                  </a:moveTo>
                  <a:cubicBezTo>
                    <a:pt x="2015" y="1"/>
                    <a:pt x="1755" y="52"/>
                    <a:pt x="1503" y="160"/>
                  </a:cubicBezTo>
                  <a:cubicBezTo>
                    <a:pt x="527" y="570"/>
                    <a:pt x="0" y="1955"/>
                    <a:pt x="430" y="2931"/>
                  </a:cubicBezTo>
                  <a:cubicBezTo>
                    <a:pt x="761" y="3721"/>
                    <a:pt x="1874" y="4396"/>
                    <a:pt x="2814" y="4396"/>
                  </a:cubicBezTo>
                  <a:cubicBezTo>
                    <a:pt x="3034" y="4396"/>
                    <a:pt x="3245" y="4359"/>
                    <a:pt x="3434" y="4277"/>
                  </a:cubicBezTo>
                  <a:cubicBezTo>
                    <a:pt x="4137" y="3731"/>
                    <a:pt x="4488" y="2150"/>
                    <a:pt x="4059" y="1175"/>
                  </a:cubicBezTo>
                  <a:cubicBezTo>
                    <a:pt x="3738" y="446"/>
                    <a:pt x="3026" y="1"/>
                    <a:pt x="2271" y="1"/>
                  </a:cubicBez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6183379" y="1108281"/>
              <a:ext cx="83619" cy="72646"/>
            </a:xfrm>
            <a:custGeom>
              <a:avLst/>
              <a:gdLst/>
              <a:ahLst/>
              <a:cxnLst/>
              <a:rect l="l" t="t" r="r" b="b"/>
              <a:pathLst>
                <a:path w="1425" h="1238" extrusionOk="0">
                  <a:moveTo>
                    <a:pt x="613" y="1"/>
                  </a:moveTo>
                  <a:cubicBezTo>
                    <a:pt x="302" y="1"/>
                    <a:pt x="0" y="245"/>
                    <a:pt x="0" y="614"/>
                  </a:cubicBezTo>
                  <a:cubicBezTo>
                    <a:pt x="0" y="965"/>
                    <a:pt x="273" y="1238"/>
                    <a:pt x="605" y="1238"/>
                  </a:cubicBezTo>
                  <a:cubicBezTo>
                    <a:pt x="1152" y="1238"/>
                    <a:pt x="1425" y="575"/>
                    <a:pt x="1034" y="184"/>
                  </a:cubicBezTo>
                  <a:cubicBezTo>
                    <a:pt x="914" y="57"/>
                    <a:pt x="762" y="1"/>
                    <a:pt x="613" y="1"/>
                  </a:cubicBez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6119244" y="1077709"/>
              <a:ext cx="41311" cy="23120"/>
            </a:xfrm>
            <a:custGeom>
              <a:avLst/>
              <a:gdLst/>
              <a:ahLst/>
              <a:cxnLst/>
              <a:rect l="l" t="t" r="r" b="b"/>
              <a:pathLst>
                <a:path w="704" h="394" extrusionOk="0">
                  <a:moveTo>
                    <a:pt x="352" y="1"/>
                  </a:moveTo>
                  <a:cubicBezTo>
                    <a:pt x="339" y="1"/>
                    <a:pt x="326" y="1"/>
                    <a:pt x="313" y="3"/>
                  </a:cubicBezTo>
                  <a:cubicBezTo>
                    <a:pt x="1" y="42"/>
                    <a:pt x="40" y="393"/>
                    <a:pt x="40" y="393"/>
                  </a:cubicBezTo>
                  <a:cubicBezTo>
                    <a:pt x="127" y="256"/>
                    <a:pt x="277" y="183"/>
                    <a:pt x="435" y="183"/>
                  </a:cubicBezTo>
                  <a:cubicBezTo>
                    <a:pt x="526" y="183"/>
                    <a:pt x="618" y="207"/>
                    <a:pt x="703" y="257"/>
                  </a:cubicBezTo>
                  <a:cubicBezTo>
                    <a:pt x="667" y="112"/>
                    <a:pt x="514" y="1"/>
                    <a:pt x="352"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6039089" y="1067616"/>
              <a:ext cx="40137" cy="24059"/>
            </a:xfrm>
            <a:custGeom>
              <a:avLst/>
              <a:gdLst/>
              <a:ahLst/>
              <a:cxnLst/>
              <a:rect l="l" t="t" r="r" b="b"/>
              <a:pathLst>
                <a:path w="684" h="410" extrusionOk="0">
                  <a:moveTo>
                    <a:pt x="383" y="1"/>
                  </a:moveTo>
                  <a:cubicBezTo>
                    <a:pt x="350" y="1"/>
                    <a:pt x="313" y="6"/>
                    <a:pt x="273" y="19"/>
                  </a:cubicBezTo>
                  <a:cubicBezTo>
                    <a:pt x="98" y="58"/>
                    <a:pt x="0" y="233"/>
                    <a:pt x="39" y="409"/>
                  </a:cubicBezTo>
                  <a:cubicBezTo>
                    <a:pt x="127" y="258"/>
                    <a:pt x="280" y="180"/>
                    <a:pt x="435" y="180"/>
                  </a:cubicBezTo>
                  <a:cubicBezTo>
                    <a:pt x="520" y="180"/>
                    <a:pt x="607" y="204"/>
                    <a:pt x="683" y="253"/>
                  </a:cubicBezTo>
                  <a:cubicBezTo>
                    <a:pt x="683" y="253"/>
                    <a:pt x="609" y="1"/>
                    <a:pt x="383"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6011627" y="1091381"/>
              <a:ext cx="35560" cy="24880"/>
            </a:xfrm>
            <a:custGeom>
              <a:avLst/>
              <a:gdLst/>
              <a:ahLst/>
              <a:cxnLst/>
              <a:rect l="l" t="t" r="r" b="b"/>
              <a:pathLst>
                <a:path w="606" h="424" extrusionOk="0">
                  <a:moveTo>
                    <a:pt x="288" y="0"/>
                  </a:moveTo>
                  <a:cubicBezTo>
                    <a:pt x="182" y="0"/>
                    <a:pt x="71" y="60"/>
                    <a:pt x="20" y="180"/>
                  </a:cubicBezTo>
                  <a:cubicBezTo>
                    <a:pt x="1" y="297"/>
                    <a:pt x="118" y="414"/>
                    <a:pt x="293" y="414"/>
                  </a:cubicBezTo>
                  <a:cubicBezTo>
                    <a:pt x="314" y="421"/>
                    <a:pt x="335" y="424"/>
                    <a:pt x="357" y="424"/>
                  </a:cubicBezTo>
                  <a:cubicBezTo>
                    <a:pt x="456" y="424"/>
                    <a:pt x="557" y="354"/>
                    <a:pt x="605" y="258"/>
                  </a:cubicBezTo>
                  <a:cubicBezTo>
                    <a:pt x="605" y="141"/>
                    <a:pt x="488" y="24"/>
                    <a:pt x="332" y="4"/>
                  </a:cubicBezTo>
                  <a:cubicBezTo>
                    <a:pt x="318" y="2"/>
                    <a:pt x="303" y="0"/>
                    <a:pt x="288" y="0"/>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6136437" y="1105171"/>
              <a:ext cx="36675" cy="27873"/>
            </a:xfrm>
            <a:custGeom>
              <a:avLst/>
              <a:gdLst/>
              <a:ahLst/>
              <a:cxnLst/>
              <a:rect l="l" t="t" r="r" b="b"/>
              <a:pathLst>
                <a:path w="625" h="475" extrusionOk="0">
                  <a:moveTo>
                    <a:pt x="363" y="0"/>
                  </a:moveTo>
                  <a:cubicBezTo>
                    <a:pt x="327" y="0"/>
                    <a:pt x="290" y="7"/>
                    <a:pt x="254" y="23"/>
                  </a:cubicBezTo>
                  <a:cubicBezTo>
                    <a:pt x="117" y="81"/>
                    <a:pt x="0" y="198"/>
                    <a:pt x="39" y="315"/>
                  </a:cubicBezTo>
                  <a:cubicBezTo>
                    <a:pt x="83" y="416"/>
                    <a:pt x="179" y="475"/>
                    <a:pt x="281" y="475"/>
                  </a:cubicBezTo>
                  <a:cubicBezTo>
                    <a:pt x="318" y="475"/>
                    <a:pt x="355" y="467"/>
                    <a:pt x="391" y="452"/>
                  </a:cubicBezTo>
                  <a:cubicBezTo>
                    <a:pt x="547" y="393"/>
                    <a:pt x="625" y="276"/>
                    <a:pt x="605" y="159"/>
                  </a:cubicBezTo>
                  <a:cubicBezTo>
                    <a:pt x="562" y="58"/>
                    <a:pt x="465" y="0"/>
                    <a:pt x="363" y="0"/>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6076877" y="1160270"/>
              <a:ext cx="49291" cy="18367"/>
            </a:xfrm>
            <a:custGeom>
              <a:avLst/>
              <a:gdLst/>
              <a:ahLst/>
              <a:cxnLst/>
              <a:rect l="l" t="t" r="r" b="b"/>
              <a:pathLst>
                <a:path w="840" h="313" extrusionOk="0">
                  <a:moveTo>
                    <a:pt x="839" y="1"/>
                  </a:moveTo>
                  <a:lnTo>
                    <a:pt x="0" y="79"/>
                  </a:lnTo>
                  <a:cubicBezTo>
                    <a:pt x="117" y="196"/>
                    <a:pt x="273" y="274"/>
                    <a:pt x="449" y="313"/>
                  </a:cubicBezTo>
                  <a:cubicBezTo>
                    <a:pt x="644" y="313"/>
                    <a:pt x="800" y="176"/>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6067723" y="1153404"/>
              <a:ext cx="59619" cy="11501"/>
            </a:xfrm>
            <a:custGeom>
              <a:avLst/>
              <a:gdLst/>
              <a:ahLst/>
              <a:cxnLst/>
              <a:rect l="l" t="t" r="r" b="b"/>
              <a:pathLst>
                <a:path w="1016" h="196" extrusionOk="0">
                  <a:moveTo>
                    <a:pt x="918" y="1"/>
                  </a:moveTo>
                  <a:cubicBezTo>
                    <a:pt x="762" y="20"/>
                    <a:pt x="586" y="59"/>
                    <a:pt x="430" y="79"/>
                  </a:cubicBezTo>
                  <a:cubicBezTo>
                    <a:pt x="293" y="118"/>
                    <a:pt x="137" y="137"/>
                    <a:pt x="1" y="176"/>
                  </a:cubicBezTo>
                  <a:cubicBezTo>
                    <a:pt x="1" y="176"/>
                    <a:pt x="1" y="196"/>
                    <a:pt x="1" y="196"/>
                  </a:cubicBezTo>
                  <a:cubicBezTo>
                    <a:pt x="176" y="196"/>
                    <a:pt x="352" y="196"/>
                    <a:pt x="528" y="176"/>
                  </a:cubicBezTo>
                  <a:cubicBezTo>
                    <a:pt x="684" y="176"/>
                    <a:pt x="840" y="157"/>
                    <a:pt x="976" y="79"/>
                  </a:cubicBezTo>
                  <a:cubicBezTo>
                    <a:pt x="1015" y="59"/>
                    <a:pt x="957" y="1"/>
                    <a:pt x="918"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5954350" y="922680"/>
              <a:ext cx="327904" cy="199864"/>
            </a:xfrm>
            <a:custGeom>
              <a:avLst/>
              <a:gdLst/>
              <a:ahLst/>
              <a:cxnLst/>
              <a:rect l="l" t="t" r="r" b="b"/>
              <a:pathLst>
                <a:path w="5588" h="3406" extrusionOk="0">
                  <a:moveTo>
                    <a:pt x="3844" y="1"/>
                  </a:moveTo>
                  <a:cubicBezTo>
                    <a:pt x="3362" y="1"/>
                    <a:pt x="2925" y="276"/>
                    <a:pt x="2816" y="557"/>
                  </a:cubicBezTo>
                  <a:cubicBezTo>
                    <a:pt x="2786" y="557"/>
                    <a:pt x="2757" y="556"/>
                    <a:pt x="2728" y="556"/>
                  </a:cubicBezTo>
                  <a:cubicBezTo>
                    <a:pt x="0" y="556"/>
                    <a:pt x="612" y="3230"/>
                    <a:pt x="612" y="3230"/>
                  </a:cubicBezTo>
                  <a:cubicBezTo>
                    <a:pt x="686" y="3202"/>
                    <a:pt x="763" y="3188"/>
                    <a:pt x="840" y="3188"/>
                  </a:cubicBezTo>
                  <a:cubicBezTo>
                    <a:pt x="1028" y="3188"/>
                    <a:pt x="1215" y="3268"/>
                    <a:pt x="1353" y="3406"/>
                  </a:cubicBezTo>
                  <a:cubicBezTo>
                    <a:pt x="1060" y="2840"/>
                    <a:pt x="1470" y="1942"/>
                    <a:pt x="1977" y="1669"/>
                  </a:cubicBezTo>
                  <a:cubicBezTo>
                    <a:pt x="2107" y="1597"/>
                    <a:pt x="2244" y="1570"/>
                    <a:pt x="2376" y="1570"/>
                  </a:cubicBezTo>
                  <a:cubicBezTo>
                    <a:pt x="2782" y="1570"/>
                    <a:pt x="3148" y="1825"/>
                    <a:pt x="3148" y="1825"/>
                  </a:cubicBezTo>
                  <a:cubicBezTo>
                    <a:pt x="3406" y="1598"/>
                    <a:pt x="3618" y="1509"/>
                    <a:pt x="3792" y="1509"/>
                  </a:cubicBezTo>
                  <a:cubicBezTo>
                    <a:pt x="4410" y="1509"/>
                    <a:pt x="4553" y="2625"/>
                    <a:pt x="4553" y="2625"/>
                  </a:cubicBezTo>
                  <a:cubicBezTo>
                    <a:pt x="4553" y="2625"/>
                    <a:pt x="5587" y="1786"/>
                    <a:pt x="4943" y="674"/>
                  </a:cubicBezTo>
                  <a:cubicBezTo>
                    <a:pt x="4647" y="179"/>
                    <a:pt x="4232" y="1"/>
                    <a:pt x="3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6731785" y="2738261"/>
            <a:ext cx="1551592" cy="2268651"/>
            <a:chOff x="6818802" y="349625"/>
            <a:chExt cx="1201108" cy="1891804"/>
          </a:xfrm>
        </p:grpSpPr>
        <p:sp>
          <p:nvSpPr>
            <p:cNvPr id="41" name="Google Shape;41;p2"/>
            <p:cNvSpPr/>
            <p:nvPr/>
          </p:nvSpPr>
          <p:spPr>
            <a:xfrm flipH="1">
              <a:off x="7488562" y="781206"/>
              <a:ext cx="531347" cy="450252"/>
            </a:xfrm>
            <a:custGeom>
              <a:avLst/>
              <a:gdLst/>
              <a:ahLst/>
              <a:cxnLst/>
              <a:rect l="l" t="t" r="r" b="b"/>
              <a:pathLst>
                <a:path w="9055" h="7673" extrusionOk="0">
                  <a:moveTo>
                    <a:pt x="8340" y="0"/>
                  </a:moveTo>
                  <a:cubicBezTo>
                    <a:pt x="8018" y="0"/>
                    <a:pt x="7649" y="68"/>
                    <a:pt x="7376" y="315"/>
                  </a:cubicBezTo>
                  <a:cubicBezTo>
                    <a:pt x="6738" y="895"/>
                    <a:pt x="6272" y="5272"/>
                    <a:pt x="6017" y="5272"/>
                  </a:cubicBezTo>
                  <a:cubicBezTo>
                    <a:pt x="6015" y="5272"/>
                    <a:pt x="6013" y="5271"/>
                    <a:pt x="6010" y="5271"/>
                  </a:cubicBezTo>
                  <a:cubicBezTo>
                    <a:pt x="5074" y="5466"/>
                    <a:pt x="3630" y="5817"/>
                    <a:pt x="3240" y="5875"/>
                  </a:cubicBezTo>
                  <a:cubicBezTo>
                    <a:pt x="3167" y="5891"/>
                    <a:pt x="3100" y="5898"/>
                    <a:pt x="3035" y="5898"/>
                  </a:cubicBezTo>
                  <a:cubicBezTo>
                    <a:pt x="2770" y="5898"/>
                    <a:pt x="2551" y="5779"/>
                    <a:pt x="2206" y="5622"/>
                  </a:cubicBezTo>
                  <a:cubicBezTo>
                    <a:pt x="1970" y="5481"/>
                    <a:pt x="1697" y="5415"/>
                    <a:pt x="1427" y="5415"/>
                  </a:cubicBezTo>
                  <a:cubicBezTo>
                    <a:pt x="1361" y="5415"/>
                    <a:pt x="1295" y="5419"/>
                    <a:pt x="1230" y="5427"/>
                  </a:cubicBezTo>
                  <a:cubicBezTo>
                    <a:pt x="937" y="5446"/>
                    <a:pt x="840" y="5622"/>
                    <a:pt x="937" y="5719"/>
                  </a:cubicBezTo>
                  <a:cubicBezTo>
                    <a:pt x="1035" y="5817"/>
                    <a:pt x="1640" y="5758"/>
                    <a:pt x="1581" y="5914"/>
                  </a:cubicBezTo>
                  <a:cubicBezTo>
                    <a:pt x="1562" y="6012"/>
                    <a:pt x="937" y="6051"/>
                    <a:pt x="606" y="6090"/>
                  </a:cubicBezTo>
                  <a:cubicBezTo>
                    <a:pt x="176" y="6129"/>
                    <a:pt x="59" y="6227"/>
                    <a:pt x="59" y="6363"/>
                  </a:cubicBezTo>
                  <a:cubicBezTo>
                    <a:pt x="69" y="6461"/>
                    <a:pt x="176" y="6485"/>
                    <a:pt x="311" y="6485"/>
                  </a:cubicBezTo>
                  <a:cubicBezTo>
                    <a:pt x="445" y="6485"/>
                    <a:pt x="606" y="6461"/>
                    <a:pt x="723" y="6461"/>
                  </a:cubicBezTo>
                  <a:cubicBezTo>
                    <a:pt x="807" y="6454"/>
                    <a:pt x="881" y="6450"/>
                    <a:pt x="942" y="6450"/>
                  </a:cubicBezTo>
                  <a:cubicBezTo>
                    <a:pt x="1065" y="6450"/>
                    <a:pt x="1139" y="6467"/>
                    <a:pt x="1152" y="6519"/>
                  </a:cubicBezTo>
                  <a:cubicBezTo>
                    <a:pt x="1152" y="6617"/>
                    <a:pt x="664" y="6675"/>
                    <a:pt x="430" y="6714"/>
                  </a:cubicBezTo>
                  <a:cubicBezTo>
                    <a:pt x="196" y="6773"/>
                    <a:pt x="1" y="6831"/>
                    <a:pt x="40" y="6988"/>
                  </a:cubicBezTo>
                  <a:cubicBezTo>
                    <a:pt x="50" y="7070"/>
                    <a:pt x="159" y="7093"/>
                    <a:pt x="302" y="7093"/>
                  </a:cubicBezTo>
                  <a:cubicBezTo>
                    <a:pt x="430" y="7093"/>
                    <a:pt x="585" y="7075"/>
                    <a:pt x="723" y="7066"/>
                  </a:cubicBezTo>
                  <a:cubicBezTo>
                    <a:pt x="909" y="7042"/>
                    <a:pt x="1046" y="7012"/>
                    <a:pt x="1131" y="7012"/>
                  </a:cubicBezTo>
                  <a:cubicBezTo>
                    <a:pt x="1189" y="7012"/>
                    <a:pt x="1222" y="7026"/>
                    <a:pt x="1230" y="7066"/>
                  </a:cubicBezTo>
                  <a:cubicBezTo>
                    <a:pt x="1269" y="7202"/>
                    <a:pt x="879" y="7241"/>
                    <a:pt x="684" y="7319"/>
                  </a:cubicBezTo>
                  <a:cubicBezTo>
                    <a:pt x="489" y="7378"/>
                    <a:pt x="332" y="7456"/>
                    <a:pt x="371" y="7553"/>
                  </a:cubicBezTo>
                  <a:cubicBezTo>
                    <a:pt x="385" y="7608"/>
                    <a:pt x="428" y="7672"/>
                    <a:pt x="640" y="7672"/>
                  </a:cubicBezTo>
                  <a:cubicBezTo>
                    <a:pt x="730" y="7672"/>
                    <a:pt x="852" y="7661"/>
                    <a:pt x="1015" y="7631"/>
                  </a:cubicBezTo>
                  <a:cubicBezTo>
                    <a:pt x="1445" y="7553"/>
                    <a:pt x="1874" y="7417"/>
                    <a:pt x="2303" y="7261"/>
                  </a:cubicBezTo>
                  <a:cubicBezTo>
                    <a:pt x="2537" y="7085"/>
                    <a:pt x="2810" y="6988"/>
                    <a:pt x="3103" y="6949"/>
                  </a:cubicBezTo>
                  <a:cubicBezTo>
                    <a:pt x="3571" y="6910"/>
                    <a:pt x="6654" y="6695"/>
                    <a:pt x="6654" y="6695"/>
                  </a:cubicBezTo>
                  <a:cubicBezTo>
                    <a:pt x="6666" y="6695"/>
                    <a:pt x="6677" y="6696"/>
                    <a:pt x="6689" y="6696"/>
                  </a:cubicBezTo>
                  <a:cubicBezTo>
                    <a:pt x="7082" y="6696"/>
                    <a:pt x="7396" y="6371"/>
                    <a:pt x="7415" y="5973"/>
                  </a:cubicBezTo>
                  <a:cubicBezTo>
                    <a:pt x="7435" y="5875"/>
                    <a:pt x="8410" y="1661"/>
                    <a:pt x="8235" y="1563"/>
                  </a:cubicBezTo>
                  <a:cubicBezTo>
                    <a:pt x="8157" y="1505"/>
                    <a:pt x="8098" y="1427"/>
                    <a:pt x="8020" y="1368"/>
                  </a:cubicBezTo>
                  <a:cubicBezTo>
                    <a:pt x="8332" y="978"/>
                    <a:pt x="9035" y="451"/>
                    <a:pt x="9054" y="100"/>
                  </a:cubicBezTo>
                  <a:cubicBezTo>
                    <a:pt x="9054" y="100"/>
                    <a:pt x="8732" y="0"/>
                    <a:pt x="8340"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7488562" y="781206"/>
              <a:ext cx="531347" cy="450252"/>
            </a:xfrm>
            <a:custGeom>
              <a:avLst/>
              <a:gdLst/>
              <a:ahLst/>
              <a:cxnLst/>
              <a:rect l="l" t="t" r="r" b="b"/>
              <a:pathLst>
                <a:path w="9055" h="7673" extrusionOk="0">
                  <a:moveTo>
                    <a:pt x="8340" y="0"/>
                  </a:moveTo>
                  <a:cubicBezTo>
                    <a:pt x="8018" y="0"/>
                    <a:pt x="7649" y="68"/>
                    <a:pt x="7376" y="315"/>
                  </a:cubicBezTo>
                  <a:cubicBezTo>
                    <a:pt x="6738" y="895"/>
                    <a:pt x="6272" y="5272"/>
                    <a:pt x="6017" y="5272"/>
                  </a:cubicBezTo>
                  <a:cubicBezTo>
                    <a:pt x="6015" y="5272"/>
                    <a:pt x="6013" y="5271"/>
                    <a:pt x="6010" y="5271"/>
                  </a:cubicBezTo>
                  <a:cubicBezTo>
                    <a:pt x="5074" y="5466"/>
                    <a:pt x="3630" y="5817"/>
                    <a:pt x="3240" y="5875"/>
                  </a:cubicBezTo>
                  <a:cubicBezTo>
                    <a:pt x="3167" y="5891"/>
                    <a:pt x="3100" y="5898"/>
                    <a:pt x="3035" y="5898"/>
                  </a:cubicBezTo>
                  <a:cubicBezTo>
                    <a:pt x="2770" y="5898"/>
                    <a:pt x="2551" y="5779"/>
                    <a:pt x="2206" y="5622"/>
                  </a:cubicBezTo>
                  <a:cubicBezTo>
                    <a:pt x="1970" y="5481"/>
                    <a:pt x="1697" y="5415"/>
                    <a:pt x="1427" y="5415"/>
                  </a:cubicBezTo>
                  <a:cubicBezTo>
                    <a:pt x="1361" y="5415"/>
                    <a:pt x="1295" y="5419"/>
                    <a:pt x="1230" y="5427"/>
                  </a:cubicBezTo>
                  <a:cubicBezTo>
                    <a:pt x="937" y="5446"/>
                    <a:pt x="840" y="5622"/>
                    <a:pt x="937" y="5719"/>
                  </a:cubicBezTo>
                  <a:cubicBezTo>
                    <a:pt x="1035" y="5817"/>
                    <a:pt x="1640" y="5758"/>
                    <a:pt x="1581" y="5914"/>
                  </a:cubicBezTo>
                  <a:cubicBezTo>
                    <a:pt x="1562" y="6012"/>
                    <a:pt x="937" y="6051"/>
                    <a:pt x="606" y="6090"/>
                  </a:cubicBezTo>
                  <a:cubicBezTo>
                    <a:pt x="176" y="6129"/>
                    <a:pt x="59" y="6227"/>
                    <a:pt x="59" y="6363"/>
                  </a:cubicBezTo>
                  <a:cubicBezTo>
                    <a:pt x="69" y="6461"/>
                    <a:pt x="176" y="6485"/>
                    <a:pt x="311" y="6485"/>
                  </a:cubicBezTo>
                  <a:cubicBezTo>
                    <a:pt x="445" y="6485"/>
                    <a:pt x="606" y="6461"/>
                    <a:pt x="723" y="6461"/>
                  </a:cubicBezTo>
                  <a:cubicBezTo>
                    <a:pt x="807" y="6454"/>
                    <a:pt x="881" y="6450"/>
                    <a:pt x="942" y="6450"/>
                  </a:cubicBezTo>
                  <a:cubicBezTo>
                    <a:pt x="1065" y="6450"/>
                    <a:pt x="1139" y="6467"/>
                    <a:pt x="1152" y="6519"/>
                  </a:cubicBezTo>
                  <a:cubicBezTo>
                    <a:pt x="1152" y="6617"/>
                    <a:pt x="664" y="6675"/>
                    <a:pt x="430" y="6714"/>
                  </a:cubicBezTo>
                  <a:cubicBezTo>
                    <a:pt x="196" y="6773"/>
                    <a:pt x="1" y="6831"/>
                    <a:pt x="40" y="6988"/>
                  </a:cubicBezTo>
                  <a:cubicBezTo>
                    <a:pt x="50" y="7070"/>
                    <a:pt x="159" y="7093"/>
                    <a:pt x="302" y="7093"/>
                  </a:cubicBezTo>
                  <a:cubicBezTo>
                    <a:pt x="430" y="7093"/>
                    <a:pt x="585" y="7075"/>
                    <a:pt x="723" y="7066"/>
                  </a:cubicBezTo>
                  <a:cubicBezTo>
                    <a:pt x="909" y="7042"/>
                    <a:pt x="1046" y="7012"/>
                    <a:pt x="1131" y="7012"/>
                  </a:cubicBezTo>
                  <a:cubicBezTo>
                    <a:pt x="1189" y="7012"/>
                    <a:pt x="1222" y="7026"/>
                    <a:pt x="1230" y="7066"/>
                  </a:cubicBezTo>
                  <a:cubicBezTo>
                    <a:pt x="1269" y="7202"/>
                    <a:pt x="879" y="7241"/>
                    <a:pt x="684" y="7319"/>
                  </a:cubicBezTo>
                  <a:cubicBezTo>
                    <a:pt x="489" y="7378"/>
                    <a:pt x="332" y="7456"/>
                    <a:pt x="371" y="7553"/>
                  </a:cubicBezTo>
                  <a:cubicBezTo>
                    <a:pt x="385" y="7608"/>
                    <a:pt x="428" y="7672"/>
                    <a:pt x="640" y="7672"/>
                  </a:cubicBezTo>
                  <a:cubicBezTo>
                    <a:pt x="730" y="7672"/>
                    <a:pt x="852" y="7661"/>
                    <a:pt x="1015" y="7631"/>
                  </a:cubicBezTo>
                  <a:cubicBezTo>
                    <a:pt x="1445" y="7553"/>
                    <a:pt x="1874" y="7417"/>
                    <a:pt x="2303" y="7261"/>
                  </a:cubicBezTo>
                  <a:cubicBezTo>
                    <a:pt x="2537" y="7085"/>
                    <a:pt x="2810" y="6988"/>
                    <a:pt x="3103" y="6949"/>
                  </a:cubicBezTo>
                  <a:cubicBezTo>
                    <a:pt x="3571" y="6910"/>
                    <a:pt x="6654" y="6695"/>
                    <a:pt x="6654" y="6695"/>
                  </a:cubicBezTo>
                  <a:cubicBezTo>
                    <a:pt x="6666" y="6695"/>
                    <a:pt x="6677" y="6696"/>
                    <a:pt x="6689" y="6696"/>
                  </a:cubicBezTo>
                  <a:cubicBezTo>
                    <a:pt x="7082" y="6696"/>
                    <a:pt x="7396" y="6371"/>
                    <a:pt x="7415" y="5973"/>
                  </a:cubicBezTo>
                  <a:cubicBezTo>
                    <a:pt x="7435" y="5875"/>
                    <a:pt x="8410" y="1661"/>
                    <a:pt x="8235" y="1563"/>
                  </a:cubicBezTo>
                  <a:cubicBezTo>
                    <a:pt x="8157" y="1505"/>
                    <a:pt x="8098" y="1427"/>
                    <a:pt x="8020" y="1368"/>
                  </a:cubicBezTo>
                  <a:cubicBezTo>
                    <a:pt x="8332" y="978"/>
                    <a:pt x="9035" y="451"/>
                    <a:pt x="9054" y="100"/>
                  </a:cubicBezTo>
                  <a:cubicBezTo>
                    <a:pt x="9054" y="100"/>
                    <a:pt x="8732" y="0"/>
                    <a:pt x="8340"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7235538" y="1287016"/>
              <a:ext cx="579406" cy="789246"/>
            </a:xfrm>
            <a:custGeom>
              <a:avLst/>
              <a:gdLst/>
              <a:ahLst/>
              <a:cxnLst/>
              <a:rect l="l" t="t" r="r" b="b"/>
              <a:pathLst>
                <a:path w="9874" h="13450" extrusionOk="0">
                  <a:moveTo>
                    <a:pt x="7812" y="0"/>
                  </a:moveTo>
                  <a:cubicBezTo>
                    <a:pt x="6735" y="0"/>
                    <a:pt x="4994" y="243"/>
                    <a:pt x="3083" y="1470"/>
                  </a:cubicBezTo>
                  <a:cubicBezTo>
                    <a:pt x="410" y="3167"/>
                    <a:pt x="0" y="3909"/>
                    <a:pt x="547" y="4826"/>
                  </a:cubicBezTo>
                  <a:cubicBezTo>
                    <a:pt x="1015" y="5626"/>
                    <a:pt x="5230" y="9567"/>
                    <a:pt x="5503" y="9860"/>
                  </a:cubicBezTo>
                  <a:cubicBezTo>
                    <a:pt x="5776" y="10172"/>
                    <a:pt x="5522" y="10816"/>
                    <a:pt x="5073" y="11987"/>
                  </a:cubicBezTo>
                  <a:cubicBezTo>
                    <a:pt x="4693" y="12992"/>
                    <a:pt x="4691" y="13449"/>
                    <a:pt x="4883" y="13449"/>
                  </a:cubicBezTo>
                  <a:cubicBezTo>
                    <a:pt x="4967" y="13449"/>
                    <a:pt x="5087" y="13362"/>
                    <a:pt x="5230" y="13197"/>
                  </a:cubicBezTo>
                  <a:cubicBezTo>
                    <a:pt x="5698" y="12650"/>
                    <a:pt x="6322" y="12026"/>
                    <a:pt x="7064" y="11050"/>
                  </a:cubicBezTo>
                  <a:cubicBezTo>
                    <a:pt x="7805" y="10075"/>
                    <a:pt x="7434" y="10114"/>
                    <a:pt x="6790" y="9528"/>
                  </a:cubicBezTo>
                  <a:cubicBezTo>
                    <a:pt x="6381" y="9138"/>
                    <a:pt x="4956" y="6367"/>
                    <a:pt x="4371" y="5489"/>
                  </a:cubicBezTo>
                  <a:cubicBezTo>
                    <a:pt x="3786" y="4592"/>
                    <a:pt x="3103" y="4514"/>
                    <a:pt x="3103" y="4514"/>
                  </a:cubicBezTo>
                  <a:cubicBezTo>
                    <a:pt x="3103" y="4514"/>
                    <a:pt x="8781" y="3109"/>
                    <a:pt x="9327" y="2231"/>
                  </a:cubicBezTo>
                  <a:cubicBezTo>
                    <a:pt x="9873" y="1353"/>
                    <a:pt x="8937" y="104"/>
                    <a:pt x="8937" y="104"/>
                  </a:cubicBezTo>
                  <a:cubicBezTo>
                    <a:pt x="8937" y="104"/>
                    <a:pt x="8516" y="0"/>
                    <a:pt x="7812"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flipH="1">
              <a:off x="6897784" y="1307964"/>
              <a:ext cx="563387" cy="933423"/>
            </a:xfrm>
            <a:custGeom>
              <a:avLst/>
              <a:gdLst/>
              <a:ahLst/>
              <a:cxnLst/>
              <a:rect l="l" t="t" r="r" b="b"/>
              <a:pathLst>
                <a:path w="9601" h="15907" extrusionOk="0">
                  <a:moveTo>
                    <a:pt x="3474" y="1"/>
                  </a:moveTo>
                  <a:lnTo>
                    <a:pt x="1" y="879"/>
                  </a:lnTo>
                  <a:cubicBezTo>
                    <a:pt x="1" y="879"/>
                    <a:pt x="1035" y="4293"/>
                    <a:pt x="1698" y="6245"/>
                  </a:cubicBezTo>
                  <a:cubicBezTo>
                    <a:pt x="2381" y="8215"/>
                    <a:pt x="3181" y="8488"/>
                    <a:pt x="4059" y="9171"/>
                  </a:cubicBezTo>
                  <a:cubicBezTo>
                    <a:pt x="4917" y="9874"/>
                    <a:pt x="7493" y="12391"/>
                    <a:pt x="7493" y="12391"/>
                  </a:cubicBezTo>
                  <a:cubicBezTo>
                    <a:pt x="7727" y="12761"/>
                    <a:pt x="7356" y="13796"/>
                    <a:pt x="6908" y="14966"/>
                  </a:cubicBezTo>
                  <a:cubicBezTo>
                    <a:pt x="6654" y="15639"/>
                    <a:pt x="6712" y="15906"/>
                    <a:pt x="6902" y="15906"/>
                  </a:cubicBezTo>
                  <a:cubicBezTo>
                    <a:pt x="7048" y="15906"/>
                    <a:pt x="7272" y="15748"/>
                    <a:pt x="7493" y="15493"/>
                  </a:cubicBezTo>
                  <a:cubicBezTo>
                    <a:pt x="8000" y="14888"/>
                    <a:pt x="9210" y="13464"/>
                    <a:pt x="9405" y="12976"/>
                  </a:cubicBezTo>
                  <a:cubicBezTo>
                    <a:pt x="9600" y="12488"/>
                    <a:pt x="9054" y="12157"/>
                    <a:pt x="8469" y="11766"/>
                  </a:cubicBezTo>
                  <a:cubicBezTo>
                    <a:pt x="7883" y="11376"/>
                    <a:pt x="6635" y="8644"/>
                    <a:pt x="6088" y="7903"/>
                  </a:cubicBezTo>
                  <a:cubicBezTo>
                    <a:pt x="5542" y="7162"/>
                    <a:pt x="4215" y="6576"/>
                    <a:pt x="4215" y="6576"/>
                  </a:cubicBezTo>
                  <a:cubicBezTo>
                    <a:pt x="4215" y="6576"/>
                    <a:pt x="3961" y="5249"/>
                    <a:pt x="3844" y="3825"/>
                  </a:cubicBezTo>
                  <a:cubicBezTo>
                    <a:pt x="3727" y="2381"/>
                    <a:pt x="3474" y="1"/>
                    <a:pt x="3474"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6897784" y="1307964"/>
              <a:ext cx="563387" cy="933423"/>
            </a:xfrm>
            <a:custGeom>
              <a:avLst/>
              <a:gdLst/>
              <a:ahLst/>
              <a:cxnLst/>
              <a:rect l="l" t="t" r="r" b="b"/>
              <a:pathLst>
                <a:path w="9601" h="15907" extrusionOk="0">
                  <a:moveTo>
                    <a:pt x="3474" y="1"/>
                  </a:moveTo>
                  <a:lnTo>
                    <a:pt x="1" y="879"/>
                  </a:lnTo>
                  <a:cubicBezTo>
                    <a:pt x="1" y="879"/>
                    <a:pt x="1035" y="4293"/>
                    <a:pt x="1698" y="6245"/>
                  </a:cubicBezTo>
                  <a:cubicBezTo>
                    <a:pt x="2381" y="8215"/>
                    <a:pt x="3181" y="8488"/>
                    <a:pt x="4059" y="9171"/>
                  </a:cubicBezTo>
                  <a:cubicBezTo>
                    <a:pt x="4917" y="9874"/>
                    <a:pt x="7493" y="12391"/>
                    <a:pt x="7493" y="12391"/>
                  </a:cubicBezTo>
                  <a:cubicBezTo>
                    <a:pt x="7727" y="12761"/>
                    <a:pt x="7356" y="13796"/>
                    <a:pt x="6908" y="14966"/>
                  </a:cubicBezTo>
                  <a:cubicBezTo>
                    <a:pt x="6654" y="15639"/>
                    <a:pt x="6712" y="15906"/>
                    <a:pt x="6902" y="15906"/>
                  </a:cubicBezTo>
                  <a:cubicBezTo>
                    <a:pt x="7048" y="15906"/>
                    <a:pt x="7272" y="15748"/>
                    <a:pt x="7493" y="15493"/>
                  </a:cubicBezTo>
                  <a:cubicBezTo>
                    <a:pt x="8000" y="14888"/>
                    <a:pt x="9210" y="13464"/>
                    <a:pt x="9405" y="12976"/>
                  </a:cubicBezTo>
                  <a:cubicBezTo>
                    <a:pt x="9600" y="12488"/>
                    <a:pt x="9054" y="12157"/>
                    <a:pt x="8469" y="11766"/>
                  </a:cubicBezTo>
                  <a:cubicBezTo>
                    <a:pt x="7883" y="11376"/>
                    <a:pt x="6635" y="8644"/>
                    <a:pt x="6088" y="7903"/>
                  </a:cubicBezTo>
                  <a:cubicBezTo>
                    <a:pt x="5542" y="7162"/>
                    <a:pt x="4215" y="6576"/>
                    <a:pt x="4215" y="6576"/>
                  </a:cubicBezTo>
                  <a:cubicBezTo>
                    <a:pt x="4215" y="6576"/>
                    <a:pt x="3961" y="5249"/>
                    <a:pt x="3844" y="3825"/>
                  </a:cubicBezTo>
                  <a:cubicBezTo>
                    <a:pt x="3727" y="2381"/>
                    <a:pt x="3474" y="1"/>
                    <a:pt x="3474"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flipH="1">
              <a:off x="7356894" y="1844932"/>
              <a:ext cx="182788" cy="231082"/>
            </a:xfrm>
            <a:custGeom>
              <a:avLst/>
              <a:gdLst/>
              <a:ahLst/>
              <a:cxnLst/>
              <a:rect l="l" t="t" r="r" b="b"/>
              <a:pathLst>
                <a:path w="3115" h="3938" extrusionOk="0">
                  <a:moveTo>
                    <a:pt x="2099" y="1"/>
                  </a:moveTo>
                  <a:cubicBezTo>
                    <a:pt x="1787" y="332"/>
                    <a:pt x="1378" y="567"/>
                    <a:pt x="929" y="664"/>
                  </a:cubicBezTo>
                  <a:cubicBezTo>
                    <a:pt x="929" y="1035"/>
                    <a:pt x="714" y="1620"/>
                    <a:pt x="382" y="2479"/>
                  </a:cubicBezTo>
                  <a:cubicBezTo>
                    <a:pt x="0" y="3476"/>
                    <a:pt x="0" y="3937"/>
                    <a:pt x="195" y="3937"/>
                  </a:cubicBezTo>
                  <a:cubicBezTo>
                    <a:pt x="279" y="3937"/>
                    <a:pt x="398" y="3852"/>
                    <a:pt x="539" y="3689"/>
                  </a:cubicBezTo>
                  <a:cubicBezTo>
                    <a:pt x="1007" y="3162"/>
                    <a:pt x="1651" y="2518"/>
                    <a:pt x="2373" y="1542"/>
                  </a:cubicBezTo>
                  <a:cubicBezTo>
                    <a:pt x="3114" y="567"/>
                    <a:pt x="2743" y="586"/>
                    <a:pt x="20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6897791" y="1998376"/>
              <a:ext cx="173517" cy="243053"/>
            </a:xfrm>
            <a:custGeom>
              <a:avLst/>
              <a:gdLst/>
              <a:ahLst/>
              <a:cxnLst/>
              <a:rect l="l" t="t" r="r" b="b"/>
              <a:pathLst>
                <a:path w="2957" h="4142" extrusionOk="0">
                  <a:moveTo>
                    <a:pt x="1825" y="0"/>
                  </a:moveTo>
                  <a:cubicBezTo>
                    <a:pt x="1590" y="352"/>
                    <a:pt x="1278" y="605"/>
                    <a:pt x="888" y="722"/>
                  </a:cubicBezTo>
                  <a:cubicBezTo>
                    <a:pt x="1025" y="1152"/>
                    <a:pt x="693" y="2088"/>
                    <a:pt x="264" y="3220"/>
                  </a:cubicBezTo>
                  <a:cubicBezTo>
                    <a:pt x="0" y="3879"/>
                    <a:pt x="58" y="4142"/>
                    <a:pt x="249" y="4142"/>
                  </a:cubicBezTo>
                  <a:cubicBezTo>
                    <a:pt x="398" y="4142"/>
                    <a:pt x="627" y="3983"/>
                    <a:pt x="849" y="3727"/>
                  </a:cubicBezTo>
                  <a:cubicBezTo>
                    <a:pt x="1356" y="3142"/>
                    <a:pt x="2547" y="1698"/>
                    <a:pt x="2761" y="1210"/>
                  </a:cubicBezTo>
                  <a:cubicBezTo>
                    <a:pt x="2956" y="722"/>
                    <a:pt x="2410" y="391"/>
                    <a:pt x="1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flipH="1">
              <a:off x="7211487" y="1319406"/>
              <a:ext cx="250798" cy="317224"/>
            </a:xfrm>
            <a:custGeom>
              <a:avLst/>
              <a:gdLst/>
              <a:ahLst/>
              <a:cxnLst/>
              <a:rect l="l" t="t" r="r" b="b"/>
              <a:pathLst>
                <a:path w="4274" h="5406" extrusionOk="0">
                  <a:moveTo>
                    <a:pt x="3649" y="1"/>
                  </a:moveTo>
                  <a:lnTo>
                    <a:pt x="0" y="664"/>
                  </a:lnTo>
                  <a:cubicBezTo>
                    <a:pt x="20" y="879"/>
                    <a:pt x="1288" y="5406"/>
                    <a:pt x="1288" y="5406"/>
                  </a:cubicBezTo>
                  <a:cubicBezTo>
                    <a:pt x="1288" y="5406"/>
                    <a:pt x="3061" y="4666"/>
                    <a:pt x="3975" y="4666"/>
                  </a:cubicBezTo>
                  <a:cubicBezTo>
                    <a:pt x="4090" y="4666"/>
                    <a:pt x="4191" y="4677"/>
                    <a:pt x="4273" y="4703"/>
                  </a:cubicBezTo>
                  <a:lnTo>
                    <a:pt x="3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flipH="1">
              <a:off x="7211482" y="1243887"/>
              <a:ext cx="486692" cy="314877"/>
            </a:xfrm>
            <a:custGeom>
              <a:avLst/>
              <a:gdLst/>
              <a:ahLst/>
              <a:cxnLst/>
              <a:rect l="l" t="t" r="r" b="b"/>
              <a:pathLst>
                <a:path w="8294" h="5366" extrusionOk="0">
                  <a:moveTo>
                    <a:pt x="7513" y="0"/>
                  </a:moveTo>
                  <a:lnTo>
                    <a:pt x="7513" y="0"/>
                  </a:lnTo>
                  <a:cubicBezTo>
                    <a:pt x="7512" y="0"/>
                    <a:pt x="6205" y="610"/>
                    <a:pt x="4603" y="610"/>
                  </a:cubicBezTo>
                  <a:cubicBezTo>
                    <a:pt x="4219" y="610"/>
                    <a:pt x="3819" y="575"/>
                    <a:pt x="3415" y="488"/>
                  </a:cubicBezTo>
                  <a:lnTo>
                    <a:pt x="1" y="2927"/>
                  </a:lnTo>
                  <a:cubicBezTo>
                    <a:pt x="1" y="2927"/>
                    <a:pt x="1562" y="3922"/>
                    <a:pt x="2401" y="5366"/>
                  </a:cubicBezTo>
                  <a:cubicBezTo>
                    <a:pt x="2401" y="5366"/>
                    <a:pt x="6732" y="3493"/>
                    <a:pt x="7220" y="3298"/>
                  </a:cubicBezTo>
                  <a:cubicBezTo>
                    <a:pt x="7688" y="3122"/>
                    <a:pt x="8293" y="1561"/>
                    <a:pt x="7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flipH="1">
              <a:off x="7257313" y="787015"/>
              <a:ext cx="353840" cy="503592"/>
            </a:xfrm>
            <a:custGeom>
              <a:avLst/>
              <a:gdLst/>
              <a:ahLst/>
              <a:cxnLst/>
              <a:rect l="l" t="t" r="r" b="b"/>
              <a:pathLst>
                <a:path w="6030" h="8582" extrusionOk="0">
                  <a:moveTo>
                    <a:pt x="2088" y="1"/>
                  </a:moveTo>
                  <a:cubicBezTo>
                    <a:pt x="0" y="157"/>
                    <a:pt x="196" y="2186"/>
                    <a:pt x="293" y="2967"/>
                  </a:cubicBezTo>
                  <a:cubicBezTo>
                    <a:pt x="391" y="3747"/>
                    <a:pt x="1913" y="8274"/>
                    <a:pt x="1913" y="8274"/>
                  </a:cubicBezTo>
                  <a:cubicBezTo>
                    <a:pt x="2440" y="8497"/>
                    <a:pt x="2955" y="8582"/>
                    <a:pt x="3432" y="8582"/>
                  </a:cubicBezTo>
                  <a:cubicBezTo>
                    <a:pt x="4913" y="8582"/>
                    <a:pt x="6030" y="7767"/>
                    <a:pt x="6030" y="7767"/>
                  </a:cubicBezTo>
                  <a:lnTo>
                    <a:pt x="5288" y="3513"/>
                  </a:lnTo>
                  <a:cubicBezTo>
                    <a:pt x="3942" y="2420"/>
                    <a:pt x="5035" y="684"/>
                    <a:pt x="5035" y="684"/>
                  </a:cubicBezTo>
                  <a:cubicBezTo>
                    <a:pt x="4586" y="430"/>
                    <a:pt x="4117" y="274"/>
                    <a:pt x="3610" y="196"/>
                  </a:cubicBezTo>
                  <a:lnTo>
                    <a:pt x="20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flipH="1">
              <a:off x="6818802" y="826799"/>
              <a:ext cx="575181" cy="539563"/>
            </a:xfrm>
            <a:custGeom>
              <a:avLst/>
              <a:gdLst/>
              <a:ahLst/>
              <a:cxnLst/>
              <a:rect l="l" t="t" r="r" b="b"/>
              <a:pathLst>
                <a:path w="9802" h="9195" extrusionOk="0">
                  <a:moveTo>
                    <a:pt x="1301" y="1"/>
                  </a:moveTo>
                  <a:cubicBezTo>
                    <a:pt x="940" y="1"/>
                    <a:pt x="0" y="1761"/>
                    <a:pt x="1646" y="2972"/>
                  </a:cubicBezTo>
                  <a:cubicBezTo>
                    <a:pt x="1646" y="2972"/>
                    <a:pt x="7382" y="7284"/>
                    <a:pt x="7753" y="7615"/>
                  </a:cubicBezTo>
                  <a:cubicBezTo>
                    <a:pt x="8104" y="7947"/>
                    <a:pt x="7480" y="8689"/>
                    <a:pt x="7889" y="9020"/>
                  </a:cubicBezTo>
                  <a:cubicBezTo>
                    <a:pt x="8046" y="9135"/>
                    <a:pt x="8237" y="9194"/>
                    <a:pt x="8425" y="9194"/>
                  </a:cubicBezTo>
                  <a:cubicBezTo>
                    <a:pt x="8588" y="9194"/>
                    <a:pt x="8749" y="9150"/>
                    <a:pt x="8885" y="9059"/>
                  </a:cubicBezTo>
                  <a:cubicBezTo>
                    <a:pt x="9450" y="8611"/>
                    <a:pt x="9802" y="7440"/>
                    <a:pt x="8416" y="6718"/>
                  </a:cubicBezTo>
                  <a:cubicBezTo>
                    <a:pt x="7111" y="5720"/>
                    <a:pt x="2048" y="1"/>
                    <a:pt x="1364" y="1"/>
                  </a:cubicBezTo>
                  <a:cubicBezTo>
                    <a:pt x="1353" y="1"/>
                    <a:pt x="1342" y="3"/>
                    <a:pt x="1334" y="6"/>
                  </a:cubicBezTo>
                  <a:cubicBezTo>
                    <a:pt x="1323" y="2"/>
                    <a:pt x="1313" y="1"/>
                    <a:pt x="1301"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flipH="1">
              <a:off x="7279087" y="430425"/>
              <a:ext cx="132852" cy="115071"/>
            </a:xfrm>
            <a:custGeom>
              <a:avLst/>
              <a:gdLst/>
              <a:ahLst/>
              <a:cxnLst/>
              <a:rect l="l" t="t" r="r" b="b"/>
              <a:pathLst>
                <a:path w="2264" h="1961" extrusionOk="0">
                  <a:moveTo>
                    <a:pt x="977" y="1"/>
                  </a:moveTo>
                  <a:cubicBezTo>
                    <a:pt x="476" y="1"/>
                    <a:pt x="1" y="390"/>
                    <a:pt x="1" y="985"/>
                  </a:cubicBezTo>
                  <a:cubicBezTo>
                    <a:pt x="1" y="1512"/>
                    <a:pt x="430" y="1961"/>
                    <a:pt x="976" y="1961"/>
                  </a:cubicBezTo>
                  <a:cubicBezTo>
                    <a:pt x="1835" y="1961"/>
                    <a:pt x="2264" y="907"/>
                    <a:pt x="1659" y="283"/>
                  </a:cubicBezTo>
                  <a:cubicBezTo>
                    <a:pt x="1458" y="88"/>
                    <a:pt x="1215" y="1"/>
                    <a:pt x="977" y="1"/>
                  </a:cubicBezTo>
                  <a:close/>
                </a:path>
              </a:pathLst>
            </a:custGeom>
            <a:solidFill>
              <a:srgbClr val="3B4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flipH="1">
              <a:off x="7390108" y="718185"/>
              <a:ext cx="110905" cy="127336"/>
            </a:xfrm>
            <a:custGeom>
              <a:avLst/>
              <a:gdLst/>
              <a:ahLst/>
              <a:cxnLst/>
              <a:rect l="l" t="t" r="r" b="b"/>
              <a:pathLst>
                <a:path w="1890" h="2170" extrusionOk="0">
                  <a:moveTo>
                    <a:pt x="998" y="1"/>
                  </a:moveTo>
                  <a:cubicBezTo>
                    <a:pt x="727" y="1"/>
                    <a:pt x="469" y="56"/>
                    <a:pt x="348" y="237"/>
                  </a:cubicBezTo>
                  <a:cubicBezTo>
                    <a:pt x="348" y="237"/>
                    <a:pt x="328" y="1037"/>
                    <a:pt x="211" y="1174"/>
                  </a:cubicBezTo>
                  <a:cubicBezTo>
                    <a:pt x="211" y="1174"/>
                    <a:pt x="1" y="2169"/>
                    <a:pt x="565" y="2169"/>
                  </a:cubicBezTo>
                  <a:cubicBezTo>
                    <a:pt x="571" y="2169"/>
                    <a:pt x="576" y="2169"/>
                    <a:pt x="582" y="2169"/>
                  </a:cubicBezTo>
                  <a:cubicBezTo>
                    <a:pt x="1148" y="2150"/>
                    <a:pt x="1733" y="1350"/>
                    <a:pt x="1733" y="1350"/>
                  </a:cubicBezTo>
                  <a:cubicBezTo>
                    <a:pt x="1519" y="1252"/>
                    <a:pt x="1889" y="140"/>
                    <a:pt x="1889" y="140"/>
                  </a:cubicBezTo>
                  <a:cubicBezTo>
                    <a:pt x="1889" y="140"/>
                    <a:pt x="1427" y="1"/>
                    <a:pt x="998"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7297391" y="445095"/>
              <a:ext cx="311473" cy="304960"/>
            </a:xfrm>
            <a:custGeom>
              <a:avLst/>
              <a:gdLst/>
              <a:ahLst/>
              <a:cxnLst/>
              <a:rect l="l" t="t" r="r" b="b"/>
              <a:pathLst>
                <a:path w="5308" h="5197" extrusionOk="0">
                  <a:moveTo>
                    <a:pt x="3044" y="1"/>
                  </a:moveTo>
                  <a:cubicBezTo>
                    <a:pt x="2841" y="1"/>
                    <a:pt x="2643" y="26"/>
                    <a:pt x="2459" y="72"/>
                  </a:cubicBezTo>
                  <a:cubicBezTo>
                    <a:pt x="1" y="638"/>
                    <a:pt x="742" y="2960"/>
                    <a:pt x="1093" y="3682"/>
                  </a:cubicBezTo>
                  <a:cubicBezTo>
                    <a:pt x="1385" y="4334"/>
                    <a:pt x="2114" y="5197"/>
                    <a:pt x="3241" y="5197"/>
                  </a:cubicBezTo>
                  <a:cubicBezTo>
                    <a:pt x="3395" y="5197"/>
                    <a:pt x="3558" y="5180"/>
                    <a:pt x="3727" y="5145"/>
                  </a:cubicBezTo>
                  <a:cubicBezTo>
                    <a:pt x="4820" y="4911"/>
                    <a:pt x="5308" y="3838"/>
                    <a:pt x="5132" y="2023"/>
                  </a:cubicBezTo>
                  <a:cubicBezTo>
                    <a:pt x="4972" y="521"/>
                    <a:pt x="3962" y="1"/>
                    <a:pt x="3044"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7426783" y="573719"/>
              <a:ext cx="51580" cy="26758"/>
            </a:xfrm>
            <a:custGeom>
              <a:avLst/>
              <a:gdLst/>
              <a:ahLst/>
              <a:cxnLst/>
              <a:rect l="l" t="t" r="r" b="b"/>
              <a:pathLst>
                <a:path w="879" h="456" extrusionOk="0">
                  <a:moveTo>
                    <a:pt x="446" y="0"/>
                  </a:moveTo>
                  <a:cubicBezTo>
                    <a:pt x="421" y="0"/>
                    <a:pt x="396" y="2"/>
                    <a:pt x="372" y="7"/>
                  </a:cubicBezTo>
                  <a:cubicBezTo>
                    <a:pt x="157" y="46"/>
                    <a:pt x="1" y="221"/>
                    <a:pt x="1" y="456"/>
                  </a:cubicBezTo>
                  <a:cubicBezTo>
                    <a:pt x="152" y="278"/>
                    <a:pt x="347" y="230"/>
                    <a:pt x="515" y="230"/>
                  </a:cubicBezTo>
                  <a:cubicBezTo>
                    <a:pt x="716" y="230"/>
                    <a:pt x="879" y="299"/>
                    <a:pt x="879" y="299"/>
                  </a:cubicBezTo>
                  <a:cubicBezTo>
                    <a:pt x="810" y="127"/>
                    <a:pt x="634" y="0"/>
                    <a:pt x="446" y="0"/>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7317993" y="557934"/>
              <a:ext cx="52753" cy="26523"/>
            </a:xfrm>
            <a:custGeom>
              <a:avLst/>
              <a:gdLst/>
              <a:ahLst/>
              <a:cxnLst/>
              <a:rect l="l" t="t" r="r" b="b"/>
              <a:pathLst>
                <a:path w="899" h="452" extrusionOk="0">
                  <a:moveTo>
                    <a:pt x="452" y="1"/>
                  </a:moveTo>
                  <a:cubicBezTo>
                    <a:pt x="438" y="1"/>
                    <a:pt x="424" y="1"/>
                    <a:pt x="411" y="3"/>
                  </a:cubicBezTo>
                  <a:cubicBezTo>
                    <a:pt x="196" y="42"/>
                    <a:pt x="20" y="217"/>
                    <a:pt x="1" y="451"/>
                  </a:cubicBezTo>
                  <a:cubicBezTo>
                    <a:pt x="1" y="451"/>
                    <a:pt x="258" y="237"/>
                    <a:pt x="566" y="237"/>
                  </a:cubicBezTo>
                  <a:cubicBezTo>
                    <a:pt x="673" y="237"/>
                    <a:pt x="787" y="263"/>
                    <a:pt x="898" y="334"/>
                  </a:cubicBezTo>
                  <a:cubicBezTo>
                    <a:pt x="844" y="133"/>
                    <a:pt x="652" y="1"/>
                    <a:pt x="452"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7290531" y="595664"/>
              <a:ext cx="51580" cy="31629"/>
            </a:xfrm>
            <a:custGeom>
              <a:avLst/>
              <a:gdLst/>
              <a:ahLst/>
              <a:cxnLst/>
              <a:rect l="l" t="t" r="r" b="b"/>
              <a:pathLst>
                <a:path w="879" h="539" extrusionOk="0">
                  <a:moveTo>
                    <a:pt x="476" y="1"/>
                  </a:moveTo>
                  <a:cubicBezTo>
                    <a:pt x="454" y="1"/>
                    <a:pt x="432" y="1"/>
                    <a:pt x="410" y="3"/>
                  </a:cubicBezTo>
                  <a:cubicBezTo>
                    <a:pt x="176" y="42"/>
                    <a:pt x="1" y="199"/>
                    <a:pt x="20" y="335"/>
                  </a:cubicBezTo>
                  <a:cubicBezTo>
                    <a:pt x="53" y="451"/>
                    <a:pt x="199" y="539"/>
                    <a:pt x="386" y="539"/>
                  </a:cubicBezTo>
                  <a:cubicBezTo>
                    <a:pt x="419" y="539"/>
                    <a:pt x="453" y="536"/>
                    <a:pt x="489" y="530"/>
                  </a:cubicBezTo>
                  <a:cubicBezTo>
                    <a:pt x="703" y="491"/>
                    <a:pt x="879" y="355"/>
                    <a:pt x="859" y="199"/>
                  </a:cubicBezTo>
                  <a:cubicBezTo>
                    <a:pt x="842" y="76"/>
                    <a:pt x="667" y="1"/>
                    <a:pt x="476"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7448495" y="614794"/>
              <a:ext cx="50465" cy="31629"/>
            </a:xfrm>
            <a:custGeom>
              <a:avLst/>
              <a:gdLst/>
              <a:ahLst/>
              <a:cxnLst/>
              <a:rect l="l" t="t" r="r" b="b"/>
              <a:pathLst>
                <a:path w="860" h="539" extrusionOk="0">
                  <a:moveTo>
                    <a:pt x="494" y="1"/>
                  </a:moveTo>
                  <a:cubicBezTo>
                    <a:pt x="461" y="1"/>
                    <a:pt x="426" y="3"/>
                    <a:pt x="391" y="9"/>
                  </a:cubicBezTo>
                  <a:cubicBezTo>
                    <a:pt x="157" y="48"/>
                    <a:pt x="1" y="185"/>
                    <a:pt x="20" y="341"/>
                  </a:cubicBezTo>
                  <a:cubicBezTo>
                    <a:pt x="38" y="464"/>
                    <a:pt x="197" y="539"/>
                    <a:pt x="399" y="539"/>
                  </a:cubicBezTo>
                  <a:cubicBezTo>
                    <a:pt x="422" y="539"/>
                    <a:pt x="445" y="538"/>
                    <a:pt x="469" y="536"/>
                  </a:cubicBezTo>
                  <a:cubicBezTo>
                    <a:pt x="703" y="497"/>
                    <a:pt x="859" y="360"/>
                    <a:pt x="840" y="204"/>
                  </a:cubicBezTo>
                  <a:cubicBezTo>
                    <a:pt x="823" y="88"/>
                    <a:pt x="680" y="1"/>
                    <a:pt x="494"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7511515" y="608808"/>
              <a:ext cx="94416" cy="79922"/>
            </a:xfrm>
            <a:custGeom>
              <a:avLst/>
              <a:gdLst/>
              <a:ahLst/>
              <a:cxnLst/>
              <a:rect l="l" t="t" r="r" b="b"/>
              <a:pathLst>
                <a:path w="1609" h="1362" extrusionOk="0">
                  <a:moveTo>
                    <a:pt x="899" y="0"/>
                  </a:moveTo>
                  <a:cubicBezTo>
                    <a:pt x="718" y="0"/>
                    <a:pt x="536" y="71"/>
                    <a:pt x="399" y="228"/>
                  </a:cubicBezTo>
                  <a:cubicBezTo>
                    <a:pt x="0" y="665"/>
                    <a:pt x="323" y="1361"/>
                    <a:pt x="899" y="1361"/>
                  </a:cubicBezTo>
                  <a:cubicBezTo>
                    <a:pt x="914" y="1361"/>
                    <a:pt x="930" y="1361"/>
                    <a:pt x="946" y="1360"/>
                  </a:cubicBezTo>
                  <a:cubicBezTo>
                    <a:pt x="1316" y="1340"/>
                    <a:pt x="1609" y="1009"/>
                    <a:pt x="1589" y="638"/>
                  </a:cubicBezTo>
                  <a:cubicBezTo>
                    <a:pt x="1564" y="245"/>
                    <a:pt x="1234" y="0"/>
                    <a:pt x="899"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flipH="1">
              <a:off x="7369512" y="666842"/>
              <a:ext cx="76753" cy="35736"/>
            </a:xfrm>
            <a:custGeom>
              <a:avLst/>
              <a:gdLst/>
              <a:ahLst/>
              <a:cxnLst/>
              <a:rect l="l" t="t" r="r" b="b"/>
              <a:pathLst>
                <a:path w="1308" h="609" extrusionOk="0">
                  <a:moveTo>
                    <a:pt x="1307" y="0"/>
                  </a:moveTo>
                  <a:lnTo>
                    <a:pt x="0" y="176"/>
                  </a:lnTo>
                  <a:cubicBezTo>
                    <a:pt x="78" y="429"/>
                    <a:pt x="312" y="605"/>
                    <a:pt x="586" y="605"/>
                  </a:cubicBezTo>
                  <a:cubicBezTo>
                    <a:pt x="609" y="608"/>
                    <a:pt x="633" y="609"/>
                    <a:pt x="656" y="609"/>
                  </a:cubicBezTo>
                  <a:cubicBezTo>
                    <a:pt x="997" y="609"/>
                    <a:pt x="1289" y="347"/>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flipH="1">
              <a:off x="7284775" y="349625"/>
              <a:ext cx="320628" cy="280608"/>
            </a:xfrm>
            <a:custGeom>
              <a:avLst/>
              <a:gdLst/>
              <a:ahLst/>
              <a:cxnLst/>
              <a:rect l="l" t="t" r="r" b="b"/>
              <a:pathLst>
                <a:path w="5464" h="4782" extrusionOk="0">
                  <a:moveTo>
                    <a:pt x="3953" y="1"/>
                  </a:moveTo>
                  <a:cubicBezTo>
                    <a:pt x="2671" y="1"/>
                    <a:pt x="1424" y="1797"/>
                    <a:pt x="1424" y="1797"/>
                  </a:cubicBezTo>
                  <a:cubicBezTo>
                    <a:pt x="1339" y="1762"/>
                    <a:pt x="1253" y="1745"/>
                    <a:pt x="1166" y="1745"/>
                  </a:cubicBezTo>
                  <a:cubicBezTo>
                    <a:pt x="578" y="1745"/>
                    <a:pt x="0" y="2504"/>
                    <a:pt x="0" y="3338"/>
                  </a:cubicBezTo>
                  <a:cubicBezTo>
                    <a:pt x="0" y="3787"/>
                    <a:pt x="156" y="4235"/>
                    <a:pt x="449" y="4587"/>
                  </a:cubicBezTo>
                  <a:cubicBezTo>
                    <a:pt x="607" y="4465"/>
                    <a:pt x="754" y="4419"/>
                    <a:pt x="885" y="4419"/>
                  </a:cubicBezTo>
                  <a:cubicBezTo>
                    <a:pt x="1257" y="4419"/>
                    <a:pt x="1502" y="4782"/>
                    <a:pt x="1502" y="4782"/>
                  </a:cubicBezTo>
                  <a:cubicBezTo>
                    <a:pt x="1912" y="3709"/>
                    <a:pt x="1581" y="3026"/>
                    <a:pt x="1580" y="3026"/>
                  </a:cubicBezTo>
                  <a:lnTo>
                    <a:pt x="1580" y="3026"/>
                  </a:lnTo>
                  <a:cubicBezTo>
                    <a:pt x="1581" y="3026"/>
                    <a:pt x="2030" y="3137"/>
                    <a:pt x="2592" y="3137"/>
                  </a:cubicBezTo>
                  <a:cubicBezTo>
                    <a:pt x="3083" y="3137"/>
                    <a:pt x="3660" y="3052"/>
                    <a:pt x="4098" y="2733"/>
                  </a:cubicBezTo>
                  <a:cubicBezTo>
                    <a:pt x="4702" y="2304"/>
                    <a:pt x="5463" y="606"/>
                    <a:pt x="4273" y="40"/>
                  </a:cubicBezTo>
                  <a:cubicBezTo>
                    <a:pt x="4167" y="13"/>
                    <a:pt x="4060" y="1"/>
                    <a:pt x="3953" y="1"/>
                  </a:cubicBezTo>
                  <a:close/>
                </a:path>
              </a:pathLst>
            </a:custGeom>
            <a:solidFill>
              <a:srgbClr val="585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rot="-4020092" flipH="1">
            <a:off x="1450345" y="-79306"/>
            <a:ext cx="1101707" cy="1694147"/>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3916399" flipH="1">
            <a:off x="3687648" y="5773"/>
            <a:ext cx="837046" cy="1287166"/>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3916399" flipH="1">
            <a:off x="3782729" y="-55120"/>
            <a:ext cx="702968" cy="1287166"/>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rgbClr val="589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3916399" flipH="1">
            <a:off x="3782729" y="-55120"/>
            <a:ext cx="702968" cy="1287166"/>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CDC3DD1-5F1F-4BE1-93CF-06374415F5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35F46567-6F49-465B-B17E-5241869E7C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6B6E3B5B-C7DD-4417-BBC4-E0BE2D231FCB}"/>
              </a:ext>
            </a:extLst>
          </p:cNvPr>
          <p:cNvSpPr>
            <a:spLocks noGrp="1" noChangeArrowheads="1"/>
          </p:cNvSpPr>
          <p:nvPr>
            <p:ph type="sldNum" sz="quarter" idx="12"/>
          </p:nvPr>
        </p:nvSpPr>
        <p:spPr>
          <a:ln/>
        </p:spPr>
        <p:txBody>
          <a:bodyPr/>
          <a:lstStyle>
            <a:lvl1pPr>
              <a:defRPr/>
            </a:lvl1pPr>
          </a:lstStyle>
          <a:p>
            <a:pPr>
              <a:defRPr/>
            </a:pPr>
            <a:fld id="{9DF68C66-7661-4F13-8075-9F512EFBE2F4}" type="slidenum">
              <a:rPr lang="en-US" altLang="en-US"/>
              <a:pPr>
                <a:defRPr/>
              </a:pPr>
              <a:t>‹#›</a:t>
            </a:fld>
            <a:endParaRPr lang="en-US" altLang="en-US"/>
          </a:p>
        </p:txBody>
      </p:sp>
    </p:spTree>
    <p:extLst>
      <p:ext uri="{BB962C8B-B14F-4D97-AF65-F5344CB8AC3E}">
        <p14:creationId xmlns:p14="http://schemas.microsoft.com/office/powerpoint/2010/main" val="244263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F86EEFF-1A93-48D7-8331-70E891146F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 xmlns:a16="http://schemas.microsoft.com/office/drawing/2014/main" id="{B555BD0C-8E64-454C-AD22-A2D7AA31C1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 xmlns:a16="http://schemas.microsoft.com/office/drawing/2014/main" id="{CDC1C80C-9AE9-48F8-9AD1-52269698CB1E}"/>
              </a:ext>
            </a:extLst>
          </p:cNvPr>
          <p:cNvSpPr>
            <a:spLocks noGrp="1" noChangeArrowheads="1"/>
          </p:cNvSpPr>
          <p:nvPr>
            <p:ph type="sldNum" sz="quarter" idx="12"/>
          </p:nvPr>
        </p:nvSpPr>
        <p:spPr>
          <a:ln/>
        </p:spPr>
        <p:txBody>
          <a:bodyPr/>
          <a:lstStyle>
            <a:lvl1pPr>
              <a:defRPr/>
            </a:lvl1pPr>
          </a:lstStyle>
          <a:p>
            <a:pPr>
              <a:defRPr/>
            </a:pPr>
            <a:fld id="{386B7C27-A217-42BF-A5D0-C33250A0F7AA}" type="slidenum">
              <a:rPr lang="en-US" altLang="en-US"/>
              <a:pPr>
                <a:defRPr/>
              </a:pPr>
              <a:t>‹#›</a:t>
            </a:fld>
            <a:endParaRPr lang="en-US" altLang="en-US"/>
          </a:p>
        </p:txBody>
      </p:sp>
    </p:spTree>
    <p:extLst>
      <p:ext uri="{BB962C8B-B14F-4D97-AF65-F5344CB8AC3E}">
        <p14:creationId xmlns:p14="http://schemas.microsoft.com/office/powerpoint/2010/main" val="313483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rot="-132244" flipH="1">
            <a:off x="4166268" y="3867360"/>
            <a:ext cx="4517942" cy="1366729"/>
          </a:xfrm>
          <a:custGeom>
            <a:avLst/>
            <a:gdLst/>
            <a:ahLst/>
            <a:cxnLst/>
            <a:rect l="l" t="t" r="r" b="b"/>
            <a:pathLst>
              <a:path w="133657" h="48216" extrusionOk="0">
                <a:moveTo>
                  <a:pt x="85571" y="0"/>
                </a:moveTo>
                <a:cubicBezTo>
                  <a:pt x="49376" y="0"/>
                  <a:pt x="7487" y="8447"/>
                  <a:pt x="3161" y="22675"/>
                </a:cubicBezTo>
                <a:cubicBezTo>
                  <a:pt x="1" y="33036"/>
                  <a:pt x="6517" y="41797"/>
                  <a:pt x="15551" y="48216"/>
                </a:cubicBezTo>
                <a:lnTo>
                  <a:pt x="123315" y="48216"/>
                </a:lnTo>
                <a:cubicBezTo>
                  <a:pt x="123686" y="47084"/>
                  <a:pt x="123764" y="45894"/>
                  <a:pt x="123510" y="44723"/>
                </a:cubicBezTo>
                <a:cubicBezTo>
                  <a:pt x="122808" y="41211"/>
                  <a:pt x="119530" y="38948"/>
                  <a:pt x="117032" y="36372"/>
                </a:cubicBezTo>
                <a:cubicBezTo>
                  <a:pt x="114554" y="33777"/>
                  <a:pt x="112798" y="29387"/>
                  <a:pt x="115296" y="26812"/>
                </a:cubicBezTo>
                <a:cubicBezTo>
                  <a:pt x="116154" y="25953"/>
                  <a:pt x="117325" y="25504"/>
                  <a:pt x="118457" y="25075"/>
                </a:cubicBezTo>
                <a:cubicBezTo>
                  <a:pt x="122359" y="23651"/>
                  <a:pt x="126495" y="22285"/>
                  <a:pt x="129422" y="19339"/>
                </a:cubicBezTo>
                <a:cubicBezTo>
                  <a:pt x="132368" y="16373"/>
                  <a:pt x="133656" y="11280"/>
                  <a:pt x="131022" y="8041"/>
                </a:cubicBezTo>
                <a:cubicBezTo>
                  <a:pt x="129539" y="6227"/>
                  <a:pt x="127217" y="5388"/>
                  <a:pt x="125012" y="4685"/>
                </a:cubicBezTo>
                <a:cubicBezTo>
                  <a:pt x="115022" y="1496"/>
                  <a:pt x="100800" y="0"/>
                  <a:pt x="85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8"/>
          <p:cNvGrpSpPr/>
          <p:nvPr/>
        </p:nvGrpSpPr>
        <p:grpSpPr>
          <a:xfrm>
            <a:off x="7090679" y="1605866"/>
            <a:ext cx="1921065" cy="3149284"/>
            <a:chOff x="7393050" y="1968600"/>
            <a:chExt cx="1641235" cy="2690546"/>
          </a:xfrm>
        </p:grpSpPr>
        <p:sp>
          <p:nvSpPr>
            <p:cNvPr id="154" name="Google Shape;154;p8"/>
            <p:cNvSpPr/>
            <p:nvPr/>
          </p:nvSpPr>
          <p:spPr>
            <a:xfrm>
              <a:off x="7393050" y="1968600"/>
              <a:ext cx="1641235" cy="1581545"/>
            </a:xfrm>
            <a:custGeom>
              <a:avLst/>
              <a:gdLst/>
              <a:ahLst/>
              <a:cxnLst/>
              <a:rect l="l" t="t" r="r" b="b"/>
              <a:pathLst>
                <a:path w="26479" h="25516" extrusionOk="0">
                  <a:moveTo>
                    <a:pt x="13517" y="1"/>
                  </a:moveTo>
                  <a:cubicBezTo>
                    <a:pt x="12046" y="1"/>
                    <a:pt x="10571" y="254"/>
                    <a:pt x="9171" y="794"/>
                  </a:cubicBezTo>
                  <a:cubicBezTo>
                    <a:pt x="1972" y="3545"/>
                    <a:pt x="1" y="11565"/>
                    <a:pt x="1855" y="17223"/>
                  </a:cubicBezTo>
                  <a:cubicBezTo>
                    <a:pt x="3689" y="22881"/>
                    <a:pt x="11493" y="25515"/>
                    <a:pt x="11493" y="25515"/>
                  </a:cubicBezTo>
                  <a:lnTo>
                    <a:pt x="15201" y="25515"/>
                  </a:lnTo>
                  <a:cubicBezTo>
                    <a:pt x="21581" y="23623"/>
                    <a:pt x="26478" y="18355"/>
                    <a:pt x="25991" y="10569"/>
                  </a:cubicBezTo>
                  <a:cubicBezTo>
                    <a:pt x="25598" y="4318"/>
                    <a:pt x="19591" y="1"/>
                    <a:pt x="13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036496" y="2662380"/>
              <a:ext cx="468092" cy="1996766"/>
            </a:xfrm>
            <a:custGeom>
              <a:avLst/>
              <a:gdLst/>
              <a:ahLst/>
              <a:cxnLst/>
              <a:rect l="l" t="t" r="r" b="b"/>
              <a:pathLst>
                <a:path w="7552" h="32215" extrusionOk="0">
                  <a:moveTo>
                    <a:pt x="3493" y="1"/>
                  </a:moveTo>
                  <a:cubicBezTo>
                    <a:pt x="3493" y="1"/>
                    <a:pt x="3005" y="8762"/>
                    <a:pt x="2771" y="9913"/>
                  </a:cubicBezTo>
                  <a:cubicBezTo>
                    <a:pt x="2731" y="10110"/>
                    <a:pt x="2623" y="10191"/>
                    <a:pt x="2473" y="10191"/>
                  </a:cubicBezTo>
                  <a:cubicBezTo>
                    <a:pt x="1743" y="10191"/>
                    <a:pt x="1" y="8274"/>
                    <a:pt x="0" y="8274"/>
                  </a:cubicBezTo>
                  <a:lnTo>
                    <a:pt x="0" y="8274"/>
                  </a:lnTo>
                  <a:cubicBezTo>
                    <a:pt x="1" y="8274"/>
                    <a:pt x="1990" y="11357"/>
                    <a:pt x="2146" y="12020"/>
                  </a:cubicBezTo>
                  <a:cubicBezTo>
                    <a:pt x="2303" y="12703"/>
                    <a:pt x="1737" y="32215"/>
                    <a:pt x="1737" y="32215"/>
                  </a:cubicBezTo>
                  <a:lnTo>
                    <a:pt x="4761" y="32195"/>
                  </a:lnTo>
                  <a:cubicBezTo>
                    <a:pt x="4761" y="32195"/>
                    <a:pt x="4527" y="13269"/>
                    <a:pt x="4527" y="11532"/>
                  </a:cubicBezTo>
                  <a:cubicBezTo>
                    <a:pt x="4527" y="9816"/>
                    <a:pt x="7550" y="5192"/>
                    <a:pt x="7551" y="5191"/>
                  </a:cubicBezTo>
                  <a:lnTo>
                    <a:pt x="7551" y="5191"/>
                  </a:lnTo>
                  <a:cubicBezTo>
                    <a:pt x="7550" y="5192"/>
                    <a:pt x="4917" y="8664"/>
                    <a:pt x="4293" y="8762"/>
                  </a:cubicBezTo>
                  <a:cubicBezTo>
                    <a:pt x="4289" y="8762"/>
                    <a:pt x="4286" y="8762"/>
                    <a:pt x="4282" y="8762"/>
                  </a:cubicBezTo>
                  <a:cubicBezTo>
                    <a:pt x="3647" y="8762"/>
                    <a:pt x="3493"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8"/>
          <p:cNvGrpSpPr/>
          <p:nvPr/>
        </p:nvGrpSpPr>
        <p:grpSpPr>
          <a:xfrm>
            <a:off x="6333725" y="2991975"/>
            <a:ext cx="756941" cy="1483278"/>
            <a:chOff x="6333725" y="2991975"/>
            <a:chExt cx="756941" cy="1483278"/>
          </a:xfrm>
        </p:grpSpPr>
        <p:sp>
          <p:nvSpPr>
            <p:cNvPr id="157" name="Google Shape;157;p8"/>
            <p:cNvSpPr/>
            <p:nvPr/>
          </p:nvSpPr>
          <p:spPr>
            <a:xfrm flipH="1">
              <a:off x="6333725" y="2991975"/>
              <a:ext cx="611147" cy="849579"/>
            </a:xfrm>
            <a:custGeom>
              <a:avLst/>
              <a:gdLst/>
              <a:ahLst/>
              <a:cxnLst/>
              <a:rect l="l" t="t" r="r" b="b"/>
              <a:pathLst>
                <a:path w="9289" h="12913" extrusionOk="0">
                  <a:moveTo>
                    <a:pt x="745" y="1"/>
                  </a:moveTo>
                  <a:cubicBezTo>
                    <a:pt x="731" y="1"/>
                    <a:pt x="717" y="3"/>
                    <a:pt x="703" y="6"/>
                  </a:cubicBezTo>
                  <a:cubicBezTo>
                    <a:pt x="547" y="45"/>
                    <a:pt x="586" y="377"/>
                    <a:pt x="586" y="611"/>
                  </a:cubicBezTo>
                  <a:cubicBezTo>
                    <a:pt x="586" y="845"/>
                    <a:pt x="586" y="1196"/>
                    <a:pt x="488" y="1235"/>
                  </a:cubicBezTo>
                  <a:cubicBezTo>
                    <a:pt x="484" y="1237"/>
                    <a:pt x="479" y="1238"/>
                    <a:pt x="475" y="1238"/>
                  </a:cubicBezTo>
                  <a:cubicBezTo>
                    <a:pt x="387" y="1238"/>
                    <a:pt x="350" y="874"/>
                    <a:pt x="313" y="670"/>
                  </a:cubicBezTo>
                  <a:cubicBezTo>
                    <a:pt x="298" y="510"/>
                    <a:pt x="219" y="458"/>
                    <a:pt x="147" y="458"/>
                  </a:cubicBezTo>
                  <a:cubicBezTo>
                    <a:pt x="122" y="458"/>
                    <a:pt x="99" y="464"/>
                    <a:pt x="79" y="474"/>
                  </a:cubicBezTo>
                  <a:cubicBezTo>
                    <a:pt x="1" y="514"/>
                    <a:pt x="1" y="1099"/>
                    <a:pt x="79" y="1489"/>
                  </a:cubicBezTo>
                  <a:cubicBezTo>
                    <a:pt x="157" y="1860"/>
                    <a:pt x="488" y="2426"/>
                    <a:pt x="566" y="2835"/>
                  </a:cubicBezTo>
                  <a:cubicBezTo>
                    <a:pt x="644" y="3245"/>
                    <a:pt x="1327" y="7752"/>
                    <a:pt x="1503" y="8708"/>
                  </a:cubicBezTo>
                  <a:cubicBezTo>
                    <a:pt x="1679" y="9684"/>
                    <a:pt x="2283" y="12143"/>
                    <a:pt x="2303" y="12513"/>
                  </a:cubicBezTo>
                  <a:cubicBezTo>
                    <a:pt x="2810" y="12812"/>
                    <a:pt x="3363" y="12912"/>
                    <a:pt x="3874" y="12912"/>
                  </a:cubicBezTo>
                  <a:cubicBezTo>
                    <a:pt x="4896" y="12912"/>
                    <a:pt x="5750" y="12513"/>
                    <a:pt x="5737" y="12513"/>
                  </a:cubicBezTo>
                  <a:cubicBezTo>
                    <a:pt x="5757" y="12143"/>
                    <a:pt x="6517" y="9782"/>
                    <a:pt x="6771" y="8747"/>
                  </a:cubicBezTo>
                  <a:cubicBezTo>
                    <a:pt x="7025" y="7811"/>
                    <a:pt x="8274" y="3967"/>
                    <a:pt x="8488" y="3226"/>
                  </a:cubicBezTo>
                  <a:cubicBezTo>
                    <a:pt x="8605" y="2816"/>
                    <a:pt x="8995" y="2309"/>
                    <a:pt x="9113" y="1918"/>
                  </a:cubicBezTo>
                  <a:cubicBezTo>
                    <a:pt x="9230" y="1548"/>
                    <a:pt x="9288" y="962"/>
                    <a:pt x="9230" y="923"/>
                  </a:cubicBezTo>
                  <a:cubicBezTo>
                    <a:pt x="9205" y="905"/>
                    <a:pt x="9177" y="894"/>
                    <a:pt x="9147" y="894"/>
                  </a:cubicBezTo>
                  <a:cubicBezTo>
                    <a:pt x="9082" y="894"/>
                    <a:pt x="9010" y="945"/>
                    <a:pt x="8956" y="1079"/>
                  </a:cubicBezTo>
                  <a:cubicBezTo>
                    <a:pt x="8882" y="1283"/>
                    <a:pt x="8808" y="1629"/>
                    <a:pt x="8717" y="1629"/>
                  </a:cubicBezTo>
                  <a:cubicBezTo>
                    <a:pt x="8712" y="1629"/>
                    <a:pt x="8708" y="1628"/>
                    <a:pt x="8703" y="1626"/>
                  </a:cubicBezTo>
                  <a:cubicBezTo>
                    <a:pt x="8625" y="1567"/>
                    <a:pt x="8664" y="1235"/>
                    <a:pt x="8683" y="1001"/>
                  </a:cubicBezTo>
                  <a:cubicBezTo>
                    <a:pt x="8703" y="767"/>
                    <a:pt x="8781" y="455"/>
                    <a:pt x="8625" y="396"/>
                  </a:cubicBezTo>
                  <a:cubicBezTo>
                    <a:pt x="8603" y="388"/>
                    <a:pt x="8582" y="384"/>
                    <a:pt x="8562" y="384"/>
                  </a:cubicBezTo>
                  <a:cubicBezTo>
                    <a:pt x="8438" y="384"/>
                    <a:pt x="8346" y="540"/>
                    <a:pt x="8313" y="826"/>
                  </a:cubicBezTo>
                  <a:cubicBezTo>
                    <a:pt x="8274" y="1157"/>
                    <a:pt x="8195" y="1411"/>
                    <a:pt x="8117" y="1411"/>
                  </a:cubicBezTo>
                  <a:cubicBezTo>
                    <a:pt x="8039" y="1392"/>
                    <a:pt x="7981" y="1235"/>
                    <a:pt x="8000" y="1040"/>
                  </a:cubicBezTo>
                  <a:cubicBezTo>
                    <a:pt x="8000" y="845"/>
                    <a:pt x="7981" y="435"/>
                    <a:pt x="7825" y="435"/>
                  </a:cubicBezTo>
                  <a:cubicBezTo>
                    <a:pt x="7669" y="435"/>
                    <a:pt x="7630" y="709"/>
                    <a:pt x="7610" y="1060"/>
                  </a:cubicBezTo>
                  <a:cubicBezTo>
                    <a:pt x="7573" y="1392"/>
                    <a:pt x="7606" y="1845"/>
                    <a:pt x="7478" y="1845"/>
                  </a:cubicBezTo>
                  <a:cubicBezTo>
                    <a:pt x="7471" y="1845"/>
                    <a:pt x="7463" y="1844"/>
                    <a:pt x="7454" y="1840"/>
                  </a:cubicBezTo>
                  <a:cubicBezTo>
                    <a:pt x="7317" y="1762"/>
                    <a:pt x="7259" y="1392"/>
                    <a:pt x="7103" y="1372"/>
                  </a:cubicBezTo>
                  <a:cubicBezTo>
                    <a:pt x="7099" y="1372"/>
                    <a:pt x="7096" y="1371"/>
                    <a:pt x="7092" y="1371"/>
                  </a:cubicBezTo>
                  <a:cubicBezTo>
                    <a:pt x="6945" y="1371"/>
                    <a:pt x="6910" y="1769"/>
                    <a:pt x="7025" y="2055"/>
                  </a:cubicBezTo>
                  <a:cubicBezTo>
                    <a:pt x="7142" y="2328"/>
                    <a:pt x="7493" y="2543"/>
                    <a:pt x="7395" y="2992"/>
                  </a:cubicBezTo>
                  <a:cubicBezTo>
                    <a:pt x="7122" y="3948"/>
                    <a:pt x="6830" y="5021"/>
                    <a:pt x="6186" y="6816"/>
                  </a:cubicBezTo>
                  <a:cubicBezTo>
                    <a:pt x="5806" y="7889"/>
                    <a:pt x="5488" y="8120"/>
                    <a:pt x="5243" y="8120"/>
                  </a:cubicBezTo>
                  <a:cubicBezTo>
                    <a:pt x="5123" y="8120"/>
                    <a:pt x="5020" y="8064"/>
                    <a:pt x="4937" y="8026"/>
                  </a:cubicBezTo>
                  <a:cubicBezTo>
                    <a:pt x="4703" y="7908"/>
                    <a:pt x="4781" y="7421"/>
                    <a:pt x="4781" y="7421"/>
                  </a:cubicBezTo>
                  <a:lnTo>
                    <a:pt x="3571" y="7421"/>
                  </a:lnTo>
                  <a:cubicBezTo>
                    <a:pt x="3571" y="7421"/>
                    <a:pt x="3649" y="7908"/>
                    <a:pt x="3415" y="8026"/>
                  </a:cubicBezTo>
                  <a:cubicBezTo>
                    <a:pt x="3327" y="8059"/>
                    <a:pt x="3203" y="8124"/>
                    <a:pt x="3065" y="8124"/>
                  </a:cubicBezTo>
                  <a:cubicBezTo>
                    <a:pt x="2807" y="8124"/>
                    <a:pt x="2500" y="7897"/>
                    <a:pt x="2283" y="6816"/>
                  </a:cubicBezTo>
                  <a:cubicBezTo>
                    <a:pt x="1952" y="5157"/>
                    <a:pt x="1718" y="3167"/>
                    <a:pt x="1659" y="2718"/>
                  </a:cubicBezTo>
                  <a:cubicBezTo>
                    <a:pt x="1600" y="2270"/>
                    <a:pt x="1971" y="2094"/>
                    <a:pt x="2127" y="1840"/>
                  </a:cubicBezTo>
                  <a:cubicBezTo>
                    <a:pt x="2283" y="1567"/>
                    <a:pt x="2283" y="1157"/>
                    <a:pt x="2127" y="1157"/>
                  </a:cubicBezTo>
                  <a:cubicBezTo>
                    <a:pt x="1952" y="1157"/>
                    <a:pt x="1874" y="1528"/>
                    <a:pt x="1718" y="1567"/>
                  </a:cubicBezTo>
                  <a:cubicBezTo>
                    <a:pt x="1709" y="1570"/>
                    <a:pt x="1701" y="1572"/>
                    <a:pt x="1694" y="1572"/>
                  </a:cubicBezTo>
                  <a:cubicBezTo>
                    <a:pt x="1570" y="1572"/>
                    <a:pt x="1641" y="1118"/>
                    <a:pt x="1659" y="787"/>
                  </a:cubicBezTo>
                  <a:cubicBezTo>
                    <a:pt x="1659" y="435"/>
                    <a:pt x="1659" y="162"/>
                    <a:pt x="1503" y="143"/>
                  </a:cubicBezTo>
                  <a:cubicBezTo>
                    <a:pt x="1499" y="142"/>
                    <a:pt x="1496" y="142"/>
                    <a:pt x="1492" y="142"/>
                  </a:cubicBezTo>
                  <a:cubicBezTo>
                    <a:pt x="1344" y="142"/>
                    <a:pt x="1288" y="538"/>
                    <a:pt x="1269" y="728"/>
                  </a:cubicBezTo>
                  <a:cubicBezTo>
                    <a:pt x="1249" y="923"/>
                    <a:pt x="1191" y="1079"/>
                    <a:pt x="1113" y="1079"/>
                  </a:cubicBezTo>
                  <a:cubicBezTo>
                    <a:pt x="1035" y="1079"/>
                    <a:pt x="976" y="806"/>
                    <a:pt x="976" y="474"/>
                  </a:cubicBezTo>
                  <a:cubicBezTo>
                    <a:pt x="976" y="173"/>
                    <a:pt x="880" y="1"/>
                    <a:pt x="745"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flipH="1">
              <a:off x="6819009" y="4205701"/>
              <a:ext cx="271657" cy="158494"/>
            </a:xfrm>
            <a:custGeom>
              <a:avLst/>
              <a:gdLst/>
              <a:ahLst/>
              <a:cxnLst/>
              <a:rect l="l" t="t" r="r" b="b"/>
              <a:pathLst>
                <a:path w="4129" h="2409" extrusionOk="0">
                  <a:moveTo>
                    <a:pt x="1507" y="1"/>
                  </a:moveTo>
                  <a:cubicBezTo>
                    <a:pt x="1271" y="1"/>
                    <a:pt x="1085" y="102"/>
                    <a:pt x="636" y="816"/>
                  </a:cubicBezTo>
                  <a:cubicBezTo>
                    <a:pt x="125" y="1635"/>
                    <a:pt x="0" y="2408"/>
                    <a:pt x="264" y="2408"/>
                  </a:cubicBezTo>
                  <a:cubicBezTo>
                    <a:pt x="302" y="2408"/>
                    <a:pt x="348" y="2392"/>
                    <a:pt x="402" y="2358"/>
                  </a:cubicBezTo>
                  <a:cubicBezTo>
                    <a:pt x="734" y="2143"/>
                    <a:pt x="2041" y="953"/>
                    <a:pt x="2041" y="953"/>
                  </a:cubicBezTo>
                  <a:lnTo>
                    <a:pt x="4129" y="1792"/>
                  </a:lnTo>
                  <a:lnTo>
                    <a:pt x="3680" y="16"/>
                  </a:lnTo>
                  <a:lnTo>
                    <a:pt x="1826" y="16"/>
                  </a:lnTo>
                  <a:cubicBezTo>
                    <a:pt x="1700" y="16"/>
                    <a:pt x="1600" y="1"/>
                    <a:pt x="1507"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flipH="1">
              <a:off x="6378664" y="4189516"/>
              <a:ext cx="297908" cy="285737"/>
            </a:xfrm>
            <a:custGeom>
              <a:avLst/>
              <a:gdLst/>
              <a:ahLst/>
              <a:cxnLst/>
              <a:rect l="l" t="t" r="r" b="b"/>
              <a:pathLst>
                <a:path w="4528" h="4343" extrusionOk="0">
                  <a:moveTo>
                    <a:pt x="2784" y="1"/>
                  </a:moveTo>
                  <a:cubicBezTo>
                    <a:pt x="2729" y="1"/>
                    <a:pt x="2672" y="3"/>
                    <a:pt x="2615" y="9"/>
                  </a:cubicBezTo>
                  <a:lnTo>
                    <a:pt x="586" y="1472"/>
                  </a:lnTo>
                  <a:cubicBezTo>
                    <a:pt x="176" y="1726"/>
                    <a:pt x="0" y="1589"/>
                    <a:pt x="0" y="2779"/>
                  </a:cubicBezTo>
                  <a:cubicBezTo>
                    <a:pt x="0" y="3666"/>
                    <a:pt x="261" y="4342"/>
                    <a:pt x="475" y="4342"/>
                  </a:cubicBezTo>
                  <a:cubicBezTo>
                    <a:pt x="530" y="4342"/>
                    <a:pt x="581" y="4299"/>
                    <a:pt x="625" y="4204"/>
                  </a:cubicBezTo>
                  <a:cubicBezTo>
                    <a:pt x="800" y="3833"/>
                    <a:pt x="1269" y="2135"/>
                    <a:pt x="1269" y="2135"/>
                  </a:cubicBezTo>
                  <a:lnTo>
                    <a:pt x="4527" y="1277"/>
                  </a:lnTo>
                  <a:cubicBezTo>
                    <a:pt x="4092" y="478"/>
                    <a:pt x="3521" y="1"/>
                    <a:pt x="2784"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flipH="1">
              <a:off x="6335506" y="4123330"/>
              <a:ext cx="172903" cy="152441"/>
            </a:xfrm>
            <a:custGeom>
              <a:avLst/>
              <a:gdLst/>
              <a:ahLst/>
              <a:cxnLst/>
              <a:rect l="l" t="t" r="r" b="b"/>
              <a:pathLst>
                <a:path w="2628" h="2317" extrusionOk="0">
                  <a:moveTo>
                    <a:pt x="2108" y="0"/>
                  </a:moveTo>
                  <a:lnTo>
                    <a:pt x="1" y="546"/>
                  </a:lnTo>
                  <a:cubicBezTo>
                    <a:pt x="1" y="546"/>
                    <a:pt x="488" y="1873"/>
                    <a:pt x="1327" y="2224"/>
                  </a:cubicBezTo>
                  <a:cubicBezTo>
                    <a:pt x="1475" y="2288"/>
                    <a:pt x="1611" y="2316"/>
                    <a:pt x="1734" y="2316"/>
                  </a:cubicBezTo>
                  <a:cubicBezTo>
                    <a:pt x="2328" y="2316"/>
                    <a:pt x="2627" y="1666"/>
                    <a:pt x="2498" y="1229"/>
                  </a:cubicBezTo>
                  <a:cubicBezTo>
                    <a:pt x="2381" y="859"/>
                    <a:pt x="2108" y="0"/>
                    <a:pt x="2108"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flipH="1">
              <a:off x="6702164" y="4150239"/>
              <a:ext cx="166981" cy="176390"/>
            </a:xfrm>
            <a:custGeom>
              <a:avLst/>
              <a:gdLst/>
              <a:ahLst/>
              <a:cxnLst/>
              <a:rect l="l" t="t" r="r" b="b"/>
              <a:pathLst>
                <a:path w="2538" h="2681" extrusionOk="0">
                  <a:moveTo>
                    <a:pt x="606" y="1"/>
                  </a:moveTo>
                  <a:cubicBezTo>
                    <a:pt x="606" y="1"/>
                    <a:pt x="1" y="1289"/>
                    <a:pt x="332" y="2128"/>
                  </a:cubicBezTo>
                  <a:cubicBezTo>
                    <a:pt x="498" y="2531"/>
                    <a:pt x="771" y="2681"/>
                    <a:pt x="1048" y="2681"/>
                  </a:cubicBezTo>
                  <a:cubicBezTo>
                    <a:pt x="1361" y="2681"/>
                    <a:pt x="1679" y="2492"/>
                    <a:pt x="1854" y="2264"/>
                  </a:cubicBezTo>
                  <a:cubicBezTo>
                    <a:pt x="2128" y="1854"/>
                    <a:pt x="2362" y="1406"/>
                    <a:pt x="2537" y="957"/>
                  </a:cubicBezTo>
                  <a:lnTo>
                    <a:pt x="606" y="1"/>
                  </a:ln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flipH="1">
              <a:off x="6353003" y="3815227"/>
              <a:ext cx="508444" cy="407914"/>
            </a:xfrm>
            <a:custGeom>
              <a:avLst/>
              <a:gdLst/>
              <a:ahLst/>
              <a:cxnLst/>
              <a:rect l="l" t="t" r="r" b="b"/>
              <a:pathLst>
                <a:path w="7728" h="6200" extrusionOk="0">
                  <a:moveTo>
                    <a:pt x="1035" y="0"/>
                  </a:moveTo>
                  <a:cubicBezTo>
                    <a:pt x="1035" y="0"/>
                    <a:pt x="567" y="2342"/>
                    <a:pt x="352" y="3473"/>
                  </a:cubicBezTo>
                  <a:cubicBezTo>
                    <a:pt x="157" y="4586"/>
                    <a:pt x="1" y="5600"/>
                    <a:pt x="1" y="5600"/>
                  </a:cubicBezTo>
                  <a:cubicBezTo>
                    <a:pt x="1" y="5600"/>
                    <a:pt x="763" y="6200"/>
                    <a:pt x="1777" y="6200"/>
                  </a:cubicBezTo>
                  <a:cubicBezTo>
                    <a:pt x="2030" y="6200"/>
                    <a:pt x="2299" y="6162"/>
                    <a:pt x="2576" y="6068"/>
                  </a:cubicBezTo>
                  <a:cubicBezTo>
                    <a:pt x="2576" y="6068"/>
                    <a:pt x="2889" y="5132"/>
                    <a:pt x="3142" y="4546"/>
                  </a:cubicBezTo>
                  <a:cubicBezTo>
                    <a:pt x="3263" y="4244"/>
                    <a:pt x="3545" y="4083"/>
                    <a:pt x="3843" y="4083"/>
                  </a:cubicBezTo>
                  <a:cubicBezTo>
                    <a:pt x="4123" y="4083"/>
                    <a:pt x="4417" y="4225"/>
                    <a:pt x="4606" y="4527"/>
                  </a:cubicBezTo>
                  <a:cubicBezTo>
                    <a:pt x="4976" y="5151"/>
                    <a:pt x="5269" y="5678"/>
                    <a:pt x="5269" y="5678"/>
                  </a:cubicBezTo>
                  <a:cubicBezTo>
                    <a:pt x="5269" y="5678"/>
                    <a:pt x="5427" y="5710"/>
                    <a:pt x="5670" y="5710"/>
                  </a:cubicBezTo>
                  <a:cubicBezTo>
                    <a:pt x="6212" y="5710"/>
                    <a:pt x="7175" y="5552"/>
                    <a:pt x="7727" y="4527"/>
                  </a:cubicBezTo>
                  <a:cubicBezTo>
                    <a:pt x="7727" y="4527"/>
                    <a:pt x="6323" y="2361"/>
                    <a:pt x="5620" y="1386"/>
                  </a:cubicBezTo>
                  <a:cubicBezTo>
                    <a:pt x="5288" y="878"/>
                    <a:pt x="4898" y="410"/>
                    <a:pt x="4469" y="0"/>
                  </a:cubicBezTo>
                  <a:cubicBezTo>
                    <a:pt x="4469" y="0"/>
                    <a:pt x="3697" y="312"/>
                    <a:pt x="2680" y="312"/>
                  </a:cubicBezTo>
                  <a:cubicBezTo>
                    <a:pt x="2171" y="312"/>
                    <a:pt x="1601" y="234"/>
                    <a:pt x="1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flipH="1">
              <a:off x="6753548" y="3342579"/>
              <a:ext cx="70661" cy="61911"/>
            </a:xfrm>
            <a:custGeom>
              <a:avLst/>
              <a:gdLst/>
              <a:ahLst/>
              <a:cxnLst/>
              <a:rect l="l" t="t" r="r" b="b"/>
              <a:pathLst>
                <a:path w="1074" h="941" extrusionOk="0">
                  <a:moveTo>
                    <a:pt x="460" y="0"/>
                  </a:moveTo>
                  <a:cubicBezTo>
                    <a:pt x="228" y="0"/>
                    <a:pt x="1" y="178"/>
                    <a:pt x="1" y="453"/>
                  </a:cubicBezTo>
                  <a:cubicBezTo>
                    <a:pt x="1" y="726"/>
                    <a:pt x="196" y="921"/>
                    <a:pt x="469" y="940"/>
                  </a:cubicBezTo>
                  <a:cubicBezTo>
                    <a:pt x="879" y="921"/>
                    <a:pt x="1074" y="433"/>
                    <a:pt x="781" y="140"/>
                  </a:cubicBezTo>
                  <a:cubicBezTo>
                    <a:pt x="691" y="44"/>
                    <a:pt x="575" y="0"/>
                    <a:pt x="460"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flipH="1">
              <a:off x="6487815" y="3341987"/>
              <a:ext cx="71911" cy="61187"/>
            </a:xfrm>
            <a:custGeom>
              <a:avLst/>
              <a:gdLst/>
              <a:ahLst/>
              <a:cxnLst/>
              <a:rect l="l" t="t" r="r" b="b"/>
              <a:pathLst>
                <a:path w="1093" h="930" extrusionOk="0">
                  <a:moveTo>
                    <a:pt x="465" y="1"/>
                  </a:moveTo>
                  <a:cubicBezTo>
                    <a:pt x="227" y="1"/>
                    <a:pt x="0" y="187"/>
                    <a:pt x="0" y="462"/>
                  </a:cubicBezTo>
                  <a:cubicBezTo>
                    <a:pt x="0" y="735"/>
                    <a:pt x="215" y="930"/>
                    <a:pt x="468" y="930"/>
                  </a:cubicBezTo>
                  <a:cubicBezTo>
                    <a:pt x="878" y="930"/>
                    <a:pt x="1093" y="442"/>
                    <a:pt x="800" y="149"/>
                  </a:cubicBezTo>
                  <a:cubicBezTo>
                    <a:pt x="703" y="46"/>
                    <a:pt x="583" y="1"/>
                    <a:pt x="465"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flipH="1">
              <a:off x="6527617" y="3204153"/>
              <a:ext cx="267052" cy="288895"/>
            </a:xfrm>
            <a:custGeom>
              <a:avLst/>
              <a:gdLst/>
              <a:ahLst/>
              <a:cxnLst/>
              <a:rect l="l" t="t" r="r" b="b"/>
              <a:pathLst>
                <a:path w="4059" h="4391" extrusionOk="0">
                  <a:moveTo>
                    <a:pt x="2049" y="1"/>
                  </a:moveTo>
                  <a:cubicBezTo>
                    <a:pt x="625" y="1"/>
                    <a:pt x="20" y="1015"/>
                    <a:pt x="20" y="2127"/>
                  </a:cubicBezTo>
                  <a:cubicBezTo>
                    <a:pt x="0" y="3240"/>
                    <a:pt x="1054" y="4391"/>
                    <a:pt x="1991" y="4391"/>
                  </a:cubicBezTo>
                  <a:cubicBezTo>
                    <a:pt x="2947" y="4391"/>
                    <a:pt x="4020" y="3298"/>
                    <a:pt x="4039" y="2186"/>
                  </a:cubicBezTo>
                  <a:cubicBezTo>
                    <a:pt x="4059" y="1074"/>
                    <a:pt x="3493" y="1"/>
                    <a:pt x="2049"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flipH="1">
              <a:off x="6709863" y="3326592"/>
              <a:ext cx="46318" cy="23948"/>
            </a:xfrm>
            <a:custGeom>
              <a:avLst/>
              <a:gdLst/>
              <a:ahLst/>
              <a:cxnLst/>
              <a:rect l="l" t="t" r="r" b="b"/>
              <a:pathLst>
                <a:path w="704" h="364" extrusionOk="0">
                  <a:moveTo>
                    <a:pt x="364" y="0"/>
                  </a:moveTo>
                  <a:cubicBezTo>
                    <a:pt x="182" y="0"/>
                    <a:pt x="1" y="132"/>
                    <a:pt x="1" y="364"/>
                  </a:cubicBezTo>
                  <a:cubicBezTo>
                    <a:pt x="136" y="269"/>
                    <a:pt x="309" y="212"/>
                    <a:pt x="481" y="212"/>
                  </a:cubicBezTo>
                  <a:cubicBezTo>
                    <a:pt x="556" y="212"/>
                    <a:pt x="632" y="223"/>
                    <a:pt x="703" y="247"/>
                  </a:cubicBezTo>
                  <a:cubicBezTo>
                    <a:pt x="644" y="78"/>
                    <a:pt x="504" y="0"/>
                    <a:pt x="364" y="0"/>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flipH="1">
              <a:off x="6566108" y="3326592"/>
              <a:ext cx="47568" cy="23948"/>
            </a:xfrm>
            <a:custGeom>
              <a:avLst/>
              <a:gdLst/>
              <a:ahLst/>
              <a:cxnLst/>
              <a:rect l="l" t="t" r="r" b="b"/>
              <a:pathLst>
                <a:path w="723" h="364" extrusionOk="0">
                  <a:moveTo>
                    <a:pt x="355" y="0"/>
                  </a:moveTo>
                  <a:cubicBezTo>
                    <a:pt x="213" y="0"/>
                    <a:pt x="68" y="78"/>
                    <a:pt x="1" y="247"/>
                  </a:cubicBezTo>
                  <a:cubicBezTo>
                    <a:pt x="78" y="223"/>
                    <a:pt x="156" y="212"/>
                    <a:pt x="232" y="212"/>
                  </a:cubicBezTo>
                  <a:cubicBezTo>
                    <a:pt x="406" y="212"/>
                    <a:pt x="573" y="269"/>
                    <a:pt x="723" y="364"/>
                  </a:cubicBezTo>
                  <a:cubicBezTo>
                    <a:pt x="723" y="132"/>
                    <a:pt x="541" y="0"/>
                    <a:pt x="355" y="0"/>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flipH="1">
              <a:off x="6604595" y="3396726"/>
              <a:ext cx="115597" cy="43686"/>
            </a:xfrm>
            <a:custGeom>
              <a:avLst/>
              <a:gdLst/>
              <a:ahLst/>
              <a:cxnLst/>
              <a:rect l="l" t="t" r="r" b="b"/>
              <a:pathLst>
                <a:path w="1757" h="664" extrusionOk="0">
                  <a:moveTo>
                    <a:pt x="878" y="0"/>
                  </a:moveTo>
                  <a:cubicBezTo>
                    <a:pt x="566" y="0"/>
                    <a:pt x="273" y="98"/>
                    <a:pt x="0" y="235"/>
                  </a:cubicBezTo>
                  <a:cubicBezTo>
                    <a:pt x="215" y="508"/>
                    <a:pt x="546" y="664"/>
                    <a:pt x="898" y="664"/>
                  </a:cubicBezTo>
                  <a:cubicBezTo>
                    <a:pt x="1229" y="664"/>
                    <a:pt x="1542" y="508"/>
                    <a:pt x="1756" y="235"/>
                  </a:cubicBezTo>
                  <a:cubicBezTo>
                    <a:pt x="1483" y="78"/>
                    <a:pt x="1190" y="0"/>
                    <a:pt x="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flipH="1">
              <a:off x="6519919" y="3174613"/>
              <a:ext cx="283763" cy="168231"/>
            </a:xfrm>
            <a:custGeom>
              <a:avLst/>
              <a:gdLst/>
              <a:ahLst/>
              <a:cxnLst/>
              <a:rect l="l" t="t" r="r" b="b"/>
              <a:pathLst>
                <a:path w="4313" h="2557" extrusionOk="0">
                  <a:moveTo>
                    <a:pt x="2167" y="1"/>
                  </a:moveTo>
                  <a:cubicBezTo>
                    <a:pt x="157" y="1"/>
                    <a:pt x="1" y="1562"/>
                    <a:pt x="1" y="2011"/>
                  </a:cubicBezTo>
                  <a:cubicBezTo>
                    <a:pt x="19" y="2540"/>
                    <a:pt x="140" y="2557"/>
                    <a:pt x="155" y="2557"/>
                  </a:cubicBezTo>
                  <a:cubicBezTo>
                    <a:pt x="156" y="2557"/>
                    <a:pt x="157" y="2557"/>
                    <a:pt x="157" y="2557"/>
                  </a:cubicBezTo>
                  <a:cubicBezTo>
                    <a:pt x="391" y="2323"/>
                    <a:pt x="586" y="2050"/>
                    <a:pt x="703" y="1737"/>
                  </a:cubicBezTo>
                  <a:cubicBezTo>
                    <a:pt x="807" y="1750"/>
                    <a:pt x="910" y="1756"/>
                    <a:pt x="1013" y="1756"/>
                  </a:cubicBezTo>
                  <a:cubicBezTo>
                    <a:pt x="1722" y="1756"/>
                    <a:pt x="2394" y="1466"/>
                    <a:pt x="2889" y="937"/>
                  </a:cubicBezTo>
                  <a:cubicBezTo>
                    <a:pt x="3025" y="1659"/>
                    <a:pt x="3513" y="2245"/>
                    <a:pt x="4176" y="2557"/>
                  </a:cubicBezTo>
                  <a:cubicBezTo>
                    <a:pt x="4176" y="2557"/>
                    <a:pt x="4313" y="2420"/>
                    <a:pt x="4313" y="1991"/>
                  </a:cubicBezTo>
                  <a:cubicBezTo>
                    <a:pt x="4313" y="1562"/>
                    <a:pt x="4196" y="1"/>
                    <a:pt x="2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flipH="1">
              <a:off x="6599133" y="3175929"/>
              <a:ext cx="249485" cy="123493"/>
            </a:xfrm>
            <a:custGeom>
              <a:avLst/>
              <a:gdLst/>
              <a:ahLst/>
              <a:cxnLst/>
              <a:rect l="l" t="t" r="r" b="b"/>
              <a:pathLst>
                <a:path w="3792" h="1877" extrusionOk="0">
                  <a:moveTo>
                    <a:pt x="1191" y="0"/>
                  </a:moveTo>
                  <a:cubicBezTo>
                    <a:pt x="1055" y="176"/>
                    <a:pt x="1191" y="508"/>
                    <a:pt x="1191" y="508"/>
                  </a:cubicBezTo>
                  <a:cubicBezTo>
                    <a:pt x="918" y="449"/>
                    <a:pt x="684" y="293"/>
                    <a:pt x="567" y="59"/>
                  </a:cubicBezTo>
                  <a:lnTo>
                    <a:pt x="567" y="59"/>
                  </a:lnTo>
                  <a:cubicBezTo>
                    <a:pt x="567" y="59"/>
                    <a:pt x="1" y="1522"/>
                    <a:pt x="1328" y="1815"/>
                  </a:cubicBezTo>
                  <a:cubicBezTo>
                    <a:pt x="1521" y="1858"/>
                    <a:pt x="1702" y="1877"/>
                    <a:pt x="1870" y="1877"/>
                  </a:cubicBezTo>
                  <a:cubicBezTo>
                    <a:pt x="2920" y="1877"/>
                    <a:pt x="3471" y="1136"/>
                    <a:pt x="3572" y="917"/>
                  </a:cubicBezTo>
                  <a:cubicBezTo>
                    <a:pt x="3791" y="361"/>
                    <a:pt x="3189" y="242"/>
                    <a:pt x="2638" y="242"/>
                  </a:cubicBezTo>
                  <a:cubicBezTo>
                    <a:pt x="2357" y="242"/>
                    <a:pt x="2090" y="273"/>
                    <a:pt x="1952" y="293"/>
                  </a:cubicBezTo>
                  <a:cubicBezTo>
                    <a:pt x="1679" y="293"/>
                    <a:pt x="1406" y="176"/>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flipH="1">
              <a:off x="6722692" y="3355606"/>
              <a:ext cx="54016" cy="34738"/>
            </a:xfrm>
            <a:custGeom>
              <a:avLst/>
              <a:gdLst/>
              <a:ahLst/>
              <a:cxnLst/>
              <a:rect l="l" t="t" r="r" b="b"/>
              <a:pathLst>
                <a:path w="821" h="528" extrusionOk="0">
                  <a:moveTo>
                    <a:pt x="495" y="1"/>
                  </a:moveTo>
                  <a:cubicBezTo>
                    <a:pt x="449" y="1"/>
                    <a:pt x="401" y="7"/>
                    <a:pt x="352" y="21"/>
                  </a:cubicBezTo>
                  <a:cubicBezTo>
                    <a:pt x="137" y="60"/>
                    <a:pt x="1" y="216"/>
                    <a:pt x="20" y="352"/>
                  </a:cubicBezTo>
                  <a:cubicBezTo>
                    <a:pt x="50" y="458"/>
                    <a:pt x="173" y="528"/>
                    <a:pt x="326" y="528"/>
                  </a:cubicBezTo>
                  <a:cubicBezTo>
                    <a:pt x="371" y="528"/>
                    <a:pt x="420" y="522"/>
                    <a:pt x="469" y="508"/>
                  </a:cubicBezTo>
                  <a:cubicBezTo>
                    <a:pt x="683" y="469"/>
                    <a:pt x="820" y="313"/>
                    <a:pt x="801" y="177"/>
                  </a:cubicBezTo>
                  <a:cubicBezTo>
                    <a:pt x="770" y="71"/>
                    <a:pt x="648" y="1"/>
                    <a:pt x="495"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flipH="1">
              <a:off x="6545581" y="3355606"/>
              <a:ext cx="55266" cy="34738"/>
            </a:xfrm>
            <a:custGeom>
              <a:avLst/>
              <a:gdLst/>
              <a:ahLst/>
              <a:cxnLst/>
              <a:rect l="l" t="t" r="r" b="b"/>
              <a:pathLst>
                <a:path w="840" h="528" extrusionOk="0">
                  <a:moveTo>
                    <a:pt x="326" y="1"/>
                  </a:moveTo>
                  <a:cubicBezTo>
                    <a:pt x="174" y="1"/>
                    <a:pt x="55" y="71"/>
                    <a:pt x="40" y="177"/>
                  </a:cubicBezTo>
                  <a:cubicBezTo>
                    <a:pt x="1" y="313"/>
                    <a:pt x="157" y="469"/>
                    <a:pt x="371" y="508"/>
                  </a:cubicBezTo>
                  <a:cubicBezTo>
                    <a:pt x="421" y="522"/>
                    <a:pt x="469" y="528"/>
                    <a:pt x="514" y="528"/>
                  </a:cubicBezTo>
                  <a:cubicBezTo>
                    <a:pt x="666" y="528"/>
                    <a:pt x="786" y="458"/>
                    <a:pt x="801" y="352"/>
                  </a:cubicBezTo>
                  <a:cubicBezTo>
                    <a:pt x="840" y="216"/>
                    <a:pt x="684" y="60"/>
                    <a:pt x="469" y="21"/>
                  </a:cubicBezTo>
                  <a:cubicBezTo>
                    <a:pt x="420" y="7"/>
                    <a:pt x="372" y="1"/>
                    <a:pt x="326"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flipH="1">
              <a:off x="6467285" y="3454491"/>
              <a:ext cx="401861" cy="394755"/>
            </a:xfrm>
            <a:custGeom>
              <a:avLst/>
              <a:gdLst/>
              <a:ahLst/>
              <a:cxnLst/>
              <a:rect l="l" t="t" r="r" b="b"/>
              <a:pathLst>
                <a:path w="6108" h="6000" extrusionOk="0">
                  <a:moveTo>
                    <a:pt x="1" y="0"/>
                  </a:moveTo>
                  <a:cubicBezTo>
                    <a:pt x="1" y="0"/>
                    <a:pt x="410" y="3844"/>
                    <a:pt x="976" y="5483"/>
                  </a:cubicBezTo>
                  <a:cubicBezTo>
                    <a:pt x="1475" y="5884"/>
                    <a:pt x="2192" y="6000"/>
                    <a:pt x="2858" y="6000"/>
                  </a:cubicBezTo>
                  <a:cubicBezTo>
                    <a:pt x="3782" y="6000"/>
                    <a:pt x="4606" y="5776"/>
                    <a:pt x="4606" y="5776"/>
                  </a:cubicBezTo>
                  <a:lnTo>
                    <a:pt x="6108" y="1113"/>
                  </a:lnTo>
                  <a:lnTo>
                    <a:pt x="4703" y="430"/>
                  </a:lnTo>
                  <a:cubicBezTo>
                    <a:pt x="4703" y="430"/>
                    <a:pt x="4325" y="1016"/>
                    <a:pt x="4071" y="1016"/>
                  </a:cubicBezTo>
                  <a:cubicBezTo>
                    <a:pt x="4067" y="1016"/>
                    <a:pt x="4063" y="1015"/>
                    <a:pt x="4059" y="1015"/>
                  </a:cubicBezTo>
                  <a:cubicBezTo>
                    <a:pt x="3942" y="1015"/>
                    <a:pt x="3825" y="957"/>
                    <a:pt x="3766" y="839"/>
                  </a:cubicBezTo>
                  <a:cubicBezTo>
                    <a:pt x="3552" y="996"/>
                    <a:pt x="3298" y="1093"/>
                    <a:pt x="3025" y="1093"/>
                  </a:cubicBezTo>
                  <a:cubicBezTo>
                    <a:pt x="3004" y="1095"/>
                    <a:pt x="2982" y="1096"/>
                    <a:pt x="2961" y="1096"/>
                  </a:cubicBezTo>
                  <a:cubicBezTo>
                    <a:pt x="2729" y="1096"/>
                    <a:pt x="2503" y="1000"/>
                    <a:pt x="2342" y="839"/>
                  </a:cubicBezTo>
                  <a:cubicBezTo>
                    <a:pt x="2259" y="989"/>
                    <a:pt x="2091" y="1082"/>
                    <a:pt x="1910" y="1082"/>
                  </a:cubicBezTo>
                  <a:cubicBezTo>
                    <a:pt x="1879" y="1082"/>
                    <a:pt x="1847" y="1079"/>
                    <a:pt x="1815" y="1074"/>
                  </a:cubicBezTo>
                  <a:cubicBezTo>
                    <a:pt x="1464" y="996"/>
                    <a:pt x="1288" y="0"/>
                    <a:pt x="1288" y="0"/>
                  </a:cubicBezTo>
                  <a:close/>
                </a:path>
              </a:pathLst>
            </a:custGeom>
            <a:solidFill>
              <a:srgbClr val="FDF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flipH="1">
              <a:off x="6473667" y="3494295"/>
              <a:ext cx="390347" cy="91188"/>
            </a:xfrm>
            <a:custGeom>
              <a:avLst/>
              <a:gdLst/>
              <a:ahLst/>
              <a:cxnLst/>
              <a:rect l="l" t="t" r="r" b="b"/>
              <a:pathLst>
                <a:path w="5933" h="1386" extrusionOk="0">
                  <a:moveTo>
                    <a:pt x="1" y="0"/>
                  </a:moveTo>
                  <a:cubicBezTo>
                    <a:pt x="1" y="137"/>
                    <a:pt x="40" y="312"/>
                    <a:pt x="59" y="488"/>
                  </a:cubicBezTo>
                  <a:cubicBezTo>
                    <a:pt x="1971" y="586"/>
                    <a:pt x="3884" y="878"/>
                    <a:pt x="5737" y="1386"/>
                  </a:cubicBezTo>
                  <a:lnTo>
                    <a:pt x="5932" y="820"/>
                  </a:lnTo>
                  <a:cubicBezTo>
                    <a:pt x="5308" y="644"/>
                    <a:pt x="4684" y="508"/>
                    <a:pt x="4059" y="391"/>
                  </a:cubicBezTo>
                  <a:lnTo>
                    <a:pt x="3981" y="391"/>
                  </a:lnTo>
                  <a:cubicBezTo>
                    <a:pt x="3923" y="391"/>
                    <a:pt x="3864" y="371"/>
                    <a:pt x="3825" y="352"/>
                  </a:cubicBezTo>
                  <a:lnTo>
                    <a:pt x="3552" y="312"/>
                  </a:lnTo>
                  <a:cubicBezTo>
                    <a:pt x="3376" y="410"/>
                    <a:pt x="3162" y="469"/>
                    <a:pt x="2947" y="488"/>
                  </a:cubicBezTo>
                  <a:cubicBezTo>
                    <a:pt x="2926" y="490"/>
                    <a:pt x="2904" y="491"/>
                    <a:pt x="2883" y="491"/>
                  </a:cubicBezTo>
                  <a:cubicBezTo>
                    <a:pt x="2651" y="491"/>
                    <a:pt x="2425" y="394"/>
                    <a:pt x="2264" y="215"/>
                  </a:cubicBezTo>
                  <a:cubicBezTo>
                    <a:pt x="2157" y="376"/>
                    <a:pt x="1984" y="471"/>
                    <a:pt x="1791" y="471"/>
                  </a:cubicBezTo>
                  <a:cubicBezTo>
                    <a:pt x="1773" y="471"/>
                    <a:pt x="1755" y="470"/>
                    <a:pt x="1737" y="469"/>
                  </a:cubicBezTo>
                  <a:cubicBezTo>
                    <a:pt x="1601" y="430"/>
                    <a:pt x="1484" y="254"/>
                    <a:pt x="1406" y="59"/>
                  </a:cubicBezTo>
                  <a:cubicBezTo>
                    <a:pt x="937" y="39"/>
                    <a:pt x="469" y="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flipH="1">
              <a:off x="6499326" y="3591864"/>
              <a:ext cx="351858" cy="80925"/>
            </a:xfrm>
            <a:custGeom>
              <a:avLst/>
              <a:gdLst/>
              <a:ahLst/>
              <a:cxnLst/>
              <a:rect l="l" t="t" r="r" b="b"/>
              <a:pathLst>
                <a:path w="5348" h="1230" extrusionOk="0">
                  <a:moveTo>
                    <a:pt x="1" y="0"/>
                  </a:moveTo>
                  <a:cubicBezTo>
                    <a:pt x="20" y="195"/>
                    <a:pt x="59" y="410"/>
                    <a:pt x="98" y="605"/>
                  </a:cubicBezTo>
                  <a:cubicBezTo>
                    <a:pt x="1776" y="820"/>
                    <a:pt x="3474" y="995"/>
                    <a:pt x="5113" y="1229"/>
                  </a:cubicBezTo>
                  <a:lnTo>
                    <a:pt x="5347" y="527"/>
                  </a:lnTo>
                  <a:cubicBezTo>
                    <a:pt x="3572" y="215"/>
                    <a:pt x="1796" y="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flipH="1">
              <a:off x="6527617" y="3702263"/>
              <a:ext cx="304290" cy="48818"/>
            </a:xfrm>
            <a:custGeom>
              <a:avLst/>
              <a:gdLst/>
              <a:ahLst/>
              <a:cxnLst/>
              <a:rect l="l" t="t" r="r" b="b"/>
              <a:pathLst>
                <a:path w="4625" h="742" extrusionOk="0">
                  <a:moveTo>
                    <a:pt x="1" y="0"/>
                  </a:moveTo>
                  <a:cubicBezTo>
                    <a:pt x="40" y="254"/>
                    <a:pt x="98" y="488"/>
                    <a:pt x="137" y="703"/>
                  </a:cubicBezTo>
                  <a:cubicBezTo>
                    <a:pt x="786" y="668"/>
                    <a:pt x="1431" y="648"/>
                    <a:pt x="2076" y="648"/>
                  </a:cubicBezTo>
                  <a:cubicBezTo>
                    <a:pt x="2865" y="648"/>
                    <a:pt x="3654" y="677"/>
                    <a:pt x="4449" y="742"/>
                  </a:cubicBezTo>
                  <a:lnTo>
                    <a:pt x="4625" y="156"/>
                  </a:lnTo>
                  <a:cubicBezTo>
                    <a:pt x="3103" y="39"/>
                    <a:pt x="1562" y="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flipH="1">
              <a:off x="6554526" y="3784371"/>
              <a:ext cx="259420" cy="39870"/>
            </a:xfrm>
            <a:custGeom>
              <a:avLst/>
              <a:gdLst/>
              <a:ahLst/>
              <a:cxnLst/>
              <a:rect l="l" t="t" r="r" b="b"/>
              <a:pathLst>
                <a:path w="3943" h="606" extrusionOk="0">
                  <a:moveTo>
                    <a:pt x="1" y="1"/>
                  </a:moveTo>
                  <a:lnTo>
                    <a:pt x="1" y="1"/>
                  </a:lnTo>
                  <a:cubicBezTo>
                    <a:pt x="40" y="157"/>
                    <a:pt x="98" y="333"/>
                    <a:pt x="137" y="469"/>
                  </a:cubicBezTo>
                  <a:cubicBezTo>
                    <a:pt x="1386" y="469"/>
                    <a:pt x="2576" y="489"/>
                    <a:pt x="3806" y="606"/>
                  </a:cubicBezTo>
                  <a:lnTo>
                    <a:pt x="3942" y="216"/>
                  </a:lnTo>
                  <a:cubicBezTo>
                    <a:pt x="2635" y="99"/>
                    <a:pt x="1308" y="2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flipH="1">
              <a:off x="6956384" y="4205701"/>
              <a:ext cx="133954" cy="158494"/>
            </a:xfrm>
            <a:custGeom>
              <a:avLst/>
              <a:gdLst/>
              <a:ahLst/>
              <a:cxnLst/>
              <a:rect l="l" t="t" r="r" b="b"/>
              <a:pathLst>
                <a:path w="2036" h="2409" extrusionOk="0">
                  <a:moveTo>
                    <a:pt x="1506" y="1"/>
                  </a:moveTo>
                  <a:cubicBezTo>
                    <a:pt x="1276" y="1"/>
                    <a:pt x="1099" y="102"/>
                    <a:pt x="651" y="816"/>
                  </a:cubicBezTo>
                  <a:cubicBezTo>
                    <a:pt x="139" y="1635"/>
                    <a:pt x="0" y="2408"/>
                    <a:pt x="260" y="2408"/>
                  </a:cubicBezTo>
                  <a:cubicBezTo>
                    <a:pt x="297" y="2408"/>
                    <a:pt x="343" y="2392"/>
                    <a:pt x="397" y="2358"/>
                  </a:cubicBezTo>
                  <a:cubicBezTo>
                    <a:pt x="748" y="2143"/>
                    <a:pt x="2036" y="953"/>
                    <a:pt x="2036" y="953"/>
                  </a:cubicBezTo>
                  <a:lnTo>
                    <a:pt x="1821" y="16"/>
                  </a:lnTo>
                  <a:cubicBezTo>
                    <a:pt x="1695" y="16"/>
                    <a:pt x="1596"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flipH="1">
              <a:off x="6593082" y="4286362"/>
              <a:ext cx="83491" cy="188890"/>
            </a:xfrm>
            <a:custGeom>
              <a:avLst/>
              <a:gdLst/>
              <a:ahLst/>
              <a:cxnLst/>
              <a:rect l="l" t="t" r="r" b="b"/>
              <a:pathLst>
                <a:path w="1269" h="2871" extrusionOk="0">
                  <a:moveTo>
                    <a:pt x="586" y="0"/>
                  </a:moveTo>
                  <a:cubicBezTo>
                    <a:pt x="176" y="254"/>
                    <a:pt x="0" y="117"/>
                    <a:pt x="0" y="1307"/>
                  </a:cubicBezTo>
                  <a:cubicBezTo>
                    <a:pt x="0" y="2194"/>
                    <a:pt x="261" y="2870"/>
                    <a:pt x="475" y="2870"/>
                  </a:cubicBezTo>
                  <a:cubicBezTo>
                    <a:pt x="530" y="2870"/>
                    <a:pt x="581" y="2827"/>
                    <a:pt x="625" y="2732"/>
                  </a:cubicBezTo>
                  <a:cubicBezTo>
                    <a:pt x="800" y="2361"/>
                    <a:pt x="1269" y="663"/>
                    <a:pt x="1269" y="663"/>
                  </a:cubicBezTo>
                  <a:lnTo>
                    <a:pt x="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8"/>
          <p:cNvSpPr/>
          <p:nvPr/>
        </p:nvSpPr>
        <p:spPr>
          <a:xfrm flipH="1">
            <a:off x="5024289" y="4374760"/>
            <a:ext cx="1214111" cy="457472"/>
          </a:xfrm>
          <a:custGeom>
            <a:avLst/>
            <a:gdLst/>
            <a:ahLst/>
            <a:cxnLst/>
            <a:rect l="l" t="t" r="r" b="b"/>
            <a:pathLst>
              <a:path w="23591" h="8889" extrusionOk="0">
                <a:moveTo>
                  <a:pt x="10077" y="1"/>
                </a:moveTo>
                <a:cubicBezTo>
                  <a:pt x="9945" y="1"/>
                  <a:pt x="9805" y="10"/>
                  <a:pt x="9659" y="30"/>
                </a:cubicBezTo>
                <a:cubicBezTo>
                  <a:pt x="7474" y="342"/>
                  <a:pt x="7181" y="2235"/>
                  <a:pt x="7181" y="2235"/>
                </a:cubicBezTo>
                <a:cubicBezTo>
                  <a:pt x="6639" y="1255"/>
                  <a:pt x="5513" y="743"/>
                  <a:pt x="4346" y="743"/>
                </a:cubicBezTo>
                <a:cubicBezTo>
                  <a:pt x="3328" y="743"/>
                  <a:pt x="2280" y="1133"/>
                  <a:pt x="1562" y="1942"/>
                </a:cubicBezTo>
                <a:cubicBezTo>
                  <a:pt x="1" y="3679"/>
                  <a:pt x="2049" y="8888"/>
                  <a:pt x="2049" y="8888"/>
                </a:cubicBezTo>
                <a:lnTo>
                  <a:pt x="21678" y="8888"/>
                </a:lnTo>
                <a:cubicBezTo>
                  <a:pt x="23590" y="4030"/>
                  <a:pt x="18361" y="3971"/>
                  <a:pt x="18361" y="3971"/>
                </a:cubicBezTo>
                <a:cubicBezTo>
                  <a:pt x="18752" y="3347"/>
                  <a:pt x="18264" y="1591"/>
                  <a:pt x="16274" y="1357"/>
                </a:cubicBezTo>
                <a:cubicBezTo>
                  <a:pt x="16126" y="1339"/>
                  <a:pt x="15980" y="1331"/>
                  <a:pt x="15836" y="1331"/>
                </a:cubicBezTo>
                <a:cubicBezTo>
                  <a:pt x="14033" y="1331"/>
                  <a:pt x="12527" y="2586"/>
                  <a:pt x="12527" y="2586"/>
                </a:cubicBezTo>
                <a:cubicBezTo>
                  <a:pt x="12491" y="1803"/>
                  <a:pt x="11928" y="1"/>
                  <a:pt x="10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txBox="1">
            <a:spLocks noGrp="1"/>
          </p:cNvSpPr>
          <p:nvPr>
            <p:ph type="title"/>
          </p:nvPr>
        </p:nvSpPr>
        <p:spPr>
          <a:xfrm>
            <a:off x="630000" y="206050"/>
            <a:ext cx="6367800" cy="27537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82" name="Google Shape;182;p8"/>
          <p:cNvSpPr/>
          <p:nvPr/>
        </p:nvSpPr>
        <p:spPr>
          <a:xfrm rot="1190394" flipH="1">
            <a:off x="2310279" y="4272945"/>
            <a:ext cx="5848637" cy="1339422"/>
          </a:xfrm>
          <a:custGeom>
            <a:avLst/>
            <a:gdLst/>
            <a:ahLst/>
            <a:cxnLst/>
            <a:rect l="l" t="t" r="r" b="b"/>
            <a:pathLst>
              <a:path w="120284" h="53579" extrusionOk="0">
                <a:moveTo>
                  <a:pt x="120284" y="49679"/>
                </a:moveTo>
                <a:cubicBezTo>
                  <a:pt x="115617" y="49679"/>
                  <a:pt x="111350" y="52499"/>
                  <a:pt x="106740" y="53227"/>
                </a:cubicBezTo>
                <a:cubicBezTo>
                  <a:pt x="100147" y="54269"/>
                  <a:pt x="92283" y="52609"/>
                  <a:pt x="87391" y="48067"/>
                </a:cubicBezTo>
                <a:cubicBezTo>
                  <a:pt x="75220" y="36767"/>
                  <a:pt x="72700" y="16521"/>
                  <a:pt x="59013" y="7113"/>
                </a:cubicBezTo>
                <a:cubicBezTo>
                  <a:pt x="49163" y="342"/>
                  <a:pt x="35816" y="18"/>
                  <a:pt x="23863" y="18"/>
                </a:cubicBezTo>
                <a:cubicBezTo>
                  <a:pt x="15787" y="18"/>
                  <a:pt x="6719" y="-271"/>
                  <a:pt x="0" y="4210"/>
                </a:cubicBezTo>
              </a:path>
            </a:pathLst>
          </a:custGeom>
          <a:noFill/>
          <a:ln w="19050" cap="flat" cmpd="sng">
            <a:solidFill>
              <a:schemeClr val="dk2"/>
            </a:solidFill>
            <a:prstDash val="solid"/>
            <a:round/>
            <a:headEnd type="none" w="med" len="med"/>
            <a:tailEnd type="none" w="med" len="med"/>
          </a:ln>
        </p:spPr>
      </p:sp>
      <p:grpSp>
        <p:nvGrpSpPr>
          <p:cNvPr id="183" name="Google Shape;183;p8"/>
          <p:cNvGrpSpPr/>
          <p:nvPr/>
        </p:nvGrpSpPr>
        <p:grpSpPr>
          <a:xfrm rot="-4808430" flipH="1">
            <a:off x="1056720" y="3497617"/>
            <a:ext cx="1451154" cy="1529166"/>
            <a:chOff x="300558" y="419332"/>
            <a:chExt cx="2487336" cy="2621052"/>
          </a:xfrm>
        </p:grpSpPr>
        <p:sp>
          <p:nvSpPr>
            <p:cNvPr id="184" name="Google Shape;184;p8"/>
            <p:cNvSpPr/>
            <p:nvPr/>
          </p:nvSpPr>
          <p:spPr>
            <a:xfrm rot="-2277479" flipH="1">
              <a:off x="827128" y="627141"/>
              <a:ext cx="1434198" cy="2205434"/>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7"/>
        <p:cNvGrpSpPr/>
        <p:nvPr/>
      </p:nvGrpSpPr>
      <p:grpSpPr>
        <a:xfrm>
          <a:off x="0" y="0"/>
          <a:ext cx="0" cy="0"/>
          <a:chOff x="0" y="0"/>
          <a:chExt cx="0" cy="0"/>
        </a:xfrm>
      </p:grpSpPr>
      <p:sp>
        <p:nvSpPr>
          <p:cNvPr id="188" name="Google Shape;188;p9"/>
          <p:cNvSpPr/>
          <p:nvPr/>
        </p:nvSpPr>
        <p:spPr>
          <a:xfrm>
            <a:off x="-703708" y="3028756"/>
            <a:ext cx="4602575" cy="2382800"/>
          </a:xfrm>
          <a:custGeom>
            <a:avLst/>
            <a:gdLst/>
            <a:ahLst/>
            <a:cxnLst/>
            <a:rect l="l" t="t" r="r" b="b"/>
            <a:pathLst>
              <a:path w="184103" h="95312" extrusionOk="0">
                <a:moveTo>
                  <a:pt x="15249" y="32349"/>
                </a:moveTo>
                <a:cubicBezTo>
                  <a:pt x="22397" y="17784"/>
                  <a:pt x="36532" y="907"/>
                  <a:pt x="56203" y="101"/>
                </a:cubicBezTo>
                <a:cubicBezTo>
                  <a:pt x="75874" y="-705"/>
                  <a:pt x="112798" y="12786"/>
                  <a:pt x="133275" y="27512"/>
                </a:cubicBezTo>
                <a:cubicBezTo>
                  <a:pt x="153752" y="42239"/>
                  <a:pt x="199061" y="78463"/>
                  <a:pt x="179067" y="88460"/>
                </a:cubicBezTo>
                <a:cubicBezTo>
                  <a:pt x="159074" y="98457"/>
                  <a:pt x="40617" y="96844"/>
                  <a:pt x="13314" y="87492"/>
                </a:cubicBezTo>
                <a:cubicBezTo>
                  <a:pt x="-13989" y="78140"/>
                  <a:pt x="8101" y="46914"/>
                  <a:pt x="15249" y="32349"/>
                </a:cubicBezTo>
                <a:close/>
              </a:path>
            </a:pathLst>
          </a:custGeom>
          <a:solidFill>
            <a:srgbClr val="FFF3E5"/>
          </a:solidFill>
          <a:ln>
            <a:noFill/>
          </a:ln>
        </p:spPr>
      </p:sp>
      <p:sp>
        <p:nvSpPr>
          <p:cNvPr id="189" name="Google Shape;189;p9"/>
          <p:cNvSpPr txBox="1">
            <a:spLocks noGrp="1"/>
          </p:cNvSpPr>
          <p:nvPr>
            <p:ph type="title"/>
          </p:nvPr>
        </p:nvSpPr>
        <p:spPr>
          <a:xfrm>
            <a:off x="2942050" y="1310550"/>
            <a:ext cx="5154300" cy="11250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8500"/>
              <a:buNone/>
              <a:defRPr sz="110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90" name="Google Shape;190;p9"/>
          <p:cNvSpPr txBox="1">
            <a:spLocks noGrp="1"/>
          </p:cNvSpPr>
          <p:nvPr>
            <p:ph type="subTitle" idx="1"/>
          </p:nvPr>
        </p:nvSpPr>
        <p:spPr>
          <a:xfrm>
            <a:off x="3551350" y="2504588"/>
            <a:ext cx="4545000" cy="554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1" name="Google Shape;191;p9"/>
          <p:cNvSpPr/>
          <p:nvPr/>
        </p:nvSpPr>
        <p:spPr>
          <a:xfrm rot="4036505">
            <a:off x="1136272" y="3724547"/>
            <a:ext cx="2656856" cy="586040"/>
          </a:xfrm>
          <a:custGeom>
            <a:avLst/>
            <a:gdLst/>
            <a:ahLst/>
            <a:cxnLst/>
            <a:rect l="l" t="t" r="r" b="b"/>
            <a:pathLst>
              <a:path w="87350" h="18912" extrusionOk="0">
                <a:moveTo>
                  <a:pt x="0" y="14551"/>
                </a:moveTo>
                <a:cubicBezTo>
                  <a:pt x="7193" y="19348"/>
                  <a:pt x="17715" y="20033"/>
                  <a:pt x="25820" y="17023"/>
                </a:cubicBezTo>
                <a:cubicBezTo>
                  <a:pt x="38379" y="12358"/>
                  <a:pt x="49178" y="2695"/>
                  <a:pt x="62354" y="268"/>
                </a:cubicBezTo>
                <a:cubicBezTo>
                  <a:pt x="71305" y="-1381"/>
                  <a:pt x="79777" y="6206"/>
                  <a:pt x="87350" y="11255"/>
                </a:cubicBezTo>
              </a:path>
            </a:pathLst>
          </a:custGeom>
          <a:noFill/>
          <a:ln w="19050" cap="flat" cmpd="sng">
            <a:solidFill>
              <a:schemeClr val="dk2"/>
            </a:solidFill>
            <a:prstDash val="solid"/>
            <a:round/>
            <a:headEnd type="none" w="med" len="med"/>
            <a:tailEnd type="none" w="med" len="med"/>
          </a:ln>
        </p:spPr>
      </p:sp>
      <p:grpSp>
        <p:nvGrpSpPr>
          <p:cNvPr id="192" name="Google Shape;192;p9"/>
          <p:cNvGrpSpPr/>
          <p:nvPr/>
        </p:nvGrpSpPr>
        <p:grpSpPr>
          <a:xfrm rot="1103846">
            <a:off x="693929" y="480688"/>
            <a:ext cx="2402956" cy="2532136"/>
            <a:chOff x="300558" y="419332"/>
            <a:chExt cx="2487336" cy="2621052"/>
          </a:xfrm>
        </p:grpSpPr>
        <p:sp>
          <p:nvSpPr>
            <p:cNvPr id="193" name="Google Shape;193;p9"/>
            <p:cNvSpPr/>
            <p:nvPr/>
          </p:nvSpPr>
          <p:spPr>
            <a:xfrm rot="-2277479" flipH="1">
              <a:off x="827128" y="627141"/>
              <a:ext cx="1434198" cy="2205434"/>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rgbClr val="589B8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sp>
        <p:nvSpPr>
          <p:cNvPr id="200" name="Google Shape;200;p11"/>
          <p:cNvSpPr/>
          <p:nvPr/>
        </p:nvSpPr>
        <p:spPr>
          <a:xfrm rot="-209117">
            <a:off x="4922689" y="2426094"/>
            <a:ext cx="2765385" cy="1636571"/>
          </a:xfrm>
          <a:custGeom>
            <a:avLst/>
            <a:gdLst/>
            <a:ahLst/>
            <a:cxnLst/>
            <a:rect l="l" t="t" r="r" b="b"/>
            <a:pathLst>
              <a:path w="106739" h="62883" extrusionOk="0">
                <a:moveTo>
                  <a:pt x="106739" y="0"/>
                </a:moveTo>
                <a:cubicBezTo>
                  <a:pt x="105299" y="3361"/>
                  <a:pt x="102741" y="6377"/>
                  <a:pt x="102225" y="9997"/>
                </a:cubicBezTo>
                <a:cubicBezTo>
                  <a:pt x="101547" y="14747"/>
                  <a:pt x="105696" y="19081"/>
                  <a:pt x="106094" y="23863"/>
                </a:cubicBezTo>
                <a:cubicBezTo>
                  <a:pt x="106640" y="30429"/>
                  <a:pt x="102354" y="37824"/>
                  <a:pt x="96743" y="41277"/>
                </a:cubicBezTo>
                <a:cubicBezTo>
                  <a:pt x="84624" y="48736"/>
                  <a:pt x="69027" y="50173"/>
                  <a:pt x="54821" y="49339"/>
                </a:cubicBezTo>
                <a:cubicBezTo>
                  <a:pt x="45249" y="48777"/>
                  <a:pt x="35578" y="45828"/>
                  <a:pt x="26120" y="47404"/>
                </a:cubicBezTo>
                <a:cubicBezTo>
                  <a:pt x="18873" y="48612"/>
                  <a:pt x="11060" y="50362"/>
                  <a:pt x="5482" y="55144"/>
                </a:cubicBezTo>
                <a:cubicBezTo>
                  <a:pt x="3082" y="57202"/>
                  <a:pt x="2235" y="60648"/>
                  <a:pt x="0" y="62883"/>
                </a:cubicBezTo>
              </a:path>
            </a:pathLst>
          </a:custGeom>
          <a:noFill/>
          <a:ln w="19050" cap="flat" cmpd="sng">
            <a:solidFill>
              <a:schemeClr val="dk2"/>
            </a:solidFill>
            <a:prstDash val="solid"/>
            <a:round/>
            <a:headEnd type="none" w="med" len="med"/>
            <a:tailEnd type="none" w="med" len="med"/>
          </a:ln>
        </p:spPr>
      </p:sp>
      <p:grpSp>
        <p:nvGrpSpPr>
          <p:cNvPr id="201" name="Google Shape;201;p11"/>
          <p:cNvGrpSpPr/>
          <p:nvPr/>
        </p:nvGrpSpPr>
        <p:grpSpPr>
          <a:xfrm rot="2700000">
            <a:off x="7314201" y="1171512"/>
            <a:ext cx="1254737" cy="1322190"/>
            <a:chOff x="300558" y="419332"/>
            <a:chExt cx="2487336" cy="2621052"/>
          </a:xfrm>
        </p:grpSpPr>
        <p:sp>
          <p:nvSpPr>
            <p:cNvPr id="202" name="Google Shape;202;p11"/>
            <p:cNvSpPr/>
            <p:nvPr/>
          </p:nvSpPr>
          <p:spPr>
            <a:xfrm rot="-2277479" flipH="1">
              <a:off x="827128" y="627141"/>
              <a:ext cx="1434198" cy="2205434"/>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1"/>
          <p:cNvSpPr/>
          <p:nvPr/>
        </p:nvSpPr>
        <p:spPr>
          <a:xfrm>
            <a:off x="1206762" y="3806399"/>
            <a:ext cx="8233050" cy="1563175"/>
          </a:xfrm>
          <a:custGeom>
            <a:avLst/>
            <a:gdLst/>
            <a:ahLst/>
            <a:cxnLst/>
            <a:rect l="l" t="t" r="r" b="b"/>
            <a:pathLst>
              <a:path w="329322" h="62527" extrusionOk="0">
                <a:moveTo>
                  <a:pt x="14290" y="57676"/>
                </a:moveTo>
                <a:cubicBezTo>
                  <a:pt x="-27417" y="48163"/>
                  <a:pt x="33370" y="3769"/>
                  <a:pt x="57502" y="275"/>
                </a:cubicBezTo>
                <a:cubicBezTo>
                  <a:pt x="81634" y="-3218"/>
                  <a:pt x="131833" y="34673"/>
                  <a:pt x="159082" y="36715"/>
                </a:cubicBezTo>
                <a:cubicBezTo>
                  <a:pt x="186331" y="38757"/>
                  <a:pt x="197941" y="11938"/>
                  <a:pt x="220998" y="12529"/>
                </a:cubicBezTo>
                <a:cubicBezTo>
                  <a:pt x="244055" y="13120"/>
                  <a:pt x="282967" y="32791"/>
                  <a:pt x="297425" y="40262"/>
                </a:cubicBezTo>
                <a:cubicBezTo>
                  <a:pt x="311883" y="47733"/>
                  <a:pt x="354933" y="54452"/>
                  <a:pt x="307744" y="57354"/>
                </a:cubicBezTo>
                <a:cubicBezTo>
                  <a:pt x="260555" y="60256"/>
                  <a:pt x="55997" y="67189"/>
                  <a:pt x="14290" y="57676"/>
                </a:cubicBezTo>
                <a:close/>
              </a:path>
            </a:pathLst>
          </a:custGeom>
          <a:solidFill>
            <a:srgbClr val="FFF3E5"/>
          </a:solidFill>
          <a:ln>
            <a:noFill/>
          </a:ln>
        </p:spPr>
      </p:sp>
      <p:sp>
        <p:nvSpPr>
          <p:cNvPr id="206" name="Google Shape;206;p11"/>
          <p:cNvSpPr/>
          <p:nvPr/>
        </p:nvSpPr>
        <p:spPr>
          <a:xfrm>
            <a:off x="-65325" y="3653175"/>
            <a:ext cx="5623344" cy="1764170"/>
          </a:xfrm>
          <a:custGeom>
            <a:avLst/>
            <a:gdLst/>
            <a:ahLst/>
            <a:cxnLst/>
            <a:rect l="l" t="t" r="r" b="b"/>
            <a:pathLst>
              <a:path w="98379" h="59909" extrusionOk="0">
                <a:moveTo>
                  <a:pt x="25348" y="1"/>
                </a:moveTo>
                <a:cubicBezTo>
                  <a:pt x="16885" y="1"/>
                  <a:pt x="8296" y="1461"/>
                  <a:pt x="0" y="3458"/>
                </a:cubicBezTo>
                <a:lnTo>
                  <a:pt x="0" y="57740"/>
                </a:lnTo>
                <a:cubicBezTo>
                  <a:pt x="3317" y="56842"/>
                  <a:pt x="6673" y="56140"/>
                  <a:pt x="10068" y="55613"/>
                </a:cubicBezTo>
                <a:cubicBezTo>
                  <a:pt x="13350" y="55147"/>
                  <a:pt x="16635" y="54952"/>
                  <a:pt x="19922" y="54952"/>
                </a:cubicBezTo>
                <a:cubicBezTo>
                  <a:pt x="35082" y="54952"/>
                  <a:pt x="50294" y="59090"/>
                  <a:pt x="65560" y="59827"/>
                </a:cubicBezTo>
                <a:cubicBezTo>
                  <a:pt x="66482" y="59876"/>
                  <a:pt x="67412" y="59908"/>
                  <a:pt x="68341" y="59908"/>
                </a:cubicBezTo>
                <a:cubicBezTo>
                  <a:pt x="71541" y="59908"/>
                  <a:pt x="74732" y="59523"/>
                  <a:pt x="77559" y="58071"/>
                </a:cubicBezTo>
                <a:cubicBezTo>
                  <a:pt x="78691" y="57486"/>
                  <a:pt x="79842" y="56569"/>
                  <a:pt x="79998" y="55301"/>
                </a:cubicBezTo>
                <a:cubicBezTo>
                  <a:pt x="80154" y="53896"/>
                  <a:pt x="79023" y="52686"/>
                  <a:pt x="77832" y="51925"/>
                </a:cubicBezTo>
                <a:cubicBezTo>
                  <a:pt x="72272" y="48257"/>
                  <a:pt x="64291" y="49545"/>
                  <a:pt x="59160" y="45291"/>
                </a:cubicBezTo>
                <a:cubicBezTo>
                  <a:pt x="58301" y="44569"/>
                  <a:pt x="57482" y="43535"/>
                  <a:pt x="57696" y="42423"/>
                </a:cubicBezTo>
                <a:cubicBezTo>
                  <a:pt x="57911" y="41330"/>
                  <a:pt x="59004" y="40725"/>
                  <a:pt x="59999" y="40296"/>
                </a:cubicBezTo>
                <a:cubicBezTo>
                  <a:pt x="63254" y="38958"/>
                  <a:pt x="66747" y="38595"/>
                  <a:pt x="70285" y="38595"/>
                </a:cubicBezTo>
                <a:cubicBezTo>
                  <a:pt x="72833" y="38595"/>
                  <a:pt x="75406" y="38783"/>
                  <a:pt x="77930" y="38930"/>
                </a:cubicBezTo>
                <a:cubicBezTo>
                  <a:pt x="79272" y="39004"/>
                  <a:pt x="80635" y="39056"/>
                  <a:pt x="81999" y="39056"/>
                </a:cubicBezTo>
                <a:cubicBezTo>
                  <a:pt x="86781" y="39056"/>
                  <a:pt x="91569" y="38411"/>
                  <a:pt x="95471" y="35769"/>
                </a:cubicBezTo>
                <a:cubicBezTo>
                  <a:pt x="96798" y="34891"/>
                  <a:pt x="98047" y="33623"/>
                  <a:pt x="98183" y="32023"/>
                </a:cubicBezTo>
                <a:cubicBezTo>
                  <a:pt x="98378" y="29409"/>
                  <a:pt x="95588" y="27653"/>
                  <a:pt x="93130" y="26716"/>
                </a:cubicBezTo>
                <a:cubicBezTo>
                  <a:pt x="85813" y="23867"/>
                  <a:pt x="78028" y="22404"/>
                  <a:pt x="70164" y="22404"/>
                </a:cubicBezTo>
                <a:cubicBezTo>
                  <a:pt x="67660" y="22404"/>
                  <a:pt x="65132" y="22553"/>
                  <a:pt x="62615" y="22553"/>
                </a:cubicBezTo>
                <a:cubicBezTo>
                  <a:pt x="60486" y="22553"/>
                  <a:pt x="58365" y="22446"/>
                  <a:pt x="56272" y="22053"/>
                </a:cubicBezTo>
                <a:cubicBezTo>
                  <a:pt x="54711" y="21740"/>
                  <a:pt x="53033" y="21194"/>
                  <a:pt x="52194" y="19848"/>
                </a:cubicBezTo>
                <a:cubicBezTo>
                  <a:pt x="50653" y="17370"/>
                  <a:pt x="52799" y="14248"/>
                  <a:pt x="52779" y="11321"/>
                </a:cubicBezTo>
                <a:cubicBezTo>
                  <a:pt x="52779" y="7126"/>
                  <a:pt x="48409" y="4375"/>
                  <a:pt x="44448" y="3009"/>
                </a:cubicBezTo>
                <a:cubicBezTo>
                  <a:pt x="38283" y="864"/>
                  <a:pt x="31853" y="1"/>
                  <a:pt x="25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11"/>
          <p:cNvGrpSpPr/>
          <p:nvPr/>
        </p:nvGrpSpPr>
        <p:grpSpPr>
          <a:xfrm>
            <a:off x="4075324" y="3394140"/>
            <a:ext cx="1364340" cy="1283553"/>
            <a:chOff x="4023400" y="3897550"/>
            <a:chExt cx="491725" cy="462625"/>
          </a:xfrm>
        </p:grpSpPr>
        <p:sp>
          <p:nvSpPr>
            <p:cNvPr id="208" name="Google Shape;208;p11"/>
            <p:cNvSpPr/>
            <p:nvPr/>
          </p:nvSpPr>
          <p:spPr>
            <a:xfrm>
              <a:off x="4023400" y="3949950"/>
              <a:ext cx="178075" cy="138500"/>
            </a:xfrm>
            <a:custGeom>
              <a:avLst/>
              <a:gdLst/>
              <a:ahLst/>
              <a:cxnLst/>
              <a:rect l="l" t="t" r="r" b="b"/>
              <a:pathLst>
                <a:path w="7123" h="5540" extrusionOk="0">
                  <a:moveTo>
                    <a:pt x="1168" y="1"/>
                  </a:moveTo>
                  <a:cubicBezTo>
                    <a:pt x="1150" y="1"/>
                    <a:pt x="1132" y="6"/>
                    <a:pt x="1113" y="18"/>
                  </a:cubicBezTo>
                  <a:cubicBezTo>
                    <a:pt x="996" y="96"/>
                    <a:pt x="1035" y="291"/>
                    <a:pt x="1152" y="525"/>
                  </a:cubicBezTo>
                  <a:cubicBezTo>
                    <a:pt x="1269" y="760"/>
                    <a:pt x="1288" y="896"/>
                    <a:pt x="1230" y="955"/>
                  </a:cubicBezTo>
                  <a:cubicBezTo>
                    <a:pt x="1223" y="960"/>
                    <a:pt x="1216" y="962"/>
                    <a:pt x="1208" y="962"/>
                  </a:cubicBezTo>
                  <a:cubicBezTo>
                    <a:pt x="1127" y="962"/>
                    <a:pt x="1000" y="698"/>
                    <a:pt x="839" y="467"/>
                  </a:cubicBezTo>
                  <a:cubicBezTo>
                    <a:pt x="680" y="244"/>
                    <a:pt x="599" y="138"/>
                    <a:pt x="522" y="138"/>
                  </a:cubicBezTo>
                  <a:cubicBezTo>
                    <a:pt x="504" y="138"/>
                    <a:pt x="487" y="144"/>
                    <a:pt x="469" y="155"/>
                  </a:cubicBezTo>
                  <a:cubicBezTo>
                    <a:pt x="391" y="213"/>
                    <a:pt x="332" y="389"/>
                    <a:pt x="547" y="701"/>
                  </a:cubicBezTo>
                  <a:cubicBezTo>
                    <a:pt x="761" y="1013"/>
                    <a:pt x="800" y="1111"/>
                    <a:pt x="722" y="1150"/>
                  </a:cubicBezTo>
                  <a:cubicBezTo>
                    <a:pt x="712" y="1160"/>
                    <a:pt x="701" y="1165"/>
                    <a:pt x="688" y="1165"/>
                  </a:cubicBezTo>
                  <a:cubicBezTo>
                    <a:pt x="627" y="1165"/>
                    <a:pt x="535" y="1057"/>
                    <a:pt x="391" y="896"/>
                  </a:cubicBezTo>
                  <a:cubicBezTo>
                    <a:pt x="280" y="758"/>
                    <a:pt x="219" y="679"/>
                    <a:pt x="157" y="679"/>
                  </a:cubicBezTo>
                  <a:cubicBezTo>
                    <a:pt x="132" y="679"/>
                    <a:pt x="107" y="692"/>
                    <a:pt x="78" y="721"/>
                  </a:cubicBezTo>
                  <a:cubicBezTo>
                    <a:pt x="0" y="799"/>
                    <a:pt x="157" y="1091"/>
                    <a:pt x="469" y="1540"/>
                  </a:cubicBezTo>
                  <a:cubicBezTo>
                    <a:pt x="625" y="1813"/>
                    <a:pt x="839" y="2028"/>
                    <a:pt x="1093" y="2203"/>
                  </a:cubicBezTo>
                  <a:cubicBezTo>
                    <a:pt x="1210" y="2281"/>
                    <a:pt x="1620" y="2750"/>
                    <a:pt x="2108" y="3608"/>
                  </a:cubicBezTo>
                  <a:cubicBezTo>
                    <a:pt x="2810" y="4818"/>
                    <a:pt x="3064" y="4955"/>
                    <a:pt x="3337" y="5033"/>
                  </a:cubicBezTo>
                  <a:cubicBezTo>
                    <a:pt x="3981" y="5189"/>
                    <a:pt x="6127" y="5208"/>
                    <a:pt x="6712" y="5540"/>
                  </a:cubicBezTo>
                  <a:cubicBezTo>
                    <a:pt x="7064" y="5130"/>
                    <a:pt x="7122" y="4545"/>
                    <a:pt x="6849" y="4077"/>
                  </a:cubicBezTo>
                  <a:cubicBezTo>
                    <a:pt x="6849" y="4077"/>
                    <a:pt x="4917" y="3998"/>
                    <a:pt x="4508" y="3959"/>
                  </a:cubicBezTo>
                  <a:cubicBezTo>
                    <a:pt x="4117" y="3940"/>
                    <a:pt x="3825" y="3901"/>
                    <a:pt x="3825" y="3901"/>
                  </a:cubicBezTo>
                  <a:cubicBezTo>
                    <a:pt x="3825" y="3901"/>
                    <a:pt x="2537" y="2418"/>
                    <a:pt x="2322" y="2008"/>
                  </a:cubicBezTo>
                  <a:cubicBezTo>
                    <a:pt x="2225" y="1833"/>
                    <a:pt x="2186" y="1638"/>
                    <a:pt x="2244" y="1442"/>
                  </a:cubicBezTo>
                  <a:cubicBezTo>
                    <a:pt x="2283" y="1169"/>
                    <a:pt x="2244" y="916"/>
                    <a:pt x="2147" y="662"/>
                  </a:cubicBezTo>
                  <a:cubicBezTo>
                    <a:pt x="2112" y="478"/>
                    <a:pt x="2041" y="400"/>
                    <a:pt x="1978" y="400"/>
                  </a:cubicBezTo>
                  <a:cubicBezTo>
                    <a:pt x="1900" y="400"/>
                    <a:pt x="1833" y="518"/>
                    <a:pt x="1854" y="701"/>
                  </a:cubicBezTo>
                  <a:cubicBezTo>
                    <a:pt x="1874" y="799"/>
                    <a:pt x="1913" y="916"/>
                    <a:pt x="1835" y="955"/>
                  </a:cubicBezTo>
                  <a:cubicBezTo>
                    <a:pt x="1832" y="955"/>
                    <a:pt x="1829" y="955"/>
                    <a:pt x="1826" y="955"/>
                  </a:cubicBezTo>
                  <a:cubicBezTo>
                    <a:pt x="1731" y="955"/>
                    <a:pt x="1636" y="637"/>
                    <a:pt x="1503" y="447"/>
                  </a:cubicBezTo>
                  <a:cubicBezTo>
                    <a:pt x="1383" y="276"/>
                    <a:pt x="1293" y="1"/>
                    <a:pt x="1168" y="1"/>
                  </a:cubicBez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4023400" y="3949950"/>
              <a:ext cx="178075" cy="138500"/>
            </a:xfrm>
            <a:custGeom>
              <a:avLst/>
              <a:gdLst/>
              <a:ahLst/>
              <a:cxnLst/>
              <a:rect l="l" t="t" r="r" b="b"/>
              <a:pathLst>
                <a:path w="7123" h="5540" extrusionOk="0">
                  <a:moveTo>
                    <a:pt x="1168" y="1"/>
                  </a:moveTo>
                  <a:cubicBezTo>
                    <a:pt x="1150" y="1"/>
                    <a:pt x="1132" y="6"/>
                    <a:pt x="1113" y="18"/>
                  </a:cubicBezTo>
                  <a:cubicBezTo>
                    <a:pt x="996" y="96"/>
                    <a:pt x="1035" y="291"/>
                    <a:pt x="1152" y="525"/>
                  </a:cubicBezTo>
                  <a:cubicBezTo>
                    <a:pt x="1269" y="760"/>
                    <a:pt x="1288" y="896"/>
                    <a:pt x="1230" y="955"/>
                  </a:cubicBezTo>
                  <a:cubicBezTo>
                    <a:pt x="1223" y="960"/>
                    <a:pt x="1216" y="962"/>
                    <a:pt x="1208" y="962"/>
                  </a:cubicBezTo>
                  <a:cubicBezTo>
                    <a:pt x="1127" y="962"/>
                    <a:pt x="1000" y="698"/>
                    <a:pt x="839" y="467"/>
                  </a:cubicBezTo>
                  <a:cubicBezTo>
                    <a:pt x="680" y="244"/>
                    <a:pt x="599" y="138"/>
                    <a:pt x="522" y="138"/>
                  </a:cubicBezTo>
                  <a:cubicBezTo>
                    <a:pt x="504" y="138"/>
                    <a:pt x="487" y="144"/>
                    <a:pt x="469" y="155"/>
                  </a:cubicBezTo>
                  <a:cubicBezTo>
                    <a:pt x="391" y="213"/>
                    <a:pt x="332" y="389"/>
                    <a:pt x="547" y="701"/>
                  </a:cubicBezTo>
                  <a:cubicBezTo>
                    <a:pt x="761" y="1013"/>
                    <a:pt x="800" y="1111"/>
                    <a:pt x="722" y="1150"/>
                  </a:cubicBezTo>
                  <a:cubicBezTo>
                    <a:pt x="712" y="1160"/>
                    <a:pt x="701" y="1165"/>
                    <a:pt x="688" y="1165"/>
                  </a:cubicBezTo>
                  <a:cubicBezTo>
                    <a:pt x="627" y="1165"/>
                    <a:pt x="535" y="1057"/>
                    <a:pt x="391" y="896"/>
                  </a:cubicBezTo>
                  <a:cubicBezTo>
                    <a:pt x="280" y="758"/>
                    <a:pt x="219" y="679"/>
                    <a:pt x="157" y="679"/>
                  </a:cubicBezTo>
                  <a:cubicBezTo>
                    <a:pt x="132" y="679"/>
                    <a:pt x="107" y="692"/>
                    <a:pt x="78" y="721"/>
                  </a:cubicBezTo>
                  <a:cubicBezTo>
                    <a:pt x="0" y="799"/>
                    <a:pt x="157" y="1091"/>
                    <a:pt x="469" y="1540"/>
                  </a:cubicBezTo>
                  <a:cubicBezTo>
                    <a:pt x="625" y="1813"/>
                    <a:pt x="839" y="2028"/>
                    <a:pt x="1093" y="2203"/>
                  </a:cubicBezTo>
                  <a:cubicBezTo>
                    <a:pt x="1210" y="2281"/>
                    <a:pt x="1620" y="2750"/>
                    <a:pt x="2108" y="3608"/>
                  </a:cubicBezTo>
                  <a:cubicBezTo>
                    <a:pt x="2810" y="4818"/>
                    <a:pt x="3064" y="4955"/>
                    <a:pt x="3337" y="5033"/>
                  </a:cubicBezTo>
                  <a:cubicBezTo>
                    <a:pt x="3981" y="5189"/>
                    <a:pt x="6127" y="5208"/>
                    <a:pt x="6712" y="5540"/>
                  </a:cubicBezTo>
                  <a:cubicBezTo>
                    <a:pt x="7064" y="5130"/>
                    <a:pt x="7122" y="4545"/>
                    <a:pt x="6849" y="4077"/>
                  </a:cubicBezTo>
                  <a:cubicBezTo>
                    <a:pt x="6849" y="4077"/>
                    <a:pt x="4917" y="3998"/>
                    <a:pt x="4508" y="3959"/>
                  </a:cubicBezTo>
                  <a:cubicBezTo>
                    <a:pt x="4117" y="3940"/>
                    <a:pt x="3825" y="3901"/>
                    <a:pt x="3825" y="3901"/>
                  </a:cubicBezTo>
                  <a:cubicBezTo>
                    <a:pt x="3825" y="3901"/>
                    <a:pt x="2537" y="2418"/>
                    <a:pt x="2322" y="2008"/>
                  </a:cubicBezTo>
                  <a:cubicBezTo>
                    <a:pt x="2225" y="1833"/>
                    <a:pt x="2186" y="1638"/>
                    <a:pt x="2244" y="1442"/>
                  </a:cubicBezTo>
                  <a:cubicBezTo>
                    <a:pt x="2283" y="1169"/>
                    <a:pt x="2244" y="916"/>
                    <a:pt x="2147" y="662"/>
                  </a:cubicBezTo>
                  <a:cubicBezTo>
                    <a:pt x="2112" y="478"/>
                    <a:pt x="2041" y="400"/>
                    <a:pt x="1978" y="400"/>
                  </a:cubicBezTo>
                  <a:cubicBezTo>
                    <a:pt x="1900" y="400"/>
                    <a:pt x="1833" y="518"/>
                    <a:pt x="1854" y="701"/>
                  </a:cubicBezTo>
                  <a:cubicBezTo>
                    <a:pt x="1874" y="799"/>
                    <a:pt x="1913" y="916"/>
                    <a:pt x="1835" y="955"/>
                  </a:cubicBezTo>
                  <a:cubicBezTo>
                    <a:pt x="1832" y="955"/>
                    <a:pt x="1829" y="955"/>
                    <a:pt x="1826" y="955"/>
                  </a:cubicBezTo>
                  <a:cubicBezTo>
                    <a:pt x="1731" y="955"/>
                    <a:pt x="1636" y="637"/>
                    <a:pt x="1503" y="447"/>
                  </a:cubicBezTo>
                  <a:cubicBezTo>
                    <a:pt x="1383" y="276"/>
                    <a:pt x="1293" y="1"/>
                    <a:pt x="1168"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4260950" y="4173800"/>
              <a:ext cx="254175" cy="98600"/>
            </a:xfrm>
            <a:custGeom>
              <a:avLst/>
              <a:gdLst/>
              <a:ahLst/>
              <a:cxnLst/>
              <a:rect l="l" t="t" r="r" b="b"/>
              <a:pathLst>
                <a:path w="10167" h="3944" extrusionOk="0">
                  <a:moveTo>
                    <a:pt x="1932" y="0"/>
                  </a:moveTo>
                  <a:cubicBezTo>
                    <a:pt x="1932" y="0"/>
                    <a:pt x="1" y="605"/>
                    <a:pt x="332" y="1835"/>
                  </a:cubicBezTo>
                  <a:cubicBezTo>
                    <a:pt x="332" y="1835"/>
                    <a:pt x="898" y="2596"/>
                    <a:pt x="1288" y="3083"/>
                  </a:cubicBezTo>
                  <a:cubicBezTo>
                    <a:pt x="1523" y="3435"/>
                    <a:pt x="1815" y="3727"/>
                    <a:pt x="2186" y="3942"/>
                  </a:cubicBezTo>
                  <a:cubicBezTo>
                    <a:pt x="2191" y="3943"/>
                    <a:pt x="2197" y="3944"/>
                    <a:pt x="2205" y="3944"/>
                  </a:cubicBezTo>
                  <a:cubicBezTo>
                    <a:pt x="2450" y="3944"/>
                    <a:pt x="4141" y="3361"/>
                    <a:pt x="5483" y="2888"/>
                  </a:cubicBezTo>
                  <a:cubicBezTo>
                    <a:pt x="6849" y="2400"/>
                    <a:pt x="8898" y="2147"/>
                    <a:pt x="9308" y="2088"/>
                  </a:cubicBezTo>
                  <a:cubicBezTo>
                    <a:pt x="9718" y="2030"/>
                    <a:pt x="10166" y="1854"/>
                    <a:pt x="9113" y="1561"/>
                  </a:cubicBezTo>
                  <a:cubicBezTo>
                    <a:pt x="8296" y="1339"/>
                    <a:pt x="7728" y="1240"/>
                    <a:pt x="7409" y="1240"/>
                  </a:cubicBezTo>
                  <a:cubicBezTo>
                    <a:pt x="7308" y="1240"/>
                    <a:pt x="7232" y="1250"/>
                    <a:pt x="7181" y="1269"/>
                  </a:cubicBezTo>
                  <a:cubicBezTo>
                    <a:pt x="6947" y="1327"/>
                    <a:pt x="7083" y="1639"/>
                    <a:pt x="7025" y="1678"/>
                  </a:cubicBezTo>
                  <a:cubicBezTo>
                    <a:pt x="7012" y="1688"/>
                    <a:pt x="6955" y="1692"/>
                    <a:pt x="6865" y="1692"/>
                  </a:cubicBezTo>
                  <a:cubicBezTo>
                    <a:pt x="6523" y="1692"/>
                    <a:pt x="5703" y="1637"/>
                    <a:pt x="5004" y="1637"/>
                  </a:cubicBezTo>
                  <a:cubicBezTo>
                    <a:pt x="4772" y="1637"/>
                    <a:pt x="4554" y="1643"/>
                    <a:pt x="4371" y="1659"/>
                  </a:cubicBezTo>
                  <a:cubicBezTo>
                    <a:pt x="3825" y="1718"/>
                    <a:pt x="3337" y="1991"/>
                    <a:pt x="2986" y="2400"/>
                  </a:cubicBezTo>
                  <a:lnTo>
                    <a:pt x="1932" y="0"/>
                  </a:ln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4260950" y="4173800"/>
              <a:ext cx="254175" cy="98600"/>
            </a:xfrm>
            <a:custGeom>
              <a:avLst/>
              <a:gdLst/>
              <a:ahLst/>
              <a:cxnLst/>
              <a:rect l="l" t="t" r="r" b="b"/>
              <a:pathLst>
                <a:path w="10167" h="3944" extrusionOk="0">
                  <a:moveTo>
                    <a:pt x="1932" y="0"/>
                  </a:moveTo>
                  <a:cubicBezTo>
                    <a:pt x="1932" y="0"/>
                    <a:pt x="1" y="605"/>
                    <a:pt x="332" y="1835"/>
                  </a:cubicBezTo>
                  <a:cubicBezTo>
                    <a:pt x="332" y="1835"/>
                    <a:pt x="898" y="2596"/>
                    <a:pt x="1288" y="3083"/>
                  </a:cubicBezTo>
                  <a:cubicBezTo>
                    <a:pt x="1523" y="3435"/>
                    <a:pt x="1815" y="3727"/>
                    <a:pt x="2186" y="3942"/>
                  </a:cubicBezTo>
                  <a:cubicBezTo>
                    <a:pt x="2191" y="3943"/>
                    <a:pt x="2197" y="3944"/>
                    <a:pt x="2205" y="3944"/>
                  </a:cubicBezTo>
                  <a:cubicBezTo>
                    <a:pt x="2450" y="3944"/>
                    <a:pt x="4141" y="3361"/>
                    <a:pt x="5483" y="2888"/>
                  </a:cubicBezTo>
                  <a:cubicBezTo>
                    <a:pt x="6849" y="2400"/>
                    <a:pt x="8898" y="2147"/>
                    <a:pt x="9308" y="2088"/>
                  </a:cubicBezTo>
                  <a:cubicBezTo>
                    <a:pt x="9718" y="2030"/>
                    <a:pt x="10166" y="1854"/>
                    <a:pt x="9113" y="1561"/>
                  </a:cubicBezTo>
                  <a:cubicBezTo>
                    <a:pt x="8296" y="1339"/>
                    <a:pt x="7728" y="1240"/>
                    <a:pt x="7409" y="1240"/>
                  </a:cubicBezTo>
                  <a:cubicBezTo>
                    <a:pt x="7308" y="1240"/>
                    <a:pt x="7232" y="1250"/>
                    <a:pt x="7181" y="1269"/>
                  </a:cubicBezTo>
                  <a:cubicBezTo>
                    <a:pt x="6947" y="1327"/>
                    <a:pt x="7083" y="1639"/>
                    <a:pt x="7025" y="1678"/>
                  </a:cubicBezTo>
                  <a:cubicBezTo>
                    <a:pt x="7012" y="1688"/>
                    <a:pt x="6955" y="1692"/>
                    <a:pt x="6865" y="1692"/>
                  </a:cubicBezTo>
                  <a:cubicBezTo>
                    <a:pt x="6523" y="1692"/>
                    <a:pt x="5703" y="1637"/>
                    <a:pt x="5004" y="1637"/>
                  </a:cubicBezTo>
                  <a:cubicBezTo>
                    <a:pt x="4772" y="1637"/>
                    <a:pt x="4554" y="1643"/>
                    <a:pt x="4371" y="1659"/>
                  </a:cubicBezTo>
                  <a:cubicBezTo>
                    <a:pt x="3825" y="1718"/>
                    <a:pt x="3337" y="1991"/>
                    <a:pt x="2986" y="2400"/>
                  </a:cubicBezTo>
                  <a:lnTo>
                    <a:pt x="1932" y="0"/>
                  </a:ln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4035525" y="4118675"/>
              <a:ext cx="279600" cy="241500"/>
            </a:xfrm>
            <a:custGeom>
              <a:avLst/>
              <a:gdLst/>
              <a:ahLst/>
              <a:cxnLst/>
              <a:rect l="l" t="t" r="r" b="b"/>
              <a:pathLst>
                <a:path w="11184" h="9660" extrusionOk="0">
                  <a:moveTo>
                    <a:pt x="9915" y="1"/>
                  </a:moveTo>
                  <a:lnTo>
                    <a:pt x="8530" y="1386"/>
                  </a:lnTo>
                  <a:cubicBezTo>
                    <a:pt x="8530" y="1386"/>
                    <a:pt x="7066" y="3025"/>
                    <a:pt x="6579" y="3552"/>
                  </a:cubicBezTo>
                  <a:cubicBezTo>
                    <a:pt x="6071" y="4098"/>
                    <a:pt x="4667" y="5718"/>
                    <a:pt x="4101" y="6401"/>
                  </a:cubicBezTo>
                  <a:cubicBezTo>
                    <a:pt x="3535" y="7103"/>
                    <a:pt x="2384" y="8430"/>
                    <a:pt x="2384" y="8430"/>
                  </a:cubicBezTo>
                  <a:cubicBezTo>
                    <a:pt x="2384" y="8430"/>
                    <a:pt x="1935" y="8293"/>
                    <a:pt x="881" y="7981"/>
                  </a:cubicBezTo>
                  <a:cubicBezTo>
                    <a:pt x="714" y="7934"/>
                    <a:pt x="586" y="7913"/>
                    <a:pt x="492" y="7913"/>
                  </a:cubicBezTo>
                  <a:cubicBezTo>
                    <a:pt x="1" y="7913"/>
                    <a:pt x="407" y="8473"/>
                    <a:pt x="881" y="8800"/>
                  </a:cubicBezTo>
                  <a:cubicBezTo>
                    <a:pt x="1390" y="9151"/>
                    <a:pt x="1993" y="9660"/>
                    <a:pt x="2308" y="9660"/>
                  </a:cubicBezTo>
                  <a:cubicBezTo>
                    <a:pt x="2344" y="9660"/>
                    <a:pt x="2376" y="9653"/>
                    <a:pt x="2403" y="9639"/>
                  </a:cubicBezTo>
                  <a:cubicBezTo>
                    <a:pt x="2657" y="9483"/>
                    <a:pt x="2793" y="9249"/>
                    <a:pt x="3008" y="9035"/>
                  </a:cubicBezTo>
                  <a:cubicBezTo>
                    <a:pt x="3242" y="8800"/>
                    <a:pt x="5564" y="7200"/>
                    <a:pt x="5876" y="6849"/>
                  </a:cubicBezTo>
                  <a:cubicBezTo>
                    <a:pt x="6188" y="6498"/>
                    <a:pt x="6227" y="5737"/>
                    <a:pt x="6227" y="5737"/>
                  </a:cubicBezTo>
                  <a:cubicBezTo>
                    <a:pt x="6227" y="5737"/>
                    <a:pt x="9525" y="4176"/>
                    <a:pt x="10403" y="3259"/>
                  </a:cubicBezTo>
                  <a:cubicBezTo>
                    <a:pt x="11047" y="2576"/>
                    <a:pt x="11183" y="1562"/>
                    <a:pt x="10735" y="742"/>
                  </a:cubicBezTo>
                  <a:cubicBezTo>
                    <a:pt x="10501" y="469"/>
                    <a:pt x="10208" y="215"/>
                    <a:pt x="9915" y="1"/>
                  </a:cubicBez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4260475" y="4173800"/>
              <a:ext cx="67325" cy="81000"/>
            </a:xfrm>
            <a:custGeom>
              <a:avLst/>
              <a:gdLst/>
              <a:ahLst/>
              <a:cxnLst/>
              <a:rect l="l" t="t" r="r" b="b"/>
              <a:pathLst>
                <a:path w="2693" h="3240" extrusionOk="0">
                  <a:moveTo>
                    <a:pt x="1951" y="0"/>
                  </a:moveTo>
                  <a:cubicBezTo>
                    <a:pt x="1951" y="0"/>
                    <a:pt x="0" y="605"/>
                    <a:pt x="351" y="1835"/>
                  </a:cubicBezTo>
                  <a:cubicBezTo>
                    <a:pt x="351" y="1835"/>
                    <a:pt x="917" y="2596"/>
                    <a:pt x="1307" y="3083"/>
                  </a:cubicBezTo>
                  <a:cubicBezTo>
                    <a:pt x="1346" y="3142"/>
                    <a:pt x="1385" y="3200"/>
                    <a:pt x="1424" y="3239"/>
                  </a:cubicBezTo>
                  <a:cubicBezTo>
                    <a:pt x="1912" y="2791"/>
                    <a:pt x="2342" y="2264"/>
                    <a:pt x="2693" y="1678"/>
                  </a:cubicBezTo>
                  <a:lnTo>
                    <a:pt x="19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4198025" y="4118675"/>
              <a:ext cx="117100" cy="123925"/>
            </a:xfrm>
            <a:custGeom>
              <a:avLst/>
              <a:gdLst/>
              <a:ahLst/>
              <a:cxnLst/>
              <a:rect l="l" t="t" r="r" b="b"/>
              <a:pathLst>
                <a:path w="4684" h="4957" extrusionOk="0">
                  <a:moveTo>
                    <a:pt x="3415" y="1"/>
                  </a:moveTo>
                  <a:lnTo>
                    <a:pt x="2030" y="1366"/>
                  </a:lnTo>
                  <a:cubicBezTo>
                    <a:pt x="2030" y="1366"/>
                    <a:pt x="566" y="3025"/>
                    <a:pt x="79" y="3552"/>
                  </a:cubicBezTo>
                  <a:lnTo>
                    <a:pt x="1" y="3649"/>
                  </a:lnTo>
                  <a:cubicBezTo>
                    <a:pt x="508" y="3981"/>
                    <a:pt x="937" y="4430"/>
                    <a:pt x="1230" y="4957"/>
                  </a:cubicBezTo>
                  <a:cubicBezTo>
                    <a:pt x="2225" y="4449"/>
                    <a:pt x="3435" y="3747"/>
                    <a:pt x="3922" y="3240"/>
                  </a:cubicBezTo>
                  <a:cubicBezTo>
                    <a:pt x="4566" y="2576"/>
                    <a:pt x="4683" y="1562"/>
                    <a:pt x="4235" y="742"/>
                  </a:cubicBezTo>
                  <a:cubicBezTo>
                    <a:pt x="4001" y="449"/>
                    <a:pt x="3708" y="215"/>
                    <a:pt x="3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4035650" y="4316325"/>
              <a:ext cx="75100" cy="43500"/>
            </a:xfrm>
            <a:custGeom>
              <a:avLst/>
              <a:gdLst/>
              <a:ahLst/>
              <a:cxnLst/>
              <a:rect l="l" t="t" r="r" b="b"/>
              <a:pathLst>
                <a:path w="3004" h="1740" extrusionOk="0">
                  <a:moveTo>
                    <a:pt x="478" y="0"/>
                  </a:moveTo>
                  <a:cubicBezTo>
                    <a:pt x="1" y="0"/>
                    <a:pt x="405" y="569"/>
                    <a:pt x="876" y="894"/>
                  </a:cubicBezTo>
                  <a:cubicBezTo>
                    <a:pt x="1395" y="1240"/>
                    <a:pt x="1976" y="1740"/>
                    <a:pt x="2277" y="1740"/>
                  </a:cubicBezTo>
                  <a:cubicBezTo>
                    <a:pt x="2316" y="1740"/>
                    <a:pt x="2350" y="1732"/>
                    <a:pt x="2379" y="1714"/>
                  </a:cubicBezTo>
                  <a:cubicBezTo>
                    <a:pt x="2652" y="1577"/>
                    <a:pt x="2769" y="1343"/>
                    <a:pt x="3003" y="1109"/>
                  </a:cubicBezTo>
                  <a:cubicBezTo>
                    <a:pt x="2242" y="836"/>
                    <a:pt x="2379" y="524"/>
                    <a:pt x="2379" y="524"/>
                  </a:cubicBezTo>
                  <a:cubicBezTo>
                    <a:pt x="2379" y="524"/>
                    <a:pt x="1930" y="368"/>
                    <a:pt x="876" y="75"/>
                  </a:cubicBezTo>
                  <a:cubicBezTo>
                    <a:pt x="704" y="23"/>
                    <a:pt x="573" y="0"/>
                    <a:pt x="478" y="0"/>
                  </a:cubicBezTo>
                  <a:close/>
                </a:path>
              </a:pathLst>
            </a:custGeom>
            <a:solidFill>
              <a:srgbClr val="2C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4434600" y="4204800"/>
              <a:ext cx="80525" cy="26100"/>
            </a:xfrm>
            <a:custGeom>
              <a:avLst/>
              <a:gdLst/>
              <a:ahLst/>
              <a:cxnLst/>
              <a:rect l="l" t="t" r="r" b="b"/>
              <a:pathLst>
                <a:path w="3221" h="1044" extrusionOk="0">
                  <a:moveTo>
                    <a:pt x="463" y="0"/>
                  </a:moveTo>
                  <a:cubicBezTo>
                    <a:pt x="362" y="0"/>
                    <a:pt x="286" y="10"/>
                    <a:pt x="235" y="29"/>
                  </a:cubicBezTo>
                  <a:cubicBezTo>
                    <a:pt x="1" y="87"/>
                    <a:pt x="137" y="380"/>
                    <a:pt x="79" y="438"/>
                  </a:cubicBezTo>
                  <a:cubicBezTo>
                    <a:pt x="469" y="478"/>
                    <a:pt x="820" y="712"/>
                    <a:pt x="1035" y="1043"/>
                  </a:cubicBezTo>
                  <a:cubicBezTo>
                    <a:pt x="1659" y="946"/>
                    <a:pt x="2167" y="887"/>
                    <a:pt x="2362" y="848"/>
                  </a:cubicBezTo>
                  <a:cubicBezTo>
                    <a:pt x="2772" y="790"/>
                    <a:pt x="3220" y="595"/>
                    <a:pt x="2167" y="321"/>
                  </a:cubicBezTo>
                  <a:cubicBezTo>
                    <a:pt x="1350" y="99"/>
                    <a:pt x="782" y="0"/>
                    <a:pt x="463" y="0"/>
                  </a:cubicBezTo>
                  <a:close/>
                </a:path>
              </a:pathLst>
            </a:custGeom>
            <a:solidFill>
              <a:srgbClr val="2C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4181450" y="4043075"/>
              <a:ext cx="103925" cy="118075"/>
            </a:xfrm>
            <a:custGeom>
              <a:avLst/>
              <a:gdLst/>
              <a:ahLst/>
              <a:cxnLst/>
              <a:rect l="l" t="t" r="r" b="b"/>
              <a:pathLst>
                <a:path w="4157" h="4723" extrusionOk="0">
                  <a:moveTo>
                    <a:pt x="1698" y="0"/>
                  </a:moveTo>
                  <a:lnTo>
                    <a:pt x="527" y="352"/>
                  </a:lnTo>
                  <a:cubicBezTo>
                    <a:pt x="254" y="625"/>
                    <a:pt x="98" y="956"/>
                    <a:pt x="39" y="1327"/>
                  </a:cubicBezTo>
                  <a:cubicBezTo>
                    <a:pt x="0" y="1873"/>
                    <a:pt x="488" y="2693"/>
                    <a:pt x="839" y="3181"/>
                  </a:cubicBezTo>
                  <a:cubicBezTo>
                    <a:pt x="1171" y="3649"/>
                    <a:pt x="2381" y="4722"/>
                    <a:pt x="2381" y="4722"/>
                  </a:cubicBezTo>
                  <a:lnTo>
                    <a:pt x="2673" y="4390"/>
                  </a:lnTo>
                  <a:cubicBezTo>
                    <a:pt x="2673" y="4390"/>
                    <a:pt x="4156" y="3747"/>
                    <a:pt x="4059" y="3025"/>
                  </a:cubicBezTo>
                  <a:cubicBezTo>
                    <a:pt x="3629" y="2576"/>
                    <a:pt x="3278" y="2069"/>
                    <a:pt x="2986" y="1503"/>
                  </a:cubicBezTo>
                  <a:cubicBezTo>
                    <a:pt x="2712" y="781"/>
                    <a:pt x="2556" y="293"/>
                    <a:pt x="2283" y="195"/>
                  </a:cubicBezTo>
                  <a:lnTo>
                    <a:pt x="16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4188750" y="4026000"/>
              <a:ext cx="35650" cy="55675"/>
            </a:xfrm>
            <a:custGeom>
              <a:avLst/>
              <a:gdLst/>
              <a:ahLst/>
              <a:cxnLst/>
              <a:rect l="l" t="t" r="r" b="b"/>
              <a:pathLst>
                <a:path w="1426" h="2227" extrusionOk="0">
                  <a:moveTo>
                    <a:pt x="1211" y="0"/>
                  </a:moveTo>
                  <a:lnTo>
                    <a:pt x="20" y="430"/>
                  </a:lnTo>
                  <a:cubicBezTo>
                    <a:pt x="118" y="625"/>
                    <a:pt x="196" y="839"/>
                    <a:pt x="235" y="1035"/>
                  </a:cubicBezTo>
                  <a:cubicBezTo>
                    <a:pt x="235" y="1152"/>
                    <a:pt x="1" y="1776"/>
                    <a:pt x="235" y="2147"/>
                  </a:cubicBezTo>
                  <a:cubicBezTo>
                    <a:pt x="275" y="2202"/>
                    <a:pt x="323" y="2227"/>
                    <a:pt x="377" y="2227"/>
                  </a:cubicBezTo>
                  <a:cubicBezTo>
                    <a:pt x="671" y="2227"/>
                    <a:pt x="1145" y="1490"/>
                    <a:pt x="1425" y="683"/>
                  </a:cubicBezTo>
                  <a:lnTo>
                    <a:pt x="1211" y="0"/>
                  </a:ln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121925" y="3930725"/>
              <a:ext cx="42475" cy="27975"/>
            </a:xfrm>
            <a:custGeom>
              <a:avLst/>
              <a:gdLst/>
              <a:ahLst/>
              <a:cxnLst/>
              <a:rect l="l" t="t" r="r" b="b"/>
              <a:pathLst>
                <a:path w="1699" h="1119" extrusionOk="0">
                  <a:moveTo>
                    <a:pt x="999" y="1"/>
                  </a:moveTo>
                  <a:cubicBezTo>
                    <a:pt x="758" y="1"/>
                    <a:pt x="304" y="42"/>
                    <a:pt x="176" y="338"/>
                  </a:cubicBezTo>
                  <a:cubicBezTo>
                    <a:pt x="1" y="748"/>
                    <a:pt x="450" y="1080"/>
                    <a:pt x="1054" y="1119"/>
                  </a:cubicBezTo>
                  <a:cubicBezTo>
                    <a:pt x="1230" y="826"/>
                    <a:pt x="1445" y="533"/>
                    <a:pt x="1698" y="299"/>
                  </a:cubicBezTo>
                  <a:lnTo>
                    <a:pt x="1152" y="7"/>
                  </a:lnTo>
                  <a:cubicBezTo>
                    <a:pt x="1152" y="7"/>
                    <a:pt x="1091"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4138525" y="3924675"/>
              <a:ext cx="117575" cy="112500"/>
            </a:xfrm>
            <a:custGeom>
              <a:avLst/>
              <a:gdLst/>
              <a:ahLst/>
              <a:cxnLst/>
              <a:rect l="l" t="t" r="r" b="b"/>
              <a:pathLst>
                <a:path w="4703" h="4500" extrusionOk="0">
                  <a:moveTo>
                    <a:pt x="2067" y="1"/>
                  </a:moveTo>
                  <a:cubicBezTo>
                    <a:pt x="1430" y="1"/>
                    <a:pt x="854" y="289"/>
                    <a:pt x="527" y="932"/>
                  </a:cubicBezTo>
                  <a:cubicBezTo>
                    <a:pt x="0" y="1966"/>
                    <a:pt x="137" y="3858"/>
                    <a:pt x="1093" y="4405"/>
                  </a:cubicBezTo>
                  <a:cubicBezTo>
                    <a:pt x="1282" y="4469"/>
                    <a:pt x="1494" y="4499"/>
                    <a:pt x="1718" y="4499"/>
                  </a:cubicBezTo>
                  <a:cubicBezTo>
                    <a:pt x="2647" y="4499"/>
                    <a:pt x="3767" y="3970"/>
                    <a:pt x="4176" y="3136"/>
                  </a:cubicBezTo>
                  <a:cubicBezTo>
                    <a:pt x="4703" y="2102"/>
                    <a:pt x="4293" y="834"/>
                    <a:pt x="3259" y="307"/>
                  </a:cubicBezTo>
                  <a:cubicBezTo>
                    <a:pt x="2867" y="108"/>
                    <a:pt x="2456" y="1"/>
                    <a:pt x="2067" y="1"/>
                  </a:cubicBez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4186800" y="3975575"/>
              <a:ext cx="20025" cy="11900"/>
            </a:xfrm>
            <a:custGeom>
              <a:avLst/>
              <a:gdLst/>
              <a:ahLst/>
              <a:cxnLst/>
              <a:rect l="l" t="t" r="r" b="b"/>
              <a:pathLst>
                <a:path w="801" h="476" extrusionOk="0">
                  <a:moveTo>
                    <a:pt x="374" y="0"/>
                  </a:moveTo>
                  <a:cubicBezTo>
                    <a:pt x="206" y="0"/>
                    <a:pt x="52" y="109"/>
                    <a:pt x="1" y="261"/>
                  </a:cubicBezTo>
                  <a:cubicBezTo>
                    <a:pt x="83" y="217"/>
                    <a:pt x="173" y="196"/>
                    <a:pt x="262" y="196"/>
                  </a:cubicBezTo>
                  <a:cubicBezTo>
                    <a:pt x="450" y="196"/>
                    <a:pt x="637" y="291"/>
                    <a:pt x="742" y="476"/>
                  </a:cubicBezTo>
                  <a:cubicBezTo>
                    <a:pt x="742" y="476"/>
                    <a:pt x="801" y="66"/>
                    <a:pt x="450" y="8"/>
                  </a:cubicBezTo>
                  <a:cubicBezTo>
                    <a:pt x="424" y="3"/>
                    <a:pt x="399" y="0"/>
                    <a:pt x="374" y="0"/>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4203875" y="3980625"/>
              <a:ext cx="8325" cy="4200"/>
            </a:xfrm>
            <a:custGeom>
              <a:avLst/>
              <a:gdLst/>
              <a:ahLst/>
              <a:cxnLst/>
              <a:rect l="l" t="t" r="r" b="b"/>
              <a:pathLst>
                <a:path w="333" h="168" extrusionOk="0">
                  <a:moveTo>
                    <a:pt x="1" y="1"/>
                  </a:moveTo>
                  <a:lnTo>
                    <a:pt x="40" y="157"/>
                  </a:lnTo>
                  <a:cubicBezTo>
                    <a:pt x="61" y="164"/>
                    <a:pt x="82" y="167"/>
                    <a:pt x="103" y="167"/>
                  </a:cubicBezTo>
                  <a:cubicBezTo>
                    <a:pt x="202" y="167"/>
                    <a:pt x="300" y="97"/>
                    <a:pt x="332" y="1"/>
                  </a:cubicBezTo>
                  <a:lnTo>
                    <a:pt x="332" y="1"/>
                  </a:lnTo>
                  <a:cubicBezTo>
                    <a:pt x="284" y="30"/>
                    <a:pt x="225" y="45"/>
                    <a:pt x="167" y="45"/>
                  </a:cubicBezTo>
                  <a:cubicBezTo>
                    <a:pt x="108" y="45"/>
                    <a:pt x="50" y="30"/>
                    <a:pt x="1"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4148275" y="3967675"/>
              <a:ext cx="19525" cy="12500"/>
            </a:xfrm>
            <a:custGeom>
              <a:avLst/>
              <a:gdLst/>
              <a:ahLst/>
              <a:cxnLst/>
              <a:rect l="l" t="t" r="r" b="b"/>
              <a:pathLst>
                <a:path w="781" h="500" extrusionOk="0">
                  <a:moveTo>
                    <a:pt x="346" y="1"/>
                  </a:moveTo>
                  <a:cubicBezTo>
                    <a:pt x="112" y="1"/>
                    <a:pt x="0" y="265"/>
                    <a:pt x="0" y="265"/>
                  </a:cubicBezTo>
                  <a:cubicBezTo>
                    <a:pt x="83" y="224"/>
                    <a:pt x="170" y="204"/>
                    <a:pt x="254" y="204"/>
                  </a:cubicBezTo>
                  <a:cubicBezTo>
                    <a:pt x="449" y="204"/>
                    <a:pt x="633" y="309"/>
                    <a:pt x="742" y="499"/>
                  </a:cubicBezTo>
                  <a:cubicBezTo>
                    <a:pt x="781" y="285"/>
                    <a:pt x="683" y="90"/>
                    <a:pt x="488" y="31"/>
                  </a:cubicBezTo>
                  <a:cubicBezTo>
                    <a:pt x="437" y="10"/>
                    <a:pt x="389" y="1"/>
                    <a:pt x="346"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4144850" y="3965500"/>
              <a:ext cx="8325" cy="6875"/>
            </a:xfrm>
            <a:custGeom>
              <a:avLst/>
              <a:gdLst/>
              <a:ahLst/>
              <a:cxnLst/>
              <a:rect l="l" t="t" r="r" b="b"/>
              <a:pathLst>
                <a:path w="333" h="275" extrusionOk="0">
                  <a:moveTo>
                    <a:pt x="40" y="1"/>
                  </a:moveTo>
                  <a:lnTo>
                    <a:pt x="40" y="1"/>
                  </a:lnTo>
                  <a:cubicBezTo>
                    <a:pt x="1" y="118"/>
                    <a:pt x="98" y="255"/>
                    <a:pt x="215" y="274"/>
                  </a:cubicBezTo>
                  <a:lnTo>
                    <a:pt x="333" y="177"/>
                  </a:lnTo>
                  <a:cubicBezTo>
                    <a:pt x="196" y="177"/>
                    <a:pt x="98" y="99"/>
                    <a:pt x="40"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4161150" y="3992800"/>
              <a:ext cx="14150" cy="9300"/>
            </a:xfrm>
            <a:custGeom>
              <a:avLst/>
              <a:gdLst/>
              <a:ahLst/>
              <a:cxnLst/>
              <a:rect l="l" t="t" r="r" b="b"/>
              <a:pathLst>
                <a:path w="566" h="372" extrusionOk="0">
                  <a:moveTo>
                    <a:pt x="170" y="1"/>
                  </a:moveTo>
                  <a:cubicBezTo>
                    <a:pt x="0" y="1"/>
                    <a:pt x="113" y="276"/>
                    <a:pt x="207" y="314"/>
                  </a:cubicBezTo>
                  <a:cubicBezTo>
                    <a:pt x="257" y="339"/>
                    <a:pt x="395" y="372"/>
                    <a:pt x="483" y="372"/>
                  </a:cubicBezTo>
                  <a:cubicBezTo>
                    <a:pt x="532" y="372"/>
                    <a:pt x="566" y="361"/>
                    <a:pt x="559" y="333"/>
                  </a:cubicBezTo>
                  <a:cubicBezTo>
                    <a:pt x="539" y="275"/>
                    <a:pt x="363" y="21"/>
                    <a:pt x="188" y="2"/>
                  </a:cubicBezTo>
                  <a:cubicBezTo>
                    <a:pt x="182" y="1"/>
                    <a:pt x="176" y="1"/>
                    <a:pt x="170" y="1"/>
                  </a:cubicBezTo>
                  <a:close/>
                </a:path>
              </a:pathLst>
            </a:custGeom>
            <a:solidFill>
              <a:srgbClr val="C58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4132225" y="3897550"/>
              <a:ext cx="212650" cy="161875"/>
            </a:xfrm>
            <a:custGeom>
              <a:avLst/>
              <a:gdLst/>
              <a:ahLst/>
              <a:cxnLst/>
              <a:rect l="l" t="t" r="r" b="b"/>
              <a:pathLst>
                <a:path w="8506" h="6475" extrusionOk="0">
                  <a:moveTo>
                    <a:pt x="944" y="0"/>
                  </a:moveTo>
                  <a:cubicBezTo>
                    <a:pt x="299" y="0"/>
                    <a:pt x="0" y="509"/>
                    <a:pt x="467" y="1080"/>
                  </a:cubicBezTo>
                  <a:cubicBezTo>
                    <a:pt x="779" y="1470"/>
                    <a:pt x="1247" y="1685"/>
                    <a:pt x="1755" y="1704"/>
                  </a:cubicBezTo>
                  <a:cubicBezTo>
                    <a:pt x="857" y="1958"/>
                    <a:pt x="1540" y="2582"/>
                    <a:pt x="2086" y="2582"/>
                  </a:cubicBezTo>
                  <a:cubicBezTo>
                    <a:pt x="2438" y="2582"/>
                    <a:pt x="2789" y="2524"/>
                    <a:pt x="3120" y="2387"/>
                  </a:cubicBezTo>
                  <a:cubicBezTo>
                    <a:pt x="3179" y="2953"/>
                    <a:pt x="3413" y="3499"/>
                    <a:pt x="3803" y="3948"/>
                  </a:cubicBezTo>
                  <a:cubicBezTo>
                    <a:pt x="3908" y="3618"/>
                    <a:pt x="4197" y="3412"/>
                    <a:pt x="4535" y="3412"/>
                  </a:cubicBezTo>
                  <a:cubicBezTo>
                    <a:pt x="4577" y="3412"/>
                    <a:pt x="4619" y="3415"/>
                    <a:pt x="4662" y="3421"/>
                  </a:cubicBezTo>
                  <a:cubicBezTo>
                    <a:pt x="4623" y="3890"/>
                    <a:pt x="4428" y="4338"/>
                    <a:pt x="4096" y="4690"/>
                  </a:cubicBezTo>
                  <a:cubicBezTo>
                    <a:pt x="3920" y="4865"/>
                    <a:pt x="3706" y="5041"/>
                    <a:pt x="3472" y="5177"/>
                  </a:cubicBezTo>
                  <a:cubicBezTo>
                    <a:pt x="3472" y="5177"/>
                    <a:pt x="3901" y="6290"/>
                    <a:pt x="6262" y="6465"/>
                  </a:cubicBezTo>
                  <a:cubicBezTo>
                    <a:pt x="6341" y="6471"/>
                    <a:pt x="6418" y="6474"/>
                    <a:pt x="6494" y="6474"/>
                  </a:cubicBezTo>
                  <a:cubicBezTo>
                    <a:pt x="7656" y="6474"/>
                    <a:pt x="8448" y="5793"/>
                    <a:pt x="8467" y="5060"/>
                  </a:cubicBezTo>
                  <a:cubicBezTo>
                    <a:pt x="8506" y="4260"/>
                    <a:pt x="7315" y="3558"/>
                    <a:pt x="7315" y="3558"/>
                  </a:cubicBezTo>
                  <a:cubicBezTo>
                    <a:pt x="7315" y="3558"/>
                    <a:pt x="7823" y="3480"/>
                    <a:pt x="7881" y="3168"/>
                  </a:cubicBezTo>
                  <a:cubicBezTo>
                    <a:pt x="7998" y="2699"/>
                    <a:pt x="7296" y="2368"/>
                    <a:pt x="6808" y="2231"/>
                  </a:cubicBezTo>
                  <a:cubicBezTo>
                    <a:pt x="6587" y="2179"/>
                    <a:pt x="6357" y="2153"/>
                    <a:pt x="6125" y="2153"/>
                  </a:cubicBezTo>
                  <a:cubicBezTo>
                    <a:pt x="6008" y="2153"/>
                    <a:pt x="5891" y="2160"/>
                    <a:pt x="5774" y="2173"/>
                  </a:cubicBezTo>
                  <a:cubicBezTo>
                    <a:pt x="5297" y="968"/>
                    <a:pt x="4263" y="717"/>
                    <a:pt x="3484" y="717"/>
                  </a:cubicBezTo>
                  <a:cubicBezTo>
                    <a:pt x="2925" y="717"/>
                    <a:pt x="2496" y="846"/>
                    <a:pt x="2496" y="846"/>
                  </a:cubicBezTo>
                  <a:cubicBezTo>
                    <a:pt x="2164" y="436"/>
                    <a:pt x="1716" y="143"/>
                    <a:pt x="1208" y="26"/>
                  </a:cubicBezTo>
                  <a:cubicBezTo>
                    <a:pt x="1115" y="9"/>
                    <a:pt x="1026" y="0"/>
                    <a:pt x="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4226800" y="3982500"/>
              <a:ext cx="41000" cy="35225"/>
            </a:xfrm>
            <a:custGeom>
              <a:avLst/>
              <a:gdLst/>
              <a:ahLst/>
              <a:cxnLst/>
              <a:rect l="l" t="t" r="r" b="b"/>
              <a:pathLst>
                <a:path w="1640" h="1409" extrusionOk="0">
                  <a:moveTo>
                    <a:pt x="721" y="1"/>
                  </a:moveTo>
                  <a:cubicBezTo>
                    <a:pt x="356" y="1"/>
                    <a:pt x="7" y="281"/>
                    <a:pt x="20" y="706"/>
                  </a:cubicBezTo>
                  <a:cubicBezTo>
                    <a:pt x="1" y="1097"/>
                    <a:pt x="333" y="1409"/>
                    <a:pt x="703" y="1409"/>
                  </a:cubicBezTo>
                  <a:cubicBezTo>
                    <a:pt x="1328" y="1409"/>
                    <a:pt x="1640" y="648"/>
                    <a:pt x="1211" y="199"/>
                  </a:cubicBezTo>
                  <a:cubicBezTo>
                    <a:pt x="1067" y="62"/>
                    <a:pt x="893" y="1"/>
                    <a:pt x="721" y="1"/>
                  </a:cubicBez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4235600" y="3990750"/>
              <a:ext cx="16100" cy="19850"/>
            </a:xfrm>
            <a:custGeom>
              <a:avLst/>
              <a:gdLst/>
              <a:ahLst/>
              <a:cxnLst/>
              <a:rect l="l" t="t" r="r" b="b"/>
              <a:pathLst>
                <a:path w="644" h="794" extrusionOk="0">
                  <a:moveTo>
                    <a:pt x="297" y="0"/>
                  </a:moveTo>
                  <a:cubicBezTo>
                    <a:pt x="226" y="0"/>
                    <a:pt x="174" y="37"/>
                    <a:pt x="195" y="142"/>
                  </a:cubicBezTo>
                  <a:cubicBezTo>
                    <a:pt x="195" y="156"/>
                    <a:pt x="215" y="170"/>
                    <a:pt x="226" y="170"/>
                  </a:cubicBezTo>
                  <a:cubicBezTo>
                    <a:pt x="231" y="170"/>
                    <a:pt x="234" y="167"/>
                    <a:pt x="234" y="162"/>
                  </a:cubicBezTo>
                  <a:cubicBezTo>
                    <a:pt x="255" y="109"/>
                    <a:pt x="287" y="91"/>
                    <a:pt x="322" y="91"/>
                  </a:cubicBezTo>
                  <a:cubicBezTo>
                    <a:pt x="351" y="91"/>
                    <a:pt x="383" y="105"/>
                    <a:pt x="410" y="123"/>
                  </a:cubicBezTo>
                  <a:cubicBezTo>
                    <a:pt x="429" y="123"/>
                    <a:pt x="488" y="162"/>
                    <a:pt x="488" y="201"/>
                  </a:cubicBezTo>
                  <a:cubicBezTo>
                    <a:pt x="488" y="240"/>
                    <a:pt x="429" y="259"/>
                    <a:pt x="390" y="259"/>
                  </a:cubicBezTo>
                  <a:cubicBezTo>
                    <a:pt x="332" y="259"/>
                    <a:pt x="312" y="337"/>
                    <a:pt x="351" y="357"/>
                  </a:cubicBezTo>
                  <a:cubicBezTo>
                    <a:pt x="429" y="435"/>
                    <a:pt x="507" y="571"/>
                    <a:pt x="371" y="630"/>
                  </a:cubicBezTo>
                  <a:cubicBezTo>
                    <a:pt x="340" y="651"/>
                    <a:pt x="311" y="659"/>
                    <a:pt x="285" y="659"/>
                  </a:cubicBezTo>
                  <a:cubicBezTo>
                    <a:pt x="212" y="659"/>
                    <a:pt x="155" y="595"/>
                    <a:pt x="98" y="552"/>
                  </a:cubicBezTo>
                  <a:cubicBezTo>
                    <a:pt x="86" y="541"/>
                    <a:pt x="75" y="529"/>
                    <a:pt x="64" y="529"/>
                  </a:cubicBezTo>
                  <a:cubicBezTo>
                    <a:pt x="56" y="529"/>
                    <a:pt x="47" y="535"/>
                    <a:pt x="39" y="552"/>
                  </a:cubicBezTo>
                  <a:cubicBezTo>
                    <a:pt x="0" y="649"/>
                    <a:pt x="78" y="728"/>
                    <a:pt x="176" y="767"/>
                  </a:cubicBezTo>
                  <a:cubicBezTo>
                    <a:pt x="219" y="784"/>
                    <a:pt x="263" y="794"/>
                    <a:pt x="307" y="794"/>
                  </a:cubicBezTo>
                  <a:cubicBezTo>
                    <a:pt x="361" y="794"/>
                    <a:pt x="415" y="779"/>
                    <a:pt x="468" y="747"/>
                  </a:cubicBezTo>
                  <a:cubicBezTo>
                    <a:pt x="624" y="688"/>
                    <a:pt x="644" y="474"/>
                    <a:pt x="527" y="357"/>
                  </a:cubicBezTo>
                  <a:cubicBezTo>
                    <a:pt x="566" y="337"/>
                    <a:pt x="605" y="279"/>
                    <a:pt x="605" y="220"/>
                  </a:cubicBezTo>
                  <a:cubicBezTo>
                    <a:pt x="605" y="162"/>
                    <a:pt x="546" y="84"/>
                    <a:pt x="488" y="64"/>
                  </a:cubicBezTo>
                  <a:cubicBezTo>
                    <a:pt x="434" y="28"/>
                    <a:pt x="358" y="0"/>
                    <a:pt x="297" y="0"/>
                  </a:cubicBezTo>
                  <a:close/>
                </a:path>
              </a:pathLst>
            </a:custGeom>
            <a:solidFill>
              <a:srgbClr val="C58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4141450" y="3978675"/>
              <a:ext cx="15625" cy="12225"/>
            </a:xfrm>
            <a:custGeom>
              <a:avLst/>
              <a:gdLst/>
              <a:ahLst/>
              <a:cxnLst/>
              <a:rect l="l" t="t" r="r" b="b"/>
              <a:pathLst>
                <a:path w="625" h="489" extrusionOk="0">
                  <a:moveTo>
                    <a:pt x="312" y="1"/>
                  </a:moveTo>
                  <a:cubicBezTo>
                    <a:pt x="137" y="1"/>
                    <a:pt x="0" y="98"/>
                    <a:pt x="0" y="254"/>
                  </a:cubicBezTo>
                  <a:cubicBezTo>
                    <a:pt x="0" y="391"/>
                    <a:pt x="137" y="489"/>
                    <a:pt x="312" y="489"/>
                  </a:cubicBezTo>
                  <a:cubicBezTo>
                    <a:pt x="488" y="489"/>
                    <a:pt x="625" y="371"/>
                    <a:pt x="625" y="254"/>
                  </a:cubicBezTo>
                  <a:cubicBezTo>
                    <a:pt x="625" y="118"/>
                    <a:pt x="488" y="1"/>
                    <a:pt x="312"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4196075" y="3991600"/>
              <a:ext cx="16125" cy="11575"/>
            </a:xfrm>
            <a:custGeom>
              <a:avLst/>
              <a:gdLst/>
              <a:ahLst/>
              <a:cxnLst/>
              <a:rect l="l" t="t" r="r" b="b"/>
              <a:pathLst>
                <a:path w="645" h="463" extrusionOk="0">
                  <a:moveTo>
                    <a:pt x="272" y="1"/>
                  </a:moveTo>
                  <a:cubicBezTo>
                    <a:pt x="146" y="1"/>
                    <a:pt x="33" y="76"/>
                    <a:pt x="1" y="206"/>
                  </a:cubicBezTo>
                  <a:cubicBezTo>
                    <a:pt x="1" y="323"/>
                    <a:pt x="118" y="459"/>
                    <a:pt x="293" y="459"/>
                  </a:cubicBezTo>
                  <a:cubicBezTo>
                    <a:pt x="311" y="461"/>
                    <a:pt x="329" y="462"/>
                    <a:pt x="346" y="462"/>
                  </a:cubicBezTo>
                  <a:cubicBezTo>
                    <a:pt x="499" y="462"/>
                    <a:pt x="625" y="387"/>
                    <a:pt x="625" y="264"/>
                  </a:cubicBezTo>
                  <a:cubicBezTo>
                    <a:pt x="644" y="147"/>
                    <a:pt x="527" y="30"/>
                    <a:pt x="352" y="11"/>
                  </a:cubicBezTo>
                  <a:cubicBezTo>
                    <a:pt x="325" y="4"/>
                    <a:pt x="298" y="1"/>
                    <a:pt x="272"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4170750" y="4014300"/>
              <a:ext cx="18025" cy="5925"/>
            </a:xfrm>
            <a:custGeom>
              <a:avLst/>
              <a:gdLst/>
              <a:ahLst/>
              <a:cxnLst/>
              <a:rect l="l" t="t" r="r" b="b"/>
              <a:pathLst>
                <a:path w="721" h="237" extrusionOk="0">
                  <a:moveTo>
                    <a:pt x="18" y="0"/>
                  </a:moveTo>
                  <a:cubicBezTo>
                    <a:pt x="0" y="127"/>
                    <a:pt x="116" y="236"/>
                    <a:pt x="242" y="236"/>
                  </a:cubicBezTo>
                  <a:cubicBezTo>
                    <a:pt x="252" y="236"/>
                    <a:pt x="262" y="236"/>
                    <a:pt x="272" y="234"/>
                  </a:cubicBezTo>
                  <a:cubicBezTo>
                    <a:pt x="448" y="215"/>
                    <a:pt x="604" y="117"/>
                    <a:pt x="7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4165350" y="4010400"/>
              <a:ext cx="23925" cy="5875"/>
            </a:xfrm>
            <a:custGeom>
              <a:avLst/>
              <a:gdLst/>
              <a:ahLst/>
              <a:cxnLst/>
              <a:rect l="l" t="t" r="r" b="b"/>
              <a:pathLst>
                <a:path w="957" h="235" extrusionOk="0">
                  <a:moveTo>
                    <a:pt x="39" y="0"/>
                  </a:moveTo>
                  <a:cubicBezTo>
                    <a:pt x="0" y="0"/>
                    <a:pt x="0" y="20"/>
                    <a:pt x="20" y="59"/>
                  </a:cubicBezTo>
                  <a:cubicBezTo>
                    <a:pt x="137" y="176"/>
                    <a:pt x="293" y="234"/>
                    <a:pt x="469" y="234"/>
                  </a:cubicBezTo>
                  <a:cubicBezTo>
                    <a:pt x="625" y="234"/>
                    <a:pt x="781" y="215"/>
                    <a:pt x="917" y="176"/>
                  </a:cubicBezTo>
                  <a:cubicBezTo>
                    <a:pt x="956" y="156"/>
                    <a:pt x="956" y="117"/>
                    <a:pt x="937" y="117"/>
                  </a:cubicBezTo>
                  <a:cubicBezTo>
                    <a:pt x="781" y="117"/>
                    <a:pt x="625" y="98"/>
                    <a:pt x="469" y="78"/>
                  </a:cubicBezTo>
                  <a:cubicBezTo>
                    <a:pt x="313" y="59"/>
                    <a:pt x="195" y="0"/>
                    <a:pt x="39" y="0"/>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4226875" y="4037200"/>
              <a:ext cx="156550" cy="121925"/>
            </a:xfrm>
            <a:custGeom>
              <a:avLst/>
              <a:gdLst/>
              <a:ahLst/>
              <a:cxnLst/>
              <a:rect l="l" t="t" r="r" b="b"/>
              <a:pathLst>
                <a:path w="6262" h="4877" extrusionOk="0">
                  <a:moveTo>
                    <a:pt x="3889" y="1"/>
                  </a:moveTo>
                  <a:cubicBezTo>
                    <a:pt x="3363" y="1"/>
                    <a:pt x="466" y="430"/>
                    <a:pt x="466" y="430"/>
                  </a:cubicBezTo>
                  <a:cubicBezTo>
                    <a:pt x="1" y="1344"/>
                    <a:pt x="632" y="1801"/>
                    <a:pt x="987" y="1801"/>
                  </a:cubicBezTo>
                  <a:cubicBezTo>
                    <a:pt x="1034" y="1801"/>
                    <a:pt x="1076" y="1793"/>
                    <a:pt x="1110" y="1777"/>
                  </a:cubicBezTo>
                  <a:cubicBezTo>
                    <a:pt x="1403" y="1660"/>
                    <a:pt x="3490" y="1211"/>
                    <a:pt x="3490" y="1211"/>
                  </a:cubicBezTo>
                  <a:cubicBezTo>
                    <a:pt x="3490" y="1211"/>
                    <a:pt x="4290" y="2343"/>
                    <a:pt x="4486" y="2635"/>
                  </a:cubicBezTo>
                  <a:cubicBezTo>
                    <a:pt x="4700" y="2908"/>
                    <a:pt x="4700" y="3279"/>
                    <a:pt x="4486" y="3533"/>
                  </a:cubicBezTo>
                  <a:cubicBezTo>
                    <a:pt x="4269" y="3832"/>
                    <a:pt x="4365" y="4018"/>
                    <a:pt x="4483" y="4018"/>
                  </a:cubicBezTo>
                  <a:cubicBezTo>
                    <a:pt x="4503" y="4018"/>
                    <a:pt x="4524" y="4013"/>
                    <a:pt x="4544" y="4001"/>
                  </a:cubicBezTo>
                  <a:cubicBezTo>
                    <a:pt x="4642" y="3943"/>
                    <a:pt x="4720" y="3845"/>
                    <a:pt x="4798" y="3747"/>
                  </a:cubicBezTo>
                  <a:cubicBezTo>
                    <a:pt x="4817" y="3728"/>
                    <a:pt x="4895" y="3630"/>
                    <a:pt x="4934" y="3630"/>
                  </a:cubicBezTo>
                  <a:cubicBezTo>
                    <a:pt x="4973" y="3630"/>
                    <a:pt x="4973" y="3747"/>
                    <a:pt x="4973" y="3786"/>
                  </a:cubicBezTo>
                  <a:cubicBezTo>
                    <a:pt x="4954" y="3962"/>
                    <a:pt x="4895" y="4099"/>
                    <a:pt x="4798" y="4255"/>
                  </a:cubicBezTo>
                  <a:cubicBezTo>
                    <a:pt x="4759" y="4352"/>
                    <a:pt x="4622" y="4508"/>
                    <a:pt x="4720" y="4645"/>
                  </a:cubicBezTo>
                  <a:cubicBezTo>
                    <a:pt x="4739" y="4684"/>
                    <a:pt x="4763" y="4700"/>
                    <a:pt x="4789" y="4700"/>
                  </a:cubicBezTo>
                  <a:cubicBezTo>
                    <a:pt x="4865" y="4700"/>
                    <a:pt x="4964" y="4562"/>
                    <a:pt x="5051" y="4489"/>
                  </a:cubicBezTo>
                  <a:cubicBezTo>
                    <a:pt x="5168" y="4391"/>
                    <a:pt x="5246" y="4138"/>
                    <a:pt x="5344" y="4138"/>
                  </a:cubicBezTo>
                  <a:cubicBezTo>
                    <a:pt x="5461" y="4138"/>
                    <a:pt x="5227" y="4625"/>
                    <a:pt x="5207" y="4684"/>
                  </a:cubicBezTo>
                  <a:cubicBezTo>
                    <a:pt x="5192" y="4793"/>
                    <a:pt x="5263" y="4877"/>
                    <a:pt x="5342" y="4877"/>
                  </a:cubicBezTo>
                  <a:cubicBezTo>
                    <a:pt x="5362" y="4877"/>
                    <a:pt x="5383" y="4871"/>
                    <a:pt x="5403" y="4860"/>
                  </a:cubicBezTo>
                  <a:cubicBezTo>
                    <a:pt x="5539" y="4743"/>
                    <a:pt x="5637" y="4606"/>
                    <a:pt x="5695" y="4450"/>
                  </a:cubicBezTo>
                  <a:cubicBezTo>
                    <a:pt x="5715" y="4391"/>
                    <a:pt x="5812" y="4060"/>
                    <a:pt x="5890" y="4060"/>
                  </a:cubicBezTo>
                  <a:cubicBezTo>
                    <a:pt x="6022" y="4060"/>
                    <a:pt x="5702" y="4746"/>
                    <a:pt x="5868" y="4746"/>
                  </a:cubicBezTo>
                  <a:cubicBezTo>
                    <a:pt x="5875" y="4746"/>
                    <a:pt x="5882" y="4745"/>
                    <a:pt x="5890" y="4743"/>
                  </a:cubicBezTo>
                  <a:cubicBezTo>
                    <a:pt x="6027" y="4684"/>
                    <a:pt x="6164" y="4352"/>
                    <a:pt x="6183" y="4235"/>
                  </a:cubicBezTo>
                  <a:cubicBezTo>
                    <a:pt x="6261" y="3923"/>
                    <a:pt x="6242" y="3611"/>
                    <a:pt x="6125" y="3318"/>
                  </a:cubicBezTo>
                  <a:cubicBezTo>
                    <a:pt x="6046" y="3143"/>
                    <a:pt x="5968" y="2967"/>
                    <a:pt x="5851" y="2791"/>
                  </a:cubicBezTo>
                  <a:cubicBezTo>
                    <a:pt x="5539" y="2284"/>
                    <a:pt x="5227" y="1855"/>
                    <a:pt x="4934" y="1328"/>
                  </a:cubicBezTo>
                  <a:cubicBezTo>
                    <a:pt x="4759" y="1016"/>
                    <a:pt x="4583" y="723"/>
                    <a:pt x="4388" y="430"/>
                  </a:cubicBezTo>
                  <a:cubicBezTo>
                    <a:pt x="4290" y="294"/>
                    <a:pt x="4115" y="1"/>
                    <a:pt x="3920" y="1"/>
                  </a:cubicBezTo>
                  <a:cubicBezTo>
                    <a:pt x="3911" y="1"/>
                    <a:pt x="3900" y="1"/>
                    <a:pt x="3889" y="1"/>
                  </a:cubicBezTo>
                  <a:close/>
                </a:path>
              </a:pathLst>
            </a:custGeom>
            <a:solidFill>
              <a:srgbClr val="E0B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flipH="1">
            <a:off x="1827861" y="2922158"/>
            <a:ext cx="2035210" cy="1844344"/>
            <a:chOff x="5547200" y="1903200"/>
            <a:chExt cx="706425" cy="640175"/>
          </a:xfrm>
        </p:grpSpPr>
        <p:sp>
          <p:nvSpPr>
            <p:cNvPr id="235" name="Google Shape;235;p11"/>
            <p:cNvSpPr/>
            <p:nvPr/>
          </p:nvSpPr>
          <p:spPr>
            <a:xfrm>
              <a:off x="5725325" y="2240675"/>
              <a:ext cx="184400" cy="302450"/>
            </a:xfrm>
            <a:custGeom>
              <a:avLst/>
              <a:gdLst/>
              <a:ahLst/>
              <a:cxnLst/>
              <a:rect l="l" t="t" r="r" b="b"/>
              <a:pathLst>
                <a:path w="7376" h="12098" extrusionOk="0">
                  <a:moveTo>
                    <a:pt x="5697" y="0"/>
                  </a:moveTo>
                  <a:cubicBezTo>
                    <a:pt x="5697" y="0"/>
                    <a:pt x="1717" y="5015"/>
                    <a:pt x="1424" y="5366"/>
                  </a:cubicBezTo>
                  <a:cubicBezTo>
                    <a:pt x="1151" y="5698"/>
                    <a:pt x="1015" y="5990"/>
                    <a:pt x="1483" y="7239"/>
                  </a:cubicBezTo>
                  <a:cubicBezTo>
                    <a:pt x="1971" y="8468"/>
                    <a:pt x="3005" y="10946"/>
                    <a:pt x="3005" y="10946"/>
                  </a:cubicBezTo>
                  <a:cubicBezTo>
                    <a:pt x="3044" y="10966"/>
                    <a:pt x="1873" y="11259"/>
                    <a:pt x="995" y="11493"/>
                  </a:cubicBezTo>
                  <a:cubicBezTo>
                    <a:pt x="0" y="11746"/>
                    <a:pt x="215" y="12078"/>
                    <a:pt x="1756" y="12098"/>
                  </a:cubicBezTo>
                  <a:cubicBezTo>
                    <a:pt x="3278" y="12098"/>
                    <a:pt x="3707" y="12059"/>
                    <a:pt x="4117" y="12059"/>
                  </a:cubicBezTo>
                  <a:cubicBezTo>
                    <a:pt x="4546" y="12059"/>
                    <a:pt x="4351" y="11512"/>
                    <a:pt x="4234" y="10927"/>
                  </a:cubicBezTo>
                  <a:cubicBezTo>
                    <a:pt x="4097" y="10322"/>
                    <a:pt x="4019" y="9268"/>
                    <a:pt x="3863" y="8371"/>
                  </a:cubicBezTo>
                  <a:cubicBezTo>
                    <a:pt x="3746" y="7512"/>
                    <a:pt x="3824" y="6810"/>
                    <a:pt x="3297" y="6478"/>
                  </a:cubicBezTo>
                  <a:lnTo>
                    <a:pt x="7375" y="3122"/>
                  </a:lnTo>
                  <a:cubicBezTo>
                    <a:pt x="7375" y="3122"/>
                    <a:pt x="6849" y="391"/>
                    <a:pt x="5697"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5725325" y="2240675"/>
              <a:ext cx="184400" cy="302450"/>
            </a:xfrm>
            <a:custGeom>
              <a:avLst/>
              <a:gdLst/>
              <a:ahLst/>
              <a:cxnLst/>
              <a:rect l="l" t="t" r="r" b="b"/>
              <a:pathLst>
                <a:path w="7376" h="12098" extrusionOk="0">
                  <a:moveTo>
                    <a:pt x="5697" y="0"/>
                  </a:moveTo>
                  <a:cubicBezTo>
                    <a:pt x="5697" y="0"/>
                    <a:pt x="1717" y="5015"/>
                    <a:pt x="1424" y="5366"/>
                  </a:cubicBezTo>
                  <a:cubicBezTo>
                    <a:pt x="1151" y="5698"/>
                    <a:pt x="1015" y="5990"/>
                    <a:pt x="1483" y="7239"/>
                  </a:cubicBezTo>
                  <a:cubicBezTo>
                    <a:pt x="1971" y="8468"/>
                    <a:pt x="3005" y="10946"/>
                    <a:pt x="3005" y="10946"/>
                  </a:cubicBezTo>
                  <a:cubicBezTo>
                    <a:pt x="3044" y="10966"/>
                    <a:pt x="1873" y="11259"/>
                    <a:pt x="995" y="11493"/>
                  </a:cubicBezTo>
                  <a:cubicBezTo>
                    <a:pt x="0" y="11746"/>
                    <a:pt x="215" y="12078"/>
                    <a:pt x="1756" y="12098"/>
                  </a:cubicBezTo>
                  <a:cubicBezTo>
                    <a:pt x="3278" y="12098"/>
                    <a:pt x="3707" y="12059"/>
                    <a:pt x="4117" y="12059"/>
                  </a:cubicBezTo>
                  <a:cubicBezTo>
                    <a:pt x="4546" y="12059"/>
                    <a:pt x="4351" y="11512"/>
                    <a:pt x="4234" y="10927"/>
                  </a:cubicBezTo>
                  <a:cubicBezTo>
                    <a:pt x="4097" y="10322"/>
                    <a:pt x="4019" y="9268"/>
                    <a:pt x="3863" y="8371"/>
                  </a:cubicBezTo>
                  <a:cubicBezTo>
                    <a:pt x="3746" y="7512"/>
                    <a:pt x="3824" y="6810"/>
                    <a:pt x="3297" y="6478"/>
                  </a:cubicBezTo>
                  <a:lnTo>
                    <a:pt x="7375" y="3122"/>
                  </a:lnTo>
                  <a:cubicBezTo>
                    <a:pt x="7375" y="3122"/>
                    <a:pt x="6849" y="391"/>
                    <a:pt x="5697"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5935075" y="2241650"/>
              <a:ext cx="318550" cy="301725"/>
            </a:xfrm>
            <a:custGeom>
              <a:avLst/>
              <a:gdLst/>
              <a:ahLst/>
              <a:cxnLst/>
              <a:rect l="l" t="t" r="r" b="b"/>
              <a:pathLst>
                <a:path w="12742" h="12069" extrusionOk="0">
                  <a:moveTo>
                    <a:pt x="1659" y="0"/>
                  </a:moveTo>
                  <a:cubicBezTo>
                    <a:pt x="1581" y="98"/>
                    <a:pt x="312" y="1717"/>
                    <a:pt x="0" y="3181"/>
                  </a:cubicBezTo>
                  <a:cubicBezTo>
                    <a:pt x="0" y="3181"/>
                    <a:pt x="3239" y="6166"/>
                    <a:pt x="3434" y="6498"/>
                  </a:cubicBezTo>
                  <a:cubicBezTo>
                    <a:pt x="3629" y="6830"/>
                    <a:pt x="3512" y="7376"/>
                    <a:pt x="3922" y="7922"/>
                  </a:cubicBezTo>
                  <a:cubicBezTo>
                    <a:pt x="4351" y="8449"/>
                    <a:pt x="6849" y="10556"/>
                    <a:pt x="7141" y="10829"/>
                  </a:cubicBezTo>
                  <a:cubicBezTo>
                    <a:pt x="7727" y="11415"/>
                    <a:pt x="7707" y="11825"/>
                    <a:pt x="7902" y="11961"/>
                  </a:cubicBezTo>
                  <a:cubicBezTo>
                    <a:pt x="8041" y="12044"/>
                    <a:pt x="8770" y="12068"/>
                    <a:pt x="9453" y="12068"/>
                  </a:cubicBezTo>
                  <a:cubicBezTo>
                    <a:pt x="9732" y="12068"/>
                    <a:pt x="10004" y="12064"/>
                    <a:pt x="10224" y="12059"/>
                  </a:cubicBezTo>
                  <a:cubicBezTo>
                    <a:pt x="10985" y="12039"/>
                    <a:pt x="12741" y="12020"/>
                    <a:pt x="10146" y="11259"/>
                  </a:cubicBezTo>
                  <a:cubicBezTo>
                    <a:pt x="8780" y="10868"/>
                    <a:pt x="8488" y="10673"/>
                    <a:pt x="8176" y="10400"/>
                  </a:cubicBezTo>
                  <a:cubicBezTo>
                    <a:pt x="7863" y="10108"/>
                    <a:pt x="1659" y="0"/>
                    <a:pt x="1659"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5725325" y="2513825"/>
              <a:ext cx="113675" cy="29400"/>
            </a:xfrm>
            <a:custGeom>
              <a:avLst/>
              <a:gdLst/>
              <a:ahLst/>
              <a:cxnLst/>
              <a:rect l="l" t="t" r="r" b="b"/>
              <a:pathLst>
                <a:path w="4547" h="1176" extrusionOk="0">
                  <a:moveTo>
                    <a:pt x="4234" y="1"/>
                  </a:moveTo>
                  <a:lnTo>
                    <a:pt x="4234" y="1"/>
                  </a:lnTo>
                  <a:cubicBezTo>
                    <a:pt x="4038" y="134"/>
                    <a:pt x="3825" y="177"/>
                    <a:pt x="3632" y="177"/>
                  </a:cubicBezTo>
                  <a:cubicBezTo>
                    <a:pt x="3286" y="177"/>
                    <a:pt x="3005" y="40"/>
                    <a:pt x="3005" y="40"/>
                  </a:cubicBezTo>
                  <a:lnTo>
                    <a:pt x="3005" y="40"/>
                  </a:lnTo>
                  <a:cubicBezTo>
                    <a:pt x="3044" y="60"/>
                    <a:pt x="1873" y="352"/>
                    <a:pt x="995" y="567"/>
                  </a:cubicBezTo>
                  <a:cubicBezTo>
                    <a:pt x="0" y="840"/>
                    <a:pt x="215" y="1152"/>
                    <a:pt x="1756" y="1172"/>
                  </a:cubicBezTo>
                  <a:cubicBezTo>
                    <a:pt x="1973" y="1174"/>
                    <a:pt x="2169" y="1176"/>
                    <a:pt x="2345" y="1176"/>
                  </a:cubicBezTo>
                  <a:cubicBezTo>
                    <a:pt x="3400" y="1176"/>
                    <a:pt x="3766" y="1133"/>
                    <a:pt x="4117" y="1133"/>
                  </a:cubicBezTo>
                  <a:cubicBezTo>
                    <a:pt x="4546" y="1133"/>
                    <a:pt x="4351" y="606"/>
                    <a:pt x="4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6119450" y="2507500"/>
              <a:ext cx="134175" cy="35800"/>
            </a:xfrm>
            <a:custGeom>
              <a:avLst/>
              <a:gdLst/>
              <a:ahLst/>
              <a:cxnLst/>
              <a:rect l="l" t="t" r="r" b="b"/>
              <a:pathLst>
                <a:path w="5367" h="1432" extrusionOk="0">
                  <a:moveTo>
                    <a:pt x="1093" y="0"/>
                  </a:moveTo>
                  <a:cubicBezTo>
                    <a:pt x="801" y="273"/>
                    <a:pt x="410" y="430"/>
                    <a:pt x="1" y="449"/>
                  </a:cubicBezTo>
                  <a:cubicBezTo>
                    <a:pt x="352" y="898"/>
                    <a:pt x="352" y="1210"/>
                    <a:pt x="508" y="1327"/>
                  </a:cubicBezTo>
                  <a:cubicBezTo>
                    <a:pt x="629" y="1403"/>
                    <a:pt x="1512" y="1431"/>
                    <a:pt x="2258" y="1431"/>
                  </a:cubicBezTo>
                  <a:cubicBezTo>
                    <a:pt x="2474" y="1431"/>
                    <a:pt x="2678" y="1429"/>
                    <a:pt x="2849" y="1425"/>
                  </a:cubicBezTo>
                  <a:cubicBezTo>
                    <a:pt x="3610" y="1405"/>
                    <a:pt x="5366" y="1386"/>
                    <a:pt x="2752" y="625"/>
                  </a:cubicBezTo>
                  <a:cubicBezTo>
                    <a:pt x="1815" y="352"/>
                    <a:pt x="1386" y="176"/>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5547200" y="2023350"/>
              <a:ext cx="273750" cy="103700"/>
            </a:xfrm>
            <a:custGeom>
              <a:avLst/>
              <a:gdLst/>
              <a:ahLst/>
              <a:cxnLst/>
              <a:rect l="l" t="t" r="r" b="b"/>
              <a:pathLst>
                <a:path w="10950" h="4148" extrusionOk="0">
                  <a:moveTo>
                    <a:pt x="1884" y="0"/>
                  </a:moveTo>
                  <a:cubicBezTo>
                    <a:pt x="1737" y="0"/>
                    <a:pt x="1634" y="98"/>
                    <a:pt x="1759" y="264"/>
                  </a:cubicBezTo>
                  <a:cubicBezTo>
                    <a:pt x="1935" y="498"/>
                    <a:pt x="2052" y="772"/>
                    <a:pt x="1974" y="811"/>
                  </a:cubicBezTo>
                  <a:cubicBezTo>
                    <a:pt x="1960" y="825"/>
                    <a:pt x="1926" y="832"/>
                    <a:pt x="1878" y="832"/>
                  </a:cubicBezTo>
                  <a:cubicBezTo>
                    <a:pt x="1729" y="832"/>
                    <a:pt x="1435" y="763"/>
                    <a:pt x="1096" y="616"/>
                  </a:cubicBezTo>
                  <a:cubicBezTo>
                    <a:pt x="828" y="494"/>
                    <a:pt x="597" y="433"/>
                    <a:pt x="448" y="433"/>
                  </a:cubicBezTo>
                  <a:cubicBezTo>
                    <a:pt x="359" y="433"/>
                    <a:pt x="298" y="455"/>
                    <a:pt x="276" y="498"/>
                  </a:cubicBezTo>
                  <a:cubicBezTo>
                    <a:pt x="198" y="616"/>
                    <a:pt x="315" y="791"/>
                    <a:pt x="569" y="889"/>
                  </a:cubicBezTo>
                  <a:cubicBezTo>
                    <a:pt x="803" y="1006"/>
                    <a:pt x="1018" y="1142"/>
                    <a:pt x="979" y="1220"/>
                  </a:cubicBezTo>
                  <a:cubicBezTo>
                    <a:pt x="968" y="1248"/>
                    <a:pt x="939" y="1260"/>
                    <a:pt x="896" y="1260"/>
                  </a:cubicBezTo>
                  <a:cubicBezTo>
                    <a:pt x="791" y="1260"/>
                    <a:pt x="602" y="1187"/>
                    <a:pt x="393" y="1103"/>
                  </a:cubicBezTo>
                  <a:cubicBezTo>
                    <a:pt x="291" y="1063"/>
                    <a:pt x="213" y="1045"/>
                    <a:pt x="154" y="1045"/>
                  </a:cubicBezTo>
                  <a:cubicBezTo>
                    <a:pt x="45" y="1045"/>
                    <a:pt x="3" y="1105"/>
                    <a:pt x="3" y="1181"/>
                  </a:cubicBezTo>
                  <a:cubicBezTo>
                    <a:pt x="3" y="1318"/>
                    <a:pt x="218" y="1494"/>
                    <a:pt x="432" y="1572"/>
                  </a:cubicBezTo>
                  <a:cubicBezTo>
                    <a:pt x="647" y="1669"/>
                    <a:pt x="842" y="1767"/>
                    <a:pt x="823" y="1806"/>
                  </a:cubicBezTo>
                  <a:cubicBezTo>
                    <a:pt x="812" y="1827"/>
                    <a:pt x="766" y="1843"/>
                    <a:pt x="682" y="1843"/>
                  </a:cubicBezTo>
                  <a:cubicBezTo>
                    <a:pt x="612" y="1843"/>
                    <a:pt x="517" y="1832"/>
                    <a:pt x="393" y="1806"/>
                  </a:cubicBezTo>
                  <a:cubicBezTo>
                    <a:pt x="355" y="1795"/>
                    <a:pt x="320" y="1790"/>
                    <a:pt x="287" y="1790"/>
                  </a:cubicBezTo>
                  <a:cubicBezTo>
                    <a:pt x="87" y="1790"/>
                    <a:pt x="0" y="1973"/>
                    <a:pt x="101" y="2040"/>
                  </a:cubicBezTo>
                  <a:cubicBezTo>
                    <a:pt x="354" y="2215"/>
                    <a:pt x="979" y="2333"/>
                    <a:pt x="1486" y="2352"/>
                  </a:cubicBezTo>
                  <a:cubicBezTo>
                    <a:pt x="1536" y="2354"/>
                    <a:pt x="1586" y="2355"/>
                    <a:pt x="1637" y="2355"/>
                  </a:cubicBezTo>
                  <a:cubicBezTo>
                    <a:pt x="1825" y="2355"/>
                    <a:pt x="2028" y="2345"/>
                    <a:pt x="2253" y="2345"/>
                  </a:cubicBezTo>
                  <a:cubicBezTo>
                    <a:pt x="2576" y="2345"/>
                    <a:pt x="2945" y="2366"/>
                    <a:pt x="3379" y="2469"/>
                  </a:cubicBezTo>
                  <a:lnTo>
                    <a:pt x="10598" y="4147"/>
                  </a:lnTo>
                  <a:cubicBezTo>
                    <a:pt x="10598" y="4147"/>
                    <a:pt x="10949" y="2996"/>
                    <a:pt x="10559" y="2508"/>
                  </a:cubicBezTo>
                  <a:cubicBezTo>
                    <a:pt x="10559" y="2508"/>
                    <a:pt x="4413" y="1455"/>
                    <a:pt x="3749" y="1318"/>
                  </a:cubicBezTo>
                  <a:cubicBezTo>
                    <a:pt x="3086" y="1181"/>
                    <a:pt x="2969" y="869"/>
                    <a:pt x="2754" y="576"/>
                  </a:cubicBezTo>
                  <a:cubicBezTo>
                    <a:pt x="2559" y="342"/>
                    <a:pt x="2325" y="167"/>
                    <a:pt x="2071" y="50"/>
                  </a:cubicBezTo>
                  <a:cubicBezTo>
                    <a:pt x="2010" y="16"/>
                    <a:pt x="1943" y="0"/>
                    <a:pt x="1884"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5910675" y="2101650"/>
              <a:ext cx="213200" cy="187550"/>
            </a:xfrm>
            <a:custGeom>
              <a:avLst/>
              <a:gdLst/>
              <a:ahLst/>
              <a:cxnLst/>
              <a:rect l="l" t="t" r="r" b="b"/>
              <a:pathLst>
                <a:path w="8528" h="7502" extrusionOk="0">
                  <a:moveTo>
                    <a:pt x="586" y="1"/>
                  </a:moveTo>
                  <a:cubicBezTo>
                    <a:pt x="586" y="1"/>
                    <a:pt x="0" y="918"/>
                    <a:pt x="40" y="1542"/>
                  </a:cubicBezTo>
                  <a:cubicBezTo>
                    <a:pt x="40" y="1542"/>
                    <a:pt x="3025" y="2596"/>
                    <a:pt x="3357" y="2927"/>
                  </a:cubicBezTo>
                  <a:cubicBezTo>
                    <a:pt x="4293" y="3883"/>
                    <a:pt x="5015" y="4605"/>
                    <a:pt x="5210" y="4800"/>
                  </a:cubicBezTo>
                  <a:cubicBezTo>
                    <a:pt x="5659" y="5288"/>
                    <a:pt x="5698" y="5581"/>
                    <a:pt x="5698" y="5932"/>
                  </a:cubicBezTo>
                  <a:cubicBezTo>
                    <a:pt x="5678" y="6244"/>
                    <a:pt x="5717" y="6537"/>
                    <a:pt x="5835" y="6810"/>
                  </a:cubicBezTo>
                  <a:cubicBezTo>
                    <a:pt x="5888" y="6938"/>
                    <a:pt x="5993" y="7019"/>
                    <a:pt x="6078" y="7019"/>
                  </a:cubicBezTo>
                  <a:cubicBezTo>
                    <a:pt x="6149" y="7019"/>
                    <a:pt x="6205" y="6963"/>
                    <a:pt x="6205" y="6830"/>
                  </a:cubicBezTo>
                  <a:cubicBezTo>
                    <a:pt x="6205" y="6537"/>
                    <a:pt x="6205" y="6283"/>
                    <a:pt x="6283" y="6283"/>
                  </a:cubicBezTo>
                  <a:cubicBezTo>
                    <a:pt x="6287" y="6283"/>
                    <a:pt x="6291" y="6282"/>
                    <a:pt x="6295" y="6282"/>
                  </a:cubicBezTo>
                  <a:cubicBezTo>
                    <a:pt x="6400" y="6282"/>
                    <a:pt x="6644" y="6514"/>
                    <a:pt x="6888" y="6908"/>
                  </a:cubicBezTo>
                  <a:cubicBezTo>
                    <a:pt x="7098" y="7276"/>
                    <a:pt x="7372" y="7502"/>
                    <a:pt x="7510" y="7502"/>
                  </a:cubicBezTo>
                  <a:cubicBezTo>
                    <a:pt x="7526" y="7502"/>
                    <a:pt x="7540" y="7499"/>
                    <a:pt x="7552" y="7493"/>
                  </a:cubicBezTo>
                  <a:cubicBezTo>
                    <a:pt x="7669" y="7435"/>
                    <a:pt x="7630" y="7259"/>
                    <a:pt x="7493" y="7025"/>
                  </a:cubicBezTo>
                  <a:cubicBezTo>
                    <a:pt x="7337" y="6810"/>
                    <a:pt x="7220" y="6576"/>
                    <a:pt x="7298" y="6517"/>
                  </a:cubicBezTo>
                  <a:cubicBezTo>
                    <a:pt x="7307" y="6514"/>
                    <a:pt x="7317" y="6512"/>
                    <a:pt x="7329" y="6512"/>
                  </a:cubicBezTo>
                  <a:cubicBezTo>
                    <a:pt x="7438" y="6512"/>
                    <a:pt x="7644" y="6680"/>
                    <a:pt x="7786" y="6927"/>
                  </a:cubicBezTo>
                  <a:cubicBezTo>
                    <a:pt x="7892" y="7092"/>
                    <a:pt x="7984" y="7158"/>
                    <a:pt x="8053" y="7158"/>
                  </a:cubicBezTo>
                  <a:cubicBezTo>
                    <a:pt x="8098" y="7158"/>
                    <a:pt x="8133" y="7130"/>
                    <a:pt x="8156" y="7083"/>
                  </a:cubicBezTo>
                  <a:cubicBezTo>
                    <a:pt x="8234" y="6986"/>
                    <a:pt x="8117" y="6752"/>
                    <a:pt x="8000" y="6556"/>
                  </a:cubicBezTo>
                  <a:cubicBezTo>
                    <a:pt x="7864" y="6381"/>
                    <a:pt x="7708" y="6244"/>
                    <a:pt x="7805" y="6147"/>
                  </a:cubicBezTo>
                  <a:cubicBezTo>
                    <a:pt x="7813" y="6139"/>
                    <a:pt x="7822" y="6135"/>
                    <a:pt x="7834" y="6135"/>
                  </a:cubicBezTo>
                  <a:cubicBezTo>
                    <a:pt x="7885" y="6135"/>
                    <a:pt x="7979" y="6207"/>
                    <a:pt x="8137" y="6381"/>
                  </a:cubicBezTo>
                  <a:cubicBezTo>
                    <a:pt x="8207" y="6458"/>
                    <a:pt x="8288" y="6493"/>
                    <a:pt x="8356" y="6493"/>
                  </a:cubicBezTo>
                  <a:cubicBezTo>
                    <a:pt x="8458" y="6493"/>
                    <a:pt x="8527" y="6413"/>
                    <a:pt x="8469" y="6283"/>
                  </a:cubicBezTo>
                  <a:cubicBezTo>
                    <a:pt x="8215" y="5932"/>
                    <a:pt x="7922" y="5620"/>
                    <a:pt x="7571" y="5366"/>
                  </a:cubicBezTo>
                  <a:cubicBezTo>
                    <a:pt x="7064" y="4976"/>
                    <a:pt x="6576" y="4547"/>
                    <a:pt x="6166" y="4078"/>
                  </a:cubicBezTo>
                  <a:cubicBezTo>
                    <a:pt x="5952" y="3825"/>
                    <a:pt x="5152" y="2927"/>
                    <a:pt x="4254" y="1932"/>
                  </a:cubicBezTo>
                  <a:cubicBezTo>
                    <a:pt x="3864" y="1444"/>
                    <a:pt x="586" y="1"/>
                    <a:pt x="586"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5547200" y="2023350"/>
              <a:ext cx="273750" cy="103700"/>
            </a:xfrm>
            <a:custGeom>
              <a:avLst/>
              <a:gdLst/>
              <a:ahLst/>
              <a:cxnLst/>
              <a:rect l="l" t="t" r="r" b="b"/>
              <a:pathLst>
                <a:path w="10950" h="4148" extrusionOk="0">
                  <a:moveTo>
                    <a:pt x="1884" y="0"/>
                  </a:moveTo>
                  <a:cubicBezTo>
                    <a:pt x="1737" y="0"/>
                    <a:pt x="1634" y="98"/>
                    <a:pt x="1759" y="264"/>
                  </a:cubicBezTo>
                  <a:cubicBezTo>
                    <a:pt x="1935" y="498"/>
                    <a:pt x="2052" y="772"/>
                    <a:pt x="1974" y="811"/>
                  </a:cubicBezTo>
                  <a:cubicBezTo>
                    <a:pt x="1960" y="825"/>
                    <a:pt x="1926" y="832"/>
                    <a:pt x="1878" y="832"/>
                  </a:cubicBezTo>
                  <a:cubicBezTo>
                    <a:pt x="1729" y="832"/>
                    <a:pt x="1435" y="763"/>
                    <a:pt x="1096" y="616"/>
                  </a:cubicBezTo>
                  <a:cubicBezTo>
                    <a:pt x="828" y="494"/>
                    <a:pt x="597" y="433"/>
                    <a:pt x="448" y="433"/>
                  </a:cubicBezTo>
                  <a:cubicBezTo>
                    <a:pt x="359" y="433"/>
                    <a:pt x="298" y="455"/>
                    <a:pt x="276" y="498"/>
                  </a:cubicBezTo>
                  <a:cubicBezTo>
                    <a:pt x="198" y="616"/>
                    <a:pt x="315" y="791"/>
                    <a:pt x="569" y="889"/>
                  </a:cubicBezTo>
                  <a:cubicBezTo>
                    <a:pt x="803" y="1006"/>
                    <a:pt x="1018" y="1142"/>
                    <a:pt x="979" y="1220"/>
                  </a:cubicBezTo>
                  <a:cubicBezTo>
                    <a:pt x="968" y="1248"/>
                    <a:pt x="939" y="1260"/>
                    <a:pt x="896" y="1260"/>
                  </a:cubicBezTo>
                  <a:cubicBezTo>
                    <a:pt x="791" y="1260"/>
                    <a:pt x="602" y="1187"/>
                    <a:pt x="393" y="1103"/>
                  </a:cubicBezTo>
                  <a:cubicBezTo>
                    <a:pt x="291" y="1063"/>
                    <a:pt x="213" y="1045"/>
                    <a:pt x="154" y="1045"/>
                  </a:cubicBezTo>
                  <a:cubicBezTo>
                    <a:pt x="45" y="1045"/>
                    <a:pt x="3" y="1105"/>
                    <a:pt x="3" y="1181"/>
                  </a:cubicBezTo>
                  <a:cubicBezTo>
                    <a:pt x="3" y="1318"/>
                    <a:pt x="218" y="1494"/>
                    <a:pt x="432" y="1572"/>
                  </a:cubicBezTo>
                  <a:cubicBezTo>
                    <a:pt x="647" y="1669"/>
                    <a:pt x="842" y="1767"/>
                    <a:pt x="823" y="1806"/>
                  </a:cubicBezTo>
                  <a:cubicBezTo>
                    <a:pt x="812" y="1827"/>
                    <a:pt x="766" y="1843"/>
                    <a:pt x="682" y="1843"/>
                  </a:cubicBezTo>
                  <a:cubicBezTo>
                    <a:pt x="612" y="1843"/>
                    <a:pt x="517" y="1832"/>
                    <a:pt x="393" y="1806"/>
                  </a:cubicBezTo>
                  <a:cubicBezTo>
                    <a:pt x="355" y="1795"/>
                    <a:pt x="320" y="1790"/>
                    <a:pt x="287" y="1790"/>
                  </a:cubicBezTo>
                  <a:cubicBezTo>
                    <a:pt x="87" y="1790"/>
                    <a:pt x="0" y="1973"/>
                    <a:pt x="101" y="2040"/>
                  </a:cubicBezTo>
                  <a:cubicBezTo>
                    <a:pt x="354" y="2215"/>
                    <a:pt x="979" y="2333"/>
                    <a:pt x="1486" y="2352"/>
                  </a:cubicBezTo>
                  <a:cubicBezTo>
                    <a:pt x="1536" y="2354"/>
                    <a:pt x="1586" y="2355"/>
                    <a:pt x="1637" y="2355"/>
                  </a:cubicBezTo>
                  <a:cubicBezTo>
                    <a:pt x="1825" y="2355"/>
                    <a:pt x="2028" y="2345"/>
                    <a:pt x="2253" y="2345"/>
                  </a:cubicBezTo>
                  <a:cubicBezTo>
                    <a:pt x="2576" y="2345"/>
                    <a:pt x="2945" y="2366"/>
                    <a:pt x="3379" y="2469"/>
                  </a:cubicBezTo>
                  <a:lnTo>
                    <a:pt x="10598" y="4147"/>
                  </a:lnTo>
                  <a:cubicBezTo>
                    <a:pt x="10598" y="4147"/>
                    <a:pt x="10949" y="2996"/>
                    <a:pt x="10559" y="2508"/>
                  </a:cubicBezTo>
                  <a:cubicBezTo>
                    <a:pt x="10559" y="2508"/>
                    <a:pt x="4413" y="1455"/>
                    <a:pt x="3749" y="1318"/>
                  </a:cubicBezTo>
                  <a:cubicBezTo>
                    <a:pt x="3086" y="1181"/>
                    <a:pt x="2969" y="869"/>
                    <a:pt x="2754" y="576"/>
                  </a:cubicBezTo>
                  <a:cubicBezTo>
                    <a:pt x="2559" y="342"/>
                    <a:pt x="2325" y="167"/>
                    <a:pt x="2071" y="50"/>
                  </a:cubicBezTo>
                  <a:cubicBezTo>
                    <a:pt x="2010" y="16"/>
                    <a:pt x="1943" y="0"/>
                    <a:pt x="1884"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5797500" y="2240675"/>
              <a:ext cx="248800" cy="151250"/>
            </a:xfrm>
            <a:custGeom>
              <a:avLst/>
              <a:gdLst/>
              <a:ahLst/>
              <a:cxnLst/>
              <a:rect l="l" t="t" r="r" b="b"/>
              <a:pathLst>
                <a:path w="9952" h="6050" extrusionOk="0">
                  <a:moveTo>
                    <a:pt x="2810" y="0"/>
                  </a:moveTo>
                  <a:lnTo>
                    <a:pt x="1" y="3415"/>
                  </a:lnTo>
                  <a:cubicBezTo>
                    <a:pt x="1" y="3415"/>
                    <a:pt x="1445" y="4312"/>
                    <a:pt x="2147" y="5542"/>
                  </a:cubicBezTo>
                  <a:cubicBezTo>
                    <a:pt x="2147" y="5542"/>
                    <a:pt x="3376" y="4605"/>
                    <a:pt x="3962" y="4059"/>
                  </a:cubicBezTo>
                  <a:cubicBezTo>
                    <a:pt x="4274" y="3766"/>
                    <a:pt x="4645" y="3532"/>
                    <a:pt x="5035" y="3415"/>
                  </a:cubicBezTo>
                  <a:cubicBezTo>
                    <a:pt x="5045" y="3414"/>
                    <a:pt x="5055" y="3414"/>
                    <a:pt x="5066" y="3414"/>
                  </a:cubicBezTo>
                  <a:cubicBezTo>
                    <a:pt x="5447" y="3414"/>
                    <a:pt x="5848" y="3764"/>
                    <a:pt x="6323" y="4410"/>
                  </a:cubicBezTo>
                  <a:cubicBezTo>
                    <a:pt x="6732" y="4976"/>
                    <a:pt x="7337" y="5854"/>
                    <a:pt x="7493" y="6049"/>
                  </a:cubicBezTo>
                  <a:cubicBezTo>
                    <a:pt x="7493" y="6049"/>
                    <a:pt x="9210" y="5659"/>
                    <a:pt x="9952" y="4605"/>
                  </a:cubicBezTo>
                  <a:lnTo>
                    <a:pt x="7181" y="20"/>
                  </a:lnTo>
                  <a:cubicBezTo>
                    <a:pt x="7181" y="20"/>
                    <a:pt x="6454" y="170"/>
                    <a:pt x="5202" y="170"/>
                  </a:cubicBezTo>
                  <a:cubicBezTo>
                    <a:pt x="4541" y="170"/>
                    <a:pt x="3734" y="128"/>
                    <a:pt x="28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5758000" y="2076275"/>
              <a:ext cx="228800" cy="189075"/>
            </a:xfrm>
            <a:custGeom>
              <a:avLst/>
              <a:gdLst/>
              <a:ahLst/>
              <a:cxnLst/>
              <a:rect l="l" t="t" r="r" b="b"/>
              <a:pathLst>
                <a:path w="9152" h="7563" extrusionOk="0">
                  <a:moveTo>
                    <a:pt x="0" y="1"/>
                  </a:moveTo>
                  <a:lnTo>
                    <a:pt x="0" y="1"/>
                  </a:lnTo>
                  <a:cubicBezTo>
                    <a:pt x="0" y="1"/>
                    <a:pt x="59" y="1367"/>
                    <a:pt x="722" y="2323"/>
                  </a:cubicBezTo>
                  <a:cubicBezTo>
                    <a:pt x="1386" y="2440"/>
                    <a:pt x="2030" y="2616"/>
                    <a:pt x="2673" y="2811"/>
                  </a:cubicBezTo>
                  <a:cubicBezTo>
                    <a:pt x="2771" y="2869"/>
                    <a:pt x="3025" y="3298"/>
                    <a:pt x="3415" y="4352"/>
                  </a:cubicBezTo>
                  <a:cubicBezTo>
                    <a:pt x="3825" y="5386"/>
                    <a:pt x="4390" y="6576"/>
                    <a:pt x="4390" y="6576"/>
                  </a:cubicBezTo>
                  <a:cubicBezTo>
                    <a:pt x="4390" y="6576"/>
                    <a:pt x="5402" y="7562"/>
                    <a:pt x="6703" y="7562"/>
                  </a:cubicBezTo>
                  <a:cubicBezTo>
                    <a:pt x="7347" y="7562"/>
                    <a:pt x="8063" y="7320"/>
                    <a:pt x="8761" y="6596"/>
                  </a:cubicBezTo>
                  <a:lnTo>
                    <a:pt x="7142" y="3142"/>
                  </a:lnTo>
                  <a:lnTo>
                    <a:pt x="8898" y="4274"/>
                  </a:lnTo>
                  <a:cubicBezTo>
                    <a:pt x="9112" y="3552"/>
                    <a:pt x="9151" y="2791"/>
                    <a:pt x="9034" y="2050"/>
                  </a:cubicBezTo>
                  <a:cubicBezTo>
                    <a:pt x="9034" y="2050"/>
                    <a:pt x="7766" y="1328"/>
                    <a:pt x="7181" y="918"/>
                  </a:cubicBezTo>
                  <a:cubicBezTo>
                    <a:pt x="6595" y="528"/>
                    <a:pt x="5073" y="79"/>
                    <a:pt x="5073" y="79"/>
                  </a:cubicBezTo>
                  <a:cubicBezTo>
                    <a:pt x="5073" y="79"/>
                    <a:pt x="4921" y="421"/>
                    <a:pt x="4260" y="421"/>
                  </a:cubicBezTo>
                  <a:cubicBezTo>
                    <a:pt x="4100" y="421"/>
                    <a:pt x="3911" y="401"/>
                    <a:pt x="3688" y="35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5845800" y="2049950"/>
              <a:ext cx="39525" cy="55300"/>
            </a:xfrm>
            <a:custGeom>
              <a:avLst/>
              <a:gdLst/>
              <a:ahLst/>
              <a:cxnLst/>
              <a:rect l="l" t="t" r="r" b="b"/>
              <a:pathLst>
                <a:path w="1581" h="2212" extrusionOk="0">
                  <a:moveTo>
                    <a:pt x="1347" y="0"/>
                  </a:moveTo>
                  <a:cubicBezTo>
                    <a:pt x="1347" y="0"/>
                    <a:pt x="137" y="59"/>
                    <a:pt x="0" y="566"/>
                  </a:cubicBezTo>
                  <a:cubicBezTo>
                    <a:pt x="0" y="566"/>
                    <a:pt x="215" y="1269"/>
                    <a:pt x="157" y="1425"/>
                  </a:cubicBezTo>
                  <a:cubicBezTo>
                    <a:pt x="157" y="1425"/>
                    <a:pt x="269" y="2212"/>
                    <a:pt x="669" y="2212"/>
                  </a:cubicBezTo>
                  <a:cubicBezTo>
                    <a:pt x="710" y="2212"/>
                    <a:pt x="753" y="2204"/>
                    <a:pt x="800" y="2186"/>
                  </a:cubicBezTo>
                  <a:cubicBezTo>
                    <a:pt x="1308" y="2010"/>
                    <a:pt x="1581" y="1132"/>
                    <a:pt x="1581" y="1132"/>
                  </a:cubicBezTo>
                  <a:cubicBezTo>
                    <a:pt x="1347" y="1093"/>
                    <a:pt x="1347" y="0"/>
                    <a:pt x="1347" y="0"/>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5780850" y="1925700"/>
              <a:ext cx="50825" cy="49175"/>
            </a:xfrm>
            <a:custGeom>
              <a:avLst/>
              <a:gdLst/>
              <a:ahLst/>
              <a:cxnLst/>
              <a:rect l="l" t="t" r="r" b="b"/>
              <a:pathLst>
                <a:path w="2033" h="1967" extrusionOk="0">
                  <a:moveTo>
                    <a:pt x="378" y="1"/>
                  </a:moveTo>
                  <a:cubicBezTo>
                    <a:pt x="116" y="1"/>
                    <a:pt x="0" y="302"/>
                    <a:pt x="81" y="736"/>
                  </a:cubicBezTo>
                  <a:cubicBezTo>
                    <a:pt x="277" y="1751"/>
                    <a:pt x="842" y="1965"/>
                    <a:pt x="842" y="1965"/>
                  </a:cubicBezTo>
                  <a:cubicBezTo>
                    <a:pt x="858" y="1966"/>
                    <a:pt x="873" y="1966"/>
                    <a:pt x="888" y="1966"/>
                  </a:cubicBezTo>
                  <a:cubicBezTo>
                    <a:pt x="2032" y="1966"/>
                    <a:pt x="2013" y="502"/>
                    <a:pt x="2013" y="502"/>
                  </a:cubicBezTo>
                  <a:lnTo>
                    <a:pt x="2013" y="502"/>
                  </a:lnTo>
                  <a:cubicBezTo>
                    <a:pt x="1978" y="504"/>
                    <a:pt x="1942" y="505"/>
                    <a:pt x="1907" y="505"/>
                  </a:cubicBezTo>
                  <a:cubicBezTo>
                    <a:pt x="1513" y="505"/>
                    <a:pt x="1125" y="405"/>
                    <a:pt x="803" y="190"/>
                  </a:cubicBezTo>
                  <a:cubicBezTo>
                    <a:pt x="637" y="59"/>
                    <a:pt x="493"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5796050" y="1928925"/>
              <a:ext cx="133175" cy="135375"/>
            </a:xfrm>
            <a:custGeom>
              <a:avLst/>
              <a:gdLst/>
              <a:ahLst/>
              <a:cxnLst/>
              <a:rect l="l" t="t" r="r" b="b"/>
              <a:pathLst>
                <a:path w="5327" h="5415" extrusionOk="0">
                  <a:moveTo>
                    <a:pt x="2275" y="1"/>
                  </a:moveTo>
                  <a:cubicBezTo>
                    <a:pt x="1281" y="1"/>
                    <a:pt x="163" y="575"/>
                    <a:pt x="78" y="2227"/>
                  </a:cubicBezTo>
                  <a:cubicBezTo>
                    <a:pt x="0" y="4139"/>
                    <a:pt x="566" y="5212"/>
                    <a:pt x="1737" y="5388"/>
                  </a:cubicBezTo>
                  <a:cubicBezTo>
                    <a:pt x="1862" y="5406"/>
                    <a:pt x="1982" y="5415"/>
                    <a:pt x="2099" y="5415"/>
                  </a:cubicBezTo>
                  <a:cubicBezTo>
                    <a:pt x="3343" y="5415"/>
                    <a:pt x="4085" y="4423"/>
                    <a:pt x="4371" y="3710"/>
                  </a:cubicBezTo>
                  <a:cubicBezTo>
                    <a:pt x="4683" y="2929"/>
                    <a:pt x="5327" y="490"/>
                    <a:pt x="2732" y="41"/>
                  </a:cubicBezTo>
                  <a:cubicBezTo>
                    <a:pt x="2586" y="15"/>
                    <a:pt x="2432" y="1"/>
                    <a:pt x="2275"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5851175" y="1985025"/>
              <a:ext cx="23425" cy="11275"/>
            </a:xfrm>
            <a:custGeom>
              <a:avLst/>
              <a:gdLst/>
              <a:ahLst/>
              <a:cxnLst/>
              <a:rect l="l" t="t" r="r" b="b"/>
              <a:pathLst>
                <a:path w="937" h="451" extrusionOk="0">
                  <a:moveTo>
                    <a:pt x="468" y="1"/>
                  </a:moveTo>
                  <a:cubicBezTo>
                    <a:pt x="251" y="1"/>
                    <a:pt x="74" y="151"/>
                    <a:pt x="0" y="353"/>
                  </a:cubicBezTo>
                  <a:cubicBezTo>
                    <a:pt x="0" y="353"/>
                    <a:pt x="194" y="256"/>
                    <a:pt x="433" y="256"/>
                  </a:cubicBezTo>
                  <a:cubicBezTo>
                    <a:pt x="596" y="256"/>
                    <a:pt x="779" y="301"/>
                    <a:pt x="937" y="451"/>
                  </a:cubicBezTo>
                  <a:cubicBezTo>
                    <a:pt x="917" y="236"/>
                    <a:pt x="741" y="41"/>
                    <a:pt x="507" y="2"/>
                  </a:cubicBezTo>
                  <a:cubicBezTo>
                    <a:pt x="494" y="1"/>
                    <a:pt x="481" y="1"/>
                    <a:pt x="468"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5802875" y="1981125"/>
              <a:ext cx="23425" cy="10800"/>
            </a:xfrm>
            <a:custGeom>
              <a:avLst/>
              <a:gdLst/>
              <a:ahLst/>
              <a:cxnLst/>
              <a:rect l="l" t="t" r="r" b="b"/>
              <a:pathLst>
                <a:path w="937" h="432" extrusionOk="0">
                  <a:moveTo>
                    <a:pt x="449" y="0"/>
                  </a:moveTo>
                  <a:cubicBezTo>
                    <a:pt x="230" y="0"/>
                    <a:pt x="37" y="152"/>
                    <a:pt x="0" y="373"/>
                  </a:cubicBezTo>
                  <a:cubicBezTo>
                    <a:pt x="133" y="280"/>
                    <a:pt x="270" y="248"/>
                    <a:pt x="396" y="248"/>
                  </a:cubicBezTo>
                  <a:cubicBezTo>
                    <a:pt x="695" y="248"/>
                    <a:pt x="937" y="431"/>
                    <a:pt x="937" y="431"/>
                  </a:cubicBezTo>
                  <a:cubicBezTo>
                    <a:pt x="898" y="197"/>
                    <a:pt x="722" y="22"/>
                    <a:pt x="488" y="2"/>
                  </a:cubicBezTo>
                  <a:cubicBezTo>
                    <a:pt x="475" y="1"/>
                    <a:pt x="462" y="0"/>
                    <a:pt x="449" y="0"/>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a:off x="5826775" y="2006525"/>
              <a:ext cx="18550" cy="10400"/>
            </a:xfrm>
            <a:custGeom>
              <a:avLst/>
              <a:gdLst/>
              <a:ahLst/>
              <a:cxnLst/>
              <a:rect l="l" t="t" r="r" b="b"/>
              <a:pathLst>
                <a:path w="742" h="416" extrusionOk="0">
                  <a:moveTo>
                    <a:pt x="352" y="1"/>
                  </a:moveTo>
                  <a:cubicBezTo>
                    <a:pt x="59" y="1"/>
                    <a:pt x="0" y="313"/>
                    <a:pt x="118" y="371"/>
                  </a:cubicBezTo>
                  <a:cubicBezTo>
                    <a:pt x="215" y="401"/>
                    <a:pt x="313" y="415"/>
                    <a:pt x="408" y="415"/>
                  </a:cubicBezTo>
                  <a:cubicBezTo>
                    <a:pt x="503" y="415"/>
                    <a:pt x="596" y="401"/>
                    <a:pt x="683" y="371"/>
                  </a:cubicBezTo>
                  <a:cubicBezTo>
                    <a:pt x="742" y="313"/>
                    <a:pt x="547" y="1"/>
                    <a:pt x="352" y="1"/>
                  </a:cubicBezTo>
                  <a:close/>
                </a:path>
              </a:pathLst>
            </a:custGeom>
            <a:solidFill>
              <a:srgbClr val="C75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a:off x="5791650" y="1998675"/>
              <a:ext cx="22475" cy="13800"/>
            </a:xfrm>
            <a:custGeom>
              <a:avLst/>
              <a:gdLst/>
              <a:ahLst/>
              <a:cxnLst/>
              <a:rect l="l" t="t" r="r" b="b"/>
              <a:pathLst>
                <a:path w="899" h="552" extrusionOk="0">
                  <a:moveTo>
                    <a:pt x="425" y="0"/>
                  </a:moveTo>
                  <a:cubicBezTo>
                    <a:pt x="203" y="0"/>
                    <a:pt x="38" y="94"/>
                    <a:pt x="20" y="237"/>
                  </a:cubicBezTo>
                  <a:cubicBezTo>
                    <a:pt x="1" y="373"/>
                    <a:pt x="196" y="529"/>
                    <a:pt x="430" y="549"/>
                  </a:cubicBezTo>
                  <a:cubicBezTo>
                    <a:pt x="450" y="551"/>
                    <a:pt x="470" y="551"/>
                    <a:pt x="489" y="551"/>
                  </a:cubicBezTo>
                  <a:cubicBezTo>
                    <a:pt x="699" y="551"/>
                    <a:pt x="879" y="458"/>
                    <a:pt x="879" y="315"/>
                  </a:cubicBezTo>
                  <a:cubicBezTo>
                    <a:pt x="898" y="159"/>
                    <a:pt x="723" y="22"/>
                    <a:pt x="488" y="3"/>
                  </a:cubicBezTo>
                  <a:cubicBezTo>
                    <a:pt x="467" y="1"/>
                    <a:pt x="446" y="0"/>
                    <a:pt x="425" y="0"/>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5861900" y="2003125"/>
              <a:ext cx="22450" cy="13725"/>
            </a:xfrm>
            <a:custGeom>
              <a:avLst/>
              <a:gdLst/>
              <a:ahLst/>
              <a:cxnLst/>
              <a:rect l="l" t="t" r="r" b="b"/>
              <a:pathLst>
                <a:path w="898" h="549" extrusionOk="0">
                  <a:moveTo>
                    <a:pt x="469" y="0"/>
                  </a:moveTo>
                  <a:cubicBezTo>
                    <a:pt x="234" y="0"/>
                    <a:pt x="39" y="78"/>
                    <a:pt x="20" y="234"/>
                  </a:cubicBezTo>
                  <a:cubicBezTo>
                    <a:pt x="0" y="390"/>
                    <a:pt x="176" y="527"/>
                    <a:pt x="430" y="546"/>
                  </a:cubicBezTo>
                  <a:cubicBezTo>
                    <a:pt x="450" y="548"/>
                    <a:pt x="469" y="549"/>
                    <a:pt x="488" y="549"/>
                  </a:cubicBezTo>
                  <a:cubicBezTo>
                    <a:pt x="696" y="549"/>
                    <a:pt x="860" y="455"/>
                    <a:pt x="878" y="312"/>
                  </a:cubicBezTo>
                  <a:cubicBezTo>
                    <a:pt x="898" y="176"/>
                    <a:pt x="722" y="20"/>
                    <a:pt x="469" y="0"/>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5890675" y="1998325"/>
              <a:ext cx="41475" cy="35550"/>
            </a:xfrm>
            <a:custGeom>
              <a:avLst/>
              <a:gdLst/>
              <a:ahLst/>
              <a:cxnLst/>
              <a:rect l="l" t="t" r="r" b="b"/>
              <a:pathLst>
                <a:path w="1659" h="1422" extrusionOk="0">
                  <a:moveTo>
                    <a:pt x="720" y="1"/>
                  </a:moveTo>
                  <a:cubicBezTo>
                    <a:pt x="357" y="1"/>
                    <a:pt x="1" y="284"/>
                    <a:pt x="1" y="719"/>
                  </a:cubicBezTo>
                  <a:cubicBezTo>
                    <a:pt x="1" y="1109"/>
                    <a:pt x="313" y="1421"/>
                    <a:pt x="722" y="1421"/>
                  </a:cubicBezTo>
                  <a:cubicBezTo>
                    <a:pt x="1347" y="1421"/>
                    <a:pt x="1659" y="660"/>
                    <a:pt x="1210" y="212"/>
                  </a:cubicBezTo>
                  <a:cubicBezTo>
                    <a:pt x="1071" y="66"/>
                    <a:pt x="895" y="1"/>
                    <a:pt x="720" y="1"/>
                  </a:cubicBezTo>
                  <a:close/>
                </a:path>
              </a:pathLst>
            </a:custGeom>
            <a:solidFill>
              <a:srgbClr val="E1A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5903350" y="2006525"/>
              <a:ext cx="13700" cy="19125"/>
            </a:xfrm>
            <a:custGeom>
              <a:avLst/>
              <a:gdLst/>
              <a:ahLst/>
              <a:cxnLst/>
              <a:rect l="l" t="t" r="r" b="b"/>
              <a:pathLst>
                <a:path w="548" h="765" extrusionOk="0">
                  <a:moveTo>
                    <a:pt x="267" y="1"/>
                  </a:moveTo>
                  <a:cubicBezTo>
                    <a:pt x="191" y="1"/>
                    <a:pt x="128" y="40"/>
                    <a:pt x="118" y="137"/>
                  </a:cubicBezTo>
                  <a:cubicBezTo>
                    <a:pt x="118" y="137"/>
                    <a:pt x="118" y="162"/>
                    <a:pt x="128" y="162"/>
                  </a:cubicBezTo>
                  <a:cubicBezTo>
                    <a:pt x="130" y="162"/>
                    <a:pt x="133" y="161"/>
                    <a:pt x="137" y="157"/>
                  </a:cubicBezTo>
                  <a:cubicBezTo>
                    <a:pt x="182" y="127"/>
                    <a:pt x="239" y="85"/>
                    <a:pt x="298" y="85"/>
                  </a:cubicBezTo>
                  <a:cubicBezTo>
                    <a:pt x="316" y="85"/>
                    <a:pt x="334" y="89"/>
                    <a:pt x="352" y="98"/>
                  </a:cubicBezTo>
                  <a:cubicBezTo>
                    <a:pt x="430" y="137"/>
                    <a:pt x="450" y="235"/>
                    <a:pt x="391" y="274"/>
                  </a:cubicBezTo>
                  <a:cubicBezTo>
                    <a:pt x="352" y="293"/>
                    <a:pt x="313" y="293"/>
                    <a:pt x="293" y="313"/>
                  </a:cubicBezTo>
                  <a:cubicBezTo>
                    <a:pt x="235" y="332"/>
                    <a:pt x="235" y="391"/>
                    <a:pt x="293" y="410"/>
                  </a:cubicBezTo>
                  <a:cubicBezTo>
                    <a:pt x="372" y="450"/>
                    <a:pt x="430" y="547"/>
                    <a:pt x="333" y="625"/>
                  </a:cubicBezTo>
                  <a:cubicBezTo>
                    <a:pt x="293" y="651"/>
                    <a:pt x="259" y="662"/>
                    <a:pt x="227" y="662"/>
                  </a:cubicBezTo>
                  <a:cubicBezTo>
                    <a:pt x="163" y="662"/>
                    <a:pt x="111" y="619"/>
                    <a:pt x="59" y="567"/>
                  </a:cubicBezTo>
                  <a:cubicBezTo>
                    <a:pt x="49" y="561"/>
                    <a:pt x="40" y="559"/>
                    <a:pt x="32" y="559"/>
                  </a:cubicBezTo>
                  <a:cubicBezTo>
                    <a:pt x="11" y="559"/>
                    <a:pt x="1" y="577"/>
                    <a:pt x="1" y="606"/>
                  </a:cubicBezTo>
                  <a:cubicBezTo>
                    <a:pt x="51" y="705"/>
                    <a:pt x="148" y="765"/>
                    <a:pt x="247" y="765"/>
                  </a:cubicBezTo>
                  <a:cubicBezTo>
                    <a:pt x="304" y="765"/>
                    <a:pt x="361" y="746"/>
                    <a:pt x="411" y="703"/>
                  </a:cubicBezTo>
                  <a:cubicBezTo>
                    <a:pt x="528" y="645"/>
                    <a:pt x="528" y="469"/>
                    <a:pt x="430" y="391"/>
                  </a:cubicBezTo>
                  <a:cubicBezTo>
                    <a:pt x="469" y="371"/>
                    <a:pt x="489" y="352"/>
                    <a:pt x="528" y="313"/>
                  </a:cubicBezTo>
                  <a:cubicBezTo>
                    <a:pt x="547" y="235"/>
                    <a:pt x="547" y="157"/>
                    <a:pt x="489" y="98"/>
                  </a:cubicBezTo>
                  <a:cubicBezTo>
                    <a:pt x="430" y="40"/>
                    <a:pt x="342" y="1"/>
                    <a:pt x="267" y="1"/>
                  </a:cubicBezTo>
                  <a:close/>
                </a:path>
              </a:pathLst>
            </a:custGeom>
            <a:solidFill>
              <a:srgbClr val="C58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5828225" y="2028475"/>
              <a:ext cx="34175" cy="15000"/>
            </a:xfrm>
            <a:custGeom>
              <a:avLst/>
              <a:gdLst/>
              <a:ahLst/>
              <a:cxnLst/>
              <a:rect l="l" t="t" r="r" b="b"/>
              <a:pathLst>
                <a:path w="1367" h="600" extrusionOk="0">
                  <a:moveTo>
                    <a:pt x="1" y="1"/>
                  </a:moveTo>
                  <a:cubicBezTo>
                    <a:pt x="18" y="346"/>
                    <a:pt x="310" y="599"/>
                    <a:pt x="634" y="599"/>
                  </a:cubicBezTo>
                  <a:cubicBezTo>
                    <a:pt x="676" y="599"/>
                    <a:pt x="719" y="595"/>
                    <a:pt x="762" y="586"/>
                  </a:cubicBezTo>
                  <a:cubicBezTo>
                    <a:pt x="1055" y="586"/>
                    <a:pt x="1289" y="371"/>
                    <a:pt x="1367" y="9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5884825" y="1948700"/>
              <a:ext cx="47325" cy="67125"/>
            </a:xfrm>
            <a:custGeom>
              <a:avLst/>
              <a:gdLst/>
              <a:ahLst/>
              <a:cxnLst/>
              <a:rect l="l" t="t" r="r" b="b"/>
              <a:pathLst>
                <a:path w="1893" h="2685" extrusionOk="0">
                  <a:moveTo>
                    <a:pt x="844" y="0"/>
                  </a:moveTo>
                  <a:cubicBezTo>
                    <a:pt x="392" y="0"/>
                    <a:pt x="56" y="539"/>
                    <a:pt x="20" y="1260"/>
                  </a:cubicBezTo>
                  <a:cubicBezTo>
                    <a:pt x="0" y="1748"/>
                    <a:pt x="78" y="2236"/>
                    <a:pt x="254" y="2684"/>
                  </a:cubicBezTo>
                  <a:cubicBezTo>
                    <a:pt x="302" y="2299"/>
                    <a:pt x="641" y="2019"/>
                    <a:pt x="1020" y="2019"/>
                  </a:cubicBezTo>
                  <a:cubicBezTo>
                    <a:pt x="1102" y="2019"/>
                    <a:pt x="1186" y="2032"/>
                    <a:pt x="1269" y="2060"/>
                  </a:cubicBezTo>
                  <a:cubicBezTo>
                    <a:pt x="1893" y="655"/>
                    <a:pt x="956" y="11"/>
                    <a:pt x="956" y="11"/>
                  </a:cubicBezTo>
                  <a:cubicBezTo>
                    <a:pt x="918" y="4"/>
                    <a:pt x="881"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5838975" y="1909100"/>
              <a:ext cx="69775" cy="62725"/>
            </a:xfrm>
            <a:custGeom>
              <a:avLst/>
              <a:gdLst/>
              <a:ahLst/>
              <a:cxnLst/>
              <a:rect l="l" t="t" r="r" b="b"/>
              <a:pathLst>
                <a:path w="2791" h="2509" extrusionOk="0">
                  <a:moveTo>
                    <a:pt x="528" y="1"/>
                  </a:moveTo>
                  <a:cubicBezTo>
                    <a:pt x="310" y="1"/>
                    <a:pt x="129" y="241"/>
                    <a:pt x="78" y="620"/>
                  </a:cubicBezTo>
                  <a:cubicBezTo>
                    <a:pt x="0" y="1186"/>
                    <a:pt x="430" y="1986"/>
                    <a:pt x="956" y="2298"/>
                  </a:cubicBezTo>
                  <a:cubicBezTo>
                    <a:pt x="1202" y="2438"/>
                    <a:pt x="1476" y="2509"/>
                    <a:pt x="1753" y="2509"/>
                  </a:cubicBezTo>
                  <a:cubicBezTo>
                    <a:pt x="1937" y="2509"/>
                    <a:pt x="2123" y="2477"/>
                    <a:pt x="2303" y="2415"/>
                  </a:cubicBezTo>
                  <a:cubicBezTo>
                    <a:pt x="2615" y="2298"/>
                    <a:pt x="2654" y="2044"/>
                    <a:pt x="2712" y="1849"/>
                  </a:cubicBezTo>
                  <a:cubicBezTo>
                    <a:pt x="2790" y="1439"/>
                    <a:pt x="2595" y="1049"/>
                    <a:pt x="2244" y="873"/>
                  </a:cubicBezTo>
                  <a:cubicBezTo>
                    <a:pt x="1756" y="600"/>
                    <a:pt x="1171" y="581"/>
                    <a:pt x="898" y="230"/>
                  </a:cubicBezTo>
                  <a:cubicBezTo>
                    <a:pt x="774" y="71"/>
                    <a:pt x="646"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5798475" y="1903200"/>
              <a:ext cx="66850" cy="58875"/>
            </a:xfrm>
            <a:custGeom>
              <a:avLst/>
              <a:gdLst/>
              <a:ahLst/>
              <a:cxnLst/>
              <a:rect l="l" t="t" r="r" b="b"/>
              <a:pathLst>
                <a:path w="2674" h="2355" extrusionOk="0">
                  <a:moveTo>
                    <a:pt x="598" y="0"/>
                  </a:moveTo>
                  <a:cubicBezTo>
                    <a:pt x="481" y="0"/>
                    <a:pt x="364" y="74"/>
                    <a:pt x="254" y="270"/>
                  </a:cubicBezTo>
                  <a:cubicBezTo>
                    <a:pt x="1" y="719"/>
                    <a:pt x="254" y="1714"/>
                    <a:pt x="840" y="2144"/>
                  </a:cubicBezTo>
                  <a:cubicBezTo>
                    <a:pt x="1051" y="2284"/>
                    <a:pt x="1303" y="2354"/>
                    <a:pt x="1556" y="2354"/>
                  </a:cubicBezTo>
                  <a:cubicBezTo>
                    <a:pt x="1725" y="2354"/>
                    <a:pt x="1893" y="2323"/>
                    <a:pt x="2050" y="2261"/>
                  </a:cubicBezTo>
                  <a:cubicBezTo>
                    <a:pt x="2459" y="2105"/>
                    <a:pt x="2674" y="1656"/>
                    <a:pt x="2576" y="1246"/>
                  </a:cubicBezTo>
                  <a:cubicBezTo>
                    <a:pt x="2498" y="856"/>
                    <a:pt x="1718" y="836"/>
                    <a:pt x="1347" y="563"/>
                  </a:cubicBezTo>
                  <a:cubicBezTo>
                    <a:pt x="1155" y="412"/>
                    <a:pt x="876"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11"/>
          <p:cNvSpPr/>
          <p:nvPr/>
        </p:nvSpPr>
        <p:spPr>
          <a:xfrm>
            <a:off x="271159" y="3891725"/>
            <a:ext cx="1490074" cy="637893"/>
          </a:xfrm>
          <a:custGeom>
            <a:avLst/>
            <a:gdLst/>
            <a:ahLst/>
            <a:cxnLst/>
            <a:rect l="l" t="t" r="r" b="b"/>
            <a:pathLst>
              <a:path w="26966" h="11544" extrusionOk="0">
                <a:moveTo>
                  <a:pt x="10626" y="1"/>
                </a:moveTo>
                <a:cubicBezTo>
                  <a:pt x="10393" y="1"/>
                  <a:pt x="10148" y="23"/>
                  <a:pt x="9893" y="70"/>
                </a:cubicBezTo>
                <a:cubicBezTo>
                  <a:pt x="6217" y="768"/>
                  <a:pt x="6489" y="4390"/>
                  <a:pt x="6619" y="5304"/>
                </a:cubicBezTo>
                <a:lnTo>
                  <a:pt x="6619" y="5304"/>
                </a:lnTo>
                <a:cubicBezTo>
                  <a:pt x="6506" y="4692"/>
                  <a:pt x="6100" y="2949"/>
                  <a:pt x="5140" y="2949"/>
                </a:cubicBezTo>
                <a:cubicBezTo>
                  <a:pt x="4876" y="2949"/>
                  <a:pt x="4569" y="3082"/>
                  <a:pt x="4215" y="3407"/>
                </a:cubicBezTo>
                <a:cubicBezTo>
                  <a:pt x="2283" y="5163"/>
                  <a:pt x="4722" y="7173"/>
                  <a:pt x="4722" y="7173"/>
                </a:cubicBezTo>
                <a:cubicBezTo>
                  <a:pt x="4722" y="7173"/>
                  <a:pt x="3916" y="6566"/>
                  <a:pt x="3012" y="6566"/>
                </a:cubicBezTo>
                <a:cubicBezTo>
                  <a:pt x="2343" y="6566"/>
                  <a:pt x="1621" y="6898"/>
                  <a:pt x="1132" y="8051"/>
                </a:cubicBezTo>
                <a:cubicBezTo>
                  <a:pt x="0" y="10763"/>
                  <a:pt x="2888" y="11543"/>
                  <a:pt x="2888" y="11543"/>
                </a:cubicBezTo>
                <a:lnTo>
                  <a:pt x="22771" y="11543"/>
                </a:lnTo>
                <a:cubicBezTo>
                  <a:pt x="22771" y="11543"/>
                  <a:pt x="26966" y="6295"/>
                  <a:pt x="23493" y="3660"/>
                </a:cubicBezTo>
                <a:cubicBezTo>
                  <a:pt x="22585" y="2974"/>
                  <a:pt x="21753" y="2720"/>
                  <a:pt x="21020" y="2720"/>
                </a:cubicBezTo>
                <a:cubicBezTo>
                  <a:pt x="18961" y="2720"/>
                  <a:pt x="17678" y="4714"/>
                  <a:pt x="17678" y="4714"/>
                </a:cubicBezTo>
                <a:cubicBezTo>
                  <a:pt x="17678" y="4714"/>
                  <a:pt x="19533" y="592"/>
                  <a:pt x="17790" y="592"/>
                </a:cubicBezTo>
                <a:cubicBezTo>
                  <a:pt x="17754" y="592"/>
                  <a:pt x="17717" y="594"/>
                  <a:pt x="17678" y="597"/>
                </a:cubicBezTo>
                <a:cubicBezTo>
                  <a:pt x="15766" y="773"/>
                  <a:pt x="15317" y="5338"/>
                  <a:pt x="15317" y="5338"/>
                </a:cubicBezTo>
                <a:cubicBezTo>
                  <a:pt x="15317" y="5338"/>
                  <a:pt x="14250" y="1"/>
                  <a:pt x="106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txBox="1">
            <a:spLocks noGrp="1"/>
          </p:cNvSpPr>
          <p:nvPr>
            <p:ph type="title" hasCustomPrompt="1"/>
          </p:nvPr>
        </p:nvSpPr>
        <p:spPr>
          <a:xfrm>
            <a:off x="1779150" y="698775"/>
            <a:ext cx="5585700" cy="138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2"/>
              </a:buClr>
              <a:buSzPts val="12000"/>
              <a:buNone/>
              <a:defRPr sz="12000">
                <a:solidFill>
                  <a:schemeClr val="accent2"/>
                </a:solidFill>
              </a:defRPr>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
        <p:nvSpPr>
          <p:cNvPr id="261" name="Google Shape;261;p11"/>
          <p:cNvSpPr txBox="1">
            <a:spLocks noGrp="1"/>
          </p:cNvSpPr>
          <p:nvPr>
            <p:ph type="body" idx="1"/>
          </p:nvPr>
        </p:nvSpPr>
        <p:spPr>
          <a:xfrm>
            <a:off x="1906800" y="2222475"/>
            <a:ext cx="5330400" cy="4272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sz="14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63"/>
        <p:cNvGrpSpPr/>
        <p:nvPr/>
      </p:nvGrpSpPr>
      <p:grpSpPr>
        <a:xfrm>
          <a:off x="0" y="0"/>
          <a:ext cx="0" cy="0"/>
          <a:chOff x="0" y="0"/>
          <a:chExt cx="0" cy="0"/>
        </a:xfrm>
      </p:grpSpPr>
      <p:sp>
        <p:nvSpPr>
          <p:cNvPr id="264" name="Google Shape;264;p13"/>
          <p:cNvSpPr/>
          <p:nvPr/>
        </p:nvSpPr>
        <p:spPr>
          <a:xfrm>
            <a:off x="6209601" y="-207223"/>
            <a:ext cx="3355325" cy="1507625"/>
          </a:xfrm>
          <a:custGeom>
            <a:avLst/>
            <a:gdLst/>
            <a:ahLst/>
            <a:cxnLst/>
            <a:rect l="l" t="t" r="r" b="b"/>
            <a:pathLst>
              <a:path w="134213" h="60305" extrusionOk="0">
                <a:moveTo>
                  <a:pt x="125689" y="59563"/>
                </a:moveTo>
                <a:cubicBezTo>
                  <a:pt x="120368" y="64884"/>
                  <a:pt x="103277" y="38655"/>
                  <a:pt x="91506" y="38279"/>
                </a:cubicBezTo>
                <a:cubicBezTo>
                  <a:pt x="79736" y="37903"/>
                  <a:pt x="68395" y="57466"/>
                  <a:pt x="55066" y="57305"/>
                </a:cubicBezTo>
                <a:cubicBezTo>
                  <a:pt x="41737" y="57144"/>
                  <a:pt x="19110" y="46126"/>
                  <a:pt x="11532" y="37312"/>
                </a:cubicBezTo>
                <a:cubicBezTo>
                  <a:pt x="3954" y="28498"/>
                  <a:pt x="-9053" y="9579"/>
                  <a:pt x="9597" y="4419"/>
                </a:cubicBezTo>
                <a:cubicBezTo>
                  <a:pt x="28247" y="-741"/>
                  <a:pt x="104082" y="-2837"/>
                  <a:pt x="123431" y="6354"/>
                </a:cubicBezTo>
                <a:cubicBezTo>
                  <a:pt x="142780" y="15545"/>
                  <a:pt x="131010" y="54242"/>
                  <a:pt x="125689" y="59563"/>
                </a:cubicBezTo>
                <a:close/>
              </a:path>
            </a:pathLst>
          </a:custGeom>
          <a:solidFill>
            <a:srgbClr val="FFF3E5"/>
          </a:solidFill>
          <a:ln>
            <a:noFill/>
          </a:ln>
        </p:spPr>
      </p:sp>
      <p:sp>
        <p:nvSpPr>
          <p:cNvPr id="265" name="Google Shape;265;p13"/>
          <p:cNvSpPr/>
          <p:nvPr/>
        </p:nvSpPr>
        <p:spPr>
          <a:xfrm rot="10800000">
            <a:off x="-509816" y="3849688"/>
            <a:ext cx="2448716" cy="1507625"/>
          </a:xfrm>
          <a:custGeom>
            <a:avLst/>
            <a:gdLst/>
            <a:ahLst/>
            <a:cxnLst/>
            <a:rect l="l" t="t" r="r" b="b"/>
            <a:pathLst>
              <a:path w="134213" h="60305" extrusionOk="0">
                <a:moveTo>
                  <a:pt x="125689" y="59563"/>
                </a:moveTo>
                <a:cubicBezTo>
                  <a:pt x="120368" y="64884"/>
                  <a:pt x="103277" y="38655"/>
                  <a:pt x="91506" y="38279"/>
                </a:cubicBezTo>
                <a:cubicBezTo>
                  <a:pt x="79736" y="37903"/>
                  <a:pt x="68395" y="57466"/>
                  <a:pt x="55066" y="57305"/>
                </a:cubicBezTo>
                <a:cubicBezTo>
                  <a:pt x="41737" y="57144"/>
                  <a:pt x="19110" y="46126"/>
                  <a:pt x="11532" y="37312"/>
                </a:cubicBezTo>
                <a:cubicBezTo>
                  <a:pt x="3954" y="28498"/>
                  <a:pt x="-9053" y="9579"/>
                  <a:pt x="9597" y="4419"/>
                </a:cubicBezTo>
                <a:cubicBezTo>
                  <a:pt x="28247" y="-741"/>
                  <a:pt x="104082" y="-2837"/>
                  <a:pt x="123431" y="6354"/>
                </a:cubicBezTo>
                <a:cubicBezTo>
                  <a:pt x="142780" y="15545"/>
                  <a:pt x="131010" y="54242"/>
                  <a:pt x="125689" y="59563"/>
                </a:cubicBezTo>
                <a:close/>
              </a:path>
            </a:pathLst>
          </a:custGeom>
          <a:solidFill>
            <a:srgbClr val="FFF3E5"/>
          </a:solidFill>
          <a:ln>
            <a:noFill/>
          </a:ln>
        </p:spPr>
      </p:sp>
      <p:sp>
        <p:nvSpPr>
          <p:cNvPr id="266" name="Google Shape;266;p13"/>
          <p:cNvSpPr txBox="1">
            <a:spLocks noGrp="1"/>
          </p:cNvSpPr>
          <p:nvPr>
            <p:ph type="title"/>
          </p:nvPr>
        </p:nvSpPr>
        <p:spPr>
          <a:xfrm>
            <a:off x="630000" y="445025"/>
            <a:ext cx="7884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300"/>
              <a:buNone/>
              <a:defRPr sz="3300"/>
            </a:lvl1pPr>
            <a:lvl2pPr lvl="1">
              <a:spcBef>
                <a:spcPts val="0"/>
              </a:spcBef>
              <a:spcAft>
                <a:spcPts val="0"/>
              </a:spcAft>
              <a:buSzPts val="3000"/>
              <a:buNone/>
              <a:defRPr>
                <a:latin typeface="Ubuntu"/>
                <a:ea typeface="Ubuntu"/>
                <a:cs typeface="Ubuntu"/>
                <a:sym typeface="Ubuntu"/>
              </a:defRPr>
            </a:lvl2pPr>
            <a:lvl3pPr lvl="2">
              <a:spcBef>
                <a:spcPts val="0"/>
              </a:spcBef>
              <a:spcAft>
                <a:spcPts val="0"/>
              </a:spcAft>
              <a:buSzPts val="3000"/>
              <a:buNone/>
              <a:defRPr>
                <a:latin typeface="Ubuntu"/>
                <a:ea typeface="Ubuntu"/>
                <a:cs typeface="Ubuntu"/>
                <a:sym typeface="Ubuntu"/>
              </a:defRPr>
            </a:lvl3pPr>
            <a:lvl4pPr lvl="3">
              <a:spcBef>
                <a:spcPts val="0"/>
              </a:spcBef>
              <a:spcAft>
                <a:spcPts val="0"/>
              </a:spcAft>
              <a:buSzPts val="3000"/>
              <a:buNone/>
              <a:defRPr>
                <a:latin typeface="Ubuntu"/>
                <a:ea typeface="Ubuntu"/>
                <a:cs typeface="Ubuntu"/>
                <a:sym typeface="Ubuntu"/>
              </a:defRPr>
            </a:lvl4pPr>
            <a:lvl5pPr lvl="4">
              <a:spcBef>
                <a:spcPts val="0"/>
              </a:spcBef>
              <a:spcAft>
                <a:spcPts val="0"/>
              </a:spcAft>
              <a:buSzPts val="3000"/>
              <a:buNone/>
              <a:defRPr>
                <a:latin typeface="Ubuntu"/>
                <a:ea typeface="Ubuntu"/>
                <a:cs typeface="Ubuntu"/>
                <a:sym typeface="Ubuntu"/>
              </a:defRPr>
            </a:lvl5pPr>
            <a:lvl6pPr lvl="5">
              <a:spcBef>
                <a:spcPts val="0"/>
              </a:spcBef>
              <a:spcAft>
                <a:spcPts val="0"/>
              </a:spcAft>
              <a:buSzPts val="3000"/>
              <a:buNone/>
              <a:defRPr>
                <a:latin typeface="Ubuntu"/>
                <a:ea typeface="Ubuntu"/>
                <a:cs typeface="Ubuntu"/>
                <a:sym typeface="Ubuntu"/>
              </a:defRPr>
            </a:lvl6pPr>
            <a:lvl7pPr lvl="6">
              <a:spcBef>
                <a:spcPts val="0"/>
              </a:spcBef>
              <a:spcAft>
                <a:spcPts val="0"/>
              </a:spcAft>
              <a:buSzPts val="3000"/>
              <a:buNone/>
              <a:defRPr>
                <a:latin typeface="Ubuntu"/>
                <a:ea typeface="Ubuntu"/>
                <a:cs typeface="Ubuntu"/>
                <a:sym typeface="Ubuntu"/>
              </a:defRPr>
            </a:lvl7pPr>
            <a:lvl8pPr lvl="7">
              <a:spcBef>
                <a:spcPts val="0"/>
              </a:spcBef>
              <a:spcAft>
                <a:spcPts val="0"/>
              </a:spcAft>
              <a:buSzPts val="3000"/>
              <a:buNone/>
              <a:defRPr>
                <a:latin typeface="Ubuntu"/>
                <a:ea typeface="Ubuntu"/>
                <a:cs typeface="Ubuntu"/>
                <a:sym typeface="Ubuntu"/>
              </a:defRPr>
            </a:lvl8pPr>
            <a:lvl9pPr lvl="8">
              <a:spcBef>
                <a:spcPts val="0"/>
              </a:spcBef>
              <a:spcAft>
                <a:spcPts val="0"/>
              </a:spcAft>
              <a:buSzPts val="3000"/>
              <a:buNone/>
              <a:defRPr>
                <a:latin typeface="Ubuntu"/>
                <a:ea typeface="Ubuntu"/>
                <a:cs typeface="Ubuntu"/>
                <a:sym typeface="Ubuntu"/>
              </a:defRPr>
            </a:lvl9pPr>
          </a:lstStyle>
          <a:p>
            <a:endParaRPr/>
          </a:p>
        </p:txBody>
      </p:sp>
      <p:sp>
        <p:nvSpPr>
          <p:cNvPr id="267" name="Google Shape;267;p13"/>
          <p:cNvSpPr txBox="1">
            <a:spLocks noGrp="1"/>
          </p:cNvSpPr>
          <p:nvPr>
            <p:ph type="subTitle" idx="1"/>
          </p:nvPr>
        </p:nvSpPr>
        <p:spPr>
          <a:xfrm>
            <a:off x="4732150" y="1942913"/>
            <a:ext cx="2316000" cy="357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Fira Sans ExtraBold"/>
              <a:buNone/>
              <a:defRPr sz="2000" b="1">
                <a:solidFill>
                  <a:schemeClr val="dk1"/>
                </a:solidFill>
                <a:latin typeface="Montserrat Alternates"/>
                <a:ea typeface="Montserrat Alternates"/>
                <a:cs typeface="Montserrat Alternates"/>
                <a:sym typeface="Montserrat Alternates"/>
              </a:defRPr>
            </a:lvl1pPr>
            <a:lvl2pPr lvl="1"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2pPr>
            <a:lvl3pPr lvl="2"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3pPr>
            <a:lvl4pPr lvl="3"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4pPr>
            <a:lvl5pPr lvl="4"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5pPr>
            <a:lvl6pPr lvl="5"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6pPr>
            <a:lvl7pPr lvl="6"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7pPr>
            <a:lvl8pPr lvl="7"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8pPr>
            <a:lvl9pPr lvl="8"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9pPr>
          </a:lstStyle>
          <a:p>
            <a:endParaRPr/>
          </a:p>
        </p:txBody>
      </p:sp>
      <p:sp>
        <p:nvSpPr>
          <p:cNvPr id="268" name="Google Shape;268;p13"/>
          <p:cNvSpPr txBox="1">
            <a:spLocks noGrp="1"/>
          </p:cNvSpPr>
          <p:nvPr>
            <p:ph type="subTitle" idx="2"/>
          </p:nvPr>
        </p:nvSpPr>
        <p:spPr>
          <a:xfrm>
            <a:off x="4647100" y="2255100"/>
            <a:ext cx="24861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9" name="Google Shape;269;p13"/>
          <p:cNvSpPr txBox="1">
            <a:spLocks noGrp="1"/>
          </p:cNvSpPr>
          <p:nvPr>
            <p:ph type="subTitle" idx="3"/>
          </p:nvPr>
        </p:nvSpPr>
        <p:spPr>
          <a:xfrm>
            <a:off x="2095800" y="1942913"/>
            <a:ext cx="2316000" cy="357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Fira Sans ExtraBold"/>
              <a:buNone/>
              <a:defRPr sz="2000" b="1">
                <a:solidFill>
                  <a:schemeClr val="dk1"/>
                </a:solidFill>
                <a:latin typeface="Montserrat Alternates"/>
                <a:ea typeface="Montserrat Alternates"/>
                <a:cs typeface="Montserrat Alternates"/>
                <a:sym typeface="Montserrat Alternates"/>
              </a:defRPr>
            </a:lvl1pPr>
            <a:lvl2pPr lvl="1"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2pPr>
            <a:lvl3pPr lvl="2"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3pPr>
            <a:lvl4pPr lvl="3"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4pPr>
            <a:lvl5pPr lvl="4"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5pPr>
            <a:lvl6pPr lvl="5"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6pPr>
            <a:lvl7pPr lvl="6"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7pPr>
            <a:lvl8pPr lvl="7"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8pPr>
            <a:lvl9pPr lvl="8"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9pPr>
          </a:lstStyle>
          <a:p>
            <a:endParaRPr/>
          </a:p>
        </p:txBody>
      </p:sp>
      <p:sp>
        <p:nvSpPr>
          <p:cNvPr id="270" name="Google Shape;270;p13"/>
          <p:cNvSpPr txBox="1">
            <a:spLocks noGrp="1"/>
          </p:cNvSpPr>
          <p:nvPr>
            <p:ph type="subTitle" idx="4"/>
          </p:nvPr>
        </p:nvSpPr>
        <p:spPr>
          <a:xfrm>
            <a:off x="2010800" y="2255100"/>
            <a:ext cx="24861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13"/>
          <p:cNvSpPr txBox="1">
            <a:spLocks noGrp="1"/>
          </p:cNvSpPr>
          <p:nvPr>
            <p:ph type="subTitle" idx="5"/>
          </p:nvPr>
        </p:nvSpPr>
        <p:spPr>
          <a:xfrm>
            <a:off x="4732150" y="3723938"/>
            <a:ext cx="2316000" cy="357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Fira Sans ExtraBold"/>
              <a:buNone/>
              <a:defRPr sz="2000" b="1">
                <a:solidFill>
                  <a:schemeClr val="dk1"/>
                </a:solidFill>
                <a:latin typeface="Montserrat Alternates"/>
                <a:ea typeface="Montserrat Alternates"/>
                <a:cs typeface="Montserrat Alternates"/>
                <a:sym typeface="Montserrat Alternates"/>
              </a:defRPr>
            </a:lvl1pPr>
            <a:lvl2pPr lvl="1"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2pPr>
            <a:lvl3pPr lvl="2"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3pPr>
            <a:lvl4pPr lvl="3"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4pPr>
            <a:lvl5pPr lvl="4"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5pPr>
            <a:lvl6pPr lvl="5"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6pPr>
            <a:lvl7pPr lvl="6"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7pPr>
            <a:lvl8pPr lvl="7"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8pPr>
            <a:lvl9pPr lvl="8"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9pPr>
          </a:lstStyle>
          <a:p>
            <a:endParaRPr/>
          </a:p>
        </p:txBody>
      </p:sp>
      <p:sp>
        <p:nvSpPr>
          <p:cNvPr id="272" name="Google Shape;272;p13"/>
          <p:cNvSpPr txBox="1">
            <a:spLocks noGrp="1"/>
          </p:cNvSpPr>
          <p:nvPr>
            <p:ph type="subTitle" idx="6"/>
          </p:nvPr>
        </p:nvSpPr>
        <p:spPr>
          <a:xfrm>
            <a:off x="4647100" y="4036125"/>
            <a:ext cx="24861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13"/>
          <p:cNvSpPr txBox="1">
            <a:spLocks noGrp="1"/>
          </p:cNvSpPr>
          <p:nvPr>
            <p:ph type="subTitle" idx="7"/>
          </p:nvPr>
        </p:nvSpPr>
        <p:spPr>
          <a:xfrm>
            <a:off x="2095800" y="3723938"/>
            <a:ext cx="2316000" cy="357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Fira Sans ExtraBold"/>
              <a:buNone/>
              <a:defRPr sz="2000" b="1">
                <a:solidFill>
                  <a:schemeClr val="dk1"/>
                </a:solidFill>
                <a:latin typeface="Montserrat Alternates"/>
                <a:ea typeface="Montserrat Alternates"/>
                <a:cs typeface="Montserrat Alternates"/>
                <a:sym typeface="Montserrat Alternates"/>
              </a:defRPr>
            </a:lvl1pPr>
            <a:lvl2pPr lvl="1"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2pPr>
            <a:lvl3pPr lvl="2"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3pPr>
            <a:lvl4pPr lvl="3"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4pPr>
            <a:lvl5pPr lvl="4"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5pPr>
            <a:lvl6pPr lvl="5"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6pPr>
            <a:lvl7pPr lvl="6"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7pPr>
            <a:lvl8pPr lvl="7"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8pPr>
            <a:lvl9pPr lvl="8" algn="ctr" rtl="0">
              <a:spcBef>
                <a:spcPts val="0"/>
              </a:spcBef>
              <a:spcAft>
                <a:spcPts val="0"/>
              </a:spcAft>
              <a:buClr>
                <a:schemeClr val="dk1"/>
              </a:buClr>
              <a:buSzPts val="2100"/>
              <a:buFont typeface="Fira Sans ExtraBold"/>
              <a:buNone/>
              <a:defRPr sz="2100">
                <a:solidFill>
                  <a:schemeClr val="dk1"/>
                </a:solidFill>
                <a:latin typeface="Fira Sans ExtraBold"/>
                <a:ea typeface="Fira Sans ExtraBold"/>
                <a:cs typeface="Fira Sans ExtraBold"/>
                <a:sym typeface="Fira Sans ExtraBold"/>
              </a:defRPr>
            </a:lvl9pPr>
          </a:lstStyle>
          <a:p>
            <a:endParaRPr/>
          </a:p>
        </p:txBody>
      </p:sp>
      <p:sp>
        <p:nvSpPr>
          <p:cNvPr id="274" name="Google Shape;274;p13"/>
          <p:cNvSpPr txBox="1">
            <a:spLocks noGrp="1"/>
          </p:cNvSpPr>
          <p:nvPr>
            <p:ph type="subTitle" idx="8"/>
          </p:nvPr>
        </p:nvSpPr>
        <p:spPr>
          <a:xfrm>
            <a:off x="2010800" y="4036125"/>
            <a:ext cx="24861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13"/>
          <p:cNvSpPr txBox="1">
            <a:spLocks noGrp="1"/>
          </p:cNvSpPr>
          <p:nvPr>
            <p:ph type="title" idx="9" hasCustomPrompt="1"/>
          </p:nvPr>
        </p:nvSpPr>
        <p:spPr>
          <a:xfrm>
            <a:off x="2734250" y="125923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76" name="Google Shape;276;p13"/>
          <p:cNvSpPr txBox="1">
            <a:spLocks noGrp="1"/>
          </p:cNvSpPr>
          <p:nvPr>
            <p:ph type="title" idx="13" hasCustomPrompt="1"/>
          </p:nvPr>
        </p:nvSpPr>
        <p:spPr>
          <a:xfrm>
            <a:off x="5370550" y="125923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4"/>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77" name="Google Shape;277;p13"/>
          <p:cNvSpPr txBox="1">
            <a:spLocks noGrp="1"/>
          </p:cNvSpPr>
          <p:nvPr>
            <p:ph type="title" idx="14" hasCustomPrompt="1"/>
          </p:nvPr>
        </p:nvSpPr>
        <p:spPr>
          <a:xfrm>
            <a:off x="2734250" y="303838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78" name="Google Shape;278;p13"/>
          <p:cNvSpPr txBox="1">
            <a:spLocks noGrp="1"/>
          </p:cNvSpPr>
          <p:nvPr>
            <p:ph type="title" idx="15" hasCustomPrompt="1"/>
          </p:nvPr>
        </p:nvSpPr>
        <p:spPr>
          <a:xfrm>
            <a:off x="5370550" y="303838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79" name="Google Shape;279;p13"/>
          <p:cNvSpPr/>
          <p:nvPr/>
        </p:nvSpPr>
        <p:spPr>
          <a:xfrm rot="-4921983">
            <a:off x="158828" y="3477484"/>
            <a:ext cx="2585748" cy="973664"/>
          </a:xfrm>
          <a:custGeom>
            <a:avLst/>
            <a:gdLst/>
            <a:ahLst/>
            <a:cxnLst/>
            <a:rect l="l" t="t" r="r" b="b"/>
            <a:pathLst>
              <a:path w="49348" h="18582" fill="none" extrusionOk="0">
                <a:moveTo>
                  <a:pt x="1" y="18581"/>
                </a:moveTo>
                <a:cubicBezTo>
                  <a:pt x="1097" y="16389"/>
                  <a:pt x="1879" y="14066"/>
                  <a:pt x="2401" y="11666"/>
                </a:cubicBezTo>
                <a:cubicBezTo>
                  <a:pt x="3941" y="4072"/>
                  <a:pt x="9891" y="784"/>
                  <a:pt x="23748" y="3915"/>
                </a:cubicBezTo>
                <a:cubicBezTo>
                  <a:pt x="42015" y="8038"/>
                  <a:pt x="49348" y="1"/>
                  <a:pt x="49348" y="1"/>
                </a:cubicBezTo>
              </a:path>
            </a:pathLst>
          </a:custGeom>
          <a:noFill/>
          <a:ln w="19050" cap="flat" cmpd="sng">
            <a:solidFill>
              <a:schemeClr val="dk2"/>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rot="-4499942">
            <a:off x="6375881" y="61376"/>
            <a:ext cx="2585744" cy="973663"/>
          </a:xfrm>
          <a:custGeom>
            <a:avLst/>
            <a:gdLst/>
            <a:ahLst/>
            <a:cxnLst/>
            <a:rect l="l" t="t" r="r" b="b"/>
            <a:pathLst>
              <a:path w="49348" h="18582" fill="none" extrusionOk="0">
                <a:moveTo>
                  <a:pt x="1" y="18581"/>
                </a:moveTo>
                <a:cubicBezTo>
                  <a:pt x="1097" y="16389"/>
                  <a:pt x="1879" y="14066"/>
                  <a:pt x="2401" y="11666"/>
                </a:cubicBezTo>
                <a:cubicBezTo>
                  <a:pt x="3941" y="4072"/>
                  <a:pt x="9891" y="784"/>
                  <a:pt x="23748" y="3915"/>
                </a:cubicBezTo>
                <a:cubicBezTo>
                  <a:pt x="42015" y="8038"/>
                  <a:pt x="49348" y="1"/>
                  <a:pt x="49348" y="1"/>
                </a:cubicBezTo>
              </a:path>
            </a:pathLst>
          </a:custGeom>
          <a:noFill/>
          <a:ln w="19050" cap="flat" cmpd="sng">
            <a:solidFill>
              <a:schemeClr val="dk2"/>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3"/>
          <p:cNvGrpSpPr/>
          <p:nvPr/>
        </p:nvGrpSpPr>
        <p:grpSpPr>
          <a:xfrm rot="-10321966">
            <a:off x="254849" y="1618178"/>
            <a:ext cx="1533906" cy="1429047"/>
            <a:chOff x="7368494" y="1785321"/>
            <a:chExt cx="1533979" cy="1429116"/>
          </a:xfrm>
        </p:grpSpPr>
        <p:sp>
          <p:nvSpPr>
            <p:cNvPr id="282" name="Google Shape;282;p13"/>
            <p:cNvSpPr/>
            <p:nvPr/>
          </p:nvSpPr>
          <p:spPr>
            <a:xfrm rot="7531103" flipH="1">
              <a:off x="7716954" y="1856286"/>
              <a:ext cx="837059" cy="1287186"/>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rot="7531103" flipH="1">
              <a:off x="7745046" y="1910852"/>
              <a:ext cx="702978" cy="1287186"/>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rot="7531103" flipH="1">
              <a:off x="7745046" y="1910852"/>
              <a:ext cx="702978" cy="1287186"/>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13"/>
          <p:cNvGrpSpPr/>
          <p:nvPr/>
        </p:nvGrpSpPr>
        <p:grpSpPr>
          <a:xfrm>
            <a:off x="7368494" y="1785321"/>
            <a:ext cx="1533979" cy="1429116"/>
            <a:chOff x="7368494" y="1785321"/>
            <a:chExt cx="1533979" cy="1429116"/>
          </a:xfrm>
        </p:grpSpPr>
        <p:sp>
          <p:nvSpPr>
            <p:cNvPr id="286" name="Google Shape;286;p13"/>
            <p:cNvSpPr/>
            <p:nvPr/>
          </p:nvSpPr>
          <p:spPr>
            <a:xfrm rot="7531103" flipH="1">
              <a:off x="7716954" y="1856286"/>
              <a:ext cx="837059" cy="1287186"/>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rot="7531103" flipH="1">
              <a:off x="7745046" y="1910852"/>
              <a:ext cx="702978" cy="1287186"/>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rot="7531103" flipH="1">
              <a:off x="7745046" y="1910852"/>
              <a:ext cx="702978" cy="1287186"/>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89"/>
        <p:cNvGrpSpPr/>
        <p:nvPr/>
      </p:nvGrpSpPr>
      <p:grpSpPr>
        <a:xfrm>
          <a:off x="0" y="0"/>
          <a:ext cx="0" cy="0"/>
          <a:chOff x="0" y="0"/>
          <a:chExt cx="0" cy="0"/>
        </a:xfrm>
      </p:grpSpPr>
      <p:sp>
        <p:nvSpPr>
          <p:cNvPr id="290" name="Google Shape;290;p14"/>
          <p:cNvSpPr/>
          <p:nvPr/>
        </p:nvSpPr>
        <p:spPr>
          <a:xfrm>
            <a:off x="-462809" y="2444659"/>
            <a:ext cx="2663425" cy="2969925"/>
          </a:xfrm>
          <a:custGeom>
            <a:avLst/>
            <a:gdLst/>
            <a:ahLst/>
            <a:cxnLst/>
            <a:rect l="l" t="t" r="r" b="b"/>
            <a:pathLst>
              <a:path w="106537" h="118797" extrusionOk="0">
                <a:moveTo>
                  <a:pt x="7870" y="7664"/>
                </a:moveTo>
                <a:cubicBezTo>
                  <a:pt x="16846" y="-8245"/>
                  <a:pt x="55758" y="4171"/>
                  <a:pt x="63659" y="15081"/>
                </a:cubicBezTo>
                <a:cubicBezTo>
                  <a:pt x="71560" y="25992"/>
                  <a:pt x="48932" y="58293"/>
                  <a:pt x="55274" y="73127"/>
                </a:cubicBezTo>
                <a:cubicBezTo>
                  <a:pt x="61616" y="87961"/>
                  <a:pt x="95154" y="97688"/>
                  <a:pt x="101711" y="104084"/>
                </a:cubicBezTo>
                <a:cubicBezTo>
                  <a:pt x="108268" y="110480"/>
                  <a:pt x="109934" y="110426"/>
                  <a:pt x="94616" y="111501"/>
                </a:cubicBezTo>
                <a:cubicBezTo>
                  <a:pt x="79298" y="112576"/>
                  <a:pt x="24263" y="127840"/>
                  <a:pt x="9805" y="110534"/>
                </a:cubicBezTo>
                <a:cubicBezTo>
                  <a:pt x="-4653" y="93228"/>
                  <a:pt x="-1106" y="23573"/>
                  <a:pt x="7870" y="7664"/>
                </a:cubicBezTo>
                <a:close/>
              </a:path>
            </a:pathLst>
          </a:custGeom>
          <a:solidFill>
            <a:srgbClr val="FFF3E5"/>
          </a:solidFill>
          <a:ln>
            <a:noFill/>
          </a:ln>
        </p:spPr>
      </p:sp>
      <p:sp>
        <p:nvSpPr>
          <p:cNvPr id="291" name="Google Shape;291;p14"/>
          <p:cNvSpPr/>
          <p:nvPr/>
        </p:nvSpPr>
        <p:spPr>
          <a:xfrm rot="10800000">
            <a:off x="6970266" y="-277141"/>
            <a:ext cx="2663425" cy="2969925"/>
          </a:xfrm>
          <a:custGeom>
            <a:avLst/>
            <a:gdLst/>
            <a:ahLst/>
            <a:cxnLst/>
            <a:rect l="l" t="t" r="r" b="b"/>
            <a:pathLst>
              <a:path w="106537" h="118797" extrusionOk="0">
                <a:moveTo>
                  <a:pt x="7870" y="7664"/>
                </a:moveTo>
                <a:cubicBezTo>
                  <a:pt x="16846" y="-8245"/>
                  <a:pt x="55758" y="4171"/>
                  <a:pt x="63659" y="15081"/>
                </a:cubicBezTo>
                <a:cubicBezTo>
                  <a:pt x="71560" y="25992"/>
                  <a:pt x="48932" y="58293"/>
                  <a:pt x="55274" y="73127"/>
                </a:cubicBezTo>
                <a:cubicBezTo>
                  <a:pt x="61616" y="87961"/>
                  <a:pt x="95154" y="97688"/>
                  <a:pt x="101711" y="104084"/>
                </a:cubicBezTo>
                <a:cubicBezTo>
                  <a:pt x="108268" y="110480"/>
                  <a:pt x="109934" y="110426"/>
                  <a:pt x="94616" y="111501"/>
                </a:cubicBezTo>
                <a:cubicBezTo>
                  <a:pt x="79298" y="112576"/>
                  <a:pt x="24263" y="127840"/>
                  <a:pt x="9805" y="110534"/>
                </a:cubicBezTo>
                <a:cubicBezTo>
                  <a:pt x="-4653" y="93228"/>
                  <a:pt x="-1106" y="23573"/>
                  <a:pt x="7870" y="7664"/>
                </a:cubicBezTo>
                <a:close/>
              </a:path>
            </a:pathLst>
          </a:custGeom>
          <a:solidFill>
            <a:srgbClr val="FFF3E5"/>
          </a:solidFill>
          <a:ln>
            <a:noFill/>
          </a:ln>
        </p:spPr>
      </p:sp>
      <p:sp>
        <p:nvSpPr>
          <p:cNvPr id="292" name="Google Shape;292;p14"/>
          <p:cNvSpPr txBox="1">
            <a:spLocks noGrp="1"/>
          </p:cNvSpPr>
          <p:nvPr>
            <p:ph type="title"/>
          </p:nvPr>
        </p:nvSpPr>
        <p:spPr>
          <a:xfrm>
            <a:off x="2630700" y="2663850"/>
            <a:ext cx="3882600" cy="4977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27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93" name="Google Shape;293;p14"/>
          <p:cNvSpPr txBox="1">
            <a:spLocks noGrp="1"/>
          </p:cNvSpPr>
          <p:nvPr>
            <p:ph type="subTitle" idx="1"/>
          </p:nvPr>
        </p:nvSpPr>
        <p:spPr>
          <a:xfrm>
            <a:off x="1842900" y="1562350"/>
            <a:ext cx="5458200" cy="9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4"/>
          <p:cNvSpPr/>
          <p:nvPr/>
        </p:nvSpPr>
        <p:spPr>
          <a:xfrm>
            <a:off x="-507900" y="3401673"/>
            <a:ext cx="3007100" cy="1339475"/>
          </a:xfrm>
          <a:custGeom>
            <a:avLst/>
            <a:gdLst/>
            <a:ahLst/>
            <a:cxnLst/>
            <a:rect l="l" t="t" r="r" b="b"/>
            <a:pathLst>
              <a:path w="120284" h="53579" extrusionOk="0">
                <a:moveTo>
                  <a:pt x="120284" y="49679"/>
                </a:moveTo>
                <a:cubicBezTo>
                  <a:pt x="115617" y="49679"/>
                  <a:pt x="111350" y="52499"/>
                  <a:pt x="106740" y="53227"/>
                </a:cubicBezTo>
                <a:cubicBezTo>
                  <a:pt x="100147" y="54269"/>
                  <a:pt x="92283" y="52609"/>
                  <a:pt x="87391" y="48067"/>
                </a:cubicBezTo>
                <a:cubicBezTo>
                  <a:pt x="75220" y="36767"/>
                  <a:pt x="72700" y="16521"/>
                  <a:pt x="59013" y="7113"/>
                </a:cubicBezTo>
                <a:cubicBezTo>
                  <a:pt x="49163" y="342"/>
                  <a:pt x="35816" y="18"/>
                  <a:pt x="23863" y="18"/>
                </a:cubicBezTo>
                <a:cubicBezTo>
                  <a:pt x="15787" y="18"/>
                  <a:pt x="6719" y="-271"/>
                  <a:pt x="0" y="4210"/>
                </a:cubicBezTo>
              </a:path>
            </a:pathLst>
          </a:custGeom>
          <a:noFill/>
          <a:ln w="19050" cap="flat" cmpd="sng">
            <a:solidFill>
              <a:schemeClr val="dk2"/>
            </a:solidFill>
            <a:prstDash val="solid"/>
            <a:round/>
            <a:headEnd type="none" w="med" len="med"/>
            <a:tailEnd type="none" w="med" len="med"/>
          </a:ln>
        </p:spPr>
      </p:sp>
      <p:grpSp>
        <p:nvGrpSpPr>
          <p:cNvPr id="295" name="Google Shape;295;p14"/>
          <p:cNvGrpSpPr/>
          <p:nvPr/>
        </p:nvGrpSpPr>
        <p:grpSpPr>
          <a:xfrm rot="5270095">
            <a:off x="2286065" y="3442194"/>
            <a:ext cx="1883014" cy="1984243"/>
            <a:chOff x="300558" y="419332"/>
            <a:chExt cx="2487336" cy="2621052"/>
          </a:xfrm>
        </p:grpSpPr>
        <p:sp>
          <p:nvSpPr>
            <p:cNvPr id="296" name="Google Shape;296;p14"/>
            <p:cNvSpPr/>
            <p:nvPr/>
          </p:nvSpPr>
          <p:spPr>
            <a:xfrm rot="-2277479" flipH="1">
              <a:off x="827128" y="627141"/>
              <a:ext cx="1434198" cy="2205434"/>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14"/>
          <p:cNvSpPr/>
          <p:nvPr/>
        </p:nvSpPr>
        <p:spPr>
          <a:xfrm rot="-1080985">
            <a:off x="7623695" y="478023"/>
            <a:ext cx="2071995" cy="1301369"/>
          </a:xfrm>
          <a:custGeom>
            <a:avLst/>
            <a:gdLst/>
            <a:ahLst/>
            <a:cxnLst/>
            <a:rect l="l" t="t" r="r" b="b"/>
            <a:pathLst>
              <a:path w="82877" h="52053" extrusionOk="0">
                <a:moveTo>
                  <a:pt x="0" y="0"/>
                </a:moveTo>
                <a:cubicBezTo>
                  <a:pt x="9501" y="0"/>
                  <a:pt x="17265" y="11215"/>
                  <a:pt x="19994" y="20316"/>
                </a:cubicBezTo>
                <a:cubicBezTo>
                  <a:pt x="21866" y="26560"/>
                  <a:pt x="20124" y="34520"/>
                  <a:pt x="24509" y="39343"/>
                </a:cubicBezTo>
                <a:cubicBezTo>
                  <a:pt x="37898" y="54069"/>
                  <a:pt x="62975" y="51919"/>
                  <a:pt x="82877" y="51919"/>
                </a:cubicBezTo>
              </a:path>
            </a:pathLst>
          </a:custGeom>
          <a:noFill/>
          <a:ln w="19050" cap="flat" cmpd="sng">
            <a:solidFill>
              <a:schemeClr val="dk2"/>
            </a:solidFill>
            <a:prstDash val="solid"/>
            <a:round/>
            <a:headEnd type="none" w="med" len="med"/>
            <a:tailEnd type="none" w="med" len="med"/>
          </a:ln>
        </p:spPr>
      </p:sp>
      <p:grpSp>
        <p:nvGrpSpPr>
          <p:cNvPr id="300" name="Google Shape;300;p14"/>
          <p:cNvGrpSpPr/>
          <p:nvPr/>
        </p:nvGrpSpPr>
        <p:grpSpPr>
          <a:xfrm rot="-3780964">
            <a:off x="6434574" y="63638"/>
            <a:ext cx="1186820" cy="1250622"/>
            <a:chOff x="300558" y="419332"/>
            <a:chExt cx="2487336" cy="2621052"/>
          </a:xfrm>
        </p:grpSpPr>
        <p:sp>
          <p:nvSpPr>
            <p:cNvPr id="301" name="Google Shape;301;p14"/>
            <p:cNvSpPr/>
            <p:nvPr/>
          </p:nvSpPr>
          <p:spPr>
            <a:xfrm rot="-2277479" flipH="1">
              <a:off x="827128" y="627141"/>
              <a:ext cx="1434198" cy="2205434"/>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304"/>
        <p:cNvGrpSpPr/>
        <p:nvPr/>
      </p:nvGrpSpPr>
      <p:grpSpPr>
        <a:xfrm>
          <a:off x="0" y="0"/>
          <a:ext cx="0" cy="0"/>
          <a:chOff x="0" y="0"/>
          <a:chExt cx="0" cy="0"/>
        </a:xfrm>
      </p:grpSpPr>
      <p:sp>
        <p:nvSpPr>
          <p:cNvPr id="305" name="Google Shape;305;p15"/>
          <p:cNvSpPr/>
          <p:nvPr/>
        </p:nvSpPr>
        <p:spPr>
          <a:xfrm>
            <a:off x="2171021" y="4213184"/>
            <a:ext cx="6181425" cy="1158650"/>
          </a:xfrm>
          <a:custGeom>
            <a:avLst/>
            <a:gdLst/>
            <a:ahLst/>
            <a:cxnLst/>
            <a:rect l="l" t="t" r="r" b="b"/>
            <a:pathLst>
              <a:path w="247257" h="46346" extrusionOk="0">
                <a:moveTo>
                  <a:pt x="240795" y="42050"/>
                </a:moveTo>
                <a:cubicBezTo>
                  <a:pt x="268206" y="35332"/>
                  <a:pt x="199787" y="2170"/>
                  <a:pt x="175977" y="128"/>
                </a:cubicBezTo>
                <a:cubicBezTo>
                  <a:pt x="152168" y="-1914"/>
                  <a:pt x="120458" y="29420"/>
                  <a:pt x="97938" y="29796"/>
                </a:cubicBezTo>
                <a:cubicBezTo>
                  <a:pt x="75419" y="30172"/>
                  <a:pt x="55264" y="612"/>
                  <a:pt x="40860" y="2386"/>
                </a:cubicBezTo>
                <a:cubicBezTo>
                  <a:pt x="26456" y="4160"/>
                  <a:pt x="-21808" y="33827"/>
                  <a:pt x="11514" y="40438"/>
                </a:cubicBezTo>
                <a:cubicBezTo>
                  <a:pt x="44837" y="47049"/>
                  <a:pt x="213385" y="48768"/>
                  <a:pt x="240795" y="42050"/>
                </a:cubicBezTo>
                <a:close/>
              </a:path>
            </a:pathLst>
          </a:custGeom>
          <a:solidFill>
            <a:srgbClr val="FFF3E5"/>
          </a:solidFill>
          <a:ln>
            <a:noFill/>
          </a:ln>
        </p:spPr>
      </p:sp>
      <p:sp>
        <p:nvSpPr>
          <p:cNvPr id="306" name="Google Shape;306;p15"/>
          <p:cNvSpPr txBox="1">
            <a:spLocks noGrp="1"/>
          </p:cNvSpPr>
          <p:nvPr>
            <p:ph type="title"/>
          </p:nvPr>
        </p:nvSpPr>
        <p:spPr>
          <a:xfrm>
            <a:off x="540000" y="445025"/>
            <a:ext cx="6653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7" name="Google Shape;307;p15"/>
          <p:cNvSpPr txBox="1">
            <a:spLocks noGrp="1"/>
          </p:cNvSpPr>
          <p:nvPr>
            <p:ph type="subTitle" idx="1"/>
          </p:nvPr>
        </p:nvSpPr>
        <p:spPr>
          <a:xfrm>
            <a:off x="540000" y="1438875"/>
            <a:ext cx="4020300" cy="237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4"/>
              </a:buClr>
              <a:buSzPts val="1400"/>
              <a:buChar char="●"/>
              <a:defRPr sz="1400">
                <a:solidFill>
                  <a:schemeClr val="dk1"/>
                </a:solidFill>
              </a:defRPr>
            </a:lvl1pPr>
            <a:lvl2pPr lvl="1" algn="ctr" rtl="0">
              <a:spcBef>
                <a:spcPts val="0"/>
              </a:spcBef>
              <a:spcAft>
                <a:spcPts val="0"/>
              </a:spcAft>
              <a:buClr>
                <a:schemeClr val="accent4"/>
              </a:buClr>
              <a:buSzPts val="1400"/>
              <a:buChar char="○"/>
              <a:defRPr>
                <a:solidFill>
                  <a:schemeClr val="accent4"/>
                </a:solidFill>
              </a:defRPr>
            </a:lvl2pPr>
            <a:lvl3pPr lvl="2" algn="ctr" rtl="0">
              <a:spcBef>
                <a:spcPts val="0"/>
              </a:spcBef>
              <a:spcAft>
                <a:spcPts val="0"/>
              </a:spcAft>
              <a:buClr>
                <a:schemeClr val="accent4"/>
              </a:buClr>
              <a:buSzPts val="1400"/>
              <a:buChar char="■"/>
              <a:defRPr>
                <a:solidFill>
                  <a:schemeClr val="accent4"/>
                </a:solidFill>
              </a:defRPr>
            </a:lvl3pPr>
            <a:lvl4pPr lvl="3" algn="ctr" rtl="0">
              <a:spcBef>
                <a:spcPts val="0"/>
              </a:spcBef>
              <a:spcAft>
                <a:spcPts val="0"/>
              </a:spcAft>
              <a:buClr>
                <a:schemeClr val="accent4"/>
              </a:buClr>
              <a:buSzPts val="1400"/>
              <a:buChar char="●"/>
              <a:defRPr>
                <a:solidFill>
                  <a:schemeClr val="accent4"/>
                </a:solidFill>
              </a:defRPr>
            </a:lvl4pPr>
            <a:lvl5pPr lvl="4" algn="ctr" rtl="0">
              <a:spcBef>
                <a:spcPts val="0"/>
              </a:spcBef>
              <a:spcAft>
                <a:spcPts val="0"/>
              </a:spcAft>
              <a:buClr>
                <a:schemeClr val="accent4"/>
              </a:buClr>
              <a:buSzPts val="1400"/>
              <a:buChar char="○"/>
              <a:defRPr>
                <a:solidFill>
                  <a:schemeClr val="accent4"/>
                </a:solidFill>
              </a:defRPr>
            </a:lvl5pPr>
            <a:lvl6pPr lvl="5" algn="ctr" rtl="0">
              <a:spcBef>
                <a:spcPts val="0"/>
              </a:spcBef>
              <a:spcAft>
                <a:spcPts val="0"/>
              </a:spcAft>
              <a:buClr>
                <a:schemeClr val="accent4"/>
              </a:buClr>
              <a:buSzPts val="1400"/>
              <a:buChar char="■"/>
              <a:defRPr>
                <a:solidFill>
                  <a:schemeClr val="accent4"/>
                </a:solidFill>
              </a:defRPr>
            </a:lvl6pPr>
            <a:lvl7pPr lvl="6" algn="ctr" rtl="0">
              <a:spcBef>
                <a:spcPts val="0"/>
              </a:spcBef>
              <a:spcAft>
                <a:spcPts val="0"/>
              </a:spcAft>
              <a:buClr>
                <a:schemeClr val="accent4"/>
              </a:buClr>
              <a:buSzPts val="1400"/>
              <a:buChar char="●"/>
              <a:defRPr>
                <a:solidFill>
                  <a:schemeClr val="accent4"/>
                </a:solidFill>
              </a:defRPr>
            </a:lvl7pPr>
            <a:lvl8pPr lvl="7" algn="ctr" rtl="0">
              <a:spcBef>
                <a:spcPts val="0"/>
              </a:spcBef>
              <a:spcAft>
                <a:spcPts val="0"/>
              </a:spcAft>
              <a:buClr>
                <a:schemeClr val="accent4"/>
              </a:buClr>
              <a:buSzPts val="1400"/>
              <a:buChar char="○"/>
              <a:defRPr>
                <a:solidFill>
                  <a:schemeClr val="accent4"/>
                </a:solidFill>
              </a:defRPr>
            </a:lvl8pPr>
            <a:lvl9pPr lvl="8" algn="ctr" rtl="0">
              <a:spcBef>
                <a:spcPts val="0"/>
              </a:spcBef>
              <a:spcAft>
                <a:spcPts val="0"/>
              </a:spcAft>
              <a:buClr>
                <a:schemeClr val="accent4"/>
              </a:buClr>
              <a:buSzPts val="1400"/>
              <a:buChar char="■"/>
              <a:defRPr>
                <a:solidFill>
                  <a:schemeClr val="accent4"/>
                </a:solidFill>
              </a:defRPr>
            </a:lvl9pPr>
          </a:lstStyle>
          <a:p>
            <a:endParaRPr/>
          </a:p>
        </p:txBody>
      </p:sp>
      <p:sp>
        <p:nvSpPr>
          <p:cNvPr id="308" name="Google Shape;308;p15"/>
          <p:cNvSpPr/>
          <p:nvPr/>
        </p:nvSpPr>
        <p:spPr>
          <a:xfrm rot="7153677">
            <a:off x="4964131" y="3858423"/>
            <a:ext cx="2656982" cy="586014"/>
          </a:xfrm>
          <a:custGeom>
            <a:avLst/>
            <a:gdLst/>
            <a:ahLst/>
            <a:cxnLst/>
            <a:rect l="l" t="t" r="r" b="b"/>
            <a:pathLst>
              <a:path w="87350" h="18912" extrusionOk="0">
                <a:moveTo>
                  <a:pt x="0" y="14551"/>
                </a:moveTo>
                <a:cubicBezTo>
                  <a:pt x="7193" y="19348"/>
                  <a:pt x="17715" y="20033"/>
                  <a:pt x="25820" y="17023"/>
                </a:cubicBezTo>
                <a:cubicBezTo>
                  <a:pt x="38379" y="12358"/>
                  <a:pt x="49178" y="2695"/>
                  <a:pt x="62354" y="268"/>
                </a:cubicBezTo>
                <a:cubicBezTo>
                  <a:pt x="71305" y="-1381"/>
                  <a:pt x="79777" y="6206"/>
                  <a:pt x="87350" y="11255"/>
                </a:cubicBezTo>
              </a:path>
            </a:pathLst>
          </a:custGeom>
          <a:noFill/>
          <a:ln w="19050" cap="flat" cmpd="sng">
            <a:solidFill>
              <a:schemeClr val="dk2"/>
            </a:solidFill>
            <a:prstDash val="solid"/>
            <a:round/>
            <a:headEnd type="none" w="med" len="med"/>
            <a:tailEnd type="none" w="med" len="med"/>
          </a:ln>
        </p:spPr>
      </p:sp>
      <p:grpSp>
        <p:nvGrpSpPr>
          <p:cNvPr id="309" name="Google Shape;309;p15"/>
          <p:cNvGrpSpPr/>
          <p:nvPr/>
        </p:nvGrpSpPr>
        <p:grpSpPr>
          <a:xfrm rot="1380671" flipH="1">
            <a:off x="6067556" y="997994"/>
            <a:ext cx="2336467" cy="2462072"/>
            <a:chOff x="300558" y="419332"/>
            <a:chExt cx="2487336" cy="2621052"/>
          </a:xfrm>
        </p:grpSpPr>
        <p:sp>
          <p:nvSpPr>
            <p:cNvPr id="310" name="Google Shape;310;p15"/>
            <p:cNvSpPr/>
            <p:nvPr/>
          </p:nvSpPr>
          <p:spPr>
            <a:xfrm rot="-2277479" flipH="1">
              <a:off x="827128" y="627141"/>
              <a:ext cx="1434198" cy="2205434"/>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329"/>
        <p:cNvGrpSpPr/>
        <p:nvPr/>
      </p:nvGrpSpPr>
      <p:grpSpPr>
        <a:xfrm>
          <a:off x="0" y="0"/>
          <a:ext cx="0" cy="0"/>
          <a:chOff x="0" y="0"/>
          <a:chExt cx="0" cy="0"/>
        </a:xfrm>
      </p:grpSpPr>
      <p:sp>
        <p:nvSpPr>
          <p:cNvPr id="330" name="Google Shape;330;p18"/>
          <p:cNvSpPr txBox="1">
            <a:spLocks noGrp="1"/>
          </p:cNvSpPr>
          <p:nvPr>
            <p:ph type="title"/>
          </p:nvPr>
        </p:nvSpPr>
        <p:spPr>
          <a:xfrm>
            <a:off x="540000" y="445025"/>
            <a:ext cx="7060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1" name="Google Shape;331;p18"/>
          <p:cNvSpPr txBox="1">
            <a:spLocks noGrp="1"/>
          </p:cNvSpPr>
          <p:nvPr>
            <p:ph type="subTitle" idx="1"/>
          </p:nvPr>
        </p:nvSpPr>
        <p:spPr>
          <a:xfrm>
            <a:off x="3414050" y="2405163"/>
            <a:ext cx="2316000" cy="357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2500"/>
              <a:buFont typeface="Fira Sans ExtraBold"/>
              <a:buNone/>
              <a:defRPr sz="2000" b="1">
                <a:solidFill>
                  <a:schemeClr val="dk2"/>
                </a:solidFill>
                <a:latin typeface="Montserrat Alternates"/>
                <a:ea typeface="Montserrat Alternates"/>
                <a:cs typeface="Montserrat Alternates"/>
                <a:sym typeface="Montserrat Alternates"/>
              </a:defRPr>
            </a:lvl1pPr>
            <a:lvl2pPr lvl="1"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2pPr>
            <a:lvl3pPr lvl="2"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3pPr>
            <a:lvl4pPr lvl="3"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4pPr>
            <a:lvl5pPr lvl="4"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5pPr>
            <a:lvl6pPr lvl="5"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6pPr>
            <a:lvl7pPr lvl="6"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7pPr>
            <a:lvl8pPr lvl="7"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8pPr>
            <a:lvl9pPr lvl="8"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9pPr>
          </a:lstStyle>
          <a:p>
            <a:endParaRPr/>
          </a:p>
        </p:txBody>
      </p:sp>
      <p:sp>
        <p:nvSpPr>
          <p:cNvPr id="332" name="Google Shape;332;p18"/>
          <p:cNvSpPr txBox="1">
            <a:spLocks noGrp="1"/>
          </p:cNvSpPr>
          <p:nvPr>
            <p:ph type="subTitle" idx="2"/>
          </p:nvPr>
        </p:nvSpPr>
        <p:spPr>
          <a:xfrm>
            <a:off x="3567100" y="2745175"/>
            <a:ext cx="2010000" cy="572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33" name="Google Shape;333;p18"/>
          <p:cNvSpPr txBox="1">
            <a:spLocks noGrp="1"/>
          </p:cNvSpPr>
          <p:nvPr>
            <p:ph type="subTitle" idx="3"/>
          </p:nvPr>
        </p:nvSpPr>
        <p:spPr>
          <a:xfrm>
            <a:off x="705675" y="2405163"/>
            <a:ext cx="2316000" cy="357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2500"/>
              <a:buFont typeface="Fira Sans ExtraBold"/>
              <a:buNone/>
              <a:defRPr sz="2000" b="1">
                <a:solidFill>
                  <a:schemeClr val="dk2"/>
                </a:solidFill>
                <a:latin typeface="Montserrat Alternates"/>
                <a:ea typeface="Montserrat Alternates"/>
                <a:cs typeface="Montserrat Alternates"/>
                <a:sym typeface="Montserrat Alternates"/>
              </a:defRPr>
            </a:lvl1pPr>
            <a:lvl2pPr lvl="1"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2pPr>
            <a:lvl3pPr lvl="2"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3pPr>
            <a:lvl4pPr lvl="3"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4pPr>
            <a:lvl5pPr lvl="4"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5pPr>
            <a:lvl6pPr lvl="5"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6pPr>
            <a:lvl7pPr lvl="6"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7pPr>
            <a:lvl8pPr lvl="7"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8pPr>
            <a:lvl9pPr lvl="8"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9pPr>
          </a:lstStyle>
          <a:p>
            <a:endParaRPr/>
          </a:p>
        </p:txBody>
      </p:sp>
      <p:sp>
        <p:nvSpPr>
          <p:cNvPr id="334" name="Google Shape;334;p18"/>
          <p:cNvSpPr txBox="1">
            <a:spLocks noGrp="1"/>
          </p:cNvSpPr>
          <p:nvPr>
            <p:ph type="subTitle" idx="4"/>
          </p:nvPr>
        </p:nvSpPr>
        <p:spPr>
          <a:xfrm>
            <a:off x="878275" y="2745175"/>
            <a:ext cx="1971000" cy="572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35" name="Google Shape;335;p18"/>
          <p:cNvSpPr txBox="1">
            <a:spLocks noGrp="1"/>
          </p:cNvSpPr>
          <p:nvPr>
            <p:ph type="subTitle" idx="5"/>
          </p:nvPr>
        </p:nvSpPr>
        <p:spPr>
          <a:xfrm>
            <a:off x="6122325" y="2405163"/>
            <a:ext cx="2316000" cy="357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2500"/>
              <a:buFont typeface="Fira Sans ExtraBold"/>
              <a:buNone/>
              <a:defRPr sz="2000" b="1">
                <a:solidFill>
                  <a:schemeClr val="dk2"/>
                </a:solidFill>
                <a:latin typeface="Montserrat Alternates"/>
                <a:ea typeface="Montserrat Alternates"/>
                <a:cs typeface="Montserrat Alternates"/>
                <a:sym typeface="Montserrat Alternates"/>
              </a:defRPr>
            </a:lvl1pPr>
            <a:lvl2pPr lvl="1"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2pPr>
            <a:lvl3pPr lvl="2"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3pPr>
            <a:lvl4pPr lvl="3"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4pPr>
            <a:lvl5pPr lvl="4"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5pPr>
            <a:lvl6pPr lvl="5"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6pPr>
            <a:lvl7pPr lvl="6"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7pPr>
            <a:lvl8pPr lvl="7"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8pPr>
            <a:lvl9pPr lvl="8" algn="ctr" rtl="0">
              <a:spcBef>
                <a:spcPts val="0"/>
              </a:spcBef>
              <a:spcAft>
                <a:spcPts val="0"/>
              </a:spcAft>
              <a:buClr>
                <a:schemeClr val="dk2"/>
              </a:buClr>
              <a:buSzPts val="2500"/>
              <a:buFont typeface="Fira Sans ExtraBold"/>
              <a:buNone/>
              <a:defRPr sz="2500">
                <a:solidFill>
                  <a:schemeClr val="dk2"/>
                </a:solidFill>
                <a:latin typeface="Fira Sans ExtraBold"/>
                <a:ea typeface="Fira Sans ExtraBold"/>
                <a:cs typeface="Fira Sans ExtraBold"/>
                <a:sym typeface="Fira Sans ExtraBold"/>
              </a:defRPr>
            </a:lvl9pPr>
          </a:lstStyle>
          <a:p>
            <a:endParaRPr/>
          </a:p>
        </p:txBody>
      </p:sp>
      <p:sp>
        <p:nvSpPr>
          <p:cNvPr id="336" name="Google Shape;336;p18"/>
          <p:cNvSpPr txBox="1">
            <a:spLocks noGrp="1"/>
          </p:cNvSpPr>
          <p:nvPr>
            <p:ph type="subTitle" idx="6"/>
          </p:nvPr>
        </p:nvSpPr>
        <p:spPr>
          <a:xfrm>
            <a:off x="6275325" y="2745175"/>
            <a:ext cx="2010000" cy="572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37" name="Google Shape;337;p18"/>
          <p:cNvSpPr/>
          <p:nvPr/>
        </p:nvSpPr>
        <p:spPr>
          <a:xfrm flipH="1">
            <a:off x="6122313" y="3926295"/>
            <a:ext cx="4533925" cy="1378775"/>
          </a:xfrm>
          <a:custGeom>
            <a:avLst/>
            <a:gdLst/>
            <a:ahLst/>
            <a:cxnLst/>
            <a:rect l="l" t="t" r="r" b="b"/>
            <a:pathLst>
              <a:path w="181357" h="55151" extrusionOk="0">
                <a:moveTo>
                  <a:pt x="10688" y="21150"/>
                </a:moveTo>
                <a:cubicBezTo>
                  <a:pt x="27780" y="12446"/>
                  <a:pt x="102269" y="-2906"/>
                  <a:pt x="126219" y="576"/>
                </a:cubicBezTo>
                <a:cubicBezTo>
                  <a:pt x="150169" y="4058"/>
                  <a:pt x="146423" y="33548"/>
                  <a:pt x="154389" y="42041"/>
                </a:cubicBezTo>
                <a:cubicBezTo>
                  <a:pt x="162355" y="50535"/>
                  <a:pt x="195801" y="49743"/>
                  <a:pt x="174014" y="51537"/>
                </a:cubicBezTo>
                <a:cubicBezTo>
                  <a:pt x="152227" y="53331"/>
                  <a:pt x="50886" y="57868"/>
                  <a:pt x="23665" y="52803"/>
                </a:cubicBezTo>
                <a:cubicBezTo>
                  <a:pt x="-3556" y="47739"/>
                  <a:pt x="-6404" y="29855"/>
                  <a:pt x="10688" y="21150"/>
                </a:cubicBezTo>
                <a:close/>
              </a:path>
            </a:pathLst>
          </a:custGeom>
          <a:solidFill>
            <a:srgbClr val="FFF3E5"/>
          </a:solidFill>
          <a:ln>
            <a:noFill/>
          </a:ln>
        </p:spPr>
      </p:sp>
      <p:sp>
        <p:nvSpPr>
          <p:cNvPr id="338" name="Google Shape;338;p18"/>
          <p:cNvSpPr/>
          <p:nvPr/>
        </p:nvSpPr>
        <p:spPr>
          <a:xfrm>
            <a:off x="-963537" y="3926295"/>
            <a:ext cx="4533925" cy="1378775"/>
          </a:xfrm>
          <a:custGeom>
            <a:avLst/>
            <a:gdLst/>
            <a:ahLst/>
            <a:cxnLst/>
            <a:rect l="l" t="t" r="r" b="b"/>
            <a:pathLst>
              <a:path w="181357" h="55151" extrusionOk="0">
                <a:moveTo>
                  <a:pt x="10688" y="21150"/>
                </a:moveTo>
                <a:cubicBezTo>
                  <a:pt x="27780" y="12446"/>
                  <a:pt x="102269" y="-2906"/>
                  <a:pt x="126219" y="576"/>
                </a:cubicBezTo>
                <a:cubicBezTo>
                  <a:pt x="150169" y="4058"/>
                  <a:pt x="146423" y="33548"/>
                  <a:pt x="154389" y="42041"/>
                </a:cubicBezTo>
                <a:cubicBezTo>
                  <a:pt x="162355" y="50535"/>
                  <a:pt x="195801" y="49743"/>
                  <a:pt x="174014" y="51537"/>
                </a:cubicBezTo>
                <a:cubicBezTo>
                  <a:pt x="152227" y="53331"/>
                  <a:pt x="50886" y="57868"/>
                  <a:pt x="23665" y="52803"/>
                </a:cubicBezTo>
                <a:cubicBezTo>
                  <a:pt x="-3556" y="47739"/>
                  <a:pt x="-6404" y="29855"/>
                  <a:pt x="10688" y="21150"/>
                </a:cubicBezTo>
                <a:close/>
              </a:path>
            </a:pathLst>
          </a:custGeom>
          <a:solidFill>
            <a:srgbClr val="FFF3E5"/>
          </a:solidFill>
          <a:ln>
            <a:noFill/>
          </a:ln>
        </p:spPr>
      </p:sp>
      <p:sp>
        <p:nvSpPr>
          <p:cNvPr id="339" name="Google Shape;339;p18"/>
          <p:cNvSpPr/>
          <p:nvPr/>
        </p:nvSpPr>
        <p:spPr>
          <a:xfrm rot="1190323" flipH="1">
            <a:off x="4783456" y="4059773"/>
            <a:ext cx="4638595" cy="1339422"/>
          </a:xfrm>
          <a:custGeom>
            <a:avLst/>
            <a:gdLst/>
            <a:ahLst/>
            <a:cxnLst/>
            <a:rect l="l" t="t" r="r" b="b"/>
            <a:pathLst>
              <a:path w="120284" h="53579" extrusionOk="0">
                <a:moveTo>
                  <a:pt x="120284" y="49679"/>
                </a:moveTo>
                <a:cubicBezTo>
                  <a:pt x="115617" y="49679"/>
                  <a:pt x="111350" y="52499"/>
                  <a:pt x="106740" y="53227"/>
                </a:cubicBezTo>
                <a:cubicBezTo>
                  <a:pt x="100147" y="54269"/>
                  <a:pt x="92283" y="52609"/>
                  <a:pt x="87391" y="48067"/>
                </a:cubicBezTo>
                <a:cubicBezTo>
                  <a:pt x="75220" y="36767"/>
                  <a:pt x="72700" y="16521"/>
                  <a:pt x="59013" y="7113"/>
                </a:cubicBezTo>
                <a:cubicBezTo>
                  <a:pt x="49163" y="342"/>
                  <a:pt x="35816" y="18"/>
                  <a:pt x="23863" y="18"/>
                </a:cubicBezTo>
                <a:cubicBezTo>
                  <a:pt x="15787" y="18"/>
                  <a:pt x="6719" y="-271"/>
                  <a:pt x="0" y="4210"/>
                </a:cubicBezTo>
              </a:path>
            </a:pathLst>
          </a:custGeom>
          <a:noFill/>
          <a:ln w="19050" cap="flat" cmpd="sng">
            <a:solidFill>
              <a:schemeClr val="dk2"/>
            </a:solidFill>
            <a:prstDash val="solid"/>
            <a:round/>
            <a:headEnd type="none" w="med" len="med"/>
            <a:tailEnd type="none" w="med" len="med"/>
          </a:ln>
        </p:spPr>
      </p:sp>
      <p:grpSp>
        <p:nvGrpSpPr>
          <p:cNvPr id="340" name="Google Shape;340;p18"/>
          <p:cNvGrpSpPr/>
          <p:nvPr/>
        </p:nvGrpSpPr>
        <p:grpSpPr>
          <a:xfrm rot="-4079649" flipH="1">
            <a:off x="3701244" y="3506571"/>
            <a:ext cx="1242668" cy="1309472"/>
            <a:chOff x="300558" y="419332"/>
            <a:chExt cx="2487336" cy="2621052"/>
          </a:xfrm>
        </p:grpSpPr>
        <p:sp>
          <p:nvSpPr>
            <p:cNvPr id="341" name="Google Shape;341;p18"/>
            <p:cNvSpPr/>
            <p:nvPr/>
          </p:nvSpPr>
          <p:spPr>
            <a:xfrm rot="-2277479" flipH="1">
              <a:off x="827128" y="627141"/>
              <a:ext cx="1434198" cy="2205434"/>
            </a:xfrm>
            <a:custGeom>
              <a:avLst/>
              <a:gdLst/>
              <a:ahLst/>
              <a:cxnLst/>
              <a:rect l="l" t="t" r="r" b="b"/>
              <a:pathLst>
                <a:path w="44069" h="67767" extrusionOk="0">
                  <a:moveTo>
                    <a:pt x="14925" y="1"/>
                  </a:moveTo>
                  <a:lnTo>
                    <a:pt x="1" y="29144"/>
                  </a:lnTo>
                  <a:lnTo>
                    <a:pt x="37010" y="67767"/>
                  </a:lnTo>
                  <a:lnTo>
                    <a:pt x="44068" y="14825"/>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rot="-2277479" flipH="1">
              <a:off x="1032560" y="556489"/>
              <a:ext cx="1204467" cy="2205434"/>
            </a:xfrm>
            <a:custGeom>
              <a:avLst/>
              <a:gdLst/>
              <a:ahLst/>
              <a:cxnLst/>
              <a:rect l="l" t="t" r="r" b="b"/>
              <a:pathLst>
                <a:path w="37010" h="67767" extrusionOk="0">
                  <a:moveTo>
                    <a:pt x="14925" y="1"/>
                  </a:moveTo>
                  <a:lnTo>
                    <a:pt x="1" y="29144"/>
                  </a:lnTo>
                  <a:lnTo>
                    <a:pt x="37010" y="67767"/>
                  </a:lnTo>
                  <a:lnTo>
                    <a:pt x="37010" y="67767"/>
                  </a:lnTo>
                  <a:lnTo>
                    <a:pt x="149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85"/>
        <p:cNvGrpSpPr/>
        <p:nvPr/>
      </p:nvGrpSpPr>
      <p:grpSpPr>
        <a:xfrm>
          <a:off x="0" y="0"/>
          <a:ext cx="0" cy="0"/>
          <a:chOff x="0" y="0"/>
          <a:chExt cx="0" cy="0"/>
        </a:xfrm>
      </p:grpSpPr>
      <p:sp>
        <p:nvSpPr>
          <p:cNvPr id="486" name="Google Shape;486;p29"/>
          <p:cNvSpPr txBox="1">
            <a:spLocks noGrp="1"/>
          </p:cNvSpPr>
          <p:nvPr>
            <p:ph type="title"/>
          </p:nvPr>
        </p:nvSpPr>
        <p:spPr>
          <a:xfrm>
            <a:off x="1059675" y="1079675"/>
            <a:ext cx="3490200" cy="7167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5300"/>
              <a:buNone/>
              <a:defRPr sz="6500">
                <a:solidFill>
                  <a:schemeClr val="dk1"/>
                </a:solidFill>
              </a:defRPr>
            </a:lvl1pPr>
            <a:lvl2pPr lvl="1" rtl="0">
              <a:spcBef>
                <a:spcPts val="0"/>
              </a:spcBef>
              <a:spcAft>
                <a:spcPts val="0"/>
              </a:spcAft>
              <a:buClr>
                <a:schemeClr val="dk1"/>
              </a:buClr>
              <a:buSzPts val="3000"/>
              <a:buNone/>
              <a:defRPr>
                <a:solidFill>
                  <a:schemeClr val="dk1"/>
                </a:solidFill>
                <a:latin typeface="Open Sans"/>
                <a:ea typeface="Open Sans"/>
                <a:cs typeface="Open Sans"/>
                <a:sym typeface="Open Sans"/>
              </a:defRPr>
            </a:lvl2pPr>
            <a:lvl3pPr lvl="2" rtl="0">
              <a:spcBef>
                <a:spcPts val="0"/>
              </a:spcBef>
              <a:spcAft>
                <a:spcPts val="0"/>
              </a:spcAft>
              <a:buClr>
                <a:schemeClr val="dk1"/>
              </a:buClr>
              <a:buSzPts val="3000"/>
              <a:buNone/>
              <a:defRPr>
                <a:solidFill>
                  <a:schemeClr val="dk1"/>
                </a:solidFill>
                <a:latin typeface="Open Sans"/>
                <a:ea typeface="Open Sans"/>
                <a:cs typeface="Open Sans"/>
                <a:sym typeface="Open Sans"/>
              </a:defRPr>
            </a:lvl3pPr>
            <a:lvl4pPr lvl="3" rtl="0">
              <a:spcBef>
                <a:spcPts val="0"/>
              </a:spcBef>
              <a:spcAft>
                <a:spcPts val="0"/>
              </a:spcAft>
              <a:buClr>
                <a:schemeClr val="dk1"/>
              </a:buClr>
              <a:buSzPts val="3000"/>
              <a:buNone/>
              <a:defRPr>
                <a:solidFill>
                  <a:schemeClr val="dk1"/>
                </a:solidFill>
                <a:latin typeface="Open Sans"/>
                <a:ea typeface="Open Sans"/>
                <a:cs typeface="Open Sans"/>
                <a:sym typeface="Open Sans"/>
              </a:defRPr>
            </a:lvl4pPr>
            <a:lvl5pPr lvl="4" rtl="0">
              <a:spcBef>
                <a:spcPts val="0"/>
              </a:spcBef>
              <a:spcAft>
                <a:spcPts val="0"/>
              </a:spcAft>
              <a:buClr>
                <a:schemeClr val="dk1"/>
              </a:buClr>
              <a:buSzPts val="3000"/>
              <a:buNone/>
              <a:defRPr>
                <a:solidFill>
                  <a:schemeClr val="dk1"/>
                </a:solidFill>
                <a:latin typeface="Open Sans"/>
                <a:ea typeface="Open Sans"/>
                <a:cs typeface="Open Sans"/>
                <a:sym typeface="Open Sans"/>
              </a:defRPr>
            </a:lvl5pPr>
            <a:lvl6pPr lvl="5" rtl="0">
              <a:spcBef>
                <a:spcPts val="0"/>
              </a:spcBef>
              <a:spcAft>
                <a:spcPts val="0"/>
              </a:spcAft>
              <a:buClr>
                <a:schemeClr val="dk1"/>
              </a:buClr>
              <a:buSzPts val="3000"/>
              <a:buNone/>
              <a:defRPr>
                <a:solidFill>
                  <a:schemeClr val="dk1"/>
                </a:solidFill>
                <a:latin typeface="Open Sans"/>
                <a:ea typeface="Open Sans"/>
                <a:cs typeface="Open Sans"/>
                <a:sym typeface="Open Sans"/>
              </a:defRPr>
            </a:lvl6pPr>
            <a:lvl7pPr lvl="6" rtl="0">
              <a:spcBef>
                <a:spcPts val="0"/>
              </a:spcBef>
              <a:spcAft>
                <a:spcPts val="0"/>
              </a:spcAft>
              <a:buClr>
                <a:schemeClr val="dk1"/>
              </a:buClr>
              <a:buSzPts val="3000"/>
              <a:buNone/>
              <a:defRPr>
                <a:solidFill>
                  <a:schemeClr val="dk1"/>
                </a:solidFill>
                <a:latin typeface="Open Sans"/>
                <a:ea typeface="Open Sans"/>
                <a:cs typeface="Open Sans"/>
                <a:sym typeface="Open Sans"/>
              </a:defRPr>
            </a:lvl7pPr>
            <a:lvl8pPr lvl="7" rtl="0">
              <a:spcBef>
                <a:spcPts val="0"/>
              </a:spcBef>
              <a:spcAft>
                <a:spcPts val="0"/>
              </a:spcAft>
              <a:buClr>
                <a:schemeClr val="dk1"/>
              </a:buClr>
              <a:buSzPts val="3000"/>
              <a:buNone/>
              <a:defRPr>
                <a:solidFill>
                  <a:schemeClr val="dk1"/>
                </a:solidFill>
                <a:latin typeface="Open Sans"/>
                <a:ea typeface="Open Sans"/>
                <a:cs typeface="Open Sans"/>
                <a:sym typeface="Open Sans"/>
              </a:defRPr>
            </a:lvl8pPr>
            <a:lvl9pPr lvl="8" rtl="0">
              <a:spcBef>
                <a:spcPts val="0"/>
              </a:spcBef>
              <a:spcAft>
                <a:spcPts val="0"/>
              </a:spcAft>
              <a:buClr>
                <a:schemeClr val="dk1"/>
              </a:buClr>
              <a:buSzPts val="3000"/>
              <a:buNone/>
              <a:defRPr>
                <a:solidFill>
                  <a:schemeClr val="dk1"/>
                </a:solidFill>
                <a:latin typeface="Open Sans"/>
                <a:ea typeface="Open Sans"/>
                <a:cs typeface="Open Sans"/>
                <a:sym typeface="Open Sans"/>
              </a:defRPr>
            </a:lvl9pPr>
          </a:lstStyle>
          <a:p>
            <a:endParaRPr/>
          </a:p>
        </p:txBody>
      </p:sp>
      <p:sp>
        <p:nvSpPr>
          <p:cNvPr id="487" name="Google Shape;487;p29"/>
          <p:cNvSpPr txBox="1">
            <a:spLocks noGrp="1"/>
          </p:cNvSpPr>
          <p:nvPr>
            <p:ph type="subTitle" idx="1"/>
          </p:nvPr>
        </p:nvSpPr>
        <p:spPr>
          <a:xfrm>
            <a:off x="1071555" y="1766763"/>
            <a:ext cx="3177300" cy="1090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8" name="Google Shape;488;p29"/>
          <p:cNvSpPr txBox="1">
            <a:spLocks noGrp="1"/>
          </p:cNvSpPr>
          <p:nvPr>
            <p:ph type="subTitle" idx="2"/>
          </p:nvPr>
        </p:nvSpPr>
        <p:spPr>
          <a:xfrm>
            <a:off x="1093780" y="4088550"/>
            <a:ext cx="3790200" cy="27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9" name="Google Shape;489;p29"/>
          <p:cNvSpPr txBox="1"/>
          <p:nvPr/>
        </p:nvSpPr>
        <p:spPr>
          <a:xfrm>
            <a:off x="1093780" y="3438275"/>
            <a:ext cx="3295200" cy="7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lang="en" sz="1100" b="1">
                <a:solidFill>
                  <a:schemeClr val="dk2"/>
                </a:solidFill>
                <a:uFill>
                  <a:noFill/>
                </a:uFill>
                <a:latin typeface="Montserrat"/>
                <a:ea typeface="Montserrat"/>
                <a:cs typeface="Montserrat"/>
                <a:sym typeface="Montserrat"/>
                <a:hlinkClick r:id="rId2">
                  <a:extLst>
                    <a:ext uri="{A12FA001-AC4F-418D-AE19-62706E023703}">
                      <ahyp:hlinkClr xmlns="" xmlns:ahyp="http://schemas.microsoft.com/office/drawing/2018/hyperlinkcolor" val="tx"/>
                    </a:ext>
                  </a:extLst>
                </a:hlinkClick>
              </a:rPr>
              <a:t>Slidesgo</a:t>
            </a:r>
            <a:r>
              <a:rPr lang="en" sz="1100">
                <a:solidFill>
                  <a:schemeClr val="dk2"/>
                </a:solidFill>
                <a:latin typeface="Montserrat"/>
                <a:ea typeface="Montserrat"/>
                <a:cs typeface="Montserrat"/>
                <a:sym typeface="Montserrat"/>
              </a:rPr>
              <a:t>, including icons by </a:t>
            </a:r>
            <a:r>
              <a:rPr lang="en" sz="1100" b="1">
                <a:solidFill>
                  <a:schemeClr val="dk2"/>
                </a:solidFill>
                <a:uFill>
                  <a:noFill/>
                </a:uFill>
                <a:latin typeface="Montserrat"/>
                <a:ea typeface="Montserrat"/>
                <a:cs typeface="Montserrat"/>
                <a:sym typeface="Montserrat"/>
                <a:hlinkClick r:id="rId3">
                  <a:extLst>
                    <a:ext uri="{A12FA001-AC4F-418D-AE19-62706E023703}">
                      <ahyp:hlinkClr xmlns="" xmlns:ahyp="http://schemas.microsoft.com/office/drawing/2018/hyperlinkcolor" val="tx"/>
                    </a:ext>
                  </a:extLst>
                </a:hlinkClick>
              </a:rPr>
              <a:t>Flaticon</a:t>
            </a:r>
            <a:r>
              <a:rPr lang="en" sz="1100">
                <a:solidFill>
                  <a:schemeClr val="dk2"/>
                </a:solidFill>
                <a:latin typeface="Montserrat"/>
                <a:ea typeface="Montserrat"/>
                <a:cs typeface="Montserrat"/>
                <a:sym typeface="Montserrat"/>
              </a:rPr>
              <a:t>, infographics &amp; images by </a:t>
            </a:r>
            <a:r>
              <a:rPr lang="en" sz="1100" b="1">
                <a:solidFill>
                  <a:schemeClr val="dk2"/>
                </a:solidFill>
                <a:uFill>
                  <a:noFill/>
                </a:uFill>
                <a:latin typeface="Montserrat"/>
                <a:ea typeface="Montserrat"/>
                <a:cs typeface="Montserrat"/>
                <a:sym typeface="Montserrat"/>
                <a:hlinkClick r:id="rId4">
                  <a:extLst>
                    <a:ext uri="{A12FA001-AC4F-418D-AE19-62706E023703}">
                      <ahyp:hlinkClr xmlns="" xmlns:ahyp="http://schemas.microsoft.com/office/drawing/2018/hyperlinkcolor" val="tx"/>
                    </a:ext>
                  </a:extLst>
                </a:hlinkClick>
              </a:rPr>
              <a:t>Freepik</a:t>
            </a:r>
            <a:endParaRPr sz="1100" b="1">
              <a:solidFill>
                <a:schemeClr val="dk2"/>
              </a:solidFill>
              <a:latin typeface="Montserrat"/>
              <a:ea typeface="Montserrat"/>
              <a:cs typeface="Montserrat"/>
              <a:sym typeface="Montserrat"/>
            </a:endParaRPr>
          </a:p>
        </p:txBody>
      </p:sp>
      <p:sp>
        <p:nvSpPr>
          <p:cNvPr id="490" name="Google Shape;490;p29"/>
          <p:cNvSpPr/>
          <p:nvPr/>
        </p:nvSpPr>
        <p:spPr>
          <a:xfrm rot="-637200">
            <a:off x="5645550" y="406077"/>
            <a:ext cx="3668283" cy="1179010"/>
          </a:xfrm>
          <a:custGeom>
            <a:avLst/>
            <a:gdLst/>
            <a:ahLst/>
            <a:cxnLst/>
            <a:rect l="l" t="t" r="r" b="b"/>
            <a:pathLst>
              <a:path w="146727" h="47159" extrusionOk="0">
                <a:moveTo>
                  <a:pt x="146727" y="23177"/>
                </a:moveTo>
                <a:cubicBezTo>
                  <a:pt x="143177" y="16787"/>
                  <a:pt x="140096" y="9203"/>
                  <a:pt x="133828" y="5441"/>
                </a:cubicBezTo>
                <a:cubicBezTo>
                  <a:pt x="124189" y="-344"/>
                  <a:pt x="111058" y="-1337"/>
                  <a:pt x="100291" y="1893"/>
                </a:cubicBezTo>
                <a:cubicBezTo>
                  <a:pt x="82357" y="7273"/>
                  <a:pt x="68003" y="21233"/>
                  <a:pt x="53854" y="33496"/>
                </a:cubicBezTo>
                <a:cubicBezTo>
                  <a:pt x="48018" y="38554"/>
                  <a:pt x="42401" y="45203"/>
                  <a:pt x="34828" y="46718"/>
                </a:cubicBezTo>
                <a:cubicBezTo>
                  <a:pt x="26162" y="48451"/>
                  <a:pt x="15924" y="44582"/>
                  <a:pt x="9675" y="38333"/>
                </a:cubicBezTo>
                <a:cubicBezTo>
                  <a:pt x="5112" y="33770"/>
                  <a:pt x="2888" y="27336"/>
                  <a:pt x="0" y="21565"/>
                </a:cubicBezTo>
              </a:path>
            </a:pathLst>
          </a:custGeom>
          <a:noFill/>
          <a:ln w="19050" cap="flat" cmpd="sng">
            <a:solidFill>
              <a:schemeClr val="dk2"/>
            </a:solidFill>
            <a:prstDash val="solid"/>
            <a:round/>
            <a:headEnd type="none" w="med" len="med"/>
            <a:tailEnd type="none" w="med" len="med"/>
          </a:ln>
        </p:spPr>
      </p:sp>
      <p:grpSp>
        <p:nvGrpSpPr>
          <p:cNvPr id="491" name="Google Shape;491;p29"/>
          <p:cNvGrpSpPr/>
          <p:nvPr/>
        </p:nvGrpSpPr>
        <p:grpSpPr>
          <a:xfrm rot="-6137635">
            <a:off x="5097423" y="941710"/>
            <a:ext cx="773973" cy="664543"/>
            <a:chOff x="4123775" y="238125"/>
            <a:chExt cx="452125" cy="388200"/>
          </a:xfrm>
        </p:grpSpPr>
        <p:sp>
          <p:nvSpPr>
            <p:cNvPr id="492" name="Google Shape;492;p29"/>
            <p:cNvSpPr/>
            <p:nvPr/>
          </p:nvSpPr>
          <p:spPr>
            <a:xfrm>
              <a:off x="4123775" y="238125"/>
              <a:ext cx="452125" cy="388200"/>
            </a:xfrm>
            <a:custGeom>
              <a:avLst/>
              <a:gdLst/>
              <a:ahLst/>
              <a:cxnLst/>
              <a:rect l="l" t="t" r="r" b="b"/>
              <a:pathLst>
                <a:path w="18085" h="15528" extrusionOk="0">
                  <a:moveTo>
                    <a:pt x="5742" y="0"/>
                  </a:moveTo>
                  <a:cubicBezTo>
                    <a:pt x="5742" y="0"/>
                    <a:pt x="5037" y="8638"/>
                    <a:pt x="1" y="15527"/>
                  </a:cubicBezTo>
                  <a:lnTo>
                    <a:pt x="18085" y="2114"/>
                  </a:lnTo>
                  <a:lnTo>
                    <a:pt x="18085" y="2114"/>
                  </a:lnTo>
                  <a:cubicBezTo>
                    <a:pt x="18085" y="2114"/>
                    <a:pt x="17120" y="2257"/>
                    <a:pt x="15599" y="2257"/>
                  </a:cubicBezTo>
                  <a:cubicBezTo>
                    <a:pt x="13173" y="2257"/>
                    <a:pt x="9334" y="1892"/>
                    <a:pt x="5742"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4123775" y="290950"/>
              <a:ext cx="452125" cy="335375"/>
            </a:xfrm>
            <a:custGeom>
              <a:avLst/>
              <a:gdLst/>
              <a:ahLst/>
              <a:cxnLst/>
              <a:rect l="l" t="t" r="r" b="b"/>
              <a:pathLst>
                <a:path w="18085" h="13415" extrusionOk="0">
                  <a:moveTo>
                    <a:pt x="18085" y="1"/>
                  </a:moveTo>
                  <a:lnTo>
                    <a:pt x="1" y="13414"/>
                  </a:lnTo>
                  <a:cubicBezTo>
                    <a:pt x="3512" y="12187"/>
                    <a:pt x="7098" y="11840"/>
                    <a:pt x="10027" y="11840"/>
                  </a:cubicBezTo>
                  <a:cubicBezTo>
                    <a:pt x="13825" y="11840"/>
                    <a:pt x="16519" y="12422"/>
                    <a:pt x="16519" y="12422"/>
                  </a:cubicBezTo>
                  <a:cubicBezTo>
                    <a:pt x="15241" y="5925"/>
                    <a:pt x="18085" y="1"/>
                    <a:pt x="18085"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9"/>
          <p:cNvSpPr/>
          <p:nvPr/>
        </p:nvSpPr>
        <p:spPr>
          <a:xfrm rot="10800000" flipH="1">
            <a:off x="5331475" y="3737401"/>
            <a:ext cx="3852858" cy="1182674"/>
          </a:xfrm>
          <a:custGeom>
            <a:avLst/>
            <a:gdLst/>
            <a:ahLst/>
            <a:cxnLst/>
            <a:rect l="l" t="t" r="r" b="b"/>
            <a:pathLst>
              <a:path w="58946" h="30019" extrusionOk="0">
                <a:moveTo>
                  <a:pt x="22374" y="1"/>
                </a:moveTo>
                <a:cubicBezTo>
                  <a:pt x="13446" y="1"/>
                  <a:pt x="2406" y="4821"/>
                  <a:pt x="176" y="20898"/>
                </a:cubicBezTo>
                <a:cubicBezTo>
                  <a:pt x="0" y="22303"/>
                  <a:pt x="527" y="23767"/>
                  <a:pt x="1366" y="24918"/>
                </a:cubicBezTo>
                <a:cubicBezTo>
                  <a:pt x="2672" y="26720"/>
                  <a:pt x="5035" y="27482"/>
                  <a:pt x="7295" y="27482"/>
                </a:cubicBezTo>
                <a:cubicBezTo>
                  <a:pt x="7433" y="27482"/>
                  <a:pt x="7570" y="27479"/>
                  <a:pt x="7707" y="27474"/>
                </a:cubicBezTo>
                <a:cubicBezTo>
                  <a:pt x="10068" y="27396"/>
                  <a:pt x="12371" y="26596"/>
                  <a:pt x="14673" y="26010"/>
                </a:cubicBezTo>
                <a:cubicBezTo>
                  <a:pt x="17545" y="25317"/>
                  <a:pt x="20497" y="24970"/>
                  <a:pt x="23452" y="24970"/>
                </a:cubicBezTo>
                <a:cubicBezTo>
                  <a:pt x="24070" y="24970"/>
                  <a:pt x="24689" y="24985"/>
                  <a:pt x="25307" y="25015"/>
                </a:cubicBezTo>
                <a:cubicBezTo>
                  <a:pt x="32448" y="25406"/>
                  <a:pt x="39297" y="27845"/>
                  <a:pt x="46341" y="29191"/>
                </a:cubicBezTo>
                <a:cubicBezTo>
                  <a:pt x="48994" y="29694"/>
                  <a:pt x="51754" y="30019"/>
                  <a:pt x="54483" y="30019"/>
                </a:cubicBezTo>
                <a:cubicBezTo>
                  <a:pt x="55987" y="30019"/>
                  <a:pt x="57482" y="29920"/>
                  <a:pt x="58945" y="29698"/>
                </a:cubicBezTo>
                <a:lnTo>
                  <a:pt x="58945" y="6967"/>
                </a:lnTo>
                <a:cubicBezTo>
                  <a:pt x="58048" y="6050"/>
                  <a:pt x="57131" y="5133"/>
                  <a:pt x="56213" y="4235"/>
                </a:cubicBezTo>
                <a:cubicBezTo>
                  <a:pt x="55121" y="3123"/>
                  <a:pt x="53989" y="2011"/>
                  <a:pt x="52565" y="1367"/>
                </a:cubicBezTo>
                <a:cubicBezTo>
                  <a:pt x="51536" y="906"/>
                  <a:pt x="50470" y="731"/>
                  <a:pt x="49382" y="731"/>
                </a:cubicBezTo>
                <a:cubicBezTo>
                  <a:pt x="46467" y="731"/>
                  <a:pt x="43387" y="1982"/>
                  <a:pt x="40389" y="2323"/>
                </a:cubicBezTo>
                <a:cubicBezTo>
                  <a:pt x="39765" y="2397"/>
                  <a:pt x="39141" y="2430"/>
                  <a:pt x="38519" y="2430"/>
                </a:cubicBezTo>
                <a:cubicBezTo>
                  <a:pt x="33192" y="2430"/>
                  <a:pt x="27935" y="19"/>
                  <a:pt x="22536" y="1"/>
                </a:cubicBezTo>
                <a:cubicBezTo>
                  <a:pt x="22482" y="1"/>
                  <a:pt x="22428" y="1"/>
                  <a:pt x="22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5993310" y="2081625"/>
            <a:ext cx="874569" cy="699141"/>
          </a:xfrm>
          <a:custGeom>
            <a:avLst/>
            <a:gdLst/>
            <a:ahLst/>
            <a:cxnLst/>
            <a:rect l="l" t="t" r="r" b="b"/>
            <a:pathLst>
              <a:path w="10205" h="8158" extrusionOk="0">
                <a:moveTo>
                  <a:pt x="2680" y="0"/>
                </a:moveTo>
                <a:cubicBezTo>
                  <a:pt x="2104" y="0"/>
                  <a:pt x="1258" y="314"/>
                  <a:pt x="761" y="1347"/>
                </a:cubicBezTo>
                <a:cubicBezTo>
                  <a:pt x="0" y="2908"/>
                  <a:pt x="429" y="4469"/>
                  <a:pt x="1249" y="5932"/>
                </a:cubicBezTo>
                <a:cubicBezTo>
                  <a:pt x="1981" y="7239"/>
                  <a:pt x="3928" y="8157"/>
                  <a:pt x="5851" y="8157"/>
                </a:cubicBezTo>
                <a:cubicBezTo>
                  <a:pt x="6081" y="8157"/>
                  <a:pt x="6310" y="8144"/>
                  <a:pt x="6537" y="8117"/>
                </a:cubicBezTo>
                <a:cubicBezTo>
                  <a:pt x="8741" y="7864"/>
                  <a:pt x="10205" y="6029"/>
                  <a:pt x="8585" y="4839"/>
                </a:cubicBezTo>
                <a:cubicBezTo>
                  <a:pt x="8898" y="4683"/>
                  <a:pt x="9073" y="4371"/>
                  <a:pt x="9034" y="4039"/>
                </a:cubicBezTo>
                <a:cubicBezTo>
                  <a:pt x="8963" y="3526"/>
                  <a:pt x="8588" y="3270"/>
                  <a:pt x="7880" y="3270"/>
                </a:cubicBezTo>
                <a:cubicBezTo>
                  <a:pt x="7806" y="3270"/>
                  <a:pt x="7729" y="3273"/>
                  <a:pt x="7649" y="3278"/>
                </a:cubicBezTo>
                <a:cubicBezTo>
                  <a:pt x="7577" y="3288"/>
                  <a:pt x="7505" y="3293"/>
                  <a:pt x="7434" y="3293"/>
                </a:cubicBezTo>
                <a:cubicBezTo>
                  <a:pt x="6814" y="3293"/>
                  <a:pt x="6255" y="2920"/>
                  <a:pt x="6010" y="2342"/>
                </a:cubicBezTo>
                <a:cubicBezTo>
                  <a:pt x="5823" y="1883"/>
                  <a:pt x="5326" y="21"/>
                  <a:pt x="3927" y="21"/>
                </a:cubicBezTo>
                <a:cubicBezTo>
                  <a:pt x="3719" y="21"/>
                  <a:pt x="3490" y="63"/>
                  <a:pt x="3239" y="156"/>
                </a:cubicBezTo>
                <a:cubicBezTo>
                  <a:pt x="3148" y="65"/>
                  <a:pt x="2942" y="0"/>
                  <a:pt x="2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5770920" y="3393682"/>
            <a:ext cx="991892" cy="458152"/>
          </a:xfrm>
          <a:custGeom>
            <a:avLst/>
            <a:gdLst/>
            <a:ahLst/>
            <a:cxnLst/>
            <a:rect l="l" t="t" r="r" b="b"/>
            <a:pathLst>
              <a:path w="11574" h="5346" extrusionOk="0">
                <a:moveTo>
                  <a:pt x="2623" y="1"/>
                </a:moveTo>
                <a:cubicBezTo>
                  <a:pt x="2372" y="1"/>
                  <a:pt x="2101" y="54"/>
                  <a:pt x="1815" y="183"/>
                </a:cubicBezTo>
                <a:cubicBezTo>
                  <a:pt x="1815" y="183"/>
                  <a:pt x="976" y="1646"/>
                  <a:pt x="605" y="2505"/>
                </a:cubicBezTo>
                <a:cubicBezTo>
                  <a:pt x="254" y="3285"/>
                  <a:pt x="0" y="3773"/>
                  <a:pt x="351" y="4222"/>
                </a:cubicBezTo>
                <a:cubicBezTo>
                  <a:pt x="643" y="4586"/>
                  <a:pt x="1160" y="4686"/>
                  <a:pt x="1783" y="4686"/>
                </a:cubicBezTo>
                <a:cubicBezTo>
                  <a:pt x="2161" y="4686"/>
                  <a:pt x="2577" y="4649"/>
                  <a:pt x="3005" y="4612"/>
                </a:cubicBezTo>
                <a:cubicBezTo>
                  <a:pt x="4195" y="4514"/>
                  <a:pt x="8624" y="4085"/>
                  <a:pt x="8839" y="4066"/>
                </a:cubicBezTo>
                <a:cubicBezTo>
                  <a:pt x="8845" y="4064"/>
                  <a:pt x="8852" y="4064"/>
                  <a:pt x="8860" y="4064"/>
                </a:cubicBezTo>
                <a:cubicBezTo>
                  <a:pt x="9086" y="4064"/>
                  <a:pt x="9875" y="4626"/>
                  <a:pt x="10517" y="5041"/>
                </a:cubicBezTo>
                <a:cubicBezTo>
                  <a:pt x="10795" y="5221"/>
                  <a:pt x="11090" y="5346"/>
                  <a:pt x="11274" y="5346"/>
                </a:cubicBezTo>
                <a:cubicBezTo>
                  <a:pt x="11530" y="5346"/>
                  <a:pt x="11574" y="5105"/>
                  <a:pt x="11063" y="4436"/>
                </a:cubicBezTo>
                <a:cubicBezTo>
                  <a:pt x="10185" y="3285"/>
                  <a:pt x="9756" y="2661"/>
                  <a:pt x="9483" y="2524"/>
                </a:cubicBezTo>
                <a:cubicBezTo>
                  <a:pt x="9443" y="2504"/>
                  <a:pt x="9404" y="2496"/>
                  <a:pt x="9364" y="2496"/>
                </a:cubicBezTo>
                <a:cubicBezTo>
                  <a:pt x="9131" y="2496"/>
                  <a:pt x="8900" y="2800"/>
                  <a:pt x="8683" y="2934"/>
                </a:cubicBezTo>
                <a:cubicBezTo>
                  <a:pt x="8601" y="2988"/>
                  <a:pt x="8254" y="3014"/>
                  <a:pt x="7792" y="3014"/>
                </a:cubicBezTo>
                <a:cubicBezTo>
                  <a:pt x="6928" y="3014"/>
                  <a:pt x="5662" y="2923"/>
                  <a:pt x="4976" y="2758"/>
                </a:cubicBezTo>
                <a:cubicBezTo>
                  <a:pt x="4171" y="2583"/>
                  <a:pt x="3783" y="2561"/>
                  <a:pt x="3639" y="2561"/>
                </a:cubicBezTo>
                <a:cubicBezTo>
                  <a:pt x="3592" y="2561"/>
                  <a:pt x="3571" y="2563"/>
                  <a:pt x="3571" y="2563"/>
                </a:cubicBezTo>
                <a:lnTo>
                  <a:pt x="4644" y="1295"/>
                </a:lnTo>
                <a:cubicBezTo>
                  <a:pt x="4644" y="1295"/>
                  <a:pt x="3862" y="1"/>
                  <a:pt x="2623" y="1"/>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6135229" y="3164951"/>
            <a:ext cx="577190" cy="1438560"/>
          </a:xfrm>
          <a:custGeom>
            <a:avLst/>
            <a:gdLst/>
            <a:ahLst/>
            <a:cxnLst/>
            <a:rect l="l" t="t" r="r" b="b"/>
            <a:pathLst>
              <a:path w="6735" h="16786" extrusionOk="0">
                <a:moveTo>
                  <a:pt x="1716" y="0"/>
                </a:moveTo>
                <a:cubicBezTo>
                  <a:pt x="800" y="0"/>
                  <a:pt x="0" y="866"/>
                  <a:pt x="393" y="2598"/>
                </a:cubicBezTo>
                <a:cubicBezTo>
                  <a:pt x="803" y="4491"/>
                  <a:pt x="1447" y="5915"/>
                  <a:pt x="1720" y="6656"/>
                </a:cubicBezTo>
                <a:cubicBezTo>
                  <a:pt x="1973" y="7398"/>
                  <a:pt x="3632" y="10871"/>
                  <a:pt x="4081" y="11866"/>
                </a:cubicBezTo>
                <a:cubicBezTo>
                  <a:pt x="4510" y="12861"/>
                  <a:pt x="4920" y="13408"/>
                  <a:pt x="4647" y="14305"/>
                </a:cubicBezTo>
                <a:cubicBezTo>
                  <a:pt x="4393" y="15222"/>
                  <a:pt x="4178" y="15768"/>
                  <a:pt x="4022" y="16334"/>
                </a:cubicBezTo>
                <a:cubicBezTo>
                  <a:pt x="3946" y="16602"/>
                  <a:pt x="3991" y="16786"/>
                  <a:pt x="4159" y="16786"/>
                </a:cubicBezTo>
                <a:cubicBezTo>
                  <a:pt x="4333" y="16786"/>
                  <a:pt x="4638" y="16588"/>
                  <a:pt x="5076" y="16081"/>
                </a:cubicBezTo>
                <a:cubicBezTo>
                  <a:pt x="5954" y="15086"/>
                  <a:pt x="6695" y="13856"/>
                  <a:pt x="6715" y="13583"/>
                </a:cubicBezTo>
                <a:cubicBezTo>
                  <a:pt x="6734" y="13290"/>
                  <a:pt x="5837" y="12998"/>
                  <a:pt x="5681" y="12627"/>
                </a:cubicBezTo>
                <a:cubicBezTo>
                  <a:pt x="5525" y="12237"/>
                  <a:pt x="4998" y="8842"/>
                  <a:pt x="4900" y="8100"/>
                </a:cubicBezTo>
                <a:cubicBezTo>
                  <a:pt x="4783" y="7378"/>
                  <a:pt x="4120" y="6754"/>
                  <a:pt x="3710" y="6461"/>
                </a:cubicBezTo>
                <a:cubicBezTo>
                  <a:pt x="3710" y="6461"/>
                  <a:pt x="3554" y="2949"/>
                  <a:pt x="3495" y="1583"/>
                </a:cubicBezTo>
                <a:cubicBezTo>
                  <a:pt x="3437" y="218"/>
                  <a:pt x="1973" y="22"/>
                  <a:pt x="1973" y="22"/>
                </a:cubicBezTo>
                <a:cubicBezTo>
                  <a:pt x="1887" y="8"/>
                  <a:pt x="1801" y="0"/>
                  <a:pt x="1716" y="0"/>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6473314" y="4245362"/>
            <a:ext cx="239103" cy="356683"/>
          </a:xfrm>
          <a:custGeom>
            <a:avLst/>
            <a:gdLst/>
            <a:ahLst/>
            <a:cxnLst/>
            <a:rect l="l" t="t" r="r" b="b"/>
            <a:pathLst>
              <a:path w="2790" h="4162" extrusionOk="0">
                <a:moveTo>
                  <a:pt x="1736" y="1"/>
                </a:moveTo>
                <a:cubicBezTo>
                  <a:pt x="1736" y="1"/>
                  <a:pt x="1697" y="605"/>
                  <a:pt x="780" y="1308"/>
                </a:cubicBezTo>
                <a:cubicBezTo>
                  <a:pt x="760" y="1425"/>
                  <a:pt x="741" y="1561"/>
                  <a:pt x="702" y="1698"/>
                </a:cubicBezTo>
                <a:cubicBezTo>
                  <a:pt x="448" y="2596"/>
                  <a:pt x="233" y="3161"/>
                  <a:pt x="77" y="3708"/>
                </a:cubicBezTo>
                <a:cubicBezTo>
                  <a:pt x="0" y="3977"/>
                  <a:pt x="47" y="4162"/>
                  <a:pt x="217" y="4162"/>
                </a:cubicBezTo>
                <a:cubicBezTo>
                  <a:pt x="391" y="4162"/>
                  <a:pt x="696" y="3968"/>
                  <a:pt x="1131" y="3474"/>
                </a:cubicBezTo>
                <a:cubicBezTo>
                  <a:pt x="2009" y="2479"/>
                  <a:pt x="2750" y="1249"/>
                  <a:pt x="2770" y="957"/>
                </a:cubicBezTo>
                <a:cubicBezTo>
                  <a:pt x="2789" y="683"/>
                  <a:pt x="1892" y="371"/>
                  <a:pt x="1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6514964" y="3607502"/>
            <a:ext cx="247844" cy="244331"/>
          </a:xfrm>
          <a:custGeom>
            <a:avLst/>
            <a:gdLst/>
            <a:ahLst/>
            <a:cxnLst/>
            <a:rect l="l" t="t" r="r" b="b"/>
            <a:pathLst>
              <a:path w="2892" h="2851" extrusionOk="0">
                <a:moveTo>
                  <a:pt x="676" y="1"/>
                </a:moveTo>
                <a:cubicBezTo>
                  <a:pt x="435" y="1"/>
                  <a:pt x="218" y="305"/>
                  <a:pt x="1" y="439"/>
                </a:cubicBezTo>
                <a:cubicBezTo>
                  <a:pt x="196" y="790"/>
                  <a:pt x="235" y="1180"/>
                  <a:pt x="137" y="1571"/>
                </a:cubicBezTo>
                <a:cubicBezTo>
                  <a:pt x="144" y="1569"/>
                  <a:pt x="152" y="1569"/>
                  <a:pt x="160" y="1569"/>
                </a:cubicBezTo>
                <a:cubicBezTo>
                  <a:pt x="404" y="1569"/>
                  <a:pt x="1193" y="2131"/>
                  <a:pt x="1835" y="2546"/>
                </a:cubicBezTo>
                <a:cubicBezTo>
                  <a:pt x="2113" y="2726"/>
                  <a:pt x="2408" y="2851"/>
                  <a:pt x="2592" y="2851"/>
                </a:cubicBezTo>
                <a:cubicBezTo>
                  <a:pt x="2848" y="2851"/>
                  <a:pt x="2892" y="2610"/>
                  <a:pt x="2381" y="1941"/>
                </a:cubicBezTo>
                <a:cubicBezTo>
                  <a:pt x="1484" y="790"/>
                  <a:pt x="1074" y="166"/>
                  <a:pt x="801" y="29"/>
                </a:cubicBezTo>
                <a:cubicBezTo>
                  <a:pt x="759" y="9"/>
                  <a:pt x="717"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5553500" y="2850777"/>
            <a:ext cx="590387" cy="252815"/>
          </a:xfrm>
          <a:custGeom>
            <a:avLst/>
            <a:gdLst/>
            <a:ahLst/>
            <a:cxnLst/>
            <a:rect l="l" t="t" r="r" b="b"/>
            <a:pathLst>
              <a:path w="6889" h="2950" extrusionOk="0">
                <a:moveTo>
                  <a:pt x="5581" y="1"/>
                </a:moveTo>
                <a:cubicBezTo>
                  <a:pt x="4703" y="293"/>
                  <a:pt x="3357" y="781"/>
                  <a:pt x="3005" y="898"/>
                </a:cubicBezTo>
                <a:cubicBezTo>
                  <a:pt x="2896" y="935"/>
                  <a:pt x="2797" y="951"/>
                  <a:pt x="2700" y="951"/>
                </a:cubicBezTo>
                <a:cubicBezTo>
                  <a:pt x="2487" y="951"/>
                  <a:pt x="2280" y="875"/>
                  <a:pt x="1971" y="781"/>
                </a:cubicBezTo>
                <a:cubicBezTo>
                  <a:pt x="1791" y="697"/>
                  <a:pt x="1597" y="658"/>
                  <a:pt x="1401" y="658"/>
                </a:cubicBezTo>
                <a:cubicBezTo>
                  <a:pt x="1278" y="658"/>
                  <a:pt x="1155" y="673"/>
                  <a:pt x="1035" y="703"/>
                </a:cubicBezTo>
                <a:cubicBezTo>
                  <a:pt x="762" y="762"/>
                  <a:pt x="684" y="937"/>
                  <a:pt x="781" y="1015"/>
                </a:cubicBezTo>
                <a:cubicBezTo>
                  <a:pt x="820" y="1048"/>
                  <a:pt x="909" y="1054"/>
                  <a:pt x="1009" y="1054"/>
                </a:cubicBezTo>
                <a:cubicBezTo>
                  <a:pt x="1075" y="1054"/>
                  <a:pt x="1147" y="1051"/>
                  <a:pt x="1211" y="1051"/>
                </a:cubicBezTo>
                <a:cubicBezTo>
                  <a:pt x="1340" y="1051"/>
                  <a:pt x="1442" y="1063"/>
                  <a:pt x="1425" y="1132"/>
                </a:cubicBezTo>
                <a:cubicBezTo>
                  <a:pt x="1405" y="1230"/>
                  <a:pt x="820" y="1347"/>
                  <a:pt x="508" y="1425"/>
                </a:cubicBezTo>
                <a:cubicBezTo>
                  <a:pt x="98" y="1503"/>
                  <a:pt x="1" y="1620"/>
                  <a:pt x="20" y="1737"/>
                </a:cubicBezTo>
                <a:cubicBezTo>
                  <a:pt x="35" y="1806"/>
                  <a:pt x="102" y="1830"/>
                  <a:pt x="191" y="1830"/>
                </a:cubicBezTo>
                <a:cubicBezTo>
                  <a:pt x="329" y="1830"/>
                  <a:pt x="522" y="1773"/>
                  <a:pt x="664" y="1737"/>
                </a:cubicBezTo>
                <a:cubicBezTo>
                  <a:pt x="773" y="1719"/>
                  <a:pt x="864" y="1705"/>
                  <a:pt x="933" y="1705"/>
                </a:cubicBezTo>
                <a:cubicBezTo>
                  <a:pt x="1013" y="1705"/>
                  <a:pt x="1063" y="1724"/>
                  <a:pt x="1074" y="1776"/>
                </a:cubicBezTo>
                <a:cubicBezTo>
                  <a:pt x="1074" y="1854"/>
                  <a:pt x="605" y="1971"/>
                  <a:pt x="410" y="2030"/>
                </a:cubicBezTo>
                <a:cubicBezTo>
                  <a:pt x="196" y="2108"/>
                  <a:pt x="20" y="2186"/>
                  <a:pt x="59" y="2323"/>
                </a:cubicBezTo>
                <a:cubicBezTo>
                  <a:pt x="75" y="2385"/>
                  <a:pt x="140" y="2407"/>
                  <a:pt x="232" y="2407"/>
                </a:cubicBezTo>
                <a:cubicBezTo>
                  <a:pt x="370" y="2407"/>
                  <a:pt x="566" y="2358"/>
                  <a:pt x="742" y="2323"/>
                </a:cubicBezTo>
                <a:cubicBezTo>
                  <a:pt x="941" y="2294"/>
                  <a:pt x="1078" y="2235"/>
                  <a:pt x="1160" y="2235"/>
                </a:cubicBezTo>
                <a:cubicBezTo>
                  <a:pt x="1191" y="2235"/>
                  <a:pt x="1214" y="2243"/>
                  <a:pt x="1230" y="2264"/>
                </a:cubicBezTo>
                <a:cubicBezTo>
                  <a:pt x="1288" y="2401"/>
                  <a:pt x="918" y="2498"/>
                  <a:pt x="742" y="2596"/>
                </a:cubicBezTo>
                <a:cubicBezTo>
                  <a:pt x="566" y="2674"/>
                  <a:pt x="430" y="2752"/>
                  <a:pt x="469" y="2869"/>
                </a:cubicBezTo>
                <a:cubicBezTo>
                  <a:pt x="480" y="2903"/>
                  <a:pt x="517" y="2949"/>
                  <a:pt x="640" y="2949"/>
                </a:cubicBezTo>
                <a:cubicBezTo>
                  <a:pt x="730" y="2949"/>
                  <a:pt x="867" y="2924"/>
                  <a:pt x="1074" y="2849"/>
                </a:cubicBezTo>
                <a:cubicBezTo>
                  <a:pt x="1484" y="2713"/>
                  <a:pt x="1893" y="2557"/>
                  <a:pt x="2264" y="2342"/>
                </a:cubicBezTo>
                <a:cubicBezTo>
                  <a:pt x="2479" y="2147"/>
                  <a:pt x="2732" y="2030"/>
                  <a:pt x="3005" y="1952"/>
                </a:cubicBezTo>
                <a:lnTo>
                  <a:pt x="5913" y="1269"/>
                </a:lnTo>
                <a:cubicBezTo>
                  <a:pt x="5913" y="1269"/>
                  <a:pt x="6888" y="215"/>
                  <a:pt x="5581" y="1"/>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5988254" y="2599935"/>
            <a:ext cx="439898" cy="568620"/>
          </a:xfrm>
          <a:custGeom>
            <a:avLst/>
            <a:gdLst/>
            <a:ahLst/>
            <a:cxnLst/>
            <a:rect l="l" t="t" r="r" b="b"/>
            <a:pathLst>
              <a:path w="5133" h="6635" extrusionOk="0">
                <a:moveTo>
                  <a:pt x="4157" y="1"/>
                </a:moveTo>
                <a:lnTo>
                  <a:pt x="2674" y="20"/>
                </a:lnTo>
                <a:cubicBezTo>
                  <a:pt x="2642" y="18"/>
                  <a:pt x="2609" y="17"/>
                  <a:pt x="2577" y="17"/>
                </a:cubicBezTo>
                <a:cubicBezTo>
                  <a:pt x="2356" y="17"/>
                  <a:pt x="2137" y="74"/>
                  <a:pt x="1932" y="177"/>
                </a:cubicBezTo>
                <a:cubicBezTo>
                  <a:pt x="1698" y="313"/>
                  <a:pt x="1503" y="469"/>
                  <a:pt x="1308" y="664"/>
                </a:cubicBezTo>
                <a:cubicBezTo>
                  <a:pt x="567" y="1484"/>
                  <a:pt x="1" y="2772"/>
                  <a:pt x="391" y="4528"/>
                </a:cubicBezTo>
                <a:cubicBezTo>
                  <a:pt x="762" y="6303"/>
                  <a:pt x="937" y="6635"/>
                  <a:pt x="937" y="6635"/>
                </a:cubicBezTo>
                <a:cubicBezTo>
                  <a:pt x="1991" y="6206"/>
                  <a:pt x="2732" y="5776"/>
                  <a:pt x="2966" y="5328"/>
                </a:cubicBezTo>
                <a:cubicBezTo>
                  <a:pt x="2966" y="5328"/>
                  <a:pt x="4098" y="3669"/>
                  <a:pt x="4625" y="2635"/>
                </a:cubicBezTo>
                <a:cubicBezTo>
                  <a:pt x="5132" y="1620"/>
                  <a:pt x="4723" y="1"/>
                  <a:pt x="4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6315969" y="2599935"/>
            <a:ext cx="431585" cy="680715"/>
          </a:xfrm>
          <a:custGeom>
            <a:avLst/>
            <a:gdLst/>
            <a:ahLst/>
            <a:cxnLst/>
            <a:rect l="l" t="t" r="r" b="b"/>
            <a:pathLst>
              <a:path w="5036" h="7943" extrusionOk="0">
                <a:moveTo>
                  <a:pt x="899" y="1"/>
                </a:moveTo>
                <a:cubicBezTo>
                  <a:pt x="606" y="1"/>
                  <a:pt x="60" y="938"/>
                  <a:pt x="352" y="1757"/>
                </a:cubicBezTo>
                <a:cubicBezTo>
                  <a:pt x="547" y="2342"/>
                  <a:pt x="2050" y="3728"/>
                  <a:pt x="3318" y="4859"/>
                </a:cubicBezTo>
                <a:cubicBezTo>
                  <a:pt x="3084" y="5074"/>
                  <a:pt x="2889" y="5250"/>
                  <a:pt x="2733" y="5406"/>
                </a:cubicBezTo>
                <a:cubicBezTo>
                  <a:pt x="1699" y="6323"/>
                  <a:pt x="1581" y="6401"/>
                  <a:pt x="1386" y="6479"/>
                </a:cubicBezTo>
                <a:cubicBezTo>
                  <a:pt x="1328" y="6505"/>
                  <a:pt x="1180" y="6514"/>
                  <a:pt x="1010" y="6514"/>
                </a:cubicBezTo>
                <a:cubicBezTo>
                  <a:pt x="669" y="6514"/>
                  <a:pt x="235" y="6479"/>
                  <a:pt x="235" y="6479"/>
                </a:cubicBezTo>
                <a:cubicBezTo>
                  <a:pt x="235" y="6479"/>
                  <a:pt x="234" y="6479"/>
                  <a:pt x="232" y="6479"/>
                </a:cubicBezTo>
                <a:cubicBezTo>
                  <a:pt x="205" y="6479"/>
                  <a:pt x="1" y="6496"/>
                  <a:pt x="1" y="7006"/>
                </a:cubicBezTo>
                <a:cubicBezTo>
                  <a:pt x="1" y="7538"/>
                  <a:pt x="1" y="7904"/>
                  <a:pt x="417" y="7904"/>
                </a:cubicBezTo>
                <a:cubicBezTo>
                  <a:pt x="427" y="7904"/>
                  <a:pt x="438" y="7904"/>
                  <a:pt x="450" y="7903"/>
                </a:cubicBezTo>
                <a:cubicBezTo>
                  <a:pt x="899" y="7884"/>
                  <a:pt x="1445" y="7942"/>
                  <a:pt x="2538" y="7006"/>
                </a:cubicBezTo>
                <a:cubicBezTo>
                  <a:pt x="2830" y="6752"/>
                  <a:pt x="3650" y="6167"/>
                  <a:pt x="4391" y="5659"/>
                </a:cubicBezTo>
                <a:cubicBezTo>
                  <a:pt x="4918" y="5289"/>
                  <a:pt x="5035" y="4567"/>
                  <a:pt x="4645" y="4079"/>
                </a:cubicBezTo>
                <a:cubicBezTo>
                  <a:pt x="3747" y="2986"/>
                  <a:pt x="2401" y="1308"/>
                  <a:pt x="2167" y="1055"/>
                </a:cubicBezTo>
                <a:cubicBezTo>
                  <a:pt x="1620" y="411"/>
                  <a:pt x="1386" y="1"/>
                  <a:pt x="899" y="1"/>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6153826" y="2450904"/>
            <a:ext cx="195739" cy="247587"/>
          </a:xfrm>
          <a:custGeom>
            <a:avLst/>
            <a:gdLst/>
            <a:ahLst/>
            <a:cxnLst/>
            <a:rect l="l" t="t" r="r" b="b"/>
            <a:pathLst>
              <a:path w="2284" h="2889" extrusionOk="0">
                <a:moveTo>
                  <a:pt x="1075" y="1"/>
                </a:moveTo>
                <a:cubicBezTo>
                  <a:pt x="1049" y="1"/>
                  <a:pt x="1022" y="2"/>
                  <a:pt x="995" y="3"/>
                </a:cubicBezTo>
                <a:cubicBezTo>
                  <a:pt x="995" y="3"/>
                  <a:pt x="878" y="1545"/>
                  <a:pt x="742" y="1759"/>
                </a:cubicBezTo>
                <a:cubicBezTo>
                  <a:pt x="586" y="1974"/>
                  <a:pt x="0" y="2520"/>
                  <a:pt x="0" y="2794"/>
                </a:cubicBezTo>
                <a:cubicBezTo>
                  <a:pt x="0" y="2860"/>
                  <a:pt x="52" y="2888"/>
                  <a:pt x="138" y="2888"/>
                </a:cubicBezTo>
                <a:cubicBezTo>
                  <a:pt x="433" y="2888"/>
                  <a:pt x="1133" y="2562"/>
                  <a:pt x="1600" y="2306"/>
                </a:cubicBezTo>
                <a:cubicBezTo>
                  <a:pt x="2205" y="1955"/>
                  <a:pt x="2283" y="979"/>
                  <a:pt x="2283" y="979"/>
                </a:cubicBezTo>
                <a:cubicBezTo>
                  <a:pt x="2153" y="401"/>
                  <a:pt x="1648" y="1"/>
                  <a:pt x="1075" y="1"/>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6071897" y="2139643"/>
            <a:ext cx="418130" cy="413588"/>
          </a:xfrm>
          <a:custGeom>
            <a:avLst/>
            <a:gdLst/>
            <a:ahLst/>
            <a:cxnLst/>
            <a:rect l="l" t="t" r="r" b="b"/>
            <a:pathLst>
              <a:path w="4879" h="4826" extrusionOk="0">
                <a:moveTo>
                  <a:pt x="2455" y="0"/>
                </a:moveTo>
                <a:cubicBezTo>
                  <a:pt x="1638" y="0"/>
                  <a:pt x="864" y="476"/>
                  <a:pt x="508" y="1275"/>
                </a:cubicBezTo>
                <a:cubicBezTo>
                  <a:pt x="0" y="2367"/>
                  <a:pt x="430" y="4123"/>
                  <a:pt x="1210" y="4689"/>
                </a:cubicBezTo>
                <a:cubicBezTo>
                  <a:pt x="1422" y="4781"/>
                  <a:pt x="1662" y="4825"/>
                  <a:pt x="1913" y="4825"/>
                </a:cubicBezTo>
                <a:cubicBezTo>
                  <a:pt x="2839" y="4825"/>
                  <a:pt x="3921" y="4218"/>
                  <a:pt x="4351" y="3128"/>
                </a:cubicBezTo>
                <a:cubicBezTo>
                  <a:pt x="4878" y="2035"/>
                  <a:pt x="4429" y="748"/>
                  <a:pt x="3356" y="201"/>
                </a:cubicBezTo>
                <a:cubicBezTo>
                  <a:pt x="3062" y="65"/>
                  <a:pt x="2756" y="0"/>
                  <a:pt x="2455" y="0"/>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6376216" y="2380973"/>
            <a:ext cx="122894" cy="104040"/>
          </a:xfrm>
          <a:custGeom>
            <a:avLst/>
            <a:gdLst/>
            <a:ahLst/>
            <a:cxnLst/>
            <a:rect l="l" t="t" r="r" b="b"/>
            <a:pathLst>
              <a:path w="1434" h="1214" extrusionOk="0">
                <a:moveTo>
                  <a:pt x="790" y="0"/>
                </a:moveTo>
                <a:cubicBezTo>
                  <a:pt x="659" y="0"/>
                  <a:pt x="526" y="43"/>
                  <a:pt x="410" y="137"/>
                </a:cubicBezTo>
                <a:cubicBezTo>
                  <a:pt x="0" y="488"/>
                  <a:pt x="196" y="1151"/>
                  <a:pt x="722" y="1210"/>
                </a:cubicBezTo>
                <a:cubicBezTo>
                  <a:pt x="746" y="1212"/>
                  <a:pt x="770" y="1214"/>
                  <a:pt x="794" y="1214"/>
                </a:cubicBezTo>
                <a:cubicBezTo>
                  <a:pt x="1112" y="1214"/>
                  <a:pt x="1369" y="972"/>
                  <a:pt x="1405" y="663"/>
                </a:cubicBezTo>
                <a:cubicBezTo>
                  <a:pt x="1433" y="272"/>
                  <a:pt x="1120" y="0"/>
                  <a:pt x="790" y="0"/>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6050129" y="2101764"/>
            <a:ext cx="479663" cy="309377"/>
          </a:xfrm>
          <a:custGeom>
            <a:avLst/>
            <a:gdLst/>
            <a:ahLst/>
            <a:cxnLst/>
            <a:rect l="l" t="t" r="r" b="b"/>
            <a:pathLst>
              <a:path w="5597" h="3610" extrusionOk="0">
                <a:moveTo>
                  <a:pt x="1890" y="0"/>
                </a:moveTo>
                <a:cubicBezTo>
                  <a:pt x="1149" y="0"/>
                  <a:pt x="479" y="598"/>
                  <a:pt x="293" y="1365"/>
                </a:cubicBezTo>
                <a:cubicBezTo>
                  <a:pt x="1" y="2516"/>
                  <a:pt x="547" y="3004"/>
                  <a:pt x="547" y="3004"/>
                </a:cubicBezTo>
                <a:cubicBezTo>
                  <a:pt x="527" y="2536"/>
                  <a:pt x="605" y="2048"/>
                  <a:pt x="820" y="1619"/>
                </a:cubicBezTo>
                <a:cubicBezTo>
                  <a:pt x="995" y="1467"/>
                  <a:pt x="1151" y="1408"/>
                  <a:pt x="1288" y="1408"/>
                </a:cubicBezTo>
                <a:cubicBezTo>
                  <a:pt x="1748" y="1408"/>
                  <a:pt x="1991" y="2068"/>
                  <a:pt x="1991" y="2068"/>
                </a:cubicBezTo>
                <a:cubicBezTo>
                  <a:pt x="1991" y="2068"/>
                  <a:pt x="2470" y="1533"/>
                  <a:pt x="3033" y="1533"/>
                </a:cubicBezTo>
                <a:cubicBezTo>
                  <a:pt x="3215" y="1533"/>
                  <a:pt x="3405" y="1588"/>
                  <a:pt x="3591" y="1736"/>
                </a:cubicBezTo>
                <a:cubicBezTo>
                  <a:pt x="4352" y="2341"/>
                  <a:pt x="4040" y="3609"/>
                  <a:pt x="4040" y="3609"/>
                </a:cubicBezTo>
                <a:cubicBezTo>
                  <a:pt x="4140" y="3374"/>
                  <a:pt x="4385" y="3226"/>
                  <a:pt x="4637" y="3226"/>
                </a:cubicBezTo>
                <a:cubicBezTo>
                  <a:pt x="4679" y="3226"/>
                  <a:pt x="4720" y="3230"/>
                  <a:pt x="4761" y="3238"/>
                </a:cubicBezTo>
                <a:cubicBezTo>
                  <a:pt x="5597" y="1584"/>
                  <a:pt x="4438" y="301"/>
                  <a:pt x="3468" y="301"/>
                </a:cubicBezTo>
                <a:cubicBezTo>
                  <a:pt x="3282" y="301"/>
                  <a:pt x="3104" y="348"/>
                  <a:pt x="2947" y="448"/>
                </a:cubicBezTo>
                <a:cubicBezTo>
                  <a:pt x="2608" y="135"/>
                  <a:pt x="2241" y="0"/>
                  <a:pt x="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6264207" y="2323897"/>
            <a:ext cx="73616" cy="43707"/>
          </a:xfrm>
          <a:custGeom>
            <a:avLst/>
            <a:gdLst/>
            <a:ahLst/>
            <a:cxnLst/>
            <a:rect l="l" t="t" r="r" b="b"/>
            <a:pathLst>
              <a:path w="859" h="510" extrusionOk="0">
                <a:moveTo>
                  <a:pt x="383" y="0"/>
                </a:moveTo>
                <a:cubicBezTo>
                  <a:pt x="209" y="0"/>
                  <a:pt x="47" y="126"/>
                  <a:pt x="0" y="315"/>
                </a:cubicBezTo>
                <a:cubicBezTo>
                  <a:pt x="96" y="270"/>
                  <a:pt x="198" y="248"/>
                  <a:pt x="300" y="248"/>
                </a:cubicBezTo>
                <a:cubicBezTo>
                  <a:pt x="508" y="248"/>
                  <a:pt x="714" y="339"/>
                  <a:pt x="859" y="510"/>
                </a:cubicBezTo>
                <a:cubicBezTo>
                  <a:pt x="859" y="510"/>
                  <a:pt x="859" y="81"/>
                  <a:pt x="507" y="22"/>
                </a:cubicBezTo>
                <a:cubicBezTo>
                  <a:pt x="466" y="7"/>
                  <a:pt x="424" y="0"/>
                  <a:pt x="383" y="0"/>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6327710" y="2344122"/>
            <a:ext cx="30166" cy="13798"/>
          </a:xfrm>
          <a:custGeom>
            <a:avLst/>
            <a:gdLst/>
            <a:ahLst/>
            <a:cxnLst/>
            <a:rect l="l" t="t" r="r" b="b"/>
            <a:pathLst>
              <a:path w="352" h="161" extrusionOk="0">
                <a:moveTo>
                  <a:pt x="352" y="1"/>
                </a:moveTo>
                <a:lnTo>
                  <a:pt x="352" y="1"/>
                </a:lnTo>
                <a:cubicBezTo>
                  <a:pt x="293" y="30"/>
                  <a:pt x="230" y="45"/>
                  <a:pt x="169" y="45"/>
                </a:cubicBezTo>
                <a:cubicBezTo>
                  <a:pt x="108" y="45"/>
                  <a:pt x="49" y="30"/>
                  <a:pt x="1" y="1"/>
                </a:cubicBezTo>
                <a:lnTo>
                  <a:pt x="1" y="1"/>
                </a:lnTo>
                <a:lnTo>
                  <a:pt x="79" y="157"/>
                </a:lnTo>
                <a:cubicBezTo>
                  <a:pt x="93" y="159"/>
                  <a:pt x="108" y="160"/>
                  <a:pt x="123" y="160"/>
                </a:cubicBezTo>
                <a:cubicBezTo>
                  <a:pt x="224" y="160"/>
                  <a:pt x="318" y="103"/>
                  <a:pt x="352"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6108662" y="2305643"/>
            <a:ext cx="77044" cy="36937"/>
          </a:xfrm>
          <a:custGeom>
            <a:avLst/>
            <a:gdLst/>
            <a:ahLst/>
            <a:cxnLst/>
            <a:rect l="l" t="t" r="r" b="b"/>
            <a:pathLst>
              <a:path w="899" h="431" extrusionOk="0">
                <a:moveTo>
                  <a:pt x="443" y="0"/>
                </a:moveTo>
                <a:cubicBezTo>
                  <a:pt x="94" y="0"/>
                  <a:pt x="1" y="391"/>
                  <a:pt x="1" y="391"/>
                </a:cubicBezTo>
                <a:cubicBezTo>
                  <a:pt x="127" y="301"/>
                  <a:pt x="271" y="256"/>
                  <a:pt x="414" y="256"/>
                </a:cubicBezTo>
                <a:cubicBezTo>
                  <a:pt x="579" y="256"/>
                  <a:pt x="743" y="315"/>
                  <a:pt x="879" y="430"/>
                </a:cubicBezTo>
                <a:cubicBezTo>
                  <a:pt x="898" y="196"/>
                  <a:pt x="703" y="1"/>
                  <a:pt x="469" y="1"/>
                </a:cubicBezTo>
                <a:cubicBezTo>
                  <a:pt x="460" y="0"/>
                  <a:pt x="452" y="0"/>
                  <a:pt x="443" y="0"/>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6095293" y="2312328"/>
            <a:ext cx="30166" cy="20225"/>
          </a:xfrm>
          <a:custGeom>
            <a:avLst/>
            <a:gdLst/>
            <a:ahLst/>
            <a:cxnLst/>
            <a:rect l="l" t="t" r="r" b="b"/>
            <a:pathLst>
              <a:path w="352" h="236" extrusionOk="0">
                <a:moveTo>
                  <a:pt x="0" y="1"/>
                </a:moveTo>
                <a:cubicBezTo>
                  <a:pt x="0" y="118"/>
                  <a:pt x="98" y="235"/>
                  <a:pt x="215" y="235"/>
                </a:cubicBezTo>
                <a:lnTo>
                  <a:pt x="352" y="79"/>
                </a:lnTo>
                <a:lnTo>
                  <a:pt x="352" y="79"/>
                </a:lnTo>
                <a:cubicBezTo>
                  <a:pt x="315" y="89"/>
                  <a:pt x="280" y="94"/>
                  <a:pt x="246" y="94"/>
                </a:cubicBezTo>
                <a:cubicBezTo>
                  <a:pt x="154" y="94"/>
                  <a:pt x="72" y="58"/>
                  <a:pt x="0" y="1"/>
                </a:cubicBezTo>
                <a:close/>
              </a:path>
            </a:pathLst>
          </a:custGeom>
          <a:solidFill>
            <a:srgbClr val="17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6285889" y="2378316"/>
            <a:ext cx="80387" cy="53820"/>
          </a:xfrm>
          <a:custGeom>
            <a:avLst/>
            <a:gdLst/>
            <a:ahLst/>
            <a:cxnLst/>
            <a:rect l="l" t="t" r="r" b="b"/>
            <a:pathLst>
              <a:path w="938" h="628" extrusionOk="0">
                <a:moveTo>
                  <a:pt x="375" y="0"/>
                </a:moveTo>
                <a:cubicBezTo>
                  <a:pt x="221" y="0"/>
                  <a:pt x="88" y="73"/>
                  <a:pt x="59" y="187"/>
                </a:cubicBezTo>
                <a:cubicBezTo>
                  <a:pt x="1" y="343"/>
                  <a:pt x="157" y="538"/>
                  <a:pt x="391" y="597"/>
                </a:cubicBezTo>
                <a:cubicBezTo>
                  <a:pt x="454" y="618"/>
                  <a:pt x="515" y="627"/>
                  <a:pt x="572" y="627"/>
                </a:cubicBezTo>
                <a:cubicBezTo>
                  <a:pt x="729" y="627"/>
                  <a:pt x="855" y="555"/>
                  <a:pt x="898" y="441"/>
                </a:cubicBezTo>
                <a:cubicBezTo>
                  <a:pt x="937" y="285"/>
                  <a:pt x="781" y="89"/>
                  <a:pt x="547" y="31"/>
                </a:cubicBezTo>
                <a:cubicBezTo>
                  <a:pt x="490" y="10"/>
                  <a:pt x="431" y="0"/>
                  <a:pt x="375" y="0"/>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6081924" y="2367347"/>
            <a:ext cx="76959" cy="52277"/>
          </a:xfrm>
          <a:custGeom>
            <a:avLst/>
            <a:gdLst/>
            <a:ahLst/>
            <a:cxnLst/>
            <a:rect l="l" t="t" r="r" b="b"/>
            <a:pathLst>
              <a:path w="898" h="610" extrusionOk="0">
                <a:moveTo>
                  <a:pt x="480" y="1"/>
                </a:moveTo>
                <a:cubicBezTo>
                  <a:pt x="464" y="1"/>
                  <a:pt x="447" y="1"/>
                  <a:pt x="430" y="3"/>
                </a:cubicBezTo>
                <a:cubicBezTo>
                  <a:pt x="195" y="22"/>
                  <a:pt x="0" y="159"/>
                  <a:pt x="0" y="335"/>
                </a:cubicBezTo>
                <a:cubicBezTo>
                  <a:pt x="0" y="481"/>
                  <a:pt x="188" y="610"/>
                  <a:pt x="420" y="610"/>
                </a:cubicBezTo>
                <a:cubicBezTo>
                  <a:pt x="436" y="610"/>
                  <a:pt x="452" y="609"/>
                  <a:pt x="469" y="608"/>
                </a:cubicBezTo>
                <a:cubicBezTo>
                  <a:pt x="703" y="588"/>
                  <a:pt x="898" y="432"/>
                  <a:pt x="878" y="276"/>
                </a:cubicBezTo>
                <a:cubicBezTo>
                  <a:pt x="878" y="113"/>
                  <a:pt x="694" y="1"/>
                  <a:pt x="480" y="1"/>
                </a:cubicBezTo>
                <a:close/>
              </a:path>
            </a:pathLst>
          </a:custGeom>
          <a:solidFill>
            <a:srgbClr val="CB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6190591" y="2459473"/>
            <a:ext cx="87071" cy="35051"/>
          </a:xfrm>
          <a:custGeom>
            <a:avLst/>
            <a:gdLst/>
            <a:ahLst/>
            <a:cxnLst/>
            <a:rect l="l" t="t" r="r" b="b"/>
            <a:pathLst>
              <a:path w="1016" h="409" extrusionOk="0">
                <a:moveTo>
                  <a:pt x="1" y="1"/>
                </a:moveTo>
                <a:lnTo>
                  <a:pt x="1" y="1"/>
                </a:lnTo>
                <a:cubicBezTo>
                  <a:pt x="1" y="1"/>
                  <a:pt x="157" y="409"/>
                  <a:pt x="457" y="409"/>
                </a:cubicBezTo>
                <a:cubicBezTo>
                  <a:pt x="492" y="409"/>
                  <a:pt x="528" y="403"/>
                  <a:pt x="566" y="391"/>
                </a:cubicBezTo>
                <a:cubicBezTo>
                  <a:pt x="762" y="352"/>
                  <a:pt x="918" y="255"/>
                  <a:pt x="1015" y="118"/>
                </a:cubicBezTo>
                <a:cubicBezTo>
                  <a:pt x="547" y="7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6163853" y="2447818"/>
            <a:ext cx="117152" cy="20825"/>
          </a:xfrm>
          <a:custGeom>
            <a:avLst/>
            <a:gdLst/>
            <a:ahLst/>
            <a:cxnLst/>
            <a:rect l="l" t="t" r="r" b="b"/>
            <a:pathLst>
              <a:path w="1367" h="243" extrusionOk="0">
                <a:moveTo>
                  <a:pt x="59" y="0"/>
                </a:moveTo>
                <a:cubicBezTo>
                  <a:pt x="39" y="0"/>
                  <a:pt x="0" y="39"/>
                  <a:pt x="39" y="59"/>
                </a:cubicBezTo>
                <a:cubicBezTo>
                  <a:pt x="235" y="137"/>
                  <a:pt x="430" y="176"/>
                  <a:pt x="644" y="196"/>
                </a:cubicBezTo>
                <a:cubicBezTo>
                  <a:pt x="816" y="224"/>
                  <a:pt x="998" y="242"/>
                  <a:pt x="1175" y="242"/>
                </a:cubicBezTo>
                <a:cubicBezTo>
                  <a:pt x="1239" y="242"/>
                  <a:pt x="1304" y="240"/>
                  <a:pt x="1366" y="235"/>
                </a:cubicBezTo>
                <a:lnTo>
                  <a:pt x="1366" y="215"/>
                </a:lnTo>
                <a:cubicBezTo>
                  <a:pt x="1152" y="157"/>
                  <a:pt x="917" y="137"/>
                  <a:pt x="703" y="117"/>
                </a:cubicBezTo>
                <a:cubicBezTo>
                  <a:pt x="488" y="59"/>
                  <a:pt x="274" y="20"/>
                  <a:pt x="59" y="0"/>
                </a:cubicBezTo>
                <a:close/>
              </a:path>
            </a:pathLst>
          </a:custGeom>
          <a:solidFill>
            <a:srgbClr val="AC1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5911382" y="3056455"/>
            <a:ext cx="600329" cy="490033"/>
          </a:xfrm>
          <a:custGeom>
            <a:avLst/>
            <a:gdLst/>
            <a:ahLst/>
            <a:cxnLst/>
            <a:rect l="l" t="t" r="r" b="b"/>
            <a:pathLst>
              <a:path w="7005" h="5718" extrusionOk="0">
                <a:moveTo>
                  <a:pt x="3867" y="1"/>
                </a:moveTo>
                <a:cubicBezTo>
                  <a:pt x="3865" y="1"/>
                  <a:pt x="3863" y="1"/>
                  <a:pt x="3863" y="1"/>
                </a:cubicBezTo>
                <a:lnTo>
                  <a:pt x="1834" y="1327"/>
                </a:lnTo>
                <a:cubicBezTo>
                  <a:pt x="1834" y="1327"/>
                  <a:pt x="117" y="3571"/>
                  <a:pt x="0" y="4410"/>
                </a:cubicBezTo>
                <a:cubicBezTo>
                  <a:pt x="46" y="4408"/>
                  <a:pt x="91" y="4407"/>
                  <a:pt x="135" y="4407"/>
                </a:cubicBezTo>
                <a:cubicBezTo>
                  <a:pt x="1722" y="4407"/>
                  <a:pt x="2829" y="5718"/>
                  <a:pt x="2829" y="5718"/>
                </a:cubicBezTo>
                <a:lnTo>
                  <a:pt x="3239" y="5113"/>
                </a:lnTo>
                <a:lnTo>
                  <a:pt x="3415" y="5718"/>
                </a:lnTo>
                <a:lnTo>
                  <a:pt x="7005" y="3376"/>
                </a:lnTo>
                <a:cubicBezTo>
                  <a:pt x="6375" y="38"/>
                  <a:pt x="3974" y="1"/>
                  <a:pt x="3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7585750" y="585928"/>
            <a:ext cx="1095555" cy="2793896"/>
          </a:xfrm>
          <a:custGeom>
            <a:avLst/>
            <a:gdLst/>
            <a:ahLst/>
            <a:cxnLst/>
            <a:rect l="l" t="t" r="r" b="b"/>
            <a:pathLst>
              <a:path w="14011" h="35731" extrusionOk="0">
                <a:moveTo>
                  <a:pt x="7855" y="1"/>
                </a:moveTo>
                <a:cubicBezTo>
                  <a:pt x="5617" y="1"/>
                  <a:pt x="3063" y="3100"/>
                  <a:pt x="1757" y="6834"/>
                </a:cubicBezTo>
                <a:cubicBezTo>
                  <a:pt x="1" y="11907"/>
                  <a:pt x="235" y="24589"/>
                  <a:pt x="1757" y="29663"/>
                </a:cubicBezTo>
                <a:cubicBezTo>
                  <a:pt x="3298" y="34755"/>
                  <a:pt x="6908" y="35731"/>
                  <a:pt x="6908" y="35731"/>
                </a:cubicBezTo>
                <a:cubicBezTo>
                  <a:pt x="8176" y="35399"/>
                  <a:pt x="10635" y="34326"/>
                  <a:pt x="12313" y="27516"/>
                </a:cubicBezTo>
                <a:cubicBezTo>
                  <a:pt x="14010" y="20707"/>
                  <a:pt x="12527" y="4785"/>
                  <a:pt x="10069" y="1312"/>
                </a:cubicBezTo>
                <a:cubicBezTo>
                  <a:pt x="9420" y="400"/>
                  <a:pt x="8657" y="1"/>
                  <a:pt x="7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7886324" y="2191313"/>
            <a:ext cx="489798" cy="2366340"/>
          </a:xfrm>
          <a:custGeom>
            <a:avLst/>
            <a:gdLst/>
            <a:ahLst/>
            <a:cxnLst/>
            <a:rect l="l" t="t" r="r" b="b"/>
            <a:pathLst>
              <a:path w="6264" h="30263" extrusionOk="0">
                <a:moveTo>
                  <a:pt x="2908" y="0"/>
                </a:moveTo>
                <a:cubicBezTo>
                  <a:pt x="2908" y="0"/>
                  <a:pt x="2498" y="8097"/>
                  <a:pt x="2303" y="9151"/>
                </a:cubicBezTo>
                <a:cubicBezTo>
                  <a:pt x="2269" y="9336"/>
                  <a:pt x="2179" y="9413"/>
                  <a:pt x="2052" y="9413"/>
                </a:cubicBezTo>
                <a:cubicBezTo>
                  <a:pt x="1444" y="9413"/>
                  <a:pt x="1" y="7649"/>
                  <a:pt x="0" y="7649"/>
                </a:cubicBezTo>
                <a:lnTo>
                  <a:pt x="0" y="7649"/>
                </a:lnTo>
                <a:cubicBezTo>
                  <a:pt x="1" y="7649"/>
                  <a:pt x="1639" y="10497"/>
                  <a:pt x="1776" y="11122"/>
                </a:cubicBezTo>
                <a:cubicBezTo>
                  <a:pt x="1913" y="11727"/>
                  <a:pt x="1444" y="30263"/>
                  <a:pt x="1444" y="30263"/>
                </a:cubicBezTo>
                <a:lnTo>
                  <a:pt x="3961" y="30263"/>
                </a:lnTo>
                <a:cubicBezTo>
                  <a:pt x="3961" y="30263"/>
                  <a:pt x="3766" y="12273"/>
                  <a:pt x="3766" y="10673"/>
                </a:cubicBezTo>
                <a:cubicBezTo>
                  <a:pt x="3766" y="9073"/>
                  <a:pt x="6263" y="4801"/>
                  <a:pt x="6264" y="4800"/>
                </a:cubicBezTo>
                <a:lnTo>
                  <a:pt x="6264" y="4800"/>
                </a:lnTo>
                <a:cubicBezTo>
                  <a:pt x="6263" y="4801"/>
                  <a:pt x="4078" y="8000"/>
                  <a:pt x="3552" y="8097"/>
                </a:cubicBezTo>
                <a:cubicBezTo>
                  <a:pt x="3549" y="8098"/>
                  <a:pt x="3547" y="8098"/>
                  <a:pt x="3544" y="8098"/>
                </a:cubicBezTo>
                <a:cubicBezTo>
                  <a:pt x="3024" y="8098"/>
                  <a:pt x="2908" y="0"/>
                  <a:pt x="2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A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30000" y="445025"/>
            <a:ext cx="7884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1pPr>
            <a:lvl2pPr lvl="1">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2pPr>
            <a:lvl3pPr lvl="2">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3pPr>
            <a:lvl4pPr lvl="3">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4pPr>
            <a:lvl5pPr lvl="4">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5pPr>
            <a:lvl6pPr lvl="5">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6pPr>
            <a:lvl7pPr lvl="6">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7pPr>
            <a:lvl8pPr lvl="7">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8pPr>
            <a:lvl9pPr lvl="8">
              <a:spcBef>
                <a:spcPts val="0"/>
              </a:spcBef>
              <a:spcAft>
                <a:spcPts val="0"/>
              </a:spcAft>
              <a:buClr>
                <a:schemeClr val="dk1"/>
              </a:buClr>
              <a:buSzPts val="3000"/>
              <a:buFont typeface="Montserrat Alternates"/>
              <a:buNone/>
              <a:defRPr sz="3000" b="1">
                <a:solidFill>
                  <a:schemeClr val="dk1"/>
                </a:solidFill>
                <a:latin typeface="Montserrat Alternates"/>
                <a:ea typeface="Montserrat Alternates"/>
                <a:cs typeface="Montserrat Alternates"/>
                <a:sym typeface="Montserrat Alternates"/>
              </a:defRPr>
            </a:lvl9pPr>
          </a:lstStyle>
          <a:p>
            <a:endParaRPr/>
          </a:p>
        </p:txBody>
      </p:sp>
      <p:sp>
        <p:nvSpPr>
          <p:cNvPr id="7" name="Google Shape;7;p1"/>
          <p:cNvSpPr txBox="1">
            <a:spLocks noGrp="1"/>
          </p:cNvSpPr>
          <p:nvPr>
            <p:ph type="body" idx="1"/>
          </p:nvPr>
        </p:nvSpPr>
        <p:spPr>
          <a:xfrm>
            <a:off x="630000" y="1152475"/>
            <a:ext cx="78840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7" r:id="rId4"/>
    <p:sldLayoutId id="2147483659" r:id="rId5"/>
    <p:sldLayoutId id="2147483660" r:id="rId6"/>
    <p:sldLayoutId id="2147483661" r:id="rId7"/>
    <p:sldLayoutId id="2147483664" r:id="rId8"/>
    <p:sldLayoutId id="2147483675"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5"/>
          <p:cNvSpPr>
            <a:spLocks noChangeArrowheads="1" noChangeShapeType="1" noTextEdit="1"/>
          </p:cNvSpPr>
          <p:nvPr/>
        </p:nvSpPr>
        <p:spPr bwMode="auto">
          <a:xfrm>
            <a:off x="821868" y="2289628"/>
            <a:ext cx="8170818" cy="82296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ÔNG TRẠNG THẢ DIỀU</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 name="TextBox 2"/>
          <p:cNvSpPr txBox="1"/>
          <p:nvPr/>
        </p:nvSpPr>
        <p:spPr>
          <a:xfrm>
            <a:off x="123553" y="1571537"/>
            <a:ext cx="8610600" cy="461665"/>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r>
              <a:rPr lang="en-US" sz="2400" b="1" dirty="0" smtClean="0">
                <a:latin typeface="Times New Roman" pitchFamily="18" charset="0"/>
                <a:cs typeface="Times New Roman" pitchFamily="18" charset="0"/>
              </a:rPr>
              <a:t> - </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t>
            </a:r>
            <a:r>
              <a:rPr lang="en-US" sz="2400" b="1" dirty="0" err="1" smtClean="0">
                <a:latin typeface="Times New Roman" pitchFamily="18" charset="0"/>
                <a:cs typeface="Times New Roman" pitchFamily="18" charset="0"/>
              </a:rPr>
              <a:t>ôn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sp>
        <p:nvSpPr>
          <p:cNvPr id="4" name="TextBox 3"/>
          <p:cNvSpPr txBox="1"/>
          <p:nvPr/>
        </p:nvSpPr>
        <p:spPr>
          <a:xfrm>
            <a:off x="1647553" y="707430"/>
            <a:ext cx="5562600" cy="461665"/>
          </a:xfrm>
          <a:prstGeom prst="rect">
            <a:avLst/>
          </a:prstGeom>
          <a:noFill/>
        </p:spPr>
        <p:txBody>
          <a:bodyPr wrap="square" rtlCol="0">
            <a:spAutoFit/>
          </a:bodyPr>
          <a:lstStyle/>
          <a:p>
            <a:pPr algn="ctr"/>
            <a:r>
              <a:rPr lang="en-US" sz="2400" b="1" dirty="0" smtClean="0"/>
              <a:t>TRƯỜNG TIỂU HỌC SÀI ĐỒNG</a:t>
            </a:r>
            <a:endParaRPr lang="en-US" sz="2400" b="1" dirty="0"/>
          </a:p>
        </p:txBody>
      </p:sp>
      <p:sp>
        <p:nvSpPr>
          <p:cNvPr id="5" name="TextBox 4"/>
          <p:cNvSpPr txBox="1"/>
          <p:nvPr/>
        </p:nvSpPr>
        <p:spPr>
          <a:xfrm>
            <a:off x="2371453" y="3351760"/>
            <a:ext cx="4838700" cy="707886"/>
          </a:xfrm>
          <a:prstGeom prst="rect">
            <a:avLst/>
          </a:prstGeom>
          <a:noFill/>
        </p:spPr>
        <p:txBody>
          <a:bodyPr wrap="square" rtlCol="0">
            <a:spAutoFit/>
          </a:bodyPr>
          <a:lstStyle/>
          <a:p>
            <a:r>
              <a:rPr lang="en-US" sz="2000" b="1" dirty="0" err="1" smtClean="0">
                <a:solidFill>
                  <a:srgbClr val="FF0000"/>
                </a:solidFill>
              </a:rPr>
              <a:t>Gv</a:t>
            </a:r>
            <a:r>
              <a:rPr lang="en-US" sz="2000" b="1" dirty="0" smtClean="0">
                <a:solidFill>
                  <a:srgbClr val="FF0000"/>
                </a:solidFill>
              </a:rPr>
              <a:t>  : </a:t>
            </a:r>
            <a:r>
              <a:rPr lang="en-US" sz="2000" b="1" dirty="0" err="1" smtClean="0">
                <a:solidFill>
                  <a:srgbClr val="FF0000"/>
                </a:solidFill>
              </a:rPr>
              <a:t>Phạm</a:t>
            </a:r>
            <a:r>
              <a:rPr lang="en-US" sz="2000" b="1" dirty="0" smtClean="0">
                <a:solidFill>
                  <a:srgbClr val="FF0000"/>
                </a:solidFill>
              </a:rPr>
              <a:t> </a:t>
            </a:r>
            <a:r>
              <a:rPr lang="en-US" sz="2000" b="1" dirty="0" err="1" smtClean="0">
                <a:solidFill>
                  <a:srgbClr val="FF0000"/>
                </a:solidFill>
              </a:rPr>
              <a:t>Thị</a:t>
            </a:r>
            <a:r>
              <a:rPr lang="en-US" sz="2000" b="1" dirty="0" smtClean="0">
                <a:solidFill>
                  <a:srgbClr val="FF0000"/>
                </a:solidFill>
              </a:rPr>
              <a:t> </a:t>
            </a:r>
            <a:r>
              <a:rPr lang="en-US" sz="2000" b="1" dirty="0" err="1" smtClean="0">
                <a:solidFill>
                  <a:srgbClr val="FF0000"/>
                </a:solidFill>
              </a:rPr>
              <a:t>Lượt</a:t>
            </a:r>
            <a:endParaRPr lang="en-US" sz="2000" b="1" dirty="0" smtClean="0">
              <a:solidFill>
                <a:srgbClr val="FF0000"/>
              </a:solidFill>
            </a:endParaRPr>
          </a:p>
          <a:p>
            <a:r>
              <a:rPr lang="en-US" sz="2000" b="1" dirty="0" err="1" smtClean="0">
                <a:solidFill>
                  <a:srgbClr val="FF0000"/>
                </a:solidFill>
              </a:rPr>
              <a:t>Lớp</a:t>
            </a:r>
            <a:r>
              <a:rPr lang="en-US" sz="2000" b="1" dirty="0" smtClean="0">
                <a:solidFill>
                  <a:srgbClr val="FF0000"/>
                </a:solidFill>
              </a:rPr>
              <a:t> : 4</a:t>
            </a:r>
            <a:endParaRPr lang="en-US" sz="2000" b="1" dirty="0">
              <a:solidFill>
                <a:srgbClr val="FF0000"/>
              </a:solidFill>
            </a:endParaRPr>
          </a:p>
        </p:txBody>
      </p:sp>
    </p:spTree>
    <p:extLst>
      <p:ext uri="{BB962C8B-B14F-4D97-AF65-F5344CB8AC3E}">
        <p14:creationId xmlns:p14="http://schemas.microsoft.com/office/powerpoint/2010/main" val="74079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3" name="Rectangle 8">
            <a:extLst>
              <a:ext uri="{FF2B5EF4-FFF2-40B4-BE49-F238E27FC236}">
                <a16:creationId xmlns="" xmlns:a16="http://schemas.microsoft.com/office/drawing/2014/main" id="{71EFC634-82B0-40CC-B632-015594ED85D1}"/>
              </a:ext>
            </a:extLst>
          </p:cNvPr>
          <p:cNvSpPr>
            <a:spLocks noChangeArrowheads="1"/>
          </p:cNvSpPr>
          <p:nvPr/>
        </p:nvSpPr>
        <p:spPr bwMode="auto">
          <a:xfrm>
            <a:off x="214313" y="47625"/>
            <a:ext cx="215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u="sng" dirty="0" err="1">
                <a:latin typeface="Cambria" panose="02040503050406030204" pitchFamily="18" charset="0"/>
                <a:ea typeface="Cambria" panose="02040503050406030204" pitchFamily="18" charset="0"/>
                <a:cs typeface="Times New Roman" panose="02020603050405020304" pitchFamily="18" charset="0"/>
              </a:rPr>
              <a:t>Luyện</a:t>
            </a:r>
            <a:r>
              <a:rPr lang="en-US" altLang="en-US" sz="2800" i="1" u="sng" dirty="0">
                <a:latin typeface="Cambria" panose="02040503050406030204" pitchFamily="18" charset="0"/>
                <a:ea typeface="Cambria" panose="02040503050406030204" pitchFamily="18" charset="0"/>
                <a:cs typeface="Times New Roman" panose="02020603050405020304" pitchFamily="18" charset="0"/>
              </a:rPr>
              <a:t> </a:t>
            </a:r>
            <a:r>
              <a:rPr lang="en-US" altLang="en-US" sz="2800" i="1" u="sng" dirty="0" err="1">
                <a:latin typeface="Cambria" panose="02040503050406030204" pitchFamily="18" charset="0"/>
                <a:ea typeface="Cambria" panose="02040503050406030204" pitchFamily="18" charset="0"/>
                <a:cs typeface="Times New Roman" panose="02020603050405020304" pitchFamily="18" charset="0"/>
              </a:rPr>
              <a:t>đọc</a:t>
            </a:r>
            <a:endParaRPr lang="en-US" altLang="en-US" sz="2800" i="1"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 Box 12">
            <a:extLst>
              <a:ext uri="{FF2B5EF4-FFF2-40B4-BE49-F238E27FC236}">
                <a16:creationId xmlns="" xmlns:a16="http://schemas.microsoft.com/office/drawing/2014/main" id="{C4A9BFA5-8B5D-4216-AA3B-06D899D13604}"/>
              </a:ext>
            </a:extLst>
          </p:cNvPr>
          <p:cNvSpPr txBox="1">
            <a:spLocks noChangeArrowheads="1"/>
          </p:cNvSpPr>
          <p:nvPr/>
        </p:nvSpPr>
        <p:spPr bwMode="auto">
          <a:xfrm>
            <a:off x="481013" y="669131"/>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2060"/>
                </a:solidFill>
                <a:latin typeface="Cambria" panose="02040503050406030204" pitchFamily="18" charset="0"/>
                <a:ea typeface="Cambria" panose="02040503050406030204" pitchFamily="18" charset="0"/>
                <a:cs typeface="Cambria" panose="02040503050406030204" pitchFamily="18" charset="0"/>
              </a:rPr>
              <a:t>lạ thường</a:t>
            </a:r>
          </a:p>
        </p:txBody>
      </p:sp>
      <p:sp>
        <p:nvSpPr>
          <p:cNvPr id="5" name="Text Box 13">
            <a:extLst>
              <a:ext uri="{FF2B5EF4-FFF2-40B4-BE49-F238E27FC236}">
                <a16:creationId xmlns="" xmlns:a16="http://schemas.microsoft.com/office/drawing/2014/main" id="{758A7012-AB9C-4ABE-BAB3-B8BF92EAB9FB}"/>
              </a:ext>
            </a:extLst>
          </p:cNvPr>
          <p:cNvSpPr txBox="1">
            <a:spLocks noChangeArrowheads="1"/>
          </p:cNvSpPr>
          <p:nvPr/>
        </p:nvSpPr>
        <p:spPr bwMode="auto">
          <a:xfrm>
            <a:off x="481013" y="1050131"/>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2060"/>
                </a:solidFill>
                <a:latin typeface="Cambria" panose="02040503050406030204" pitchFamily="18" charset="0"/>
                <a:ea typeface="Cambria" panose="02040503050406030204" pitchFamily="18" charset="0"/>
                <a:cs typeface="Cambria" panose="02040503050406030204" pitchFamily="18" charset="0"/>
              </a:rPr>
              <a:t>lưng trâu</a:t>
            </a:r>
          </a:p>
        </p:txBody>
      </p:sp>
      <p:sp>
        <p:nvSpPr>
          <p:cNvPr id="6" name="Text Box 14">
            <a:extLst>
              <a:ext uri="{FF2B5EF4-FFF2-40B4-BE49-F238E27FC236}">
                <a16:creationId xmlns="" xmlns:a16="http://schemas.microsoft.com/office/drawing/2014/main" id="{1A3315CC-85F1-49B9-8A3D-E132B919F990}"/>
              </a:ext>
            </a:extLst>
          </p:cNvPr>
          <p:cNvSpPr txBox="1">
            <a:spLocks noChangeArrowheads="1"/>
          </p:cNvSpPr>
          <p:nvPr/>
        </p:nvSpPr>
        <p:spPr bwMode="auto">
          <a:xfrm>
            <a:off x="481013" y="1431131"/>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2060"/>
                </a:solidFill>
                <a:latin typeface="Cambria" panose="02040503050406030204" pitchFamily="18" charset="0"/>
                <a:ea typeface="Cambria" panose="02040503050406030204" pitchFamily="18" charset="0"/>
                <a:cs typeface="Cambria" panose="02040503050406030204" pitchFamily="18" charset="0"/>
              </a:rPr>
              <a:t>nền cát</a:t>
            </a:r>
          </a:p>
        </p:txBody>
      </p:sp>
      <p:sp>
        <p:nvSpPr>
          <p:cNvPr id="7" name="Text Box 15">
            <a:extLst>
              <a:ext uri="{FF2B5EF4-FFF2-40B4-BE49-F238E27FC236}">
                <a16:creationId xmlns="" xmlns:a16="http://schemas.microsoft.com/office/drawing/2014/main" id="{4912B7E1-4620-4F12-A44B-B6DE8B65951A}"/>
              </a:ext>
            </a:extLst>
          </p:cNvPr>
          <p:cNvSpPr txBox="1">
            <a:spLocks noChangeArrowheads="1"/>
          </p:cNvSpPr>
          <p:nvPr/>
        </p:nvSpPr>
        <p:spPr bwMode="auto">
          <a:xfrm>
            <a:off x="481013" y="1812131"/>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2060"/>
                </a:solidFill>
                <a:latin typeface="Cambria" panose="02040503050406030204" pitchFamily="18" charset="0"/>
                <a:ea typeface="Cambria" panose="02040503050406030204" pitchFamily="18" charset="0"/>
                <a:cs typeface="Cambria" panose="02040503050406030204" pitchFamily="18" charset="0"/>
              </a:rPr>
              <a:t>lá chuối khô</a:t>
            </a:r>
          </a:p>
        </p:txBody>
      </p:sp>
      <p:sp>
        <p:nvSpPr>
          <p:cNvPr id="8" name="Text Box 16">
            <a:extLst>
              <a:ext uri="{FF2B5EF4-FFF2-40B4-BE49-F238E27FC236}">
                <a16:creationId xmlns="" xmlns:a16="http://schemas.microsoft.com/office/drawing/2014/main" id="{2C75684F-196C-4EC0-BAAA-AF8D90E2E8A8}"/>
              </a:ext>
            </a:extLst>
          </p:cNvPr>
          <p:cNvSpPr txBox="1">
            <a:spLocks noChangeArrowheads="1"/>
          </p:cNvSpPr>
          <p:nvPr/>
        </p:nvSpPr>
        <p:spPr bwMode="auto">
          <a:xfrm>
            <a:off x="481013" y="2269331"/>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err="1">
                <a:solidFill>
                  <a:srgbClr val="002060"/>
                </a:solidFill>
                <a:latin typeface="Cambria" panose="02040503050406030204" pitchFamily="18" charset="0"/>
                <a:ea typeface="Cambria" panose="02040503050406030204" pitchFamily="18" charset="0"/>
                <a:cs typeface="Cambria" panose="02040503050406030204" pitchFamily="18" charset="0"/>
              </a:rPr>
              <a:t>Trạng</a:t>
            </a:r>
            <a:r>
              <a:rPr lang="en-US" altLang="en-US" sz="24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002060"/>
                </a:solidFill>
                <a:latin typeface="Cambria" panose="02040503050406030204" pitchFamily="18" charset="0"/>
                <a:ea typeface="Cambria" panose="02040503050406030204" pitchFamily="18" charset="0"/>
                <a:cs typeface="Cambria" panose="02040503050406030204" pitchFamily="18" charset="0"/>
              </a:rPr>
              <a:t>nguyên</a:t>
            </a:r>
            <a:endParaRPr lang="en-US" altLang="en-US" sz="2400" dirty="0">
              <a:solidFill>
                <a:srgbClr val="002060"/>
              </a:solidFill>
              <a:latin typeface="Cambria" panose="02040503050406030204" pitchFamily="18" charset="0"/>
              <a:ea typeface="Cambria" panose="02040503050406030204" pitchFamily="18" charset="0"/>
              <a:cs typeface="Cambria" panose="02040503050406030204" pitchFamily="18" charset="0"/>
            </a:endParaRPr>
          </a:p>
        </p:txBody>
      </p:sp>
      <p:sp>
        <p:nvSpPr>
          <p:cNvPr id="9" name="TextBox 8">
            <a:extLst>
              <a:ext uri="{FF2B5EF4-FFF2-40B4-BE49-F238E27FC236}">
                <a16:creationId xmlns="" xmlns:a16="http://schemas.microsoft.com/office/drawing/2014/main" id="{B918F1BD-6389-4856-B9E5-BB1E51937D4C}"/>
              </a:ext>
            </a:extLst>
          </p:cNvPr>
          <p:cNvSpPr txBox="1">
            <a:spLocks noChangeArrowheads="1"/>
          </p:cNvSpPr>
          <p:nvPr/>
        </p:nvSpPr>
        <p:spPr bwMode="auto">
          <a:xfrm>
            <a:off x="3338513" y="712788"/>
            <a:ext cx="4822825" cy="1939925"/>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thì</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cũng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phải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đèn</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sách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như</a:t>
            </a:r>
            <a:r>
              <a:rPr lang="en-US" altLang="en-US" sz="2400" dirty="0">
                <a:latin typeface="Cambria" panose="02040503050406030204" pitchFamily="18" charset="0"/>
                <a:ea typeface="Cambria" panose="02040503050406030204" pitchFamily="18" charset="0"/>
                <a:cs typeface="Times New Roman" panose="02020603050405020304" pitchFamily="18" charset="0"/>
              </a:rPr>
              <a:t> ai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nhưng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sách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của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chú</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lưng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trâu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nền</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cát</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bút</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ngón</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tay</a:t>
            </a:r>
            <a:r>
              <a:rPr lang="en-US" altLang="en-US" sz="2400" dirty="0">
                <a:latin typeface="Cambria" panose="02040503050406030204" pitchFamily="18" charset="0"/>
                <a:ea typeface="Cambria" panose="02040503050406030204" pitchFamily="18" charset="0"/>
                <a:cs typeface="Times New Roman" panose="02020603050405020304" pitchFamily="18" charset="0"/>
              </a:rPr>
              <a:t>  hay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mảnh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gạch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vỡ</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còn</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đèn</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vỏ</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trứng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thả</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đom</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đóm</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trong</a:t>
            </a:r>
            <a:r>
              <a:rPr lang="en-US" altLang="en-US" sz="2400" dirty="0">
                <a:latin typeface="Cambria" panose="02040503050406030204" pitchFamily="18" charset="0"/>
                <a:ea typeface="Cambria" panose="02040503050406030204" pitchFamily="18" charset="0"/>
                <a:cs typeface="Times New Roman" panose="02020603050405020304" pitchFamily="18" charset="0"/>
              </a:rPr>
              <a:t>.</a:t>
            </a:r>
          </a:p>
        </p:txBody>
      </p:sp>
      <p:cxnSp>
        <p:nvCxnSpPr>
          <p:cNvPr id="24" name="Straight Connector 23">
            <a:extLst>
              <a:ext uri="{FF2B5EF4-FFF2-40B4-BE49-F238E27FC236}">
                <a16:creationId xmlns="" xmlns:a16="http://schemas.microsoft.com/office/drawing/2014/main" id="{053E53D6-B742-43DF-BD31-81D1A43BAD4B}"/>
              </a:ext>
            </a:extLst>
          </p:cNvPr>
          <p:cNvCxnSpPr>
            <a:cxnSpLocks/>
          </p:cNvCxnSpPr>
          <p:nvPr/>
        </p:nvCxnSpPr>
        <p:spPr bwMode="auto">
          <a:xfrm>
            <a:off x="6718301" y="1512094"/>
            <a:ext cx="1365250" cy="0"/>
          </a:xfrm>
          <a:prstGeom prst="line">
            <a:avLst/>
          </a:prstGeom>
          <a:ln w="285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 xmlns:a16="http://schemas.microsoft.com/office/drawing/2014/main" id="{9A0ADB98-D819-46F4-857B-FD555BD764C6}"/>
              </a:ext>
            </a:extLst>
          </p:cNvPr>
          <p:cNvCxnSpPr>
            <a:cxnSpLocks/>
          </p:cNvCxnSpPr>
          <p:nvPr/>
        </p:nvCxnSpPr>
        <p:spPr bwMode="auto">
          <a:xfrm>
            <a:off x="3431541" y="1853565"/>
            <a:ext cx="984250" cy="4763"/>
          </a:xfrm>
          <a:prstGeom prst="line">
            <a:avLst/>
          </a:prstGeom>
          <a:ln w="285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 xmlns:a16="http://schemas.microsoft.com/office/drawing/2014/main" id="{3A164150-ED02-4F70-A089-BE224A195225}"/>
              </a:ext>
            </a:extLst>
          </p:cNvPr>
          <p:cNvCxnSpPr>
            <a:cxnSpLocks/>
          </p:cNvCxnSpPr>
          <p:nvPr/>
        </p:nvCxnSpPr>
        <p:spPr bwMode="auto">
          <a:xfrm flipV="1">
            <a:off x="7286626" y="1838009"/>
            <a:ext cx="873125" cy="14288"/>
          </a:xfrm>
          <a:prstGeom prst="line">
            <a:avLst/>
          </a:prstGeom>
          <a:ln w="285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 xmlns:a16="http://schemas.microsoft.com/office/drawing/2014/main" id="{17E891CB-A648-4350-9B81-E7A37B143606}"/>
              </a:ext>
            </a:extLst>
          </p:cNvPr>
          <p:cNvCxnSpPr>
            <a:cxnSpLocks noChangeShapeType="1"/>
          </p:cNvCxnSpPr>
          <p:nvPr/>
        </p:nvCxnSpPr>
        <p:spPr bwMode="auto">
          <a:xfrm flipH="1">
            <a:off x="3681413" y="1165067"/>
            <a:ext cx="76200" cy="322262"/>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8" name="Straight Connector 27">
            <a:extLst>
              <a:ext uri="{FF2B5EF4-FFF2-40B4-BE49-F238E27FC236}">
                <a16:creationId xmlns="" xmlns:a16="http://schemas.microsoft.com/office/drawing/2014/main" id="{70AFAF62-7997-4DD2-8D2F-21F8B617BC30}"/>
              </a:ext>
            </a:extLst>
          </p:cNvPr>
          <p:cNvCxnSpPr>
            <a:cxnSpLocks noChangeShapeType="1"/>
          </p:cNvCxnSpPr>
          <p:nvPr/>
        </p:nvCxnSpPr>
        <p:spPr bwMode="auto">
          <a:xfrm flipH="1">
            <a:off x="8083551" y="1150145"/>
            <a:ext cx="76200" cy="322262"/>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9" name="Straight Connector 28">
            <a:extLst>
              <a:ext uri="{FF2B5EF4-FFF2-40B4-BE49-F238E27FC236}">
                <a16:creationId xmlns="" xmlns:a16="http://schemas.microsoft.com/office/drawing/2014/main" id="{D04339A4-8294-4A53-84D1-EB8CEB5EDB54}"/>
              </a:ext>
            </a:extLst>
          </p:cNvPr>
          <p:cNvCxnSpPr>
            <a:cxnSpLocks noChangeShapeType="1"/>
          </p:cNvCxnSpPr>
          <p:nvPr/>
        </p:nvCxnSpPr>
        <p:spPr bwMode="auto">
          <a:xfrm flipH="1">
            <a:off x="4500246" y="1570831"/>
            <a:ext cx="76200" cy="3222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 xmlns:a16="http://schemas.microsoft.com/office/drawing/2014/main" id="{116A0B59-F4F9-4D17-9460-0FE1C30B4701}"/>
              </a:ext>
            </a:extLst>
          </p:cNvPr>
          <p:cNvCxnSpPr>
            <a:cxnSpLocks noChangeShapeType="1"/>
          </p:cNvCxnSpPr>
          <p:nvPr/>
        </p:nvCxnSpPr>
        <p:spPr bwMode="auto">
          <a:xfrm flipH="1">
            <a:off x="6640513" y="1562657"/>
            <a:ext cx="76200" cy="322262"/>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 xmlns:a16="http://schemas.microsoft.com/office/drawing/2014/main" id="{120293AC-89B1-4011-A889-FC6CD2E85C7B}"/>
              </a:ext>
            </a:extLst>
          </p:cNvPr>
          <p:cNvCxnSpPr>
            <a:cxnSpLocks noChangeShapeType="1"/>
          </p:cNvCxnSpPr>
          <p:nvPr/>
        </p:nvCxnSpPr>
        <p:spPr bwMode="auto">
          <a:xfrm flipH="1">
            <a:off x="4564698" y="1927859"/>
            <a:ext cx="76200" cy="3222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2" name="Straight Connector 31">
            <a:extLst>
              <a:ext uri="{FF2B5EF4-FFF2-40B4-BE49-F238E27FC236}">
                <a16:creationId xmlns="" xmlns:a16="http://schemas.microsoft.com/office/drawing/2014/main" id="{38B6D77F-8BF2-4F02-AC2A-4D6479450E77}"/>
              </a:ext>
            </a:extLst>
          </p:cNvPr>
          <p:cNvCxnSpPr>
            <a:cxnSpLocks noChangeShapeType="1"/>
          </p:cNvCxnSpPr>
          <p:nvPr/>
        </p:nvCxnSpPr>
        <p:spPr bwMode="auto">
          <a:xfrm flipH="1">
            <a:off x="6065838" y="2250122"/>
            <a:ext cx="76200" cy="322262"/>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3" name="Straight Connector 32">
            <a:extLst>
              <a:ext uri="{FF2B5EF4-FFF2-40B4-BE49-F238E27FC236}">
                <a16:creationId xmlns="" xmlns:a16="http://schemas.microsoft.com/office/drawing/2014/main" id="{78BBE5BD-5BF3-448E-8E20-B7F338E050D8}"/>
              </a:ext>
            </a:extLst>
          </p:cNvPr>
          <p:cNvCxnSpPr>
            <a:cxnSpLocks noChangeShapeType="1"/>
          </p:cNvCxnSpPr>
          <p:nvPr/>
        </p:nvCxnSpPr>
        <p:spPr bwMode="auto">
          <a:xfrm flipH="1">
            <a:off x="6142038" y="2258059"/>
            <a:ext cx="76200" cy="3222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4" name="Straight Connector 33">
            <a:extLst>
              <a:ext uri="{FF2B5EF4-FFF2-40B4-BE49-F238E27FC236}">
                <a16:creationId xmlns="" xmlns:a16="http://schemas.microsoft.com/office/drawing/2014/main" id="{98EB0E7E-6747-447B-8792-DA0A14BDC1FE}"/>
              </a:ext>
            </a:extLst>
          </p:cNvPr>
          <p:cNvCxnSpPr>
            <a:cxnSpLocks/>
          </p:cNvCxnSpPr>
          <p:nvPr/>
        </p:nvCxnSpPr>
        <p:spPr bwMode="auto">
          <a:xfrm>
            <a:off x="6400801" y="2217977"/>
            <a:ext cx="1074737" cy="14287"/>
          </a:xfrm>
          <a:prstGeom prst="line">
            <a:avLst/>
          </a:prstGeom>
          <a:ln w="285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 xmlns:a16="http://schemas.microsoft.com/office/drawing/2014/main" id="{02CDB01E-F2AC-4F97-8407-2286B7321185}"/>
              </a:ext>
            </a:extLst>
          </p:cNvPr>
          <p:cNvCxnSpPr>
            <a:cxnSpLocks/>
          </p:cNvCxnSpPr>
          <p:nvPr/>
        </p:nvCxnSpPr>
        <p:spPr bwMode="auto">
          <a:xfrm>
            <a:off x="5457826" y="1875394"/>
            <a:ext cx="1203325" cy="9525"/>
          </a:xfrm>
          <a:prstGeom prst="line">
            <a:avLst/>
          </a:prstGeom>
          <a:ln w="285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 xmlns:a16="http://schemas.microsoft.com/office/drawing/2014/main" id="{BBF604E9-BA82-4D1F-A49C-E8D04D5BC851}"/>
              </a:ext>
            </a:extLst>
          </p:cNvPr>
          <p:cNvCxnSpPr>
            <a:cxnSpLocks/>
          </p:cNvCxnSpPr>
          <p:nvPr/>
        </p:nvCxnSpPr>
        <p:spPr bwMode="auto">
          <a:xfrm flipV="1">
            <a:off x="3452813" y="2211229"/>
            <a:ext cx="1039812" cy="14288"/>
          </a:xfrm>
          <a:prstGeom prst="line">
            <a:avLst/>
          </a:prstGeom>
          <a:ln w="285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 xmlns:a16="http://schemas.microsoft.com/office/drawing/2014/main" id="{1BAFC70B-06D8-4F31-AD01-0ED11384EC3D}"/>
              </a:ext>
            </a:extLst>
          </p:cNvPr>
          <p:cNvCxnSpPr>
            <a:cxnSpLocks noChangeShapeType="1"/>
          </p:cNvCxnSpPr>
          <p:nvPr/>
        </p:nvCxnSpPr>
        <p:spPr bwMode="auto">
          <a:xfrm flipH="1">
            <a:off x="5828983" y="1927858"/>
            <a:ext cx="76200" cy="3222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4" name="Straight Connector 703">
            <a:extLst>
              <a:ext uri="{FF2B5EF4-FFF2-40B4-BE49-F238E27FC236}">
                <a16:creationId xmlns="" xmlns:a16="http://schemas.microsoft.com/office/drawing/2014/main" id="{E34BDC93-D22A-4C33-8BD3-3B6C5C1B4B7E}"/>
              </a:ext>
            </a:extLst>
          </p:cNvPr>
          <p:cNvCxnSpPr/>
          <p:nvPr/>
        </p:nvCxnSpPr>
        <p:spPr>
          <a:xfrm>
            <a:off x="2843213" y="220980"/>
            <a:ext cx="0" cy="310896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by="(-#ppt_w*2)" calcmode="lin" valueType="num">
                                      <p:cBhvr rctx="PPT">
                                        <p:cTn id="27" dur="500" autoRev="1" fill="hold">
                                          <p:stCondLst>
                                            <p:cond delay="0"/>
                                          </p:stCondLst>
                                        </p:cTn>
                                        <p:tgtEl>
                                          <p:spTgt spid="6"/>
                                        </p:tgtEl>
                                        <p:attrNameLst>
                                          <p:attrName>ppt_w</p:attrName>
                                        </p:attrNameLst>
                                      </p:cBhvr>
                                    </p:anim>
                                    <p:anim by="(#ppt_w*0.50)" calcmode="lin" valueType="num">
                                      <p:cBhvr>
                                        <p:cTn id="28" dur="500" decel="50000" autoRev="1" fill="hold">
                                          <p:stCondLst>
                                            <p:cond delay="0"/>
                                          </p:stCondLst>
                                        </p:cTn>
                                        <p:tgtEl>
                                          <p:spTgt spid="6"/>
                                        </p:tgtEl>
                                        <p:attrNameLst>
                                          <p:attrName>ppt_x</p:attrName>
                                        </p:attrNameLst>
                                      </p:cBhvr>
                                    </p:anim>
                                    <p:anim from="(-#ppt_h/2)" to="(#ppt_y)" calcmode="lin" valueType="num">
                                      <p:cBhvr>
                                        <p:cTn id="29" dur="1000" fill="hold">
                                          <p:stCondLst>
                                            <p:cond delay="0"/>
                                          </p:stCondLst>
                                        </p:cTn>
                                        <p:tgtEl>
                                          <p:spTgt spid="6"/>
                                        </p:tgtEl>
                                        <p:attrNameLst>
                                          <p:attrName>ppt_y</p:attrName>
                                        </p:attrNameLst>
                                      </p:cBhvr>
                                    </p:anim>
                                    <p:animRot by="21600000">
                                      <p:cBhvr>
                                        <p:cTn id="30" dur="1000" fill="hold">
                                          <p:stCondLst>
                                            <p:cond delay="0"/>
                                          </p:stCondLst>
                                        </p:cTn>
                                        <p:tgtEl>
                                          <p:spTgt spid="6"/>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by="(-#ppt_w*2)" calcmode="lin" valueType="num">
                                      <p:cBhvr rctx="PPT">
                                        <p:cTn id="33" dur="500" autoRev="1" fill="hold">
                                          <p:stCondLst>
                                            <p:cond delay="0"/>
                                          </p:stCondLst>
                                        </p:cTn>
                                        <p:tgtEl>
                                          <p:spTgt spid="7"/>
                                        </p:tgtEl>
                                        <p:attrNameLst>
                                          <p:attrName>ppt_w</p:attrName>
                                        </p:attrNameLst>
                                      </p:cBhvr>
                                    </p:anim>
                                    <p:anim by="(#ppt_w*0.50)" calcmode="lin" valueType="num">
                                      <p:cBhvr>
                                        <p:cTn id="34" dur="500" decel="50000" autoRev="1" fill="hold">
                                          <p:stCondLst>
                                            <p:cond delay="0"/>
                                          </p:stCondLst>
                                        </p:cTn>
                                        <p:tgtEl>
                                          <p:spTgt spid="7"/>
                                        </p:tgtEl>
                                        <p:attrNameLst>
                                          <p:attrName>ppt_x</p:attrName>
                                        </p:attrNameLst>
                                      </p:cBhvr>
                                    </p:anim>
                                    <p:anim from="(-#ppt_h/2)" to="(#ppt_y)" calcmode="lin" valueType="num">
                                      <p:cBhvr>
                                        <p:cTn id="35" dur="1000" fill="hold">
                                          <p:stCondLst>
                                            <p:cond delay="0"/>
                                          </p:stCondLst>
                                        </p:cTn>
                                        <p:tgtEl>
                                          <p:spTgt spid="7"/>
                                        </p:tgtEl>
                                        <p:attrNameLst>
                                          <p:attrName>ppt_y</p:attrName>
                                        </p:attrNameLst>
                                      </p:cBhvr>
                                    </p:anim>
                                    <p:animRot by="21600000">
                                      <p:cBhvr>
                                        <p:cTn id="36" dur="1000" fill="hold">
                                          <p:stCondLst>
                                            <p:cond delay="0"/>
                                          </p:stCondLst>
                                        </p:cTn>
                                        <p:tgtEl>
                                          <p:spTgt spid="7"/>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by="(-#ppt_w*2)" calcmode="lin" valueType="num">
                                      <p:cBhvr rctx="PPT">
                                        <p:cTn id="39" dur="500" autoRev="1" fill="hold">
                                          <p:stCondLst>
                                            <p:cond delay="0"/>
                                          </p:stCondLst>
                                        </p:cTn>
                                        <p:tgtEl>
                                          <p:spTgt spid="8"/>
                                        </p:tgtEl>
                                        <p:attrNameLst>
                                          <p:attrName>ppt_w</p:attrName>
                                        </p:attrNameLst>
                                      </p:cBhvr>
                                    </p:anim>
                                    <p:anim by="(#ppt_w*0.50)" calcmode="lin" valueType="num">
                                      <p:cBhvr>
                                        <p:cTn id="40" dur="500" decel="50000" autoRev="1" fill="hold">
                                          <p:stCondLst>
                                            <p:cond delay="0"/>
                                          </p:stCondLst>
                                        </p:cTn>
                                        <p:tgtEl>
                                          <p:spTgt spid="8"/>
                                        </p:tgtEl>
                                        <p:attrNameLst>
                                          <p:attrName>ppt_x</p:attrName>
                                        </p:attrNameLst>
                                      </p:cBhvr>
                                    </p:anim>
                                    <p:anim from="(-#ppt_h/2)" to="(#ppt_y)" calcmode="lin" valueType="num">
                                      <p:cBhvr>
                                        <p:cTn id="41" dur="1000" fill="hold">
                                          <p:stCondLst>
                                            <p:cond delay="0"/>
                                          </p:stCondLst>
                                        </p:cTn>
                                        <p:tgtEl>
                                          <p:spTgt spid="8"/>
                                        </p:tgtEl>
                                        <p:attrNameLst>
                                          <p:attrName>ppt_y</p:attrName>
                                        </p:attrNameLst>
                                      </p:cBhvr>
                                    </p:anim>
                                    <p:animRot by="21600000">
                                      <p:cBhvr>
                                        <p:cTn id="42" dur="1000" fill="hold">
                                          <p:stCondLst>
                                            <p:cond delay="0"/>
                                          </p:stCondLst>
                                        </p:cTn>
                                        <p:tgtEl>
                                          <p:spTgt spid="8"/>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04"/>
                                        </p:tgtEl>
                                        <p:attrNameLst>
                                          <p:attrName>style.visibility</p:attrName>
                                        </p:attrNameLst>
                                      </p:cBhvr>
                                      <p:to>
                                        <p:strVal val="visible"/>
                                      </p:to>
                                    </p:set>
                                    <p:animEffect transition="in" filter="wipe(down)">
                                      <p:cBhvr>
                                        <p:cTn id="47" dur="500"/>
                                        <p:tgtEl>
                                          <p:spTgt spid="70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par>
                                <p:cTn id="63" presetID="16" presetClass="entr" presetSubtype="21"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inVertical)">
                                      <p:cBhvr>
                                        <p:cTn id="65" dur="500"/>
                                        <p:tgtEl>
                                          <p:spTgt spid="28"/>
                                        </p:tgtEl>
                                      </p:cBhvr>
                                    </p:animEffect>
                                  </p:childTnLst>
                                </p:cTn>
                              </p:par>
                              <p:par>
                                <p:cTn id="66" presetID="16" presetClass="entr" presetSubtype="21"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par>
                                <p:cTn id="72" presetID="10"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randombar(horizontal)">
                                      <p:cBhvr>
                                        <p:cTn id="82" dur="500"/>
                                        <p:tgtEl>
                                          <p:spTgt spid="24"/>
                                        </p:tgtEl>
                                      </p:cBhvr>
                                    </p:animEffect>
                                  </p:childTnLst>
                                </p:cTn>
                              </p:par>
                              <p:par>
                                <p:cTn id="83" presetID="14" presetClass="entr" presetSubtype="1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randombar(horizontal)">
                                      <p:cBhvr>
                                        <p:cTn id="85" dur="500"/>
                                        <p:tgtEl>
                                          <p:spTgt spid="25"/>
                                        </p:tgtEl>
                                      </p:cBhvr>
                                    </p:animEffect>
                                  </p:childTnLst>
                                </p:cTn>
                              </p:par>
                              <p:par>
                                <p:cTn id="86" presetID="14" presetClass="entr" presetSubtype="1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circle(in)">
                                      <p:cBhvr>
                                        <p:cTn id="93" dur="1000"/>
                                        <p:tgtEl>
                                          <p:spTgt spid="26"/>
                                        </p:tgtEl>
                                      </p:cBhvr>
                                    </p:animEffect>
                                  </p:childTnLst>
                                </p:cTn>
                              </p:par>
                              <p:par>
                                <p:cTn id="94" presetID="6" presetClass="entr" presetSubtype="16"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circle(in)">
                                      <p:cBhvr>
                                        <p:cTn id="96" dur="1000"/>
                                        <p:tgtEl>
                                          <p:spTgt spid="34"/>
                                        </p:tgtEl>
                                      </p:cBhvr>
                                    </p:animEffect>
                                  </p:childTnLst>
                                </p:cTn>
                              </p:par>
                              <p:par>
                                <p:cTn id="97" presetID="6" presetClass="entr" presetSubtype="16"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circle(in)">
                                      <p:cBhvr>
                                        <p:cTn id="99" dur="1000"/>
                                        <p:tgtEl>
                                          <p:spTgt spid="36"/>
                                        </p:tgtEl>
                                      </p:cBhvr>
                                    </p:animEffect>
                                  </p:childTnLst>
                                </p:cTn>
                              </p:par>
                              <p:par>
                                <p:cTn id="100" presetID="16" presetClass="entr" presetSubtype="21" fill="hold"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barn(inVertical)">
                                      <p:cBhvr>
                                        <p:cTn id="10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5"/>
          <p:cNvSpPr txBox="1">
            <a:spLocks noGrp="1"/>
          </p:cNvSpPr>
          <p:nvPr>
            <p:ph type="title"/>
          </p:nvPr>
        </p:nvSpPr>
        <p:spPr>
          <a:xfrm>
            <a:off x="2603624" y="1943753"/>
            <a:ext cx="6220336" cy="1125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dirty="0"/>
              <a:t>2. Tìm hiểu bài</a:t>
            </a:r>
            <a:endParaRPr sz="6000" dirty="0"/>
          </a:p>
        </p:txBody>
      </p:sp>
    </p:spTree>
    <p:extLst>
      <p:ext uri="{BB962C8B-B14F-4D97-AF65-F5344CB8AC3E}">
        <p14:creationId xmlns:p14="http://schemas.microsoft.com/office/powerpoint/2010/main" val="66299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E213731-EF7B-460E-9B9A-CAB5E5804C8B}"/>
              </a:ext>
            </a:extLst>
          </p:cNvPr>
          <p:cNvSpPr txBox="1"/>
          <p:nvPr/>
        </p:nvSpPr>
        <p:spPr>
          <a:xfrm>
            <a:off x="157974" y="99386"/>
            <a:ext cx="8575289" cy="2339102"/>
          </a:xfrm>
          <a:prstGeom prst="rect">
            <a:avLst/>
          </a:prstGeom>
          <a:noFill/>
        </p:spPr>
        <p:txBody>
          <a:bodyPr wrap="square">
            <a:spAutoFit/>
          </a:bodyPr>
          <a:lstStyle/>
          <a:p>
            <a:r>
              <a:rPr lang="en-US" altLang="en-US" sz="14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Vào</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đời</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vua</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Trần</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Thái</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Tông</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có</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một</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gia</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đình</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nghèo</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sinh</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được</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cậu</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con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trai</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đặt</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tên</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là</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Nguyễn</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Hiền</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Chú</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bé</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rất</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ham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thả</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diều</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Lúc</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còn</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bé</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chú</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đã</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biết</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làm</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lấy</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diều</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để</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chơi</a:t>
            </a:r>
            <a: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a:t>
            </a:r>
            <a:br>
              <a:rPr lang="en-US" altLang="en-US" sz="22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br>
            <a:r>
              <a:rPr lang="en-US" altLang="en-US" sz="2200" b="0" dirty="0">
                <a:solidFill>
                  <a:schemeClr val="bg1">
                    <a:lumMod val="10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Lên</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sáu</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tuổi</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chú</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học</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ông</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thầy</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trong</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làng</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Thầy</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phải</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kinh</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ngạc</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vì</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chú</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học</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đến</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đâu</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hiểu</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ngay</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đến</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đó</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và</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có</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trí</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nhớ</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lạ</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thường</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Có</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hôm</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chú</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thuộc</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hai</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mươi</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trang</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sách</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mà</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vẫn</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có</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thì</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giờ</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chơi</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2200" b="0" dirty="0" err="1">
                <a:solidFill>
                  <a:srgbClr val="00B050"/>
                </a:solidFill>
                <a:latin typeface="Cambria" panose="02040503050406030204" pitchFamily="18" charset="0"/>
                <a:ea typeface="Cambria" panose="02040503050406030204" pitchFamily="18" charset="0"/>
                <a:cs typeface="Cambria" panose="02040503050406030204" pitchFamily="18" charset="0"/>
              </a:rPr>
              <a:t>diều</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b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br>
            <a:endParaRPr lang="en-US" dirty="0">
              <a:solidFill>
                <a:srgbClr val="00B050"/>
              </a:solidFill>
            </a:endParaRPr>
          </a:p>
        </p:txBody>
      </p:sp>
      <p:sp>
        <p:nvSpPr>
          <p:cNvPr id="6" name="Text Box 8">
            <a:extLst>
              <a:ext uri="{FF2B5EF4-FFF2-40B4-BE49-F238E27FC236}">
                <a16:creationId xmlns="" xmlns:a16="http://schemas.microsoft.com/office/drawing/2014/main" id="{C8F42B78-B495-41A3-ACD8-E01EB7348FFA}"/>
              </a:ext>
            </a:extLst>
          </p:cNvPr>
          <p:cNvSpPr txBox="1">
            <a:spLocks noChangeArrowheads="1"/>
          </p:cNvSpPr>
          <p:nvPr/>
        </p:nvSpPr>
        <p:spPr bwMode="auto">
          <a:xfrm>
            <a:off x="381000" y="2310140"/>
            <a:ext cx="6371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spcBef>
                <a:spcPct val="50000"/>
              </a:spcBef>
              <a:buFontTx/>
              <a:buNone/>
            </a:pPr>
            <a:r>
              <a:rPr lang="en-US" altLang="en-US" sz="2800" dirty="0" err="1">
                <a:latin typeface="Cambria" panose="02040503050406030204" pitchFamily="18" charset="0"/>
                <a:ea typeface="Cambria" panose="02040503050406030204" pitchFamily="18" charset="0"/>
                <a:cs typeface="Cambria" panose="02040503050406030204" pitchFamily="18" charset="0"/>
              </a:rPr>
              <a:t>Đọc</a:t>
            </a:r>
            <a:r>
              <a:rPr lang="en-US" altLang="en-US" sz="2800" dirty="0">
                <a:latin typeface="Cambria" panose="02040503050406030204" pitchFamily="18" charset="0"/>
                <a:ea typeface="Cambria" panose="02040503050406030204" pitchFamily="18" charset="0"/>
                <a:cs typeface="Cambria" panose="02040503050406030204" pitchFamily="18" charset="0"/>
              </a:rPr>
              <a:t> </a:t>
            </a:r>
            <a:r>
              <a:rPr lang="en-US" altLang="en-US" sz="2800" dirty="0" err="1">
                <a:latin typeface="Cambria" panose="02040503050406030204" pitchFamily="18" charset="0"/>
                <a:ea typeface="Cambria" panose="02040503050406030204" pitchFamily="18" charset="0"/>
                <a:cs typeface="Cambria" panose="02040503050406030204" pitchFamily="18" charset="0"/>
              </a:rPr>
              <a:t>đoạn</a:t>
            </a:r>
            <a:r>
              <a:rPr lang="en-US" altLang="en-US" sz="2800" dirty="0">
                <a:latin typeface="Cambria" panose="02040503050406030204" pitchFamily="18" charset="0"/>
                <a:ea typeface="Cambria" panose="02040503050406030204" pitchFamily="18" charset="0"/>
                <a:cs typeface="Cambria" panose="02040503050406030204" pitchFamily="18" charset="0"/>
              </a:rPr>
              <a:t> 1, </a:t>
            </a:r>
            <a:r>
              <a:rPr lang="en-US" altLang="en-US" sz="2800" dirty="0" err="1">
                <a:latin typeface="Cambria" panose="02040503050406030204" pitchFamily="18" charset="0"/>
                <a:ea typeface="Cambria" panose="02040503050406030204" pitchFamily="18" charset="0"/>
                <a:cs typeface="Cambria" panose="02040503050406030204" pitchFamily="18" charset="0"/>
              </a:rPr>
              <a:t>đoạn</a:t>
            </a:r>
            <a:r>
              <a:rPr lang="en-US" altLang="en-US" sz="2800" dirty="0">
                <a:latin typeface="Cambria" panose="02040503050406030204" pitchFamily="18" charset="0"/>
                <a:ea typeface="Cambria" panose="02040503050406030204" pitchFamily="18" charset="0"/>
                <a:cs typeface="Cambria" panose="02040503050406030204" pitchFamily="18" charset="0"/>
              </a:rPr>
              <a:t> 2 </a:t>
            </a:r>
            <a:r>
              <a:rPr lang="en-US" altLang="en-US" sz="2800" dirty="0" err="1">
                <a:latin typeface="Cambria" panose="02040503050406030204" pitchFamily="18" charset="0"/>
                <a:ea typeface="Cambria" panose="02040503050406030204" pitchFamily="18" charset="0"/>
                <a:cs typeface="Cambria" panose="02040503050406030204" pitchFamily="18" charset="0"/>
              </a:rPr>
              <a:t>và</a:t>
            </a:r>
            <a:r>
              <a:rPr lang="en-US" altLang="en-US" sz="2800" dirty="0">
                <a:latin typeface="Cambria" panose="02040503050406030204" pitchFamily="18" charset="0"/>
                <a:ea typeface="Cambria" panose="02040503050406030204" pitchFamily="18" charset="0"/>
                <a:cs typeface="Cambria" panose="02040503050406030204" pitchFamily="18" charset="0"/>
              </a:rPr>
              <a:t> </a:t>
            </a:r>
            <a:r>
              <a:rPr lang="en-US" altLang="en-US" sz="2800" dirty="0" err="1">
                <a:latin typeface="Cambria" panose="02040503050406030204" pitchFamily="18" charset="0"/>
                <a:ea typeface="Cambria" panose="02040503050406030204" pitchFamily="18" charset="0"/>
                <a:cs typeface="Cambria" panose="02040503050406030204" pitchFamily="18" charset="0"/>
              </a:rPr>
              <a:t>trả</a:t>
            </a:r>
            <a:r>
              <a:rPr lang="en-US" altLang="en-US" sz="2800" dirty="0">
                <a:latin typeface="Cambria" panose="02040503050406030204" pitchFamily="18" charset="0"/>
                <a:ea typeface="Cambria" panose="02040503050406030204" pitchFamily="18" charset="0"/>
                <a:cs typeface="Cambria" panose="02040503050406030204" pitchFamily="18" charset="0"/>
              </a:rPr>
              <a:t> </a:t>
            </a:r>
            <a:r>
              <a:rPr lang="en-US" altLang="en-US" sz="2800" dirty="0" err="1">
                <a:latin typeface="Cambria" panose="02040503050406030204" pitchFamily="18" charset="0"/>
                <a:ea typeface="Cambria" panose="02040503050406030204" pitchFamily="18" charset="0"/>
                <a:cs typeface="Cambria" panose="02040503050406030204" pitchFamily="18" charset="0"/>
              </a:rPr>
              <a:t>lời</a:t>
            </a:r>
            <a:r>
              <a:rPr lang="en-US" altLang="en-US" sz="2800" dirty="0">
                <a:latin typeface="Cambria" panose="02040503050406030204" pitchFamily="18" charset="0"/>
                <a:ea typeface="Cambria" panose="02040503050406030204" pitchFamily="18" charset="0"/>
                <a:cs typeface="Cambria" panose="02040503050406030204" pitchFamily="18" charset="0"/>
              </a:rPr>
              <a:t> </a:t>
            </a:r>
            <a:r>
              <a:rPr lang="en-US" altLang="en-US" sz="2800" dirty="0" err="1">
                <a:latin typeface="Cambria" panose="02040503050406030204" pitchFamily="18" charset="0"/>
                <a:ea typeface="Cambria" panose="02040503050406030204" pitchFamily="18" charset="0"/>
                <a:cs typeface="Cambria" panose="02040503050406030204" pitchFamily="18" charset="0"/>
              </a:rPr>
              <a:t>câu</a:t>
            </a:r>
            <a:r>
              <a:rPr lang="en-US" altLang="en-US" sz="2800" dirty="0">
                <a:latin typeface="Cambria" panose="02040503050406030204" pitchFamily="18" charset="0"/>
                <a:ea typeface="Cambria" panose="02040503050406030204" pitchFamily="18" charset="0"/>
                <a:cs typeface="Cambria" panose="02040503050406030204" pitchFamily="18" charset="0"/>
              </a:rPr>
              <a:t> </a:t>
            </a:r>
            <a:r>
              <a:rPr lang="en-US" altLang="en-US" sz="2800" dirty="0" err="1">
                <a:latin typeface="Cambria" panose="02040503050406030204" pitchFamily="18" charset="0"/>
                <a:ea typeface="Cambria" panose="02040503050406030204" pitchFamily="18" charset="0"/>
                <a:cs typeface="Cambria" panose="02040503050406030204" pitchFamily="18" charset="0"/>
              </a:rPr>
              <a:t>hỏi</a:t>
            </a:r>
            <a:r>
              <a:rPr lang="en-US" altLang="en-US" sz="2800" dirty="0">
                <a:latin typeface="Cambria" panose="02040503050406030204" pitchFamily="18" charset="0"/>
                <a:ea typeface="Cambria" panose="02040503050406030204" pitchFamily="18" charset="0"/>
                <a:cs typeface="Cambria" panose="02040503050406030204" pitchFamily="18" charset="0"/>
              </a:rPr>
              <a:t>:</a:t>
            </a:r>
          </a:p>
        </p:txBody>
      </p:sp>
      <p:sp>
        <p:nvSpPr>
          <p:cNvPr id="8" name="Text Box 10">
            <a:extLst>
              <a:ext uri="{FF2B5EF4-FFF2-40B4-BE49-F238E27FC236}">
                <a16:creationId xmlns="" xmlns:a16="http://schemas.microsoft.com/office/drawing/2014/main" id="{F9D04A2D-EFF9-4174-9E0E-0434AE87D24B}"/>
              </a:ext>
            </a:extLst>
          </p:cNvPr>
          <p:cNvSpPr txBox="1">
            <a:spLocks noChangeArrowheads="1"/>
          </p:cNvSpPr>
          <p:nvPr/>
        </p:nvSpPr>
        <p:spPr bwMode="auto">
          <a:xfrm>
            <a:off x="281940" y="280336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1.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Nguyễn</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Hiền</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xuất</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thân</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từ</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một</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gia</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đình</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như</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thế</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nào</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Từ</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bé</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chú</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đã</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ham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thích</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chơi</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gì</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a:t>
            </a:r>
          </a:p>
        </p:txBody>
      </p:sp>
      <p:sp>
        <p:nvSpPr>
          <p:cNvPr id="9" name="Text Box 11">
            <a:extLst>
              <a:ext uri="{FF2B5EF4-FFF2-40B4-BE49-F238E27FC236}">
                <a16:creationId xmlns="" xmlns:a16="http://schemas.microsoft.com/office/drawing/2014/main" id="{03DEDF0D-865F-4AF1-BA4F-5D445954F0F5}"/>
              </a:ext>
            </a:extLst>
          </p:cNvPr>
          <p:cNvSpPr txBox="1">
            <a:spLocks noChangeArrowheads="1"/>
          </p:cNvSpPr>
          <p:nvPr/>
        </p:nvSpPr>
        <p:spPr bwMode="auto">
          <a:xfrm>
            <a:off x="213360" y="3567399"/>
            <a:ext cx="8930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2.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Tìm</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những</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chi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tiết</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nói</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lên</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tư</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chất</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thông</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minh</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của</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Nguyễn</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00"/>
                </a:solidFill>
                <a:latin typeface="Cambria" panose="02040503050406030204" pitchFamily="18" charset="0"/>
                <a:ea typeface="Cambria" panose="02040503050406030204" pitchFamily="18" charset="0"/>
                <a:cs typeface="Cambria" panose="02040503050406030204" pitchFamily="18" charset="0"/>
              </a:rPr>
              <a:t>Hiền</a:t>
            </a:r>
            <a:r>
              <a:rPr lang="en-US" altLang="en-US" sz="2400" dirty="0">
                <a:solidFill>
                  <a:srgbClr val="FF0000"/>
                </a:solidFill>
                <a:latin typeface="Cambria" panose="02040503050406030204" pitchFamily="18" charset="0"/>
                <a:ea typeface="Cambria" panose="02040503050406030204" pitchFamily="18" charset="0"/>
                <a:cs typeface="Cambria" panose="02040503050406030204" pitchFamily="18" charset="0"/>
              </a:rPr>
              <a:t>?</a:t>
            </a:r>
          </a:p>
        </p:txBody>
      </p:sp>
      <p:sp>
        <p:nvSpPr>
          <p:cNvPr id="14" name="Line 12">
            <a:extLst>
              <a:ext uri="{FF2B5EF4-FFF2-40B4-BE49-F238E27FC236}">
                <a16:creationId xmlns="" xmlns:a16="http://schemas.microsoft.com/office/drawing/2014/main" id="{43C3C1C5-EB40-4494-94DF-170657C01C70}"/>
              </a:ext>
            </a:extLst>
          </p:cNvPr>
          <p:cNvSpPr>
            <a:spLocks noChangeShapeType="1"/>
          </p:cNvSpPr>
          <p:nvPr/>
        </p:nvSpPr>
        <p:spPr bwMode="auto">
          <a:xfrm>
            <a:off x="5349240" y="502920"/>
            <a:ext cx="1981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a:extLst>
              <a:ext uri="{FF2B5EF4-FFF2-40B4-BE49-F238E27FC236}">
                <a16:creationId xmlns="" xmlns:a16="http://schemas.microsoft.com/office/drawing/2014/main" id="{746EA1CE-FFA2-4B79-AC5C-BC79746F1B35}"/>
              </a:ext>
            </a:extLst>
          </p:cNvPr>
          <p:cNvSpPr>
            <a:spLocks noChangeShapeType="1"/>
          </p:cNvSpPr>
          <p:nvPr/>
        </p:nvSpPr>
        <p:spPr bwMode="auto">
          <a:xfrm>
            <a:off x="5783580" y="838200"/>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a:extLst>
              <a:ext uri="{FF2B5EF4-FFF2-40B4-BE49-F238E27FC236}">
                <a16:creationId xmlns="" xmlns:a16="http://schemas.microsoft.com/office/drawing/2014/main" id="{99BA56CF-DCE1-4CE0-9446-AB8D6DCAD662}"/>
              </a:ext>
            </a:extLst>
          </p:cNvPr>
          <p:cNvSpPr>
            <a:spLocks noChangeShapeType="1"/>
          </p:cNvSpPr>
          <p:nvPr/>
        </p:nvSpPr>
        <p:spPr bwMode="auto">
          <a:xfrm>
            <a:off x="487680" y="1821180"/>
            <a:ext cx="684276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2">
            <a:extLst>
              <a:ext uri="{FF2B5EF4-FFF2-40B4-BE49-F238E27FC236}">
                <a16:creationId xmlns="" xmlns:a16="http://schemas.microsoft.com/office/drawing/2014/main" id="{58F501EB-92A5-413D-B006-FFE1FFF84B1C}"/>
              </a:ext>
            </a:extLst>
          </p:cNvPr>
          <p:cNvSpPr>
            <a:spLocks noChangeShapeType="1"/>
          </p:cNvSpPr>
          <p:nvPr/>
        </p:nvSpPr>
        <p:spPr bwMode="auto">
          <a:xfrm>
            <a:off x="281940" y="2209799"/>
            <a:ext cx="6842760" cy="14911"/>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8">
            <a:extLst>
              <a:ext uri="{FF2B5EF4-FFF2-40B4-BE49-F238E27FC236}">
                <a16:creationId xmlns="" xmlns:a16="http://schemas.microsoft.com/office/drawing/2014/main" id="{908C1929-086C-44B7-A794-E80E1669490C}"/>
              </a:ext>
            </a:extLst>
          </p:cNvPr>
          <p:cNvSpPr txBox="1">
            <a:spLocks noChangeArrowheads="1"/>
          </p:cNvSpPr>
          <p:nvPr/>
        </p:nvSpPr>
        <p:spPr bwMode="auto">
          <a:xfrm>
            <a:off x="236963" y="3991799"/>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Cambria" panose="02040503050406030204" pitchFamily="18" charset="0"/>
                <a:ea typeface="Cambria" panose="02040503050406030204" pitchFamily="18" charset="0"/>
                <a:cs typeface="Cambria" panose="02040503050406030204" pitchFamily="18" charset="0"/>
              </a:rPr>
              <a:t>Con </a:t>
            </a:r>
            <a:r>
              <a:rPr lang="en-US" altLang="en-US" sz="2400" dirty="0" err="1">
                <a:latin typeface="Cambria" panose="02040503050406030204" pitchFamily="18" charset="0"/>
                <a:ea typeface="Cambria" panose="02040503050406030204" pitchFamily="18" charset="0"/>
                <a:cs typeface="Cambria" panose="02040503050406030204" pitchFamily="18" charset="0"/>
              </a:rPr>
              <a:t>hãy</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nêu</a:t>
            </a:r>
            <a:r>
              <a:rPr lang="en-US" altLang="en-US" sz="2400" dirty="0">
                <a:latin typeface="Cambria" panose="02040503050406030204" pitchFamily="18" charset="0"/>
                <a:ea typeface="Cambria" panose="02040503050406030204" pitchFamily="18" charset="0"/>
                <a:cs typeface="Cambria" panose="02040503050406030204" pitchFamily="18" charset="0"/>
              </a:rPr>
              <a:t> ý </a:t>
            </a:r>
            <a:r>
              <a:rPr lang="en-US" altLang="en-US" sz="2400" dirty="0" err="1">
                <a:latin typeface="Cambria" panose="02040503050406030204" pitchFamily="18" charset="0"/>
                <a:ea typeface="Cambria" panose="02040503050406030204" pitchFamily="18" charset="0"/>
                <a:cs typeface="Cambria" panose="02040503050406030204" pitchFamily="18" charset="0"/>
              </a:rPr>
              <a:t>chính</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của</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đoạn</a:t>
            </a:r>
            <a:r>
              <a:rPr lang="en-US" altLang="en-US" sz="2400" dirty="0">
                <a:latin typeface="Cambria" panose="02040503050406030204" pitchFamily="18" charset="0"/>
                <a:ea typeface="Cambria" panose="02040503050406030204" pitchFamily="18" charset="0"/>
                <a:cs typeface="Cambria" panose="02040503050406030204" pitchFamily="18" charset="0"/>
              </a:rPr>
              <a:t> 1 </a:t>
            </a:r>
            <a:r>
              <a:rPr lang="en-US" altLang="en-US" sz="2400" dirty="0" err="1">
                <a:latin typeface="Cambria" panose="02040503050406030204" pitchFamily="18" charset="0"/>
                <a:ea typeface="Cambria" panose="02040503050406030204" pitchFamily="18" charset="0"/>
                <a:cs typeface="Cambria" panose="02040503050406030204" pitchFamily="18" charset="0"/>
              </a:rPr>
              <a:t>và</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đoạn</a:t>
            </a:r>
            <a:r>
              <a:rPr lang="en-US" altLang="en-US" sz="2400" dirty="0">
                <a:latin typeface="Cambria" panose="02040503050406030204" pitchFamily="18" charset="0"/>
                <a:ea typeface="Cambria" panose="02040503050406030204" pitchFamily="18" charset="0"/>
                <a:cs typeface="Cambria" panose="02040503050406030204" pitchFamily="18" charset="0"/>
              </a:rPr>
              <a:t> 2?</a:t>
            </a:r>
          </a:p>
        </p:txBody>
      </p:sp>
      <p:sp>
        <p:nvSpPr>
          <p:cNvPr id="19" name="Text Box 16">
            <a:extLst>
              <a:ext uri="{FF2B5EF4-FFF2-40B4-BE49-F238E27FC236}">
                <a16:creationId xmlns="" xmlns:a16="http://schemas.microsoft.com/office/drawing/2014/main" id="{D2A6B0FE-5356-404E-847A-2062F1187D34}"/>
              </a:ext>
            </a:extLst>
          </p:cNvPr>
          <p:cNvSpPr txBox="1">
            <a:spLocks noChangeArrowheads="1"/>
          </p:cNvSpPr>
          <p:nvPr/>
        </p:nvSpPr>
        <p:spPr bwMode="auto">
          <a:xfrm>
            <a:off x="878505" y="4498966"/>
            <a:ext cx="7134225"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Cambria" panose="02040503050406030204" pitchFamily="18" charset="0"/>
                <a:ea typeface="Cambria" panose="02040503050406030204" pitchFamily="18" charset="0"/>
                <a:cs typeface="Cambria" panose="02040503050406030204" pitchFamily="18" charset="0"/>
              </a:rPr>
              <a:t>Ý 1: Tư chất thông minh của Nguyễn Hiền.</a:t>
            </a:r>
          </a:p>
        </p:txBody>
      </p:sp>
    </p:spTree>
    <p:extLst>
      <p:ext uri="{BB962C8B-B14F-4D97-AF65-F5344CB8AC3E}">
        <p14:creationId xmlns:p14="http://schemas.microsoft.com/office/powerpoint/2010/main" val="5148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from="(-#ppt_w/2)" to="(#ppt_x)" calcmode="lin" valueType="num">
                                      <p:cBhvr>
                                        <p:cTn id="21" dur="600" fill="hold">
                                          <p:stCondLst>
                                            <p:cond delay="0"/>
                                          </p:stCondLst>
                                        </p:cTn>
                                        <p:tgtEl>
                                          <p:spTgt spid="14"/>
                                        </p:tgtEl>
                                        <p:attrNameLst>
                                          <p:attrName>ppt_x</p:attrName>
                                        </p:attrNameLst>
                                      </p:cBhvr>
                                    </p:anim>
                                    <p:anim from="0" to="-1.0" calcmode="lin" valueType="num">
                                      <p:cBhvr>
                                        <p:cTn id="22" dur="200" decel="50000" autoRev="1" fill="hold">
                                          <p:stCondLst>
                                            <p:cond delay="600"/>
                                          </p:stCondLst>
                                        </p:cTn>
                                        <p:tgtEl>
                                          <p:spTgt spid="14"/>
                                        </p:tgtEl>
                                        <p:attrNameLst>
                                          <p:attrName>xshear</p:attrName>
                                        </p:attrNameLst>
                                      </p:cBhvr>
                                    </p:anim>
                                    <p:animScale>
                                      <p:cBhvr>
                                        <p:cTn id="23" dur="200" decel="100000" autoRev="1" fill="hold">
                                          <p:stCondLst>
                                            <p:cond delay="600"/>
                                          </p:stCondLst>
                                        </p:cTn>
                                        <p:tgtEl>
                                          <p:spTgt spid="14"/>
                                        </p:tgtEl>
                                      </p:cBhvr>
                                      <p:from x="100000" y="100000"/>
                                      <p:to x="80000" y="100000"/>
                                    </p:animScale>
                                    <p:anim by="(#ppt_h/3+#ppt_w*0.1)" calcmode="lin" valueType="num">
                                      <p:cBhvr additive="sum">
                                        <p:cTn id="24" dur="200" decel="100000" autoRev="1" fill="hold">
                                          <p:stCondLst>
                                            <p:cond delay="600"/>
                                          </p:stCondLst>
                                        </p:cTn>
                                        <p:tgtEl>
                                          <p:spTgt spid="14"/>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from="(-#ppt_w/2)" to="(#ppt_x)" calcmode="lin" valueType="num">
                                      <p:cBhvr>
                                        <p:cTn id="27" dur="600" fill="hold">
                                          <p:stCondLst>
                                            <p:cond delay="0"/>
                                          </p:stCondLst>
                                        </p:cTn>
                                        <p:tgtEl>
                                          <p:spTgt spid="15"/>
                                        </p:tgtEl>
                                        <p:attrNameLst>
                                          <p:attrName>ppt_x</p:attrName>
                                        </p:attrNameLst>
                                      </p:cBhvr>
                                    </p:anim>
                                    <p:anim from="0" to="-1.0" calcmode="lin" valueType="num">
                                      <p:cBhvr>
                                        <p:cTn id="28" dur="200" decel="50000" autoRev="1" fill="hold">
                                          <p:stCondLst>
                                            <p:cond delay="600"/>
                                          </p:stCondLst>
                                        </p:cTn>
                                        <p:tgtEl>
                                          <p:spTgt spid="15"/>
                                        </p:tgtEl>
                                        <p:attrNameLst>
                                          <p:attrName>xshear</p:attrName>
                                        </p:attrNameLst>
                                      </p:cBhvr>
                                    </p:anim>
                                    <p:animScale>
                                      <p:cBhvr>
                                        <p:cTn id="29" dur="200" decel="100000" autoRev="1" fill="hold">
                                          <p:stCondLst>
                                            <p:cond delay="600"/>
                                          </p:stCondLst>
                                        </p:cTn>
                                        <p:tgtEl>
                                          <p:spTgt spid="15"/>
                                        </p:tgtEl>
                                      </p:cBhvr>
                                      <p:from x="100000" y="100000"/>
                                      <p:to x="80000" y="100000"/>
                                    </p:animScale>
                                    <p:anim by="(#ppt_h/3+#ppt_w*0.1)" calcmode="lin" valueType="num">
                                      <p:cBhvr additive="sum">
                                        <p:cTn id="30" dur="200" decel="100000" autoRev="1" fill="hold">
                                          <p:stCondLst>
                                            <p:cond delay="600"/>
                                          </p:stCondLst>
                                        </p:cTn>
                                        <p:tgtEl>
                                          <p:spTgt spid="15"/>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800" decel="100000"/>
                                        <p:tgtEl>
                                          <p:spTgt spid="9"/>
                                        </p:tgtEl>
                                      </p:cBhvr>
                                    </p:animEffect>
                                    <p:anim calcmode="lin" valueType="num">
                                      <p:cBhvr>
                                        <p:cTn id="36" dur="800" decel="100000" fill="hold"/>
                                        <p:tgtEl>
                                          <p:spTgt spid="9"/>
                                        </p:tgtEl>
                                        <p:attrNameLst>
                                          <p:attrName>style.rotation</p:attrName>
                                        </p:attrNameLst>
                                      </p:cBhvr>
                                      <p:tavLst>
                                        <p:tav tm="0">
                                          <p:val>
                                            <p:fltVal val="-90"/>
                                          </p:val>
                                        </p:tav>
                                        <p:tav tm="100000">
                                          <p:val>
                                            <p:fltVal val="0"/>
                                          </p:val>
                                        </p:tav>
                                      </p:tavLst>
                                    </p:anim>
                                    <p:anim calcmode="lin" valueType="num">
                                      <p:cBhvr>
                                        <p:cTn id="37" dur="800" decel="100000" fill="hold"/>
                                        <p:tgtEl>
                                          <p:spTgt spid="9"/>
                                        </p:tgtEl>
                                        <p:attrNameLst>
                                          <p:attrName>ppt_x</p:attrName>
                                        </p:attrNameLst>
                                      </p:cBhvr>
                                      <p:tavLst>
                                        <p:tav tm="0">
                                          <p:val>
                                            <p:strVal val="#ppt_x+0.4"/>
                                          </p:val>
                                        </p:tav>
                                        <p:tav tm="100000">
                                          <p:val>
                                            <p:strVal val="#ppt_x-0.05"/>
                                          </p:val>
                                        </p:tav>
                                      </p:tavLst>
                                    </p:anim>
                                    <p:anim calcmode="lin" valueType="num">
                                      <p:cBhvr>
                                        <p:cTn id="38" dur="800" decel="100000" fill="hold"/>
                                        <p:tgtEl>
                                          <p:spTgt spid="9"/>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from="(-#ppt_w/2)" to="(#ppt_x)" calcmode="lin" valueType="num">
                                      <p:cBhvr>
                                        <p:cTn id="45" dur="600" fill="hold">
                                          <p:stCondLst>
                                            <p:cond delay="0"/>
                                          </p:stCondLst>
                                        </p:cTn>
                                        <p:tgtEl>
                                          <p:spTgt spid="16"/>
                                        </p:tgtEl>
                                        <p:attrNameLst>
                                          <p:attrName>ppt_x</p:attrName>
                                        </p:attrNameLst>
                                      </p:cBhvr>
                                    </p:anim>
                                    <p:anim from="0" to="-1.0" calcmode="lin" valueType="num">
                                      <p:cBhvr>
                                        <p:cTn id="46" dur="200" decel="50000" autoRev="1" fill="hold">
                                          <p:stCondLst>
                                            <p:cond delay="600"/>
                                          </p:stCondLst>
                                        </p:cTn>
                                        <p:tgtEl>
                                          <p:spTgt spid="16"/>
                                        </p:tgtEl>
                                        <p:attrNameLst>
                                          <p:attrName>xshear</p:attrName>
                                        </p:attrNameLst>
                                      </p:cBhvr>
                                    </p:anim>
                                    <p:animScale>
                                      <p:cBhvr>
                                        <p:cTn id="47" dur="200" decel="100000" autoRev="1" fill="hold">
                                          <p:stCondLst>
                                            <p:cond delay="600"/>
                                          </p:stCondLst>
                                        </p:cTn>
                                        <p:tgtEl>
                                          <p:spTgt spid="16"/>
                                        </p:tgtEl>
                                      </p:cBhvr>
                                      <p:from x="100000" y="100000"/>
                                      <p:to x="80000" y="100000"/>
                                    </p:animScale>
                                    <p:anim by="(#ppt_h/3+#ppt_w*0.1)" calcmode="lin" valueType="num">
                                      <p:cBhvr additive="sum">
                                        <p:cTn id="48" dur="200" decel="100000" autoRev="1" fill="hold">
                                          <p:stCondLst>
                                            <p:cond delay="600"/>
                                          </p:stCondLst>
                                        </p:cTn>
                                        <p:tgtEl>
                                          <p:spTgt spid="16"/>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from="(-#ppt_w/2)" to="(#ppt_x)" calcmode="lin" valueType="num">
                                      <p:cBhvr>
                                        <p:cTn id="53" dur="600" fill="hold">
                                          <p:stCondLst>
                                            <p:cond delay="0"/>
                                          </p:stCondLst>
                                        </p:cTn>
                                        <p:tgtEl>
                                          <p:spTgt spid="17"/>
                                        </p:tgtEl>
                                        <p:attrNameLst>
                                          <p:attrName>ppt_x</p:attrName>
                                        </p:attrNameLst>
                                      </p:cBhvr>
                                    </p:anim>
                                    <p:anim from="0" to="-1.0" calcmode="lin" valueType="num">
                                      <p:cBhvr>
                                        <p:cTn id="54" dur="200" decel="50000" autoRev="1" fill="hold">
                                          <p:stCondLst>
                                            <p:cond delay="600"/>
                                          </p:stCondLst>
                                        </p:cTn>
                                        <p:tgtEl>
                                          <p:spTgt spid="17"/>
                                        </p:tgtEl>
                                        <p:attrNameLst>
                                          <p:attrName>xshear</p:attrName>
                                        </p:attrNameLst>
                                      </p:cBhvr>
                                    </p:anim>
                                    <p:animScale>
                                      <p:cBhvr>
                                        <p:cTn id="55" dur="200" decel="100000" autoRev="1" fill="hold">
                                          <p:stCondLst>
                                            <p:cond delay="600"/>
                                          </p:stCondLst>
                                        </p:cTn>
                                        <p:tgtEl>
                                          <p:spTgt spid="17"/>
                                        </p:tgtEl>
                                      </p:cBhvr>
                                      <p:from x="100000" y="100000"/>
                                      <p:to x="80000" y="100000"/>
                                    </p:animScale>
                                    <p:anim by="(#ppt_h/3+#ppt_w*0.1)" calcmode="lin" valueType="num">
                                      <p:cBhvr additive="sum">
                                        <p:cTn id="56" dur="200" decel="100000" autoRev="1" fill="hold">
                                          <p:stCondLst>
                                            <p:cond delay="600"/>
                                          </p:stCondLst>
                                        </p:cTn>
                                        <p:tgtEl>
                                          <p:spTgt spid="17"/>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fade">
                                      <p:cBhvr>
                                        <p:cTn id="61" dur="800" decel="100000"/>
                                        <p:tgtEl>
                                          <p:spTgt spid="18">
                                            <p:txEl>
                                              <p:pRg st="0" end="0"/>
                                            </p:txEl>
                                          </p:spTgt>
                                        </p:tgtEl>
                                      </p:cBhvr>
                                    </p:animEffect>
                                    <p:anim calcmode="lin" valueType="num">
                                      <p:cBhvr>
                                        <p:cTn id="62" dur="800" decel="100000" fill="hold"/>
                                        <p:tgtEl>
                                          <p:spTgt spid="18">
                                            <p:txEl>
                                              <p:pRg st="0" end="0"/>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18">
                                            <p:txEl>
                                              <p:pRg st="0" end="0"/>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18">
                                            <p:txEl>
                                              <p:pRg st="0" end="0"/>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8">
                                            <p:txEl>
                                              <p:pRg st="0" end="0"/>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 xmlns:a16="http://schemas.microsoft.com/office/drawing/2014/main" id="{EE5EF1FA-5C18-415E-B0DD-6F91A8B4868B}"/>
              </a:ext>
            </a:extLst>
          </p:cNvPr>
          <p:cNvSpPr txBox="1">
            <a:spLocks noChangeArrowheads="1"/>
          </p:cNvSpPr>
          <p:nvPr/>
        </p:nvSpPr>
        <p:spPr bwMode="auto">
          <a:xfrm>
            <a:off x="3116580" y="149701"/>
            <a:ext cx="89154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spcBef>
                <a:spcPct val="50000"/>
              </a:spcBef>
              <a:buFontTx/>
              <a:buNone/>
            </a:pP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Đọc</a:t>
            </a:r>
            <a:r>
              <a:rPr lang="en-US" altLang="en-US" sz="2800" dirty="0">
                <a:latin typeface="Cambria" panose="02040503050406030204" pitchFamily="18" charset="0"/>
                <a:ea typeface="Cambria" panose="02040503050406030204" pitchFamily="18" charset="0"/>
                <a:cs typeface="Times New Roman" panose="02020603050405020304" pitchFamily="18" charset="0"/>
              </a:rPr>
              <a:t> t</a:t>
            </a:r>
            <a:r>
              <a:rPr lang="vi-VN" altLang="en-US" sz="2800" dirty="0">
                <a:latin typeface="Cambria" panose="02040503050406030204" pitchFamily="18" charset="0"/>
                <a:ea typeface="Cambria" panose="02040503050406030204" pitchFamily="18" charset="0"/>
                <a:cs typeface="Times New Roman" panose="02020603050405020304" pitchFamily="18" charset="0"/>
              </a:rPr>
              <a:t>h</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ầm</a:t>
            </a:r>
            <a:r>
              <a:rPr lang="vi-VN"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đoạn</a:t>
            </a:r>
            <a:r>
              <a:rPr lang="en-US" altLang="en-US" sz="2800" dirty="0">
                <a:latin typeface="Cambria" panose="02040503050406030204" pitchFamily="18" charset="0"/>
                <a:ea typeface="Cambria" panose="02040503050406030204" pitchFamily="18" charset="0"/>
                <a:cs typeface="Times New Roman" panose="02020603050405020304" pitchFamily="18" charset="0"/>
              </a:rPr>
              <a:t> 3. </a:t>
            </a:r>
          </a:p>
          <a:p>
            <a:pPr lvl="2">
              <a:spcBef>
                <a:spcPct val="50000"/>
              </a:spcBef>
              <a:buFontTx/>
              <a:buNone/>
            </a:pPr>
            <a:endParaRPr lang="en-US" altLang="en-US" sz="2800" dirty="0">
              <a:latin typeface="Cambria" panose="02040503050406030204" pitchFamily="18" charset="0"/>
              <a:ea typeface="Cambria" panose="02040503050406030204" pitchFamily="18" charset="0"/>
              <a:cs typeface="Cambria" panose="02040503050406030204" pitchFamily="18" charset="0"/>
            </a:endParaRPr>
          </a:p>
        </p:txBody>
      </p:sp>
      <p:sp>
        <p:nvSpPr>
          <p:cNvPr id="5" name="Text Box 9">
            <a:extLst>
              <a:ext uri="{FF2B5EF4-FFF2-40B4-BE49-F238E27FC236}">
                <a16:creationId xmlns="" xmlns:a16="http://schemas.microsoft.com/office/drawing/2014/main" id="{8D9DCA7C-A3E2-4E2E-81ED-5A4C4CDC3EF6}"/>
              </a:ext>
            </a:extLst>
          </p:cNvPr>
          <p:cNvSpPr txBox="1">
            <a:spLocks noChangeArrowheads="1"/>
          </p:cNvSpPr>
          <p:nvPr/>
        </p:nvSpPr>
        <p:spPr bwMode="auto">
          <a:xfrm>
            <a:off x="0" y="806132"/>
            <a:ext cx="9144000" cy="3387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Sau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vì</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nhà</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nghèo</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quá</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phải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bỏ</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Ban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ngày</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chăn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trâu</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dù</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mưa</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gió</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thế</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nào</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cũng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đứng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ngoài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lớp</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nghe</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giảng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nhờ.Tối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đến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đợi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bạn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thuộc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bài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mới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mượn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vở</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về</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Đã</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thì</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cũng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phải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đèn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sách</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như</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ai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nhưng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sách</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của</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là</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lưng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trâu</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nền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cát</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bút</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là</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ngón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tay</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hay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mảnh</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gạch</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vỡ</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còn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đèn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là</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vỏ</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trứng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thả</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đom</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đóm</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vào</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trong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Bận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làm</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bận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như</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thế</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mà</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cánh</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diều</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của</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vẫn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bay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cao</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tiếng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sáo</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vẫn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vi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vút</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tầng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mây</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Mỗi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lần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có</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kì</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ở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trường</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làm</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bài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vào</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lá</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chuối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khô</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và</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nhờ</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bạn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xin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thầy</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chấm</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hộ</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Bài</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của</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chữ</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tốt</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văn</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hay,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vượt</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xa</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các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trò</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của</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4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thầy</a:t>
            </a:r>
            <a:r>
              <a:rPr lang="en-US" altLang="en-US" sz="24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p>
        </p:txBody>
      </p:sp>
      <p:sp>
        <p:nvSpPr>
          <p:cNvPr id="6" name="Rectangle 10">
            <a:extLst>
              <a:ext uri="{FF2B5EF4-FFF2-40B4-BE49-F238E27FC236}">
                <a16:creationId xmlns="" xmlns:a16="http://schemas.microsoft.com/office/drawing/2014/main" id="{E7798D2D-884D-4979-A47A-197FFF240887}"/>
              </a:ext>
            </a:extLst>
          </p:cNvPr>
          <p:cNvSpPr>
            <a:spLocks noChangeArrowheads="1"/>
          </p:cNvSpPr>
          <p:nvPr/>
        </p:nvSpPr>
        <p:spPr bwMode="auto">
          <a:xfrm>
            <a:off x="228600" y="4346257"/>
            <a:ext cx="8915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Clr>
                <a:schemeClr val="hlink"/>
              </a:buClr>
              <a:buFontTx/>
              <a:buNone/>
            </a:pP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Nguyễn</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Hiền</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ham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học</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và</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chịu</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khó</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như</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thế</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nào</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p>
        </p:txBody>
      </p:sp>
      <p:cxnSp>
        <p:nvCxnSpPr>
          <p:cNvPr id="8" name="Straight Connector 7">
            <a:extLst>
              <a:ext uri="{FF2B5EF4-FFF2-40B4-BE49-F238E27FC236}">
                <a16:creationId xmlns="" xmlns:a16="http://schemas.microsoft.com/office/drawing/2014/main" id="{7843A0A1-587D-4A8F-8653-90807E9DD175}"/>
              </a:ext>
            </a:extLst>
          </p:cNvPr>
          <p:cNvCxnSpPr>
            <a:cxnSpLocks/>
          </p:cNvCxnSpPr>
          <p:nvPr/>
        </p:nvCxnSpPr>
        <p:spPr>
          <a:xfrm>
            <a:off x="8686800" y="1211580"/>
            <a:ext cx="39624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 xmlns:a16="http://schemas.microsoft.com/office/drawing/2014/main" id="{42DAD788-C7A1-4355-BDAD-BFFDB32ABEE0}"/>
              </a:ext>
            </a:extLst>
          </p:cNvPr>
          <p:cNvCxnSpPr>
            <a:cxnSpLocks/>
          </p:cNvCxnSpPr>
          <p:nvPr/>
        </p:nvCxnSpPr>
        <p:spPr>
          <a:xfrm>
            <a:off x="106680" y="1607820"/>
            <a:ext cx="783336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 xmlns:a16="http://schemas.microsoft.com/office/drawing/2014/main" id="{8A77F200-7F8B-4A6F-A640-C13BF175472D}"/>
              </a:ext>
            </a:extLst>
          </p:cNvPr>
          <p:cNvCxnSpPr>
            <a:cxnSpLocks/>
          </p:cNvCxnSpPr>
          <p:nvPr/>
        </p:nvCxnSpPr>
        <p:spPr>
          <a:xfrm>
            <a:off x="3116580" y="2339340"/>
            <a:ext cx="589788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 xmlns:a16="http://schemas.microsoft.com/office/drawing/2014/main" id="{38835F9B-FED8-4B1A-B3C1-A1C54C0F0C63}"/>
              </a:ext>
            </a:extLst>
          </p:cNvPr>
          <p:cNvCxnSpPr>
            <a:cxnSpLocks/>
          </p:cNvCxnSpPr>
          <p:nvPr/>
        </p:nvCxnSpPr>
        <p:spPr>
          <a:xfrm>
            <a:off x="8023860" y="1607820"/>
            <a:ext cx="9906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 xmlns:a16="http://schemas.microsoft.com/office/drawing/2014/main" id="{8E9AB4CD-E826-4171-B05A-054017F01C02}"/>
              </a:ext>
            </a:extLst>
          </p:cNvPr>
          <p:cNvCxnSpPr>
            <a:cxnSpLocks/>
          </p:cNvCxnSpPr>
          <p:nvPr/>
        </p:nvCxnSpPr>
        <p:spPr>
          <a:xfrm>
            <a:off x="106680" y="2720340"/>
            <a:ext cx="890778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 xmlns:a16="http://schemas.microsoft.com/office/drawing/2014/main" id="{008FCF79-57D6-4F99-AF07-9654C85EC655}"/>
              </a:ext>
            </a:extLst>
          </p:cNvPr>
          <p:cNvCxnSpPr>
            <a:cxnSpLocks/>
          </p:cNvCxnSpPr>
          <p:nvPr/>
        </p:nvCxnSpPr>
        <p:spPr>
          <a:xfrm>
            <a:off x="3268980" y="3429000"/>
            <a:ext cx="574548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 xmlns:a16="http://schemas.microsoft.com/office/drawing/2014/main" id="{DC87844A-6C5E-4EE3-9FAD-FBEFD2DF0EBE}"/>
              </a:ext>
            </a:extLst>
          </p:cNvPr>
          <p:cNvCxnSpPr>
            <a:cxnSpLocks/>
          </p:cNvCxnSpPr>
          <p:nvPr/>
        </p:nvCxnSpPr>
        <p:spPr>
          <a:xfrm>
            <a:off x="175260" y="3810000"/>
            <a:ext cx="5097780"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5" name="Text Box 23">
            <a:extLst>
              <a:ext uri="{FF2B5EF4-FFF2-40B4-BE49-F238E27FC236}">
                <a16:creationId xmlns="" xmlns:a16="http://schemas.microsoft.com/office/drawing/2014/main" id="{B65EC6ED-0AE4-4595-9E49-5CBC55C55DA3}"/>
              </a:ext>
            </a:extLst>
          </p:cNvPr>
          <p:cNvSpPr txBox="1">
            <a:spLocks noChangeArrowheads="1"/>
          </p:cNvSpPr>
          <p:nvPr/>
        </p:nvSpPr>
        <p:spPr bwMode="auto">
          <a:xfrm>
            <a:off x="114300" y="4375785"/>
            <a:ext cx="89154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Ý 2: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Đức</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tính</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ham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và</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ý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chí</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vượt</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khó</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của</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Nguyễn</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800" b="0" dirty="0" err="1">
                <a:solidFill>
                  <a:srgbClr val="002060"/>
                </a:solidFill>
                <a:latin typeface="Cambria" panose="02040503050406030204" pitchFamily="18" charset="0"/>
                <a:ea typeface="Cambria" panose="02040503050406030204" pitchFamily="18" charset="0"/>
                <a:cs typeface="Cambria" panose="02040503050406030204" pitchFamily="18" charset="0"/>
              </a:rPr>
              <a:t>Hiền</a:t>
            </a:r>
            <a:r>
              <a:rPr lang="en-US" altLang="en-US" sz="2800" b="0" dirty="0">
                <a:solidFill>
                  <a:srgbClr val="002060"/>
                </a:solidFill>
                <a:latin typeface="Cambria" panose="02040503050406030204" pitchFamily="18" charset="0"/>
                <a:ea typeface="Cambria" panose="02040503050406030204" pitchFamily="18" charset="0"/>
                <a:cs typeface="Cambria" panose="02040503050406030204" pitchFamily="18" charset="0"/>
              </a:rPr>
              <a:t>.</a:t>
            </a:r>
          </a:p>
        </p:txBody>
      </p:sp>
    </p:spTree>
    <p:extLst>
      <p:ext uri="{BB962C8B-B14F-4D97-AF65-F5344CB8AC3E}">
        <p14:creationId xmlns:p14="http://schemas.microsoft.com/office/powerpoint/2010/main" val="25321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800" decel="100000"/>
                                        <p:tgtEl>
                                          <p:spTgt spid="6">
                                            <p:txEl>
                                              <p:pRg st="0" end="0"/>
                                            </p:txEl>
                                          </p:spTgt>
                                        </p:tgtEl>
                                      </p:cBhvr>
                                    </p:animEffect>
                                    <p:anim calcmode="lin" valueType="num">
                                      <p:cBhvr>
                                        <p:cTn id="22"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0" nodeType="clickEffect">
                                  <p:stCondLst>
                                    <p:cond delay="0"/>
                                  </p:stCondLst>
                                  <p:childTnLst>
                                    <p:anim calcmode="lin" valueType="num">
                                      <p:cBhvr additive="base">
                                        <p:cTn id="65"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6" dur="500"/>
                                        <p:tgtEl>
                                          <p:spTgt spid="6">
                                            <p:txEl>
                                              <p:pRg st="0" end="0"/>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6">
                                            <p:txEl>
                                              <p:pRg st="0" end="0"/>
                                            </p:txEl>
                                          </p:spTgt>
                                        </p:tgtEl>
                                        <p:attrNameLst>
                                          <p:attrName>style.visibility</p:attrName>
                                        </p:attrNameLst>
                                      </p:cBhvr>
                                      <p:to>
                                        <p:strVal val="hidden"/>
                                      </p:to>
                                    </p:set>
                                  </p:childTnLst>
                                </p:cTn>
                              </p:par>
                              <p:par>
                                <p:cTn id="68" presetID="16" presetClass="entr" presetSubtype="2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 xmlns:a16="http://schemas.microsoft.com/office/drawing/2014/main" id="{40695C73-09EF-4845-8E25-BAF08DC32D29}"/>
              </a:ext>
            </a:extLst>
          </p:cNvPr>
          <p:cNvSpPr>
            <a:spLocks noChangeArrowheads="1"/>
          </p:cNvSpPr>
          <p:nvPr/>
        </p:nvSpPr>
        <p:spPr bwMode="auto">
          <a:xfrm>
            <a:off x="2705450" y="164442"/>
            <a:ext cx="452054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chemeClr val="tx2"/>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chemeClr val="accent5">
                    <a:lumMod val="10000"/>
                  </a:schemeClr>
                </a:solidFill>
                <a:latin typeface="Cambria" panose="02040503050406030204" pitchFamily="18" charset="0"/>
                <a:ea typeface="Cambria" panose="02040503050406030204" pitchFamily="18" charset="0"/>
                <a:cs typeface="Cambria" panose="02040503050406030204" pitchFamily="18" charset="0"/>
              </a:rPr>
              <a:t>Đọc</a:t>
            </a:r>
            <a:r>
              <a:rPr lang="en-US" altLang="en-US" sz="2800" dirty="0">
                <a:solidFill>
                  <a:schemeClr val="accent5">
                    <a:lumMod val="10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chemeClr val="accent5">
                    <a:lumMod val="10000"/>
                  </a:schemeClr>
                </a:solidFill>
                <a:latin typeface="Cambria" panose="02040503050406030204" pitchFamily="18" charset="0"/>
                <a:ea typeface="Cambria" panose="02040503050406030204" pitchFamily="18" charset="0"/>
                <a:cs typeface="Cambria" panose="02040503050406030204" pitchFamily="18" charset="0"/>
              </a:rPr>
              <a:t>thầm</a:t>
            </a:r>
            <a:r>
              <a:rPr lang="en-US" altLang="en-US" sz="2800" dirty="0">
                <a:solidFill>
                  <a:schemeClr val="accent5">
                    <a:lumMod val="10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chemeClr val="accent5">
                    <a:lumMod val="10000"/>
                  </a:schemeClr>
                </a:solidFill>
                <a:latin typeface="Cambria" panose="02040503050406030204" pitchFamily="18" charset="0"/>
                <a:ea typeface="Cambria" panose="02040503050406030204" pitchFamily="18" charset="0"/>
                <a:cs typeface="Cambria" panose="02040503050406030204" pitchFamily="18" charset="0"/>
              </a:rPr>
              <a:t>đoạn</a:t>
            </a:r>
            <a:r>
              <a:rPr lang="en-US" altLang="en-US" sz="2800" dirty="0">
                <a:solidFill>
                  <a:schemeClr val="accent5">
                    <a:lumMod val="10000"/>
                  </a:schemeClr>
                </a:solidFill>
                <a:latin typeface="Cambria" panose="02040503050406030204" pitchFamily="18" charset="0"/>
                <a:ea typeface="Cambria" panose="02040503050406030204" pitchFamily="18" charset="0"/>
                <a:cs typeface="Cambria" panose="02040503050406030204" pitchFamily="18" charset="0"/>
              </a:rPr>
              <a:t> 4</a:t>
            </a:r>
            <a:endParaRPr lang="en-US" altLang="en-US" sz="2800" b="0" dirty="0">
              <a:solidFill>
                <a:schemeClr val="accent5">
                  <a:lumMod val="10000"/>
                </a:schemeClr>
              </a:solidFill>
              <a:latin typeface="Cambria" panose="02040503050406030204" pitchFamily="18" charset="0"/>
              <a:ea typeface="Cambria" panose="02040503050406030204" pitchFamily="18" charset="0"/>
              <a:cs typeface="Cambria" panose="02040503050406030204" pitchFamily="18" charset="0"/>
            </a:endParaRPr>
          </a:p>
        </p:txBody>
      </p:sp>
      <p:sp>
        <p:nvSpPr>
          <p:cNvPr id="5" name="Rectangle 10">
            <a:extLst>
              <a:ext uri="{FF2B5EF4-FFF2-40B4-BE49-F238E27FC236}">
                <a16:creationId xmlns="" xmlns:a16="http://schemas.microsoft.com/office/drawing/2014/main" id="{0D49167F-505B-4C55-9A71-65B56C8787E6}"/>
              </a:ext>
            </a:extLst>
          </p:cNvPr>
          <p:cNvSpPr>
            <a:spLocks noChangeArrowheads="1"/>
          </p:cNvSpPr>
          <p:nvPr/>
        </p:nvSpPr>
        <p:spPr bwMode="auto">
          <a:xfrm>
            <a:off x="236035" y="879475"/>
            <a:ext cx="8763000" cy="1196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dirty="0" err="1">
                <a:latin typeface="Cambria" panose="02040503050406030204" pitchFamily="18" charset="0"/>
                <a:ea typeface="Cambria" panose="02040503050406030204" pitchFamily="18" charset="0"/>
                <a:cs typeface="Cambria" panose="02040503050406030204" pitchFamily="18" charset="0"/>
              </a:rPr>
              <a:t>Thế</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rồi</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vua</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mở</a:t>
            </a:r>
            <a:r>
              <a:rPr lang="en-US" altLang="en-US" sz="2400" dirty="0">
                <a:latin typeface="Cambria" panose="02040503050406030204" pitchFamily="18" charset="0"/>
                <a:ea typeface="Cambria" panose="02040503050406030204" pitchFamily="18" charset="0"/>
                <a:cs typeface="Cambria" panose="02040503050406030204" pitchFamily="18" charset="0"/>
              </a:rPr>
              <a:t> khoa </a:t>
            </a:r>
            <a:r>
              <a:rPr lang="en-US" altLang="en-US" sz="2400" dirty="0" err="1">
                <a:latin typeface="Cambria" panose="02040503050406030204" pitchFamily="18" charset="0"/>
                <a:ea typeface="Cambria" panose="02040503050406030204" pitchFamily="18" charset="0"/>
                <a:cs typeface="Cambria" panose="02040503050406030204" pitchFamily="18" charset="0"/>
              </a:rPr>
              <a:t>thi</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Chú</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bé</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thả</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diều</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đỗ</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Trạng</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nguyên</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Ông</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Trạng</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nguyên</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khi</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ấy</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mới</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có</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mười</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ba</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tuổi</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Đó</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là</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Trạng</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nguyên</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trẻ</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nhất</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của</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latin typeface="Cambria" panose="02040503050406030204" pitchFamily="18" charset="0"/>
                <a:ea typeface="Cambria" panose="02040503050406030204" pitchFamily="18" charset="0"/>
                <a:cs typeface="Cambria" panose="02040503050406030204" pitchFamily="18" charset="0"/>
              </a:rPr>
              <a:t>nước</a:t>
            </a:r>
            <a:r>
              <a:rPr lang="en-US" altLang="en-US" sz="2400" dirty="0">
                <a:latin typeface="Cambria" panose="02040503050406030204" pitchFamily="18" charset="0"/>
                <a:ea typeface="Cambria" panose="02040503050406030204" pitchFamily="18" charset="0"/>
                <a:cs typeface="Cambria" panose="02040503050406030204" pitchFamily="18" charset="0"/>
              </a:rPr>
              <a:t> Nam ta.</a:t>
            </a:r>
          </a:p>
        </p:txBody>
      </p:sp>
      <p:sp>
        <p:nvSpPr>
          <p:cNvPr id="6" name="Text Box 12">
            <a:extLst>
              <a:ext uri="{FF2B5EF4-FFF2-40B4-BE49-F238E27FC236}">
                <a16:creationId xmlns="" xmlns:a16="http://schemas.microsoft.com/office/drawing/2014/main" id="{F9CDF49E-1A68-48F4-BE7B-0CCCC2855953}"/>
              </a:ext>
            </a:extLst>
          </p:cNvPr>
          <p:cNvSpPr txBox="1">
            <a:spLocks noChangeArrowheads="1"/>
          </p:cNvSpPr>
          <p:nvPr/>
        </p:nvSpPr>
        <p:spPr bwMode="auto">
          <a:xfrm>
            <a:off x="571500" y="3187717"/>
            <a:ext cx="8001000" cy="8302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Cambria" panose="02040503050406030204" pitchFamily="18" charset="0"/>
                <a:ea typeface="Cambria" panose="02040503050406030204" pitchFamily="18" charset="0"/>
                <a:cs typeface="Cambria" panose="02040503050406030204" pitchFamily="18" charset="0"/>
              </a:rPr>
              <a:t>Vì  cậu đỗ Trạng nguyên năm lên 13 tuổi, lúc ấy cậu vẫn thích chơi diều .</a:t>
            </a:r>
          </a:p>
        </p:txBody>
      </p:sp>
      <p:sp>
        <p:nvSpPr>
          <p:cNvPr id="7" name="Text Box 13">
            <a:extLst>
              <a:ext uri="{FF2B5EF4-FFF2-40B4-BE49-F238E27FC236}">
                <a16:creationId xmlns="" xmlns:a16="http://schemas.microsoft.com/office/drawing/2014/main" id="{BB05A20E-1EA6-4AF2-BE31-656E9072A93B}"/>
              </a:ext>
            </a:extLst>
          </p:cNvPr>
          <p:cNvSpPr txBox="1">
            <a:spLocks noChangeArrowheads="1"/>
          </p:cNvSpPr>
          <p:nvPr/>
        </p:nvSpPr>
        <p:spPr bwMode="auto">
          <a:xfrm>
            <a:off x="571500" y="2462636"/>
            <a:ext cx="8001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Vì</a:t>
            </a:r>
            <a:r>
              <a:rPr lang="en-US" altLang="en-US" sz="2400" dirty="0">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sao</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chú</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bé</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Hiền</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được</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gọi</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là</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Ông</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Trạng</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thả</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FF0066"/>
                </a:solidFill>
                <a:latin typeface="Cambria" panose="02040503050406030204" pitchFamily="18" charset="0"/>
                <a:ea typeface="Cambria" panose="02040503050406030204" pitchFamily="18" charset="0"/>
                <a:cs typeface="Cambria" panose="02040503050406030204" pitchFamily="18" charset="0"/>
              </a:rPr>
              <a:t>diều</a:t>
            </a:r>
            <a:r>
              <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rPr>
              <a:t>”?</a:t>
            </a:r>
          </a:p>
          <a:p>
            <a:pPr eaLnBrk="1" hangingPunct="1">
              <a:spcBef>
                <a:spcPct val="0"/>
              </a:spcBef>
              <a:buFontTx/>
              <a:buNone/>
            </a:pPr>
            <a:endParaRPr lang="en-US" altLang="en-US" sz="2400" dirty="0">
              <a:solidFill>
                <a:srgbClr val="FF0066"/>
              </a:solidFill>
              <a:latin typeface="Cambria" panose="02040503050406030204" pitchFamily="18" charset="0"/>
              <a:ea typeface="Cambria" panose="02040503050406030204" pitchFamily="18" charset="0"/>
              <a:cs typeface="Cambria" panose="02040503050406030204" pitchFamily="18" charset="0"/>
            </a:endParaRPr>
          </a:p>
          <a:p>
            <a:pPr eaLnBrk="1" hangingPunct="1">
              <a:lnSpc>
                <a:spcPct val="90000"/>
              </a:lnSpc>
              <a:buClr>
                <a:schemeClr val="hlink"/>
              </a:buClr>
            </a:pPr>
            <a:endParaRPr lang="en-US" altLang="en-US" sz="1800" b="0" dirty="0">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35482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a:extLst>
              <a:ext uri="{FF2B5EF4-FFF2-40B4-BE49-F238E27FC236}">
                <a16:creationId xmlns="" xmlns:a16="http://schemas.microsoft.com/office/drawing/2014/main" id="{E14DA062-FCB0-4CDE-9B78-E646DBE2B139}"/>
              </a:ext>
            </a:extLst>
          </p:cNvPr>
          <p:cNvSpPr>
            <a:spLocks noChangeArrowheads="1"/>
          </p:cNvSpPr>
          <p:nvPr/>
        </p:nvSpPr>
        <p:spPr bwMode="auto">
          <a:xfrm>
            <a:off x="1298421" y="1937502"/>
            <a:ext cx="396564" cy="433989"/>
          </a:xfrm>
          <a:prstGeom prst="ellipse">
            <a:avLst/>
          </a:prstGeom>
          <a:solidFill>
            <a:schemeClr val="bg1"/>
          </a:solidFill>
          <a:ln w="2857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350">
              <a:solidFill>
                <a:schemeClr val="bg1"/>
              </a:solidFill>
              <a:latin typeface="Cambria" panose="02040503050406030204" pitchFamily="18" charset="0"/>
              <a:ea typeface="Cambria" panose="02040503050406030204" pitchFamily="18" charset="0"/>
              <a:cs typeface="Cambria" panose="02040503050406030204" pitchFamily="18" charset="0"/>
            </a:endParaRPr>
          </a:p>
        </p:txBody>
      </p:sp>
      <p:sp>
        <p:nvSpPr>
          <p:cNvPr id="38916" name="Text Box 4">
            <a:extLst>
              <a:ext uri="{FF2B5EF4-FFF2-40B4-BE49-F238E27FC236}">
                <a16:creationId xmlns="" xmlns:a16="http://schemas.microsoft.com/office/drawing/2014/main" id="{82D20BE4-069A-4C8F-A9B6-75B070725277}"/>
              </a:ext>
            </a:extLst>
          </p:cNvPr>
          <p:cNvSpPr txBox="1">
            <a:spLocks noChangeArrowheads="1"/>
          </p:cNvSpPr>
          <p:nvPr/>
        </p:nvSpPr>
        <p:spPr bwMode="auto">
          <a:xfrm>
            <a:off x="466145" y="578469"/>
            <a:ext cx="8677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Tục</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ngữ</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hoặc</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thành</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ngữ</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nào</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dưới</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đây</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nói</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đúng</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ý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nghĩa</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của</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câu</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chuyện</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000099"/>
                </a:solidFill>
                <a:latin typeface="Cambria" panose="02040503050406030204" pitchFamily="18" charset="0"/>
                <a:ea typeface="Cambria" panose="02040503050406030204" pitchFamily="18" charset="0"/>
                <a:cs typeface="Cambria" panose="02040503050406030204" pitchFamily="18" charset="0"/>
              </a:rPr>
              <a:t>trên</a:t>
            </a:r>
            <a:r>
              <a:rPr lang="en-US" altLang="en-US" sz="2800" dirty="0">
                <a:solidFill>
                  <a:srgbClr val="000099"/>
                </a:solidFill>
                <a:latin typeface="Cambria" panose="02040503050406030204" pitchFamily="18" charset="0"/>
                <a:ea typeface="Cambria" panose="02040503050406030204" pitchFamily="18" charset="0"/>
                <a:cs typeface="Cambria" panose="02040503050406030204" pitchFamily="18" charset="0"/>
              </a:rPr>
              <a:t>:</a:t>
            </a:r>
          </a:p>
          <a:p>
            <a:pPr eaLnBrk="1" hangingPunct="1">
              <a:spcBef>
                <a:spcPct val="0"/>
              </a:spcBef>
              <a:buFontTx/>
              <a:buNone/>
            </a:pP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Tuổi</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trẻ</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tài</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cao</a:t>
            </a:r>
            <a:endPar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endParaRPr>
          </a:p>
          <a:p>
            <a:pPr eaLnBrk="1" hangingPunct="1">
              <a:spcBef>
                <a:spcPct val="0"/>
              </a:spcBef>
              <a:buFontTx/>
              <a:buNone/>
            </a:pP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vi-VN"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b.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Có</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chí</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thì</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nên</a:t>
            </a:r>
            <a:endPar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endParaRPr>
          </a:p>
          <a:p>
            <a:pPr eaLnBrk="1" hangingPunct="1">
              <a:spcBef>
                <a:spcPct val="0"/>
              </a:spcBef>
              <a:buFontTx/>
              <a:buNone/>
            </a:pP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vi-VN"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c.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Công</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thành</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danh</a:t>
            </a:r>
            <a:r>
              <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rPr>
              <a:t> </a:t>
            </a:r>
            <a:r>
              <a:rPr lang="en-US" altLang="en-US" sz="2800" dirty="0" err="1">
                <a:solidFill>
                  <a:srgbClr val="FF0066"/>
                </a:solidFill>
                <a:latin typeface="Cambria" panose="02040503050406030204" pitchFamily="18" charset="0"/>
                <a:ea typeface="Cambria" panose="02040503050406030204" pitchFamily="18" charset="0"/>
                <a:cs typeface="Cambria" panose="02040503050406030204" pitchFamily="18" charset="0"/>
              </a:rPr>
              <a:t>toại</a:t>
            </a:r>
            <a:endParaRPr lang="en-US" altLang="en-US" sz="2800" dirty="0">
              <a:solidFill>
                <a:srgbClr val="FF0066"/>
              </a:solidFill>
              <a:latin typeface="Cambria" panose="02040503050406030204" pitchFamily="18" charset="0"/>
              <a:ea typeface="Cambria" panose="02040503050406030204" pitchFamily="18" charset="0"/>
              <a:cs typeface="Cambria" panose="02040503050406030204" pitchFamily="18" charset="0"/>
            </a:endParaRPr>
          </a:p>
        </p:txBody>
      </p:sp>
      <p:sp>
        <p:nvSpPr>
          <p:cNvPr id="2" name="Rectangle 1">
            <a:extLst>
              <a:ext uri="{FF2B5EF4-FFF2-40B4-BE49-F238E27FC236}">
                <a16:creationId xmlns="" xmlns:a16="http://schemas.microsoft.com/office/drawing/2014/main" id="{0CFABF9E-58CE-4E43-8A43-CA9BAA518571}"/>
              </a:ext>
            </a:extLst>
          </p:cNvPr>
          <p:cNvSpPr/>
          <p:nvPr/>
        </p:nvSpPr>
        <p:spPr>
          <a:xfrm>
            <a:off x="138665" y="423927"/>
            <a:ext cx="488040"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16">
                                            <p:txEl>
                                              <p:pRg st="0" end="0"/>
                                            </p:txEl>
                                          </p:spTgt>
                                        </p:tgtEl>
                                        <p:attrNameLst>
                                          <p:attrName>style.visibility</p:attrName>
                                        </p:attrNameLst>
                                      </p:cBhvr>
                                      <p:to>
                                        <p:strVal val="visible"/>
                                      </p:to>
                                    </p:set>
                                    <p:animEffect transition="in" filter="fade">
                                      <p:cBhvr>
                                        <p:cTn id="12" dur="1000"/>
                                        <p:tgtEl>
                                          <p:spTgt spid="38916">
                                            <p:txEl>
                                              <p:pRg st="0" end="0"/>
                                            </p:txEl>
                                          </p:spTgt>
                                        </p:tgtEl>
                                      </p:cBhvr>
                                    </p:animEffect>
                                    <p:anim calcmode="lin" valueType="num">
                                      <p:cBhvr>
                                        <p:cTn id="13" dur="10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891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916">
                                            <p:txEl>
                                              <p:pRg st="1" end="1"/>
                                            </p:txEl>
                                          </p:spTgt>
                                        </p:tgtEl>
                                        <p:attrNameLst>
                                          <p:attrName>style.visibility</p:attrName>
                                        </p:attrNameLst>
                                      </p:cBhvr>
                                      <p:to>
                                        <p:strVal val="visible"/>
                                      </p:to>
                                    </p:set>
                                    <p:animEffect transition="in" filter="fade">
                                      <p:cBhvr>
                                        <p:cTn id="17" dur="1000"/>
                                        <p:tgtEl>
                                          <p:spTgt spid="38916">
                                            <p:txEl>
                                              <p:pRg st="1" end="1"/>
                                            </p:txEl>
                                          </p:spTgt>
                                        </p:tgtEl>
                                      </p:cBhvr>
                                    </p:animEffect>
                                    <p:anim calcmode="lin" valueType="num">
                                      <p:cBhvr>
                                        <p:cTn id="18" dur="10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891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916">
                                            <p:txEl>
                                              <p:pRg st="2" end="2"/>
                                            </p:txEl>
                                          </p:spTgt>
                                        </p:tgtEl>
                                        <p:attrNameLst>
                                          <p:attrName>style.visibility</p:attrName>
                                        </p:attrNameLst>
                                      </p:cBhvr>
                                      <p:to>
                                        <p:strVal val="visible"/>
                                      </p:to>
                                    </p:set>
                                    <p:animEffect transition="in" filter="fade">
                                      <p:cBhvr>
                                        <p:cTn id="22" dur="1000"/>
                                        <p:tgtEl>
                                          <p:spTgt spid="38916">
                                            <p:txEl>
                                              <p:pRg st="2" end="2"/>
                                            </p:txEl>
                                          </p:spTgt>
                                        </p:tgtEl>
                                      </p:cBhvr>
                                    </p:animEffect>
                                    <p:anim calcmode="lin" valueType="num">
                                      <p:cBhvr>
                                        <p:cTn id="23" dur="10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891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8916">
                                            <p:txEl>
                                              <p:pRg st="3" end="3"/>
                                            </p:txEl>
                                          </p:spTgt>
                                        </p:tgtEl>
                                        <p:attrNameLst>
                                          <p:attrName>style.visibility</p:attrName>
                                        </p:attrNameLst>
                                      </p:cBhvr>
                                      <p:to>
                                        <p:strVal val="visible"/>
                                      </p:to>
                                    </p:set>
                                    <p:animEffect transition="in" filter="fade">
                                      <p:cBhvr>
                                        <p:cTn id="27" dur="1000"/>
                                        <p:tgtEl>
                                          <p:spTgt spid="38916">
                                            <p:txEl>
                                              <p:pRg st="3" end="3"/>
                                            </p:txEl>
                                          </p:spTgt>
                                        </p:tgtEl>
                                      </p:cBhvr>
                                    </p:animEffect>
                                    <p:anim calcmode="lin" valueType="num">
                                      <p:cBhvr>
                                        <p:cTn id="28" dur="1000" fill="hold"/>
                                        <p:tgtEl>
                                          <p:spTgt spid="3891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89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8914"/>
                                        </p:tgtEl>
                                        <p:attrNameLst>
                                          <p:attrName>style.visibility</p:attrName>
                                        </p:attrNameLst>
                                      </p:cBhvr>
                                      <p:to>
                                        <p:strVal val="visible"/>
                                      </p:to>
                                    </p:set>
                                    <p:animEffect transition="in" filter="circle(in)">
                                      <p:cBhvr>
                                        <p:cTn id="34"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1">
            <a:extLst>
              <a:ext uri="{FF2B5EF4-FFF2-40B4-BE49-F238E27FC236}">
                <a16:creationId xmlns="" xmlns:a16="http://schemas.microsoft.com/office/drawing/2014/main" id="{0AB1F741-D4DC-40C8-AF24-7303D183F964}"/>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143000" y="1411486"/>
            <a:ext cx="6858000" cy="1885950"/>
          </a:xfrm>
          <a:noFill/>
        </p:spPr>
      </p:pic>
      <p:sp>
        <p:nvSpPr>
          <p:cNvPr id="12296" name="Rectangle 8">
            <a:extLst>
              <a:ext uri="{FF2B5EF4-FFF2-40B4-BE49-F238E27FC236}">
                <a16:creationId xmlns="" xmlns:a16="http://schemas.microsoft.com/office/drawing/2014/main" id="{EA745343-9F6A-4EFB-A63F-CD4E17DF6FCA}"/>
              </a:ext>
            </a:extLst>
          </p:cNvPr>
          <p:cNvSpPr>
            <a:spLocks noChangeArrowheads="1"/>
          </p:cNvSpPr>
          <p:nvPr/>
        </p:nvSpPr>
        <p:spPr bwMode="auto">
          <a:xfrm>
            <a:off x="1013460" y="3520678"/>
            <a:ext cx="6987540" cy="1622822"/>
          </a:xfrm>
          <a:custGeom>
            <a:avLst/>
            <a:gdLst>
              <a:gd name="connsiteX0" fmla="*/ 0 w 6987540"/>
              <a:gd name="connsiteY0" fmla="*/ 0 h 1622822"/>
              <a:gd name="connsiteX1" fmla="*/ 512420 w 6987540"/>
              <a:gd name="connsiteY1" fmla="*/ 0 h 1622822"/>
              <a:gd name="connsiteX2" fmla="*/ 885088 w 6987540"/>
              <a:gd name="connsiteY2" fmla="*/ 0 h 1622822"/>
              <a:gd name="connsiteX3" fmla="*/ 1327633 w 6987540"/>
              <a:gd name="connsiteY3" fmla="*/ 0 h 1622822"/>
              <a:gd name="connsiteX4" fmla="*/ 1909928 w 6987540"/>
              <a:gd name="connsiteY4" fmla="*/ 0 h 1622822"/>
              <a:gd name="connsiteX5" fmla="*/ 2631973 w 6987540"/>
              <a:gd name="connsiteY5" fmla="*/ 0 h 1622822"/>
              <a:gd name="connsiteX6" fmla="*/ 3074518 w 6987540"/>
              <a:gd name="connsiteY6" fmla="*/ 0 h 1622822"/>
              <a:gd name="connsiteX7" fmla="*/ 3447186 w 6987540"/>
              <a:gd name="connsiteY7" fmla="*/ 0 h 1622822"/>
              <a:gd name="connsiteX8" fmla="*/ 3889731 w 6987540"/>
              <a:gd name="connsiteY8" fmla="*/ 0 h 1622822"/>
              <a:gd name="connsiteX9" fmla="*/ 4332275 w 6987540"/>
              <a:gd name="connsiteY9" fmla="*/ 0 h 1622822"/>
              <a:gd name="connsiteX10" fmla="*/ 4774819 w 6987540"/>
              <a:gd name="connsiteY10" fmla="*/ 0 h 1622822"/>
              <a:gd name="connsiteX11" fmla="*/ 5147488 w 6987540"/>
              <a:gd name="connsiteY11" fmla="*/ 0 h 1622822"/>
              <a:gd name="connsiteX12" fmla="*/ 5869534 w 6987540"/>
              <a:gd name="connsiteY12" fmla="*/ 0 h 1622822"/>
              <a:gd name="connsiteX13" fmla="*/ 6987540 w 6987540"/>
              <a:gd name="connsiteY13" fmla="*/ 0 h 1622822"/>
              <a:gd name="connsiteX14" fmla="*/ 6987540 w 6987540"/>
              <a:gd name="connsiteY14" fmla="*/ 492256 h 1622822"/>
              <a:gd name="connsiteX15" fmla="*/ 6987540 w 6987540"/>
              <a:gd name="connsiteY15" fmla="*/ 1065653 h 1622822"/>
              <a:gd name="connsiteX16" fmla="*/ 6987540 w 6987540"/>
              <a:gd name="connsiteY16" fmla="*/ 1622822 h 1622822"/>
              <a:gd name="connsiteX17" fmla="*/ 6544996 w 6987540"/>
              <a:gd name="connsiteY17" fmla="*/ 1622822 h 1622822"/>
              <a:gd name="connsiteX18" fmla="*/ 6172327 w 6987540"/>
              <a:gd name="connsiteY18" fmla="*/ 1622822 h 1622822"/>
              <a:gd name="connsiteX19" fmla="*/ 5729783 w 6987540"/>
              <a:gd name="connsiteY19" fmla="*/ 1622822 h 1622822"/>
              <a:gd name="connsiteX20" fmla="*/ 5217363 w 6987540"/>
              <a:gd name="connsiteY20" fmla="*/ 1622822 h 1622822"/>
              <a:gd name="connsiteX21" fmla="*/ 4565193 w 6987540"/>
              <a:gd name="connsiteY21" fmla="*/ 1622822 h 1622822"/>
              <a:gd name="connsiteX22" fmla="*/ 3913022 w 6987540"/>
              <a:gd name="connsiteY22" fmla="*/ 1622822 h 1622822"/>
              <a:gd name="connsiteX23" fmla="*/ 3400603 w 6987540"/>
              <a:gd name="connsiteY23" fmla="*/ 1622822 h 1622822"/>
              <a:gd name="connsiteX24" fmla="*/ 2678557 w 6987540"/>
              <a:gd name="connsiteY24" fmla="*/ 1622822 h 1622822"/>
              <a:gd name="connsiteX25" fmla="*/ 2026387 w 6987540"/>
              <a:gd name="connsiteY25" fmla="*/ 1622822 h 1622822"/>
              <a:gd name="connsiteX26" fmla="*/ 1653718 w 6987540"/>
              <a:gd name="connsiteY26" fmla="*/ 1622822 h 1622822"/>
              <a:gd name="connsiteX27" fmla="*/ 1211174 w 6987540"/>
              <a:gd name="connsiteY27" fmla="*/ 1622822 h 1622822"/>
              <a:gd name="connsiteX28" fmla="*/ 559003 w 6987540"/>
              <a:gd name="connsiteY28" fmla="*/ 1622822 h 1622822"/>
              <a:gd name="connsiteX29" fmla="*/ 0 w 6987540"/>
              <a:gd name="connsiteY29" fmla="*/ 1622822 h 1622822"/>
              <a:gd name="connsiteX30" fmla="*/ 0 w 6987540"/>
              <a:gd name="connsiteY30" fmla="*/ 1065653 h 1622822"/>
              <a:gd name="connsiteX31" fmla="*/ 0 w 6987540"/>
              <a:gd name="connsiteY31" fmla="*/ 524712 h 1622822"/>
              <a:gd name="connsiteX32" fmla="*/ 0 w 6987540"/>
              <a:gd name="connsiteY32" fmla="*/ 0 h 162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87540" h="1622822" fill="none" extrusionOk="0">
                <a:moveTo>
                  <a:pt x="0" y="0"/>
                </a:moveTo>
                <a:cubicBezTo>
                  <a:pt x="205053" y="-54431"/>
                  <a:pt x="339922" y="12059"/>
                  <a:pt x="512420" y="0"/>
                </a:cubicBezTo>
                <a:cubicBezTo>
                  <a:pt x="684918" y="-12059"/>
                  <a:pt x="781611" y="13310"/>
                  <a:pt x="885088" y="0"/>
                </a:cubicBezTo>
                <a:cubicBezTo>
                  <a:pt x="988565" y="-13310"/>
                  <a:pt x="1119682" y="51496"/>
                  <a:pt x="1327633" y="0"/>
                </a:cubicBezTo>
                <a:cubicBezTo>
                  <a:pt x="1535585" y="-51496"/>
                  <a:pt x="1727747" y="56285"/>
                  <a:pt x="1909928" y="0"/>
                </a:cubicBezTo>
                <a:cubicBezTo>
                  <a:pt x="2092110" y="-56285"/>
                  <a:pt x="2401790" y="65234"/>
                  <a:pt x="2631973" y="0"/>
                </a:cubicBezTo>
                <a:cubicBezTo>
                  <a:pt x="2862156" y="-65234"/>
                  <a:pt x="2909659" y="11053"/>
                  <a:pt x="3074518" y="0"/>
                </a:cubicBezTo>
                <a:cubicBezTo>
                  <a:pt x="3239378" y="-11053"/>
                  <a:pt x="3274045" y="42203"/>
                  <a:pt x="3447186" y="0"/>
                </a:cubicBezTo>
                <a:cubicBezTo>
                  <a:pt x="3620327" y="-42203"/>
                  <a:pt x="3682841" y="27998"/>
                  <a:pt x="3889731" y="0"/>
                </a:cubicBezTo>
                <a:cubicBezTo>
                  <a:pt x="4096622" y="-27998"/>
                  <a:pt x="4185976" y="2959"/>
                  <a:pt x="4332275" y="0"/>
                </a:cubicBezTo>
                <a:cubicBezTo>
                  <a:pt x="4478574" y="-2959"/>
                  <a:pt x="4671440" y="42618"/>
                  <a:pt x="4774819" y="0"/>
                </a:cubicBezTo>
                <a:cubicBezTo>
                  <a:pt x="4878198" y="-42618"/>
                  <a:pt x="4989533" y="34130"/>
                  <a:pt x="5147488" y="0"/>
                </a:cubicBezTo>
                <a:cubicBezTo>
                  <a:pt x="5305443" y="-34130"/>
                  <a:pt x="5717447" y="73061"/>
                  <a:pt x="5869534" y="0"/>
                </a:cubicBezTo>
                <a:cubicBezTo>
                  <a:pt x="6021621" y="-73061"/>
                  <a:pt x="6633048" y="95009"/>
                  <a:pt x="6987540" y="0"/>
                </a:cubicBezTo>
                <a:cubicBezTo>
                  <a:pt x="7041765" y="134897"/>
                  <a:pt x="6970815" y="255059"/>
                  <a:pt x="6987540" y="492256"/>
                </a:cubicBezTo>
                <a:cubicBezTo>
                  <a:pt x="7004265" y="729453"/>
                  <a:pt x="6948412" y="875080"/>
                  <a:pt x="6987540" y="1065653"/>
                </a:cubicBezTo>
                <a:cubicBezTo>
                  <a:pt x="7026668" y="1256226"/>
                  <a:pt x="6925854" y="1405340"/>
                  <a:pt x="6987540" y="1622822"/>
                </a:cubicBezTo>
                <a:cubicBezTo>
                  <a:pt x="6880159" y="1668618"/>
                  <a:pt x="6721205" y="1612642"/>
                  <a:pt x="6544996" y="1622822"/>
                </a:cubicBezTo>
                <a:cubicBezTo>
                  <a:pt x="6368787" y="1633002"/>
                  <a:pt x="6292507" y="1583300"/>
                  <a:pt x="6172327" y="1622822"/>
                </a:cubicBezTo>
                <a:cubicBezTo>
                  <a:pt x="6052147" y="1662344"/>
                  <a:pt x="5840605" y="1604293"/>
                  <a:pt x="5729783" y="1622822"/>
                </a:cubicBezTo>
                <a:cubicBezTo>
                  <a:pt x="5618961" y="1641351"/>
                  <a:pt x="5392170" y="1571494"/>
                  <a:pt x="5217363" y="1622822"/>
                </a:cubicBezTo>
                <a:cubicBezTo>
                  <a:pt x="5042556" y="1674150"/>
                  <a:pt x="4705229" y="1586596"/>
                  <a:pt x="4565193" y="1622822"/>
                </a:cubicBezTo>
                <a:cubicBezTo>
                  <a:pt x="4425157" y="1659048"/>
                  <a:pt x="4075565" y="1613395"/>
                  <a:pt x="3913022" y="1622822"/>
                </a:cubicBezTo>
                <a:cubicBezTo>
                  <a:pt x="3750479" y="1632249"/>
                  <a:pt x="3602230" y="1565417"/>
                  <a:pt x="3400603" y="1622822"/>
                </a:cubicBezTo>
                <a:cubicBezTo>
                  <a:pt x="3198976" y="1680227"/>
                  <a:pt x="2991902" y="1590127"/>
                  <a:pt x="2678557" y="1622822"/>
                </a:cubicBezTo>
                <a:cubicBezTo>
                  <a:pt x="2365212" y="1655517"/>
                  <a:pt x="2295284" y="1588089"/>
                  <a:pt x="2026387" y="1622822"/>
                </a:cubicBezTo>
                <a:cubicBezTo>
                  <a:pt x="1757490" y="1657555"/>
                  <a:pt x="1741878" y="1610861"/>
                  <a:pt x="1653718" y="1622822"/>
                </a:cubicBezTo>
                <a:cubicBezTo>
                  <a:pt x="1565558" y="1634783"/>
                  <a:pt x="1418244" y="1588928"/>
                  <a:pt x="1211174" y="1622822"/>
                </a:cubicBezTo>
                <a:cubicBezTo>
                  <a:pt x="1004104" y="1656716"/>
                  <a:pt x="860285" y="1577471"/>
                  <a:pt x="559003" y="1622822"/>
                </a:cubicBezTo>
                <a:cubicBezTo>
                  <a:pt x="257721" y="1668173"/>
                  <a:pt x="128991" y="1590605"/>
                  <a:pt x="0" y="1622822"/>
                </a:cubicBezTo>
                <a:cubicBezTo>
                  <a:pt x="-52165" y="1434252"/>
                  <a:pt x="8149" y="1323393"/>
                  <a:pt x="0" y="1065653"/>
                </a:cubicBezTo>
                <a:cubicBezTo>
                  <a:pt x="-8149" y="807913"/>
                  <a:pt x="23422" y="670701"/>
                  <a:pt x="0" y="524712"/>
                </a:cubicBezTo>
                <a:cubicBezTo>
                  <a:pt x="-23422" y="378723"/>
                  <a:pt x="31355" y="165006"/>
                  <a:pt x="0" y="0"/>
                </a:cubicBezTo>
                <a:close/>
              </a:path>
              <a:path w="6987540" h="1622822" stroke="0" extrusionOk="0">
                <a:moveTo>
                  <a:pt x="0" y="0"/>
                </a:moveTo>
                <a:cubicBezTo>
                  <a:pt x="276729" y="-10339"/>
                  <a:pt x="406444" y="66394"/>
                  <a:pt x="582295" y="0"/>
                </a:cubicBezTo>
                <a:cubicBezTo>
                  <a:pt x="758147" y="-66394"/>
                  <a:pt x="1017244" y="24892"/>
                  <a:pt x="1304341" y="0"/>
                </a:cubicBezTo>
                <a:cubicBezTo>
                  <a:pt x="1591438" y="-24892"/>
                  <a:pt x="1685580" y="61088"/>
                  <a:pt x="1956511" y="0"/>
                </a:cubicBezTo>
                <a:cubicBezTo>
                  <a:pt x="2227442" y="-61088"/>
                  <a:pt x="2166429" y="17935"/>
                  <a:pt x="2329180" y="0"/>
                </a:cubicBezTo>
                <a:cubicBezTo>
                  <a:pt x="2491931" y="-17935"/>
                  <a:pt x="2672637" y="51190"/>
                  <a:pt x="2841600" y="0"/>
                </a:cubicBezTo>
                <a:cubicBezTo>
                  <a:pt x="3010563" y="-51190"/>
                  <a:pt x="3233227" y="21221"/>
                  <a:pt x="3354019" y="0"/>
                </a:cubicBezTo>
                <a:cubicBezTo>
                  <a:pt x="3474811" y="-21221"/>
                  <a:pt x="3638238" y="34386"/>
                  <a:pt x="3796563" y="0"/>
                </a:cubicBezTo>
                <a:cubicBezTo>
                  <a:pt x="3954888" y="-34386"/>
                  <a:pt x="4196980" y="74854"/>
                  <a:pt x="4518609" y="0"/>
                </a:cubicBezTo>
                <a:cubicBezTo>
                  <a:pt x="4840238" y="-74854"/>
                  <a:pt x="4889478" y="29338"/>
                  <a:pt x="5031029" y="0"/>
                </a:cubicBezTo>
                <a:cubicBezTo>
                  <a:pt x="5172580" y="-29338"/>
                  <a:pt x="5606453" y="48074"/>
                  <a:pt x="5753075" y="0"/>
                </a:cubicBezTo>
                <a:cubicBezTo>
                  <a:pt x="5899697" y="-48074"/>
                  <a:pt x="5943191" y="10019"/>
                  <a:pt x="6125743" y="0"/>
                </a:cubicBezTo>
                <a:cubicBezTo>
                  <a:pt x="6308295" y="-10019"/>
                  <a:pt x="6599338" y="73002"/>
                  <a:pt x="6987540" y="0"/>
                </a:cubicBezTo>
                <a:cubicBezTo>
                  <a:pt x="7047559" y="199328"/>
                  <a:pt x="6924494" y="300807"/>
                  <a:pt x="6987540" y="557169"/>
                </a:cubicBezTo>
                <a:cubicBezTo>
                  <a:pt x="7050586" y="813531"/>
                  <a:pt x="6970729" y="848802"/>
                  <a:pt x="6987540" y="1065653"/>
                </a:cubicBezTo>
                <a:cubicBezTo>
                  <a:pt x="7004351" y="1282504"/>
                  <a:pt x="6957404" y="1364465"/>
                  <a:pt x="6987540" y="1622822"/>
                </a:cubicBezTo>
                <a:cubicBezTo>
                  <a:pt x="6796604" y="1672196"/>
                  <a:pt x="6584013" y="1564008"/>
                  <a:pt x="6475120" y="1622822"/>
                </a:cubicBezTo>
                <a:cubicBezTo>
                  <a:pt x="6366227" y="1681636"/>
                  <a:pt x="6076584" y="1620725"/>
                  <a:pt x="5892825" y="1622822"/>
                </a:cubicBezTo>
                <a:cubicBezTo>
                  <a:pt x="5709066" y="1624919"/>
                  <a:pt x="5379826" y="1585232"/>
                  <a:pt x="5170780" y="1622822"/>
                </a:cubicBezTo>
                <a:cubicBezTo>
                  <a:pt x="4961735" y="1660412"/>
                  <a:pt x="4660311" y="1548610"/>
                  <a:pt x="4518609" y="1622822"/>
                </a:cubicBezTo>
                <a:cubicBezTo>
                  <a:pt x="4376907" y="1697034"/>
                  <a:pt x="4328863" y="1603344"/>
                  <a:pt x="4145940" y="1622822"/>
                </a:cubicBezTo>
                <a:cubicBezTo>
                  <a:pt x="3963017" y="1642300"/>
                  <a:pt x="3678404" y="1607383"/>
                  <a:pt x="3423895" y="1622822"/>
                </a:cubicBezTo>
                <a:cubicBezTo>
                  <a:pt x="3169386" y="1638261"/>
                  <a:pt x="3053980" y="1553756"/>
                  <a:pt x="2841600" y="1622822"/>
                </a:cubicBezTo>
                <a:cubicBezTo>
                  <a:pt x="2629221" y="1691888"/>
                  <a:pt x="2378217" y="1578902"/>
                  <a:pt x="2189429" y="1622822"/>
                </a:cubicBezTo>
                <a:cubicBezTo>
                  <a:pt x="2000641" y="1666742"/>
                  <a:pt x="1931510" y="1598078"/>
                  <a:pt x="1746885" y="1622822"/>
                </a:cubicBezTo>
                <a:cubicBezTo>
                  <a:pt x="1562260" y="1647566"/>
                  <a:pt x="1297325" y="1599881"/>
                  <a:pt x="1024839" y="1622822"/>
                </a:cubicBezTo>
                <a:cubicBezTo>
                  <a:pt x="752353" y="1645763"/>
                  <a:pt x="637956" y="1618775"/>
                  <a:pt x="512420" y="1622822"/>
                </a:cubicBezTo>
                <a:cubicBezTo>
                  <a:pt x="386884" y="1626869"/>
                  <a:pt x="148948" y="1596905"/>
                  <a:pt x="0" y="1622822"/>
                </a:cubicBezTo>
                <a:cubicBezTo>
                  <a:pt x="-57242" y="1513771"/>
                  <a:pt x="53507" y="1224906"/>
                  <a:pt x="0" y="1081881"/>
                </a:cubicBezTo>
                <a:cubicBezTo>
                  <a:pt x="-53507" y="938856"/>
                  <a:pt x="64823" y="801273"/>
                  <a:pt x="0" y="540941"/>
                </a:cubicBezTo>
                <a:cubicBezTo>
                  <a:pt x="-64823" y="280609"/>
                  <a:pt x="29181" y="217974"/>
                  <a:pt x="0" y="0"/>
                </a:cubicBezTo>
                <a:close/>
              </a:path>
            </a:pathLst>
          </a:custGeom>
          <a:solidFill>
            <a:schemeClr val="accent2">
              <a:lumMod val="20000"/>
              <a:lumOff val="80000"/>
            </a:schemeClr>
          </a:solidFill>
          <a:ln>
            <a:solidFill>
              <a:schemeClr val="tx1"/>
            </a:solidFill>
            <a:extLst>
              <a:ext uri="{C807C97D-BFC1-408E-A445-0C87EB9F89A2}">
                <ask:lineSketchStyleProps xmlns="" xmlns:ask="http://schemas.microsoft.com/office/drawing/2018/sketchyshapes" sd="2807392337">
                  <a:prstGeom prst="rect">
                    <a:avLst/>
                  </a:prstGeom>
                  <ask:type>
                    <ask:lineSketchScribble/>
                  </ask:type>
                </ask:lineSketchStyleProps>
              </a:ext>
            </a:extLst>
          </a:ln>
        </p:spPr>
        <p:txBody>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Ông</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Trạng</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thả</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diều</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Là</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một</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câu</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chuyện</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kể</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về</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một</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chú</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bé</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thần</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đồng</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Nguyễn</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Hiền</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thích</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chơi</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diều</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mà</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ham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học</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có</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ý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chí</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nghị</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lực</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vượt</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khó</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trong</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học</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nên</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đã</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đỗ</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Trạng</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nguyên</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khi</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mới</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13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tuổi</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và</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là</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vị</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Trạng</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nguyên</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trẻ</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nhất</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của</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sz="2100" i="1" dirty="0" err="1">
                <a:solidFill>
                  <a:srgbClr val="0000FF"/>
                </a:solidFill>
                <a:latin typeface="Cambria" panose="02040503050406030204" pitchFamily="18" charset="0"/>
                <a:ea typeface="Cambria" panose="02040503050406030204" pitchFamily="18" charset="0"/>
                <a:cs typeface="Cambria" panose="02040503050406030204" pitchFamily="18" charset="0"/>
              </a:rPr>
              <a:t>nước</a:t>
            </a:r>
            <a:r>
              <a:rPr lang="en-US" altLang="en-US" sz="2100" i="1" dirty="0">
                <a:solidFill>
                  <a:srgbClr val="0000FF"/>
                </a:solidFill>
                <a:latin typeface="Cambria" panose="02040503050406030204" pitchFamily="18" charset="0"/>
                <a:ea typeface="Cambria" panose="02040503050406030204" pitchFamily="18" charset="0"/>
                <a:cs typeface="Cambria" panose="02040503050406030204" pitchFamily="18" charset="0"/>
              </a:rPr>
              <a:t> ta.</a:t>
            </a:r>
          </a:p>
        </p:txBody>
      </p:sp>
      <p:sp>
        <p:nvSpPr>
          <p:cNvPr id="40965" name="Rectangle 18">
            <a:extLst>
              <a:ext uri="{FF2B5EF4-FFF2-40B4-BE49-F238E27FC236}">
                <a16:creationId xmlns="" xmlns:a16="http://schemas.microsoft.com/office/drawing/2014/main" id="{CABEA8B1-473F-49CC-95AC-5C09E93316BB}"/>
              </a:ext>
            </a:extLst>
          </p:cNvPr>
          <p:cNvSpPr>
            <a:spLocks noChangeArrowheads="1"/>
          </p:cNvSpPr>
          <p:nvPr/>
        </p:nvSpPr>
        <p:spPr bwMode="auto">
          <a:xfrm>
            <a:off x="2039065" y="718989"/>
            <a:ext cx="46863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Ông</a:t>
            </a:r>
            <a:r>
              <a:rPr lang="en-US" altLang="en-US" sz="2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Trạng</a:t>
            </a:r>
            <a:r>
              <a:rPr lang="en-US" altLang="en-US" sz="2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thả</a:t>
            </a:r>
            <a:r>
              <a:rPr lang="en-US" altLang="en-US" sz="2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diều</a:t>
            </a:r>
            <a:endParaRPr lang="en-US" altLang="en-US" sz="21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Tx/>
              <a:buNone/>
            </a:pPr>
            <a:r>
              <a:rPr lang="en-US" altLang="en-US" sz="1500" i="1" dirty="0">
                <a:latin typeface="Cambria" panose="02040503050406030204" pitchFamily="18" charset="0"/>
                <a:ea typeface="Cambria" panose="02040503050406030204" pitchFamily="18" charset="0"/>
                <a:cs typeface="Times New Roman" panose="02020603050405020304" pitchFamily="18" charset="0"/>
              </a:rPr>
              <a:t>Theo</a:t>
            </a:r>
            <a:r>
              <a:rPr lang="en-US" altLang="en-US" sz="1500" dirty="0">
                <a:latin typeface="Cambria" panose="02040503050406030204" pitchFamily="18" charset="0"/>
                <a:ea typeface="Cambria" panose="02040503050406030204" pitchFamily="18" charset="0"/>
                <a:cs typeface="Times New Roman" panose="02020603050405020304" pitchFamily="18" charset="0"/>
              </a:rPr>
              <a:t> Trinh </a:t>
            </a:r>
            <a:r>
              <a:rPr lang="en-US" altLang="en-US" sz="1500" dirty="0" err="1">
                <a:latin typeface="Cambria" panose="02040503050406030204" pitchFamily="18" charset="0"/>
                <a:ea typeface="Cambria" panose="02040503050406030204" pitchFamily="18" charset="0"/>
                <a:cs typeface="Times New Roman" panose="02020603050405020304" pitchFamily="18" charset="0"/>
              </a:rPr>
              <a:t>Đường</a:t>
            </a:r>
            <a:endParaRPr lang="en-US" altLang="en-US" sz="15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1000"/>
                                        <p:tgtEl>
                                          <p:spTgt spid="12296"/>
                                        </p:tgtEl>
                                      </p:cBhvr>
                                    </p:animEffect>
                                    <p:anim calcmode="lin" valueType="num">
                                      <p:cBhvr>
                                        <p:cTn id="8" dur="1000" fill="hold"/>
                                        <p:tgtEl>
                                          <p:spTgt spid="12296"/>
                                        </p:tgtEl>
                                        <p:attrNameLst>
                                          <p:attrName>ppt_x</p:attrName>
                                        </p:attrNameLst>
                                      </p:cBhvr>
                                      <p:tavLst>
                                        <p:tav tm="0">
                                          <p:val>
                                            <p:strVal val="#ppt_x"/>
                                          </p:val>
                                        </p:tav>
                                        <p:tav tm="100000">
                                          <p:val>
                                            <p:strVal val="#ppt_x"/>
                                          </p:val>
                                        </p:tav>
                                      </p:tavLst>
                                    </p:anim>
                                    <p:anim calcmode="lin" valueType="num">
                                      <p:cBhvr>
                                        <p:cTn id="9"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nguyen%20hien[1].jpg">
            <a:extLst>
              <a:ext uri="{FF2B5EF4-FFF2-40B4-BE49-F238E27FC236}">
                <a16:creationId xmlns="" xmlns:a16="http://schemas.microsoft.com/office/drawing/2014/main" id="{8D0FBFB1-4595-403F-BC7D-460E120231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9654" y="216636"/>
            <a:ext cx="2625307" cy="257767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43011" name="Picture 3" descr="dt_28den-trang">
            <a:extLst>
              <a:ext uri="{FF2B5EF4-FFF2-40B4-BE49-F238E27FC236}">
                <a16:creationId xmlns="" xmlns:a16="http://schemas.microsoft.com/office/drawing/2014/main" id="{B2E0EB8E-5168-43C2-9DEB-3FD2DE5D3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941" y="261771"/>
            <a:ext cx="4311814" cy="25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6">
            <a:extLst>
              <a:ext uri="{FF2B5EF4-FFF2-40B4-BE49-F238E27FC236}">
                <a16:creationId xmlns="" xmlns:a16="http://schemas.microsoft.com/office/drawing/2014/main" id="{6303C7CE-0D44-4A07-A78D-FD3D99B4A4DD}"/>
              </a:ext>
            </a:extLst>
          </p:cNvPr>
          <p:cNvSpPr txBox="1">
            <a:spLocks noChangeArrowheads="1"/>
          </p:cNvSpPr>
          <p:nvPr/>
        </p:nvSpPr>
        <p:spPr bwMode="auto">
          <a:xfrm>
            <a:off x="1202473" y="2981220"/>
            <a:ext cx="20002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1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Trạng</a:t>
            </a:r>
            <a:r>
              <a:rPr lang="en-US" altLang="en-US" sz="2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1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nguyên</a:t>
            </a:r>
            <a:r>
              <a:rPr lang="en-US" altLang="en-US" sz="2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1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Nguyễn</a:t>
            </a:r>
            <a:r>
              <a:rPr lang="en-US" altLang="en-US" sz="2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1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Hiền</a:t>
            </a:r>
            <a:r>
              <a:rPr lang="en-US" altLang="en-US" sz="2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(1234 – 1255)</a:t>
            </a:r>
          </a:p>
        </p:txBody>
      </p:sp>
      <p:sp>
        <p:nvSpPr>
          <p:cNvPr id="43013" name="Text Box 7">
            <a:extLst>
              <a:ext uri="{FF2B5EF4-FFF2-40B4-BE49-F238E27FC236}">
                <a16:creationId xmlns="" xmlns:a16="http://schemas.microsoft.com/office/drawing/2014/main" id="{1A457452-C785-4018-9218-491FC94CAAD2}"/>
              </a:ext>
            </a:extLst>
          </p:cNvPr>
          <p:cNvSpPr txBox="1">
            <a:spLocks noChangeArrowheads="1"/>
          </p:cNvSpPr>
          <p:nvPr/>
        </p:nvSpPr>
        <p:spPr bwMode="auto">
          <a:xfrm>
            <a:off x="3982844" y="2911969"/>
            <a:ext cx="45286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Đền</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thờ</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Trạng</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nguyên</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Nguyễn</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Hiền</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nằm</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khu</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trung</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tâm</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thôn</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Dương</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xã</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Nam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Thắng</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huyện</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Nam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Trực</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tỉnh</a:t>
            </a:r>
            <a:r>
              <a:rPr lang="en-US" altLang="vi-VN" sz="1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Nam </a:t>
            </a:r>
            <a:r>
              <a:rPr lang="en-US" altLang="vi-VN" sz="1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Định</a:t>
            </a:r>
            <a:endParaRPr lang="en-US" altLang="en-US" sz="18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8" name="Rectangle 3">
            <a:extLst>
              <a:ext uri="{FF2B5EF4-FFF2-40B4-BE49-F238E27FC236}">
                <a16:creationId xmlns="" xmlns:a16="http://schemas.microsoft.com/office/drawing/2014/main" id="{5500A58E-3E26-429A-AFBE-A93A2D4352B3}"/>
              </a:ext>
            </a:extLst>
          </p:cNvPr>
          <p:cNvSpPr>
            <a:spLocks noGrp="1" noChangeArrowheads="1"/>
          </p:cNvSpPr>
          <p:nvPr>
            <p:ph type="body" idx="1"/>
          </p:nvPr>
        </p:nvSpPr>
        <p:spPr>
          <a:xfrm>
            <a:off x="2166424" y="56269"/>
            <a:ext cx="4965895" cy="829995"/>
          </a:xfrm>
        </p:spPr>
        <p:txBody>
          <a:bodyPr>
            <a:normAutofit/>
          </a:bodyPr>
          <a:lstStyle/>
          <a:p>
            <a:pPr eaLnBrk="1" hangingPunct="1">
              <a:lnSpc>
                <a:spcPct val="80000"/>
              </a:lnSpc>
              <a:buFontTx/>
              <a:buNone/>
            </a:pPr>
            <a:endParaRPr lang="en-US" altLang="en-US" sz="2000" b="1" u="sng" dirty="0">
              <a:solidFill>
                <a:srgbClr val="006600"/>
              </a:solidFill>
              <a:latin typeface="Cambria" panose="02040503050406030204" pitchFamily="18" charset="0"/>
              <a:ea typeface="Cambria" panose="02040503050406030204" pitchFamily="18" charset="0"/>
              <a:cs typeface="Cambria" panose="02040503050406030204" pitchFamily="18" charset="0"/>
            </a:endParaRPr>
          </a:p>
          <a:p>
            <a:pPr eaLnBrk="1" hangingPunct="1">
              <a:lnSpc>
                <a:spcPct val="80000"/>
              </a:lnSpc>
              <a:buFontTx/>
              <a:buNone/>
            </a:pPr>
            <a:r>
              <a:rPr lang="en-US" altLang="en-US" sz="20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Truyện</a:t>
            </a:r>
            <a:r>
              <a:rPr lang="en-US" altLang="en-US" sz="20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này</a:t>
            </a:r>
            <a:r>
              <a:rPr lang="en-US" altLang="en-US" sz="20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giúp</a:t>
            </a:r>
            <a:r>
              <a:rPr lang="en-US" altLang="en-US" sz="20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con </a:t>
            </a:r>
            <a:r>
              <a:rPr lang="en-US" altLang="en-US" sz="20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hiểu</a:t>
            </a:r>
            <a:r>
              <a:rPr lang="en-US" altLang="en-US" sz="20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0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điều</a:t>
            </a:r>
            <a:r>
              <a:rPr lang="en-US" altLang="en-US" sz="20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20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a:p>
            <a:pPr eaLnBrk="1" hangingPunct="1">
              <a:lnSpc>
                <a:spcPct val="80000"/>
              </a:lnSpc>
              <a:buFontTx/>
              <a:buNone/>
            </a:pPr>
            <a:endParaRPr lang="en-US" altLang="en-US" sz="2000" b="1" dirty="0">
              <a:solidFill>
                <a:srgbClr val="FF0066"/>
              </a:solidFill>
              <a:latin typeface="Cambria" panose="02040503050406030204" pitchFamily="18" charset="0"/>
              <a:ea typeface="Cambria" panose="02040503050406030204" pitchFamily="18" charset="0"/>
              <a:cs typeface="Cambria" panose="02040503050406030204" pitchFamily="18" charset="0"/>
            </a:endParaRPr>
          </a:p>
        </p:txBody>
      </p:sp>
      <p:sp>
        <p:nvSpPr>
          <p:cNvPr id="9" name="Rectangle 7">
            <a:extLst>
              <a:ext uri="{FF2B5EF4-FFF2-40B4-BE49-F238E27FC236}">
                <a16:creationId xmlns="" xmlns:a16="http://schemas.microsoft.com/office/drawing/2014/main" id="{C119CC08-11B0-46E6-B40D-539FCB112BD3}"/>
              </a:ext>
            </a:extLst>
          </p:cNvPr>
          <p:cNvSpPr>
            <a:spLocks noChangeArrowheads="1"/>
          </p:cNvSpPr>
          <p:nvPr/>
        </p:nvSpPr>
        <p:spPr bwMode="auto">
          <a:xfrm>
            <a:off x="140677" y="886264"/>
            <a:ext cx="8947052" cy="258845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Làm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việc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gì</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cũng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phải</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chăm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chịu</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khó</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mới</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công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a:t>
            </a:r>
          </a:p>
          <a:p>
            <a:pPr eaLnBrk="1" hangingPunct="1"/>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Nguyễn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Hiền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rất</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có</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chí</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Chú</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không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được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đi</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thiếu</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cả</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bút</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giấy</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nhưng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nhờ</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quyết</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tâm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vượt</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khó</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đã</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trở</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Trạng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nguyên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trẻ</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nhất</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nước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ta.</a:t>
            </a:r>
          </a:p>
          <a:p>
            <a:pPr eaLnBrk="1" hangingPunct="1"/>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được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bố</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mẹ</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chiều</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chuộng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không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thiếu</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thứ</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gì</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nhưng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chưa</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giỏi</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vì</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chưa</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chăm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bằng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phần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nhỏ</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ông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Nguyễn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Hiền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a:t>
            </a:r>
          </a:p>
          <a:p>
            <a:pPr eaLnBrk="1" hangingPunct="1"/>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Nguyễn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Hiền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là</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tấm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gương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sáng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cho</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chúng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noi</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theo</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xong</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bài</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này</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sẽ</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chăm</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học</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Cambria" panose="02040503050406030204" pitchFamily="18" charset="0"/>
              </a:rPr>
              <a:t>hơn</a:t>
            </a:r>
            <a:r>
              <a:rPr lang="en-US" altLang="en-US" sz="2000" dirty="0">
                <a:solidFill>
                  <a:srgbClr val="002060"/>
                </a:solidFill>
                <a:latin typeface="Cambria" panose="02040503050406030204" pitchFamily="18" charset="0"/>
                <a:ea typeface="Cambria" panose="02040503050406030204" pitchFamily="18" charset="0"/>
                <a:cs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55;p35">
            <a:extLst>
              <a:ext uri="{FF2B5EF4-FFF2-40B4-BE49-F238E27FC236}">
                <a16:creationId xmlns="" xmlns:a16="http://schemas.microsoft.com/office/drawing/2014/main" id="{07AFFDD8-994F-41F3-95C5-E7F0C8DD82A4}"/>
              </a:ext>
            </a:extLst>
          </p:cNvPr>
          <p:cNvSpPr txBox="1">
            <a:spLocks noGrp="1"/>
          </p:cNvSpPr>
          <p:nvPr>
            <p:ph type="title"/>
          </p:nvPr>
        </p:nvSpPr>
        <p:spPr>
          <a:xfrm>
            <a:off x="2174560" y="276732"/>
            <a:ext cx="4584967" cy="1125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dirty="0"/>
              <a:t>Nội dung</a:t>
            </a:r>
            <a:endParaRPr sz="6000" dirty="0"/>
          </a:p>
        </p:txBody>
      </p:sp>
      <p:sp>
        <p:nvSpPr>
          <p:cNvPr id="5" name="TextBox 4">
            <a:extLst>
              <a:ext uri="{FF2B5EF4-FFF2-40B4-BE49-F238E27FC236}">
                <a16:creationId xmlns="" xmlns:a16="http://schemas.microsoft.com/office/drawing/2014/main" id="{64E5E714-5BED-4EB7-B828-58AF2ACF6901}"/>
              </a:ext>
            </a:extLst>
          </p:cNvPr>
          <p:cNvSpPr txBox="1"/>
          <p:nvPr/>
        </p:nvSpPr>
        <p:spPr>
          <a:xfrm>
            <a:off x="865163" y="1512278"/>
            <a:ext cx="6597748" cy="138499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 </a:t>
            </a:r>
            <a:r>
              <a:rPr lang="en-US" sz="2800" dirty="0" err="1">
                <a:latin typeface="Cambria" panose="02040503050406030204" pitchFamily="18" charset="0"/>
                <a:ea typeface="Cambria" panose="02040503050406030204" pitchFamily="18" charset="0"/>
              </a:rPr>
              <a:t>ngợi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chú</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bé</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Nguyễn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Hiền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minh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ý </a:t>
            </a:r>
            <a:r>
              <a:rPr lang="en-US" sz="2800" dirty="0" err="1">
                <a:latin typeface="Cambria" panose="02040503050406030204" pitchFamily="18" charset="0"/>
                <a:ea typeface="Cambria" panose="02040503050406030204" pitchFamily="18" charset="0"/>
              </a:rPr>
              <a:t>chí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vượt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đỗ</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Trạng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nguyên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mới</a:t>
            </a:r>
            <a:r>
              <a:rPr lang="en-US" sz="2800" dirty="0">
                <a:latin typeface="Cambria" panose="02040503050406030204" pitchFamily="18" charset="0"/>
                <a:ea typeface="Cambria" panose="02040503050406030204" pitchFamily="18" charset="0"/>
              </a:rPr>
              <a:t> 13 </a:t>
            </a:r>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1454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Untitled-1">
            <a:extLst>
              <a:ext uri="{FF2B5EF4-FFF2-40B4-BE49-F238E27FC236}">
                <a16:creationId xmlns="" xmlns:a16="http://schemas.microsoft.com/office/drawing/2014/main" id="{E98920D4-AE4A-4C68-A029-85841FB5E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68429" cy="510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Administrator\Desktop\eeeee.png">
            <a:extLst>
              <a:ext uri="{FF2B5EF4-FFF2-40B4-BE49-F238E27FC236}">
                <a16:creationId xmlns="" xmlns:a16="http://schemas.microsoft.com/office/drawing/2014/main" id="{2B396FE0-8F23-4D6A-8143-54C8D9803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18" y="-215156"/>
            <a:ext cx="3558779" cy="159498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2">
            <a:extLst>
              <a:ext uri="{FF2B5EF4-FFF2-40B4-BE49-F238E27FC236}">
                <a16:creationId xmlns="" xmlns:a16="http://schemas.microsoft.com/office/drawing/2014/main" id="{EE2D195D-388F-46B4-8365-46093351B546}"/>
              </a:ext>
            </a:extLst>
          </p:cNvPr>
          <p:cNvSpPr/>
          <p:nvPr/>
        </p:nvSpPr>
        <p:spPr>
          <a:xfrm>
            <a:off x="439853" y="417600"/>
            <a:ext cx="2458035" cy="523220"/>
          </a:xfrm>
          <a:prstGeom prst="rect">
            <a:avLst/>
          </a:prstGeom>
          <a:noFill/>
        </p:spPr>
        <p:txBody>
          <a:bodyPr wrap="square" lIns="91440" tIns="45720" rIns="91440" bIns="45720">
            <a:spAutoFit/>
          </a:bodyPr>
          <a:lstStyle/>
          <a:p>
            <a:pPr algn="ctr"/>
            <a:r>
              <a:rPr lang="en-US" altLang="zh-CN" sz="2800" b="1" dirty="0" err="1">
                <a:ln w="12700">
                  <a:solidFill>
                    <a:schemeClr val="accent5"/>
                  </a:solidFill>
                  <a:prstDash val="solid"/>
                </a:ln>
                <a:solidFill>
                  <a:srgbClr val="92D050"/>
                </a:solidFill>
                <a:latin typeface="Cambria" pitchFamily="18" charset="0"/>
                <a:ea typeface="Tahoma" panose="020B0604030504040204" pitchFamily="34" charset="0"/>
                <a:cs typeface="Tahoma" panose="020B0604030504040204" pitchFamily="34" charset="0"/>
                <a:sym typeface="inpin heiti" panose="00000500000000000000" pitchFamily="2" charset="-122"/>
              </a:rPr>
              <a:t>Chủ</a:t>
            </a:r>
            <a:r>
              <a:rPr lang="en-US" altLang="zh-CN" sz="2800" b="1" dirty="0">
                <a:ln w="12700">
                  <a:solidFill>
                    <a:schemeClr val="accent5"/>
                  </a:solidFill>
                  <a:prstDash val="solid"/>
                </a:ln>
                <a:solidFill>
                  <a:srgbClr val="92D050"/>
                </a:solidFill>
                <a:latin typeface="Cambria" pitchFamily="18" charset="0"/>
                <a:ea typeface="Tahoma" panose="020B0604030504040204" pitchFamily="34" charset="0"/>
                <a:cs typeface="Tahoma" panose="020B0604030504040204" pitchFamily="34" charset="0"/>
                <a:sym typeface="inpin heiti" panose="00000500000000000000" pitchFamily="2" charset="-122"/>
              </a:rPr>
              <a:t> </a:t>
            </a:r>
            <a:r>
              <a:rPr lang="en-US" altLang="zh-CN" sz="2800" b="1" dirty="0" err="1">
                <a:ln w="12700">
                  <a:solidFill>
                    <a:schemeClr val="accent5"/>
                  </a:solidFill>
                  <a:prstDash val="solid"/>
                </a:ln>
                <a:solidFill>
                  <a:srgbClr val="92D050"/>
                </a:solidFill>
                <a:latin typeface="Cambria" pitchFamily="18" charset="0"/>
                <a:ea typeface="Tahoma" panose="020B0604030504040204" pitchFamily="34" charset="0"/>
                <a:cs typeface="Tahoma" panose="020B0604030504040204" pitchFamily="34" charset="0"/>
                <a:sym typeface="inpin heiti" panose="00000500000000000000" pitchFamily="2" charset="-122"/>
              </a:rPr>
              <a:t>điểm</a:t>
            </a:r>
            <a:endParaRPr lang="zh-CN" altLang="en-US" sz="2800" b="1" dirty="0">
              <a:ln w="12700">
                <a:solidFill>
                  <a:schemeClr val="accent5"/>
                </a:solidFill>
                <a:prstDash val="solid"/>
              </a:ln>
              <a:solidFill>
                <a:srgbClr val="92D050"/>
              </a:solidFill>
              <a:latin typeface="Cambria" pitchFamily="18" charset="0"/>
              <a:ea typeface="inpin heiti" panose="00000500000000000000" pitchFamily="2" charset="-122"/>
              <a:cs typeface="Tahoma" panose="020B0604030504040204" pitchFamily="34" charset="0"/>
              <a:sym typeface="inpin heiti" panose="00000500000000000000" pitchFamily="2" charset="-122"/>
            </a:endParaRPr>
          </a:p>
        </p:txBody>
      </p:sp>
      <p:sp>
        <p:nvSpPr>
          <p:cNvPr id="6" name="TextBox 5">
            <a:extLst>
              <a:ext uri="{FF2B5EF4-FFF2-40B4-BE49-F238E27FC236}">
                <a16:creationId xmlns="" xmlns:a16="http://schemas.microsoft.com/office/drawing/2014/main" id="{38799CEF-1207-4C29-B8C3-939F7894C1E5}"/>
              </a:ext>
            </a:extLst>
          </p:cNvPr>
          <p:cNvSpPr txBox="1"/>
          <p:nvPr/>
        </p:nvSpPr>
        <p:spPr>
          <a:xfrm>
            <a:off x="100360" y="1663809"/>
            <a:ext cx="4114800" cy="1384995"/>
          </a:xfrm>
          <a:prstGeom prst="rect">
            <a:avLst/>
          </a:prstGeom>
          <a:solidFill>
            <a:schemeClr val="accent2">
              <a:lumMod val="60000"/>
              <a:lumOff val="40000"/>
            </a:schemeClr>
          </a:solidFill>
        </p:spPr>
        <p:txBody>
          <a:bodyPr wrap="square" rtlCol="0">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altLang="en-US" sz="2800" b="0" i="0" u="none" strike="noStrike" kern="1200" cap="none" spc="0" normalizeH="0" baseline="0" noProof="0" dirty="0">
                <a:ln>
                  <a:noFill/>
                </a:ln>
                <a:solidFill>
                  <a:srgbClr val="000514"/>
                </a:solidFill>
                <a:effectLst/>
                <a:uLnTx/>
                <a:uFillTx/>
                <a:latin typeface="Cambria" pitchFamily="18" charset="0"/>
                <a:ea typeface="Tahoma" panose="020B0604030504040204" pitchFamily="34" charset="0"/>
                <a:cs typeface="Tahoma" panose="020B0604030504040204" pitchFamily="34" charset="0"/>
              </a:rPr>
              <a:t>Quan sát tranh chủ điểm và cho biết tranh minh h</a:t>
            </a:r>
            <a:r>
              <a:rPr kumimoji="0" lang="en-US" altLang="en-US" sz="2800" b="0" i="0" u="none" strike="noStrike" kern="1200" cap="none" spc="0" normalizeH="0" baseline="0" noProof="0" dirty="0" err="1">
                <a:ln>
                  <a:noFill/>
                </a:ln>
                <a:solidFill>
                  <a:srgbClr val="000514"/>
                </a:solidFill>
                <a:effectLst/>
                <a:uLnTx/>
                <a:uFillTx/>
                <a:latin typeface="Cambria" pitchFamily="18" charset="0"/>
                <a:ea typeface="Tahoma" panose="020B0604030504040204" pitchFamily="34" charset="0"/>
                <a:cs typeface="Tahoma" panose="020B0604030504040204" pitchFamily="34" charset="0"/>
              </a:rPr>
              <a:t>oạ</a:t>
            </a:r>
            <a:r>
              <a:rPr kumimoji="0" lang="vi-VN" altLang="en-US" sz="2800" b="0" i="0" u="none" strike="noStrike" kern="1200" cap="none" spc="0" normalizeH="0" baseline="0" noProof="0" dirty="0">
                <a:ln>
                  <a:noFill/>
                </a:ln>
                <a:solidFill>
                  <a:srgbClr val="000514"/>
                </a:solidFill>
                <a:effectLst/>
                <a:uLnTx/>
                <a:uFillTx/>
                <a:latin typeface="Cambria" pitchFamily="18" charset="0"/>
                <a:ea typeface="Tahoma" panose="020B0604030504040204" pitchFamily="34" charset="0"/>
                <a:cs typeface="Tahoma" panose="020B0604030504040204" pitchFamily="34" charset="0"/>
              </a:rPr>
              <a:t> </a:t>
            </a:r>
            <a:r>
              <a:rPr kumimoji="0" lang="en-US" altLang="en-US" sz="2800" b="0" i="0" u="none" strike="noStrike" kern="1200" cap="none" spc="0" normalizeH="0" baseline="0" noProof="0" dirty="0" err="1">
                <a:ln>
                  <a:noFill/>
                </a:ln>
                <a:solidFill>
                  <a:srgbClr val="000514"/>
                </a:solidFill>
                <a:effectLst/>
                <a:uLnTx/>
                <a:uFillTx/>
                <a:latin typeface="Cambria" pitchFamily="18" charset="0"/>
                <a:ea typeface="Tahoma" panose="020B0604030504040204" pitchFamily="34" charset="0"/>
                <a:cs typeface="Tahoma" panose="020B0604030504040204" pitchFamily="34" charset="0"/>
              </a:rPr>
              <a:t>chủ</a:t>
            </a:r>
            <a:r>
              <a:rPr kumimoji="0" lang="en-US" altLang="en-US" sz="2800" b="0" i="0" u="none" strike="noStrike" kern="1200" cap="none" spc="0" normalizeH="0" noProof="0" dirty="0">
                <a:ln>
                  <a:noFill/>
                </a:ln>
                <a:solidFill>
                  <a:srgbClr val="000514"/>
                </a:solidFill>
                <a:effectLst/>
                <a:uLnTx/>
                <a:uFillTx/>
                <a:latin typeface="Cambria" pitchFamily="18" charset="0"/>
                <a:ea typeface="Tahoma" panose="020B0604030504040204" pitchFamily="34" charset="0"/>
                <a:cs typeface="Tahoma" panose="020B0604030504040204" pitchFamily="34" charset="0"/>
              </a:rPr>
              <a:t> </a:t>
            </a:r>
            <a:r>
              <a:rPr kumimoji="0" lang="en-US" altLang="en-US" sz="2800" b="0" i="0" u="none" strike="noStrike" kern="1200" cap="none" spc="0" normalizeH="0" noProof="0" dirty="0" err="1">
                <a:ln>
                  <a:noFill/>
                </a:ln>
                <a:solidFill>
                  <a:srgbClr val="000514"/>
                </a:solidFill>
                <a:effectLst/>
                <a:uLnTx/>
                <a:uFillTx/>
                <a:latin typeface="Cambria" pitchFamily="18" charset="0"/>
                <a:ea typeface="Tahoma" panose="020B0604030504040204" pitchFamily="34" charset="0"/>
                <a:cs typeface="Tahoma" panose="020B0604030504040204" pitchFamily="34" charset="0"/>
              </a:rPr>
              <a:t>điểm</a:t>
            </a:r>
            <a:r>
              <a:rPr kumimoji="0" lang="vi-VN" altLang="en-US" sz="2800" b="0" i="0" u="none" strike="noStrike" kern="1200" cap="none" spc="0" normalizeH="0" baseline="0" noProof="0" dirty="0">
                <a:ln>
                  <a:noFill/>
                </a:ln>
                <a:solidFill>
                  <a:srgbClr val="000514"/>
                </a:solidFill>
                <a:effectLst/>
                <a:uLnTx/>
                <a:uFillTx/>
                <a:latin typeface="Cambria" pitchFamily="18" charset="0"/>
                <a:ea typeface="Tahoma" panose="020B0604030504040204" pitchFamily="34" charset="0"/>
                <a:cs typeface="Tahoma" panose="020B0604030504040204" pitchFamily="34" charset="0"/>
              </a:rPr>
              <a:t> gì?</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14:presetBounceEnd="42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2000">
                                          <p:cBhvr additive="base">
                                            <p:cTn id="13"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mc:Choice>
    <mc:Fallback xmlns="">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5"/>
          <p:cNvSpPr txBox="1">
            <a:spLocks noGrp="1"/>
          </p:cNvSpPr>
          <p:nvPr>
            <p:ph type="title"/>
          </p:nvPr>
        </p:nvSpPr>
        <p:spPr>
          <a:xfrm>
            <a:off x="2603624" y="1943753"/>
            <a:ext cx="6220336" cy="1125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dirty="0"/>
              <a:t>3. Luyện đọc diễn cảm</a:t>
            </a:r>
            <a:endParaRPr sz="6000" dirty="0"/>
          </a:p>
        </p:txBody>
      </p:sp>
    </p:spTree>
    <p:extLst>
      <p:ext uri="{BB962C8B-B14F-4D97-AF65-F5344CB8AC3E}">
        <p14:creationId xmlns:p14="http://schemas.microsoft.com/office/powerpoint/2010/main" val="373480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1106;p67">
            <a:extLst>
              <a:ext uri="{FF2B5EF4-FFF2-40B4-BE49-F238E27FC236}">
                <a16:creationId xmlns="" xmlns:a16="http://schemas.microsoft.com/office/drawing/2014/main" id="{55E69AD7-6466-43EF-851A-85953B836698}"/>
              </a:ext>
            </a:extLst>
          </p:cNvPr>
          <p:cNvGrpSpPr/>
          <p:nvPr/>
        </p:nvGrpSpPr>
        <p:grpSpPr>
          <a:xfrm>
            <a:off x="-29908" y="1834958"/>
            <a:ext cx="2469495" cy="2702911"/>
            <a:chOff x="239250" y="1835825"/>
            <a:chExt cx="2469495" cy="2702911"/>
          </a:xfrm>
        </p:grpSpPr>
        <p:sp>
          <p:nvSpPr>
            <p:cNvPr id="20" name="Google Shape;1107;p67">
              <a:extLst>
                <a:ext uri="{FF2B5EF4-FFF2-40B4-BE49-F238E27FC236}">
                  <a16:creationId xmlns="" xmlns:a16="http://schemas.microsoft.com/office/drawing/2014/main" id="{601413AB-6892-49B6-A54A-AC96B0B458D9}"/>
                </a:ext>
              </a:extLst>
            </p:cNvPr>
            <p:cNvSpPr/>
            <p:nvPr/>
          </p:nvSpPr>
          <p:spPr>
            <a:xfrm>
              <a:off x="239250" y="1995230"/>
              <a:ext cx="489022" cy="267126"/>
            </a:xfrm>
            <a:custGeom>
              <a:avLst/>
              <a:gdLst/>
              <a:ahLst/>
              <a:cxnLst/>
              <a:rect l="l" t="t" r="r" b="b"/>
              <a:pathLst>
                <a:path w="11958" h="6532" extrusionOk="0">
                  <a:moveTo>
                    <a:pt x="11656" y="0"/>
                  </a:moveTo>
                  <a:lnTo>
                    <a:pt x="11656" y="41"/>
                  </a:lnTo>
                  <a:cubicBezTo>
                    <a:pt x="11636" y="81"/>
                    <a:pt x="11636" y="61"/>
                    <a:pt x="11615" y="81"/>
                  </a:cubicBezTo>
                  <a:cubicBezTo>
                    <a:pt x="11515" y="161"/>
                    <a:pt x="11374" y="221"/>
                    <a:pt x="11254" y="262"/>
                  </a:cubicBezTo>
                  <a:cubicBezTo>
                    <a:pt x="11073" y="322"/>
                    <a:pt x="10832" y="382"/>
                    <a:pt x="10550" y="463"/>
                  </a:cubicBezTo>
                  <a:cubicBezTo>
                    <a:pt x="10249" y="543"/>
                    <a:pt x="9928" y="664"/>
                    <a:pt x="9646" y="804"/>
                  </a:cubicBezTo>
                  <a:cubicBezTo>
                    <a:pt x="9284" y="985"/>
                    <a:pt x="8983" y="1246"/>
                    <a:pt x="8742" y="1588"/>
                  </a:cubicBezTo>
                  <a:cubicBezTo>
                    <a:pt x="8682" y="1668"/>
                    <a:pt x="8641" y="1769"/>
                    <a:pt x="8581" y="1849"/>
                  </a:cubicBezTo>
                  <a:cubicBezTo>
                    <a:pt x="8541" y="1950"/>
                    <a:pt x="8501" y="2050"/>
                    <a:pt x="8461" y="2130"/>
                  </a:cubicBezTo>
                  <a:cubicBezTo>
                    <a:pt x="8360" y="2331"/>
                    <a:pt x="8280" y="2512"/>
                    <a:pt x="8179" y="2713"/>
                  </a:cubicBezTo>
                  <a:cubicBezTo>
                    <a:pt x="7978" y="3115"/>
                    <a:pt x="7737" y="3477"/>
                    <a:pt x="7436" y="3798"/>
                  </a:cubicBezTo>
                  <a:cubicBezTo>
                    <a:pt x="7114" y="4100"/>
                    <a:pt x="6732" y="4341"/>
                    <a:pt x="6310" y="4482"/>
                  </a:cubicBezTo>
                  <a:cubicBezTo>
                    <a:pt x="5868" y="4622"/>
                    <a:pt x="5426" y="4703"/>
                    <a:pt x="4964" y="4743"/>
                  </a:cubicBezTo>
                  <a:cubicBezTo>
                    <a:pt x="4522" y="4783"/>
                    <a:pt x="4060" y="4803"/>
                    <a:pt x="3638" y="4863"/>
                  </a:cubicBezTo>
                  <a:cubicBezTo>
                    <a:pt x="3216" y="4924"/>
                    <a:pt x="2794" y="5004"/>
                    <a:pt x="2392" y="5125"/>
                  </a:cubicBezTo>
                  <a:cubicBezTo>
                    <a:pt x="2030" y="5225"/>
                    <a:pt x="1668" y="5346"/>
                    <a:pt x="1347" y="5506"/>
                  </a:cubicBezTo>
                  <a:cubicBezTo>
                    <a:pt x="1046" y="5647"/>
                    <a:pt x="764" y="5828"/>
                    <a:pt x="523" y="6009"/>
                  </a:cubicBezTo>
                  <a:cubicBezTo>
                    <a:pt x="423" y="6089"/>
                    <a:pt x="322" y="6190"/>
                    <a:pt x="222" y="6270"/>
                  </a:cubicBezTo>
                  <a:cubicBezTo>
                    <a:pt x="141" y="6350"/>
                    <a:pt x="81" y="6451"/>
                    <a:pt x="1" y="6531"/>
                  </a:cubicBezTo>
                  <a:cubicBezTo>
                    <a:pt x="81" y="6451"/>
                    <a:pt x="161" y="6370"/>
                    <a:pt x="222" y="6290"/>
                  </a:cubicBezTo>
                  <a:cubicBezTo>
                    <a:pt x="322" y="6210"/>
                    <a:pt x="423" y="6109"/>
                    <a:pt x="523" y="6029"/>
                  </a:cubicBezTo>
                  <a:cubicBezTo>
                    <a:pt x="784" y="5848"/>
                    <a:pt x="1066" y="5687"/>
                    <a:pt x="1347" y="5567"/>
                  </a:cubicBezTo>
                  <a:cubicBezTo>
                    <a:pt x="1689" y="5406"/>
                    <a:pt x="2050" y="5285"/>
                    <a:pt x="2412" y="5205"/>
                  </a:cubicBezTo>
                  <a:cubicBezTo>
                    <a:pt x="2814" y="5105"/>
                    <a:pt x="3216" y="5024"/>
                    <a:pt x="3638" y="4984"/>
                  </a:cubicBezTo>
                  <a:cubicBezTo>
                    <a:pt x="4060" y="4924"/>
                    <a:pt x="4502" y="4904"/>
                    <a:pt x="4964" y="4883"/>
                  </a:cubicBezTo>
                  <a:cubicBezTo>
                    <a:pt x="5426" y="4863"/>
                    <a:pt x="5909" y="4763"/>
                    <a:pt x="6351" y="4622"/>
                  </a:cubicBezTo>
                  <a:cubicBezTo>
                    <a:pt x="6813" y="4482"/>
                    <a:pt x="7215" y="4240"/>
                    <a:pt x="7576" y="3919"/>
                  </a:cubicBezTo>
                  <a:cubicBezTo>
                    <a:pt x="7898" y="3597"/>
                    <a:pt x="8159" y="3216"/>
                    <a:pt x="8380" y="2814"/>
                  </a:cubicBezTo>
                  <a:cubicBezTo>
                    <a:pt x="8481" y="2613"/>
                    <a:pt x="8561" y="2432"/>
                    <a:pt x="8662" y="2231"/>
                  </a:cubicBezTo>
                  <a:cubicBezTo>
                    <a:pt x="8742" y="2050"/>
                    <a:pt x="8842" y="1889"/>
                    <a:pt x="8963" y="1708"/>
                  </a:cubicBezTo>
                  <a:cubicBezTo>
                    <a:pt x="9164" y="1427"/>
                    <a:pt x="9445" y="1206"/>
                    <a:pt x="9747" y="1065"/>
                  </a:cubicBezTo>
                  <a:cubicBezTo>
                    <a:pt x="10028" y="925"/>
                    <a:pt x="10329" y="824"/>
                    <a:pt x="10611" y="744"/>
                  </a:cubicBezTo>
                  <a:cubicBezTo>
                    <a:pt x="10892" y="684"/>
                    <a:pt x="11133" y="623"/>
                    <a:pt x="11334" y="563"/>
                  </a:cubicBezTo>
                  <a:cubicBezTo>
                    <a:pt x="11515" y="523"/>
                    <a:pt x="11676" y="442"/>
                    <a:pt x="11816" y="322"/>
                  </a:cubicBezTo>
                  <a:cubicBezTo>
                    <a:pt x="11857" y="282"/>
                    <a:pt x="11897" y="221"/>
                    <a:pt x="11937" y="161"/>
                  </a:cubicBezTo>
                  <a:cubicBezTo>
                    <a:pt x="11937" y="161"/>
                    <a:pt x="11937" y="141"/>
                    <a:pt x="11957" y="121"/>
                  </a:cubicBezTo>
                  <a:lnTo>
                    <a:pt x="116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08;p67">
              <a:extLst>
                <a:ext uri="{FF2B5EF4-FFF2-40B4-BE49-F238E27FC236}">
                  <a16:creationId xmlns="" xmlns:a16="http://schemas.microsoft.com/office/drawing/2014/main" id="{764820BD-3D66-46C0-8FFE-CAAFC3D6E8A0}"/>
                </a:ext>
              </a:extLst>
            </p:cNvPr>
            <p:cNvSpPr/>
            <p:nvPr/>
          </p:nvSpPr>
          <p:spPr>
            <a:xfrm>
              <a:off x="653424" y="1977973"/>
              <a:ext cx="286838" cy="362452"/>
            </a:xfrm>
            <a:custGeom>
              <a:avLst/>
              <a:gdLst/>
              <a:ahLst/>
              <a:cxnLst/>
              <a:rect l="l" t="t" r="r" b="b"/>
              <a:pathLst>
                <a:path w="7014" h="8863" extrusionOk="0">
                  <a:moveTo>
                    <a:pt x="6833" y="0"/>
                  </a:moveTo>
                  <a:cubicBezTo>
                    <a:pt x="6793" y="21"/>
                    <a:pt x="6752" y="41"/>
                    <a:pt x="6692" y="61"/>
                  </a:cubicBezTo>
                  <a:cubicBezTo>
                    <a:pt x="6572" y="141"/>
                    <a:pt x="6471" y="221"/>
                    <a:pt x="6350" y="322"/>
                  </a:cubicBezTo>
                  <a:cubicBezTo>
                    <a:pt x="6190" y="463"/>
                    <a:pt x="6049" y="643"/>
                    <a:pt x="5928" y="824"/>
                  </a:cubicBezTo>
                  <a:cubicBezTo>
                    <a:pt x="5808" y="1065"/>
                    <a:pt x="5707" y="1347"/>
                    <a:pt x="5687" y="1608"/>
                  </a:cubicBezTo>
                  <a:cubicBezTo>
                    <a:pt x="5667" y="1688"/>
                    <a:pt x="5667" y="1769"/>
                    <a:pt x="5667" y="1849"/>
                  </a:cubicBezTo>
                  <a:lnTo>
                    <a:pt x="5667" y="2090"/>
                  </a:lnTo>
                  <a:cubicBezTo>
                    <a:pt x="5687" y="2251"/>
                    <a:pt x="5687" y="2412"/>
                    <a:pt x="5707" y="2573"/>
                  </a:cubicBezTo>
                  <a:cubicBezTo>
                    <a:pt x="5748" y="2894"/>
                    <a:pt x="5748" y="3236"/>
                    <a:pt x="5728" y="3577"/>
                  </a:cubicBezTo>
                  <a:cubicBezTo>
                    <a:pt x="5707" y="3919"/>
                    <a:pt x="5607" y="4261"/>
                    <a:pt x="5426" y="4562"/>
                  </a:cubicBezTo>
                  <a:cubicBezTo>
                    <a:pt x="5205" y="4863"/>
                    <a:pt x="4944" y="5105"/>
                    <a:pt x="4622" y="5285"/>
                  </a:cubicBezTo>
                  <a:cubicBezTo>
                    <a:pt x="4301" y="5466"/>
                    <a:pt x="3959" y="5627"/>
                    <a:pt x="3618" y="5768"/>
                  </a:cubicBezTo>
                  <a:cubicBezTo>
                    <a:pt x="3276" y="5908"/>
                    <a:pt x="2934" y="6049"/>
                    <a:pt x="2613" y="6190"/>
                  </a:cubicBezTo>
                  <a:cubicBezTo>
                    <a:pt x="2291" y="6330"/>
                    <a:pt x="1990" y="6491"/>
                    <a:pt x="1688" y="6652"/>
                  </a:cubicBezTo>
                  <a:cubicBezTo>
                    <a:pt x="1427" y="6813"/>
                    <a:pt x="1166" y="7014"/>
                    <a:pt x="945" y="7214"/>
                  </a:cubicBezTo>
                  <a:cubicBezTo>
                    <a:pt x="764" y="7415"/>
                    <a:pt x="603" y="7616"/>
                    <a:pt x="463" y="7837"/>
                  </a:cubicBezTo>
                  <a:cubicBezTo>
                    <a:pt x="362" y="7998"/>
                    <a:pt x="262" y="8179"/>
                    <a:pt x="181" y="8380"/>
                  </a:cubicBezTo>
                  <a:cubicBezTo>
                    <a:pt x="121" y="8521"/>
                    <a:pt x="81" y="8641"/>
                    <a:pt x="41" y="8742"/>
                  </a:cubicBezTo>
                  <a:lnTo>
                    <a:pt x="0" y="8862"/>
                  </a:lnTo>
                  <a:lnTo>
                    <a:pt x="0" y="8862"/>
                  </a:lnTo>
                  <a:lnTo>
                    <a:pt x="61" y="8742"/>
                  </a:lnTo>
                  <a:cubicBezTo>
                    <a:pt x="101" y="8621"/>
                    <a:pt x="141" y="8501"/>
                    <a:pt x="201" y="8380"/>
                  </a:cubicBezTo>
                  <a:cubicBezTo>
                    <a:pt x="282" y="8199"/>
                    <a:pt x="382" y="8018"/>
                    <a:pt x="483" y="7858"/>
                  </a:cubicBezTo>
                  <a:cubicBezTo>
                    <a:pt x="644" y="7636"/>
                    <a:pt x="804" y="7436"/>
                    <a:pt x="985" y="7255"/>
                  </a:cubicBezTo>
                  <a:cubicBezTo>
                    <a:pt x="1226" y="7054"/>
                    <a:pt x="1467" y="6873"/>
                    <a:pt x="1729" y="6732"/>
                  </a:cubicBezTo>
                  <a:cubicBezTo>
                    <a:pt x="2030" y="6551"/>
                    <a:pt x="2352" y="6411"/>
                    <a:pt x="2653" y="6290"/>
                  </a:cubicBezTo>
                  <a:cubicBezTo>
                    <a:pt x="2995" y="6149"/>
                    <a:pt x="3336" y="6029"/>
                    <a:pt x="3678" y="5888"/>
                  </a:cubicBezTo>
                  <a:cubicBezTo>
                    <a:pt x="4040" y="5768"/>
                    <a:pt x="4401" y="5607"/>
                    <a:pt x="4743" y="5426"/>
                  </a:cubicBezTo>
                  <a:cubicBezTo>
                    <a:pt x="5084" y="5265"/>
                    <a:pt x="5386" y="5004"/>
                    <a:pt x="5627" y="4683"/>
                  </a:cubicBezTo>
                  <a:cubicBezTo>
                    <a:pt x="5828" y="4361"/>
                    <a:pt x="5969" y="3999"/>
                    <a:pt x="6009" y="3597"/>
                  </a:cubicBezTo>
                  <a:cubicBezTo>
                    <a:pt x="6029" y="3256"/>
                    <a:pt x="6029" y="2914"/>
                    <a:pt x="6009" y="2552"/>
                  </a:cubicBezTo>
                  <a:cubicBezTo>
                    <a:pt x="5989" y="2392"/>
                    <a:pt x="5989" y="2231"/>
                    <a:pt x="5989" y="2090"/>
                  </a:cubicBezTo>
                  <a:cubicBezTo>
                    <a:pt x="5989" y="2010"/>
                    <a:pt x="5989" y="1930"/>
                    <a:pt x="5989" y="1869"/>
                  </a:cubicBezTo>
                  <a:cubicBezTo>
                    <a:pt x="5989" y="1789"/>
                    <a:pt x="5989" y="1729"/>
                    <a:pt x="5989" y="1668"/>
                  </a:cubicBezTo>
                  <a:cubicBezTo>
                    <a:pt x="6049" y="1246"/>
                    <a:pt x="6270" y="844"/>
                    <a:pt x="6612" y="583"/>
                  </a:cubicBezTo>
                  <a:cubicBezTo>
                    <a:pt x="6692" y="503"/>
                    <a:pt x="6793" y="443"/>
                    <a:pt x="6893" y="382"/>
                  </a:cubicBezTo>
                  <a:cubicBezTo>
                    <a:pt x="6933" y="362"/>
                    <a:pt x="6973" y="362"/>
                    <a:pt x="7014" y="342"/>
                  </a:cubicBezTo>
                  <a:lnTo>
                    <a:pt x="6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09;p67">
              <a:extLst>
                <a:ext uri="{FF2B5EF4-FFF2-40B4-BE49-F238E27FC236}">
                  <a16:creationId xmlns="" xmlns:a16="http://schemas.microsoft.com/office/drawing/2014/main" id="{9E1DE937-5068-44F3-8404-D36ABB24A604}"/>
                </a:ext>
              </a:extLst>
            </p:cNvPr>
            <p:cNvSpPr/>
            <p:nvPr/>
          </p:nvSpPr>
          <p:spPr>
            <a:xfrm>
              <a:off x="303372" y="2324755"/>
              <a:ext cx="513641" cy="170164"/>
            </a:xfrm>
            <a:custGeom>
              <a:avLst/>
              <a:gdLst/>
              <a:ahLst/>
              <a:cxnLst/>
              <a:rect l="l" t="t" r="r" b="b"/>
              <a:pathLst>
                <a:path w="12560" h="4161" extrusionOk="0">
                  <a:moveTo>
                    <a:pt x="121" y="2995"/>
                  </a:moveTo>
                  <a:lnTo>
                    <a:pt x="121" y="2995"/>
                  </a:lnTo>
                  <a:cubicBezTo>
                    <a:pt x="80" y="3015"/>
                    <a:pt x="40" y="3055"/>
                    <a:pt x="0" y="3095"/>
                  </a:cubicBezTo>
                  <a:cubicBezTo>
                    <a:pt x="0" y="3095"/>
                    <a:pt x="40" y="3055"/>
                    <a:pt x="121" y="2995"/>
                  </a:cubicBezTo>
                  <a:close/>
                  <a:moveTo>
                    <a:pt x="12218" y="0"/>
                  </a:moveTo>
                  <a:lnTo>
                    <a:pt x="12218" y="41"/>
                  </a:lnTo>
                  <a:cubicBezTo>
                    <a:pt x="12198" y="81"/>
                    <a:pt x="12198" y="101"/>
                    <a:pt x="12178" y="141"/>
                  </a:cubicBezTo>
                  <a:cubicBezTo>
                    <a:pt x="12117" y="262"/>
                    <a:pt x="12057" y="362"/>
                    <a:pt x="11957" y="443"/>
                  </a:cubicBezTo>
                  <a:cubicBezTo>
                    <a:pt x="11796" y="583"/>
                    <a:pt x="11595" y="664"/>
                    <a:pt x="11374" y="704"/>
                  </a:cubicBezTo>
                  <a:cubicBezTo>
                    <a:pt x="11249" y="712"/>
                    <a:pt x="11124" y="717"/>
                    <a:pt x="11001" y="717"/>
                  </a:cubicBezTo>
                  <a:cubicBezTo>
                    <a:pt x="10826" y="717"/>
                    <a:pt x="10654" y="707"/>
                    <a:pt x="10490" y="684"/>
                  </a:cubicBezTo>
                  <a:cubicBezTo>
                    <a:pt x="10299" y="664"/>
                    <a:pt x="10108" y="654"/>
                    <a:pt x="9917" y="654"/>
                  </a:cubicBezTo>
                  <a:cubicBezTo>
                    <a:pt x="9726" y="654"/>
                    <a:pt x="9535" y="664"/>
                    <a:pt x="9344" y="684"/>
                  </a:cubicBezTo>
                  <a:cubicBezTo>
                    <a:pt x="8922" y="744"/>
                    <a:pt x="8500" y="885"/>
                    <a:pt x="8138" y="1106"/>
                  </a:cubicBezTo>
                  <a:cubicBezTo>
                    <a:pt x="7757" y="1327"/>
                    <a:pt x="7415" y="1628"/>
                    <a:pt x="7134" y="1970"/>
                  </a:cubicBezTo>
                  <a:cubicBezTo>
                    <a:pt x="6832" y="2311"/>
                    <a:pt x="6511" y="2633"/>
                    <a:pt x="6169" y="2934"/>
                  </a:cubicBezTo>
                  <a:cubicBezTo>
                    <a:pt x="5828" y="3236"/>
                    <a:pt x="5466" y="3477"/>
                    <a:pt x="5064" y="3698"/>
                  </a:cubicBezTo>
                  <a:cubicBezTo>
                    <a:pt x="4682" y="3899"/>
                    <a:pt x="4260" y="4019"/>
                    <a:pt x="3838" y="4040"/>
                  </a:cubicBezTo>
                  <a:cubicBezTo>
                    <a:pt x="3814" y="4041"/>
                    <a:pt x="3791" y="4041"/>
                    <a:pt x="3768" y="4041"/>
                  </a:cubicBezTo>
                  <a:cubicBezTo>
                    <a:pt x="3374" y="4041"/>
                    <a:pt x="3019" y="3883"/>
                    <a:pt x="2753" y="3618"/>
                  </a:cubicBezTo>
                  <a:cubicBezTo>
                    <a:pt x="2492" y="3336"/>
                    <a:pt x="2391" y="2934"/>
                    <a:pt x="2090" y="2733"/>
                  </a:cubicBezTo>
                  <a:cubicBezTo>
                    <a:pt x="1896" y="2572"/>
                    <a:pt x="1649" y="2475"/>
                    <a:pt x="1393" y="2475"/>
                  </a:cubicBezTo>
                  <a:cubicBezTo>
                    <a:pt x="1331" y="2475"/>
                    <a:pt x="1268" y="2480"/>
                    <a:pt x="1206" y="2492"/>
                  </a:cubicBezTo>
                  <a:cubicBezTo>
                    <a:pt x="965" y="2532"/>
                    <a:pt x="723" y="2613"/>
                    <a:pt x="522" y="2733"/>
                  </a:cubicBezTo>
                  <a:cubicBezTo>
                    <a:pt x="382" y="2814"/>
                    <a:pt x="241" y="2894"/>
                    <a:pt x="121" y="2995"/>
                  </a:cubicBezTo>
                  <a:cubicBezTo>
                    <a:pt x="261" y="2894"/>
                    <a:pt x="382" y="2814"/>
                    <a:pt x="522" y="2753"/>
                  </a:cubicBezTo>
                  <a:cubicBezTo>
                    <a:pt x="744" y="2633"/>
                    <a:pt x="965" y="2573"/>
                    <a:pt x="1206" y="2532"/>
                  </a:cubicBezTo>
                  <a:cubicBezTo>
                    <a:pt x="1256" y="2526"/>
                    <a:pt x="1307" y="2522"/>
                    <a:pt x="1358" y="2522"/>
                  </a:cubicBezTo>
                  <a:cubicBezTo>
                    <a:pt x="1612" y="2522"/>
                    <a:pt x="1869" y="2606"/>
                    <a:pt x="2070" y="2774"/>
                  </a:cubicBezTo>
                  <a:cubicBezTo>
                    <a:pt x="2331" y="2975"/>
                    <a:pt x="2452" y="3356"/>
                    <a:pt x="2693" y="3658"/>
                  </a:cubicBezTo>
                  <a:cubicBezTo>
                    <a:pt x="2974" y="3979"/>
                    <a:pt x="3396" y="4160"/>
                    <a:pt x="3818" y="4160"/>
                  </a:cubicBezTo>
                  <a:cubicBezTo>
                    <a:pt x="4280" y="4140"/>
                    <a:pt x="4722" y="4019"/>
                    <a:pt x="5124" y="3818"/>
                  </a:cubicBezTo>
                  <a:cubicBezTo>
                    <a:pt x="5546" y="3618"/>
                    <a:pt x="5928" y="3356"/>
                    <a:pt x="6290" y="3055"/>
                  </a:cubicBezTo>
                  <a:cubicBezTo>
                    <a:pt x="6631" y="2774"/>
                    <a:pt x="6973" y="2452"/>
                    <a:pt x="7274" y="2110"/>
                  </a:cubicBezTo>
                  <a:cubicBezTo>
                    <a:pt x="7556" y="1789"/>
                    <a:pt x="7897" y="1508"/>
                    <a:pt x="8259" y="1307"/>
                  </a:cubicBezTo>
                  <a:cubicBezTo>
                    <a:pt x="8601" y="1106"/>
                    <a:pt x="8982" y="985"/>
                    <a:pt x="9384" y="945"/>
                  </a:cubicBezTo>
                  <a:cubicBezTo>
                    <a:pt x="9547" y="927"/>
                    <a:pt x="9710" y="917"/>
                    <a:pt x="9872" y="917"/>
                  </a:cubicBezTo>
                  <a:cubicBezTo>
                    <a:pt x="10071" y="917"/>
                    <a:pt x="10270" y="932"/>
                    <a:pt x="10469" y="965"/>
                  </a:cubicBezTo>
                  <a:cubicBezTo>
                    <a:pt x="10705" y="994"/>
                    <a:pt x="10940" y="1013"/>
                    <a:pt x="11176" y="1013"/>
                  </a:cubicBezTo>
                  <a:cubicBezTo>
                    <a:pt x="11262" y="1013"/>
                    <a:pt x="11348" y="1011"/>
                    <a:pt x="11434" y="1005"/>
                  </a:cubicBezTo>
                  <a:cubicBezTo>
                    <a:pt x="11695" y="965"/>
                    <a:pt x="11957" y="865"/>
                    <a:pt x="12178" y="684"/>
                  </a:cubicBezTo>
                  <a:cubicBezTo>
                    <a:pt x="12298" y="563"/>
                    <a:pt x="12419" y="422"/>
                    <a:pt x="12499" y="262"/>
                  </a:cubicBezTo>
                  <a:cubicBezTo>
                    <a:pt x="12519" y="222"/>
                    <a:pt x="12519" y="181"/>
                    <a:pt x="12539" y="121"/>
                  </a:cubicBezTo>
                  <a:lnTo>
                    <a:pt x="12559" y="81"/>
                  </a:lnTo>
                  <a:lnTo>
                    <a:pt x="12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10;p67">
              <a:extLst>
                <a:ext uri="{FF2B5EF4-FFF2-40B4-BE49-F238E27FC236}">
                  <a16:creationId xmlns="" xmlns:a16="http://schemas.microsoft.com/office/drawing/2014/main" id="{F6B77C30-2864-4C74-9F2D-7BF4A0745B4D}"/>
                </a:ext>
              </a:extLst>
            </p:cNvPr>
            <p:cNvSpPr/>
            <p:nvPr/>
          </p:nvSpPr>
          <p:spPr>
            <a:xfrm>
              <a:off x="710144" y="1835825"/>
              <a:ext cx="327896" cy="505421"/>
            </a:xfrm>
            <a:custGeom>
              <a:avLst/>
              <a:gdLst/>
              <a:ahLst/>
              <a:cxnLst/>
              <a:rect l="l" t="t" r="r" b="b"/>
              <a:pathLst>
                <a:path w="8018" h="12359" extrusionOk="0">
                  <a:moveTo>
                    <a:pt x="5506" y="0"/>
                  </a:moveTo>
                  <a:lnTo>
                    <a:pt x="0" y="3959"/>
                  </a:lnTo>
                  <a:lnTo>
                    <a:pt x="2371" y="12358"/>
                  </a:lnTo>
                  <a:lnTo>
                    <a:pt x="8018" y="4059"/>
                  </a:lnTo>
                  <a:lnTo>
                    <a:pt x="55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11;p67">
              <a:extLst>
                <a:ext uri="{FF2B5EF4-FFF2-40B4-BE49-F238E27FC236}">
                  <a16:creationId xmlns="" xmlns:a16="http://schemas.microsoft.com/office/drawing/2014/main" id="{71EFD771-1151-4648-832F-3AB801AF11F0}"/>
                </a:ext>
              </a:extLst>
            </p:cNvPr>
            <p:cNvSpPr/>
            <p:nvPr/>
          </p:nvSpPr>
          <p:spPr>
            <a:xfrm>
              <a:off x="810376" y="1856354"/>
              <a:ext cx="121663" cy="456961"/>
            </a:xfrm>
            <a:custGeom>
              <a:avLst/>
              <a:gdLst/>
              <a:ahLst/>
              <a:cxnLst/>
              <a:rect l="l" t="t" r="r" b="b"/>
              <a:pathLst>
                <a:path w="2975" h="11174" extrusionOk="0">
                  <a:moveTo>
                    <a:pt x="2975" y="0"/>
                  </a:moveTo>
                  <a:lnTo>
                    <a:pt x="2975" y="0"/>
                  </a:lnTo>
                  <a:cubicBezTo>
                    <a:pt x="2894" y="121"/>
                    <a:pt x="2814" y="282"/>
                    <a:pt x="2754" y="422"/>
                  </a:cubicBezTo>
                  <a:cubicBezTo>
                    <a:pt x="2613" y="704"/>
                    <a:pt x="2412" y="1126"/>
                    <a:pt x="2211" y="1628"/>
                  </a:cubicBezTo>
                  <a:cubicBezTo>
                    <a:pt x="2010" y="2130"/>
                    <a:pt x="1809" y="2733"/>
                    <a:pt x="1608" y="3396"/>
                  </a:cubicBezTo>
                  <a:cubicBezTo>
                    <a:pt x="1508" y="3698"/>
                    <a:pt x="1407" y="4039"/>
                    <a:pt x="1327" y="4401"/>
                  </a:cubicBezTo>
                  <a:cubicBezTo>
                    <a:pt x="1226" y="4743"/>
                    <a:pt x="1146" y="5084"/>
                    <a:pt x="1046" y="5446"/>
                  </a:cubicBezTo>
                  <a:cubicBezTo>
                    <a:pt x="965" y="5788"/>
                    <a:pt x="885" y="6149"/>
                    <a:pt x="804" y="6491"/>
                  </a:cubicBezTo>
                  <a:cubicBezTo>
                    <a:pt x="724" y="6853"/>
                    <a:pt x="664" y="7194"/>
                    <a:pt x="583" y="7536"/>
                  </a:cubicBezTo>
                  <a:cubicBezTo>
                    <a:pt x="443" y="8199"/>
                    <a:pt x="342" y="8802"/>
                    <a:pt x="262" y="9365"/>
                  </a:cubicBezTo>
                  <a:cubicBezTo>
                    <a:pt x="161" y="9907"/>
                    <a:pt x="101" y="10349"/>
                    <a:pt x="61" y="10671"/>
                  </a:cubicBezTo>
                  <a:cubicBezTo>
                    <a:pt x="21" y="10992"/>
                    <a:pt x="1" y="11173"/>
                    <a:pt x="1" y="11173"/>
                  </a:cubicBezTo>
                  <a:cubicBezTo>
                    <a:pt x="1" y="11173"/>
                    <a:pt x="61" y="10992"/>
                    <a:pt x="141" y="10691"/>
                  </a:cubicBezTo>
                  <a:cubicBezTo>
                    <a:pt x="202" y="10369"/>
                    <a:pt x="322" y="9927"/>
                    <a:pt x="443" y="9405"/>
                  </a:cubicBezTo>
                  <a:cubicBezTo>
                    <a:pt x="704" y="8340"/>
                    <a:pt x="1046" y="6933"/>
                    <a:pt x="1367" y="5526"/>
                  </a:cubicBezTo>
                  <a:cubicBezTo>
                    <a:pt x="1447" y="5185"/>
                    <a:pt x="1548" y="4823"/>
                    <a:pt x="1628" y="4482"/>
                  </a:cubicBezTo>
                  <a:cubicBezTo>
                    <a:pt x="1709" y="4140"/>
                    <a:pt x="1789" y="3798"/>
                    <a:pt x="1869" y="3477"/>
                  </a:cubicBezTo>
                  <a:cubicBezTo>
                    <a:pt x="1970" y="3155"/>
                    <a:pt x="2030" y="2834"/>
                    <a:pt x="2131" y="2532"/>
                  </a:cubicBezTo>
                  <a:cubicBezTo>
                    <a:pt x="2211" y="2231"/>
                    <a:pt x="2291" y="1950"/>
                    <a:pt x="2372" y="1688"/>
                  </a:cubicBezTo>
                  <a:cubicBezTo>
                    <a:pt x="2452" y="1427"/>
                    <a:pt x="2533" y="1206"/>
                    <a:pt x="2593" y="985"/>
                  </a:cubicBezTo>
                  <a:cubicBezTo>
                    <a:pt x="2673" y="784"/>
                    <a:pt x="2734" y="583"/>
                    <a:pt x="2794" y="442"/>
                  </a:cubicBezTo>
                  <a:cubicBezTo>
                    <a:pt x="2854" y="302"/>
                    <a:pt x="2894" y="181"/>
                    <a:pt x="2914" y="101"/>
                  </a:cubicBezTo>
                  <a:cubicBezTo>
                    <a:pt x="2955" y="41"/>
                    <a:pt x="2975" y="0"/>
                    <a:pt x="2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2;p67">
              <a:extLst>
                <a:ext uri="{FF2B5EF4-FFF2-40B4-BE49-F238E27FC236}">
                  <a16:creationId xmlns="" xmlns:a16="http://schemas.microsoft.com/office/drawing/2014/main" id="{8392478D-0838-4306-8533-DC41FEA2C1CB}"/>
                </a:ext>
              </a:extLst>
            </p:cNvPr>
            <p:cNvSpPr/>
            <p:nvPr/>
          </p:nvSpPr>
          <p:spPr>
            <a:xfrm>
              <a:off x="739711" y="1978791"/>
              <a:ext cx="263814" cy="30467"/>
            </a:xfrm>
            <a:custGeom>
              <a:avLst/>
              <a:gdLst/>
              <a:ahLst/>
              <a:cxnLst/>
              <a:rect l="l" t="t" r="r" b="b"/>
              <a:pathLst>
                <a:path w="6451" h="745" extrusionOk="0">
                  <a:moveTo>
                    <a:pt x="3839" y="1"/>
                  </a:moveTo>
                  <a:cubicBezTo>
                    <a:pt x="3638" y="1"/>
                    <a:pt x="3417" y="1"/>
                    <a:pt x="3216" y="21"/>
                  </a:cubicBezTo>
                  <a:cubicBezTo>
                    <a:pt x="3015" y="41"/>
                    <a:pt x="2814" y="61"/>
                    <a:pt x="2593" y="81"/>
                  </a:cubicBezTo>
                  <a:cubicBezTo>
                    <a:pt x="2392" y="101"/>
                    <a:pt x="2191" y="121"/>
                    <a:pt x="2010" y="161"/>
                  </a:cubicBezTo>
                  <a:cubicBezTo>
                    <a:pt x="1668" y="242"/>
                    <a:pt x="1327" y="322"/>
                    <a:pt x="985" y="423"/>
                  </a:cubicBezTo>
                  <a:cubicBezTo>
                    <a:pt x="684" y="483"/>
                    <a:pt x="443" y="603"/>
                    <a:pt x="282" y="644"/>
                  </a:cubicBezTo>
                  <a:lnTo>
                    <a:pt x="0" y="744"/>
                  </a:lnTo>
                  <a:cubicBezTo>
                    <a:pt x="0" y="744"/>
                    <a:pt x="121" y="744"/>
                    <a:pt x="282" y="704"/>
                  </a:cubicBezTo>
                  <a:cubicBezTo>
                    <a:pt x="463" y="684"/>
                    <a:pt x="724" y="644"/>
                    <a:pt x="1025" y="603"/>
                  </a:cubicBezTo>
                  <a:cubicBezTo>
                    <a:pt x="1166" y="583"/>
                    <a:pt x="1347" y="563"/>
                    <a:pt x="1508" y="543"/>
                  </a:cubicBezTo>
                  <a:lnTo>
                    <a:pt x="2050" y="483"/>
                  </a:lnTo>
                  <a:cubicBezTo>
                    <a:pt x="2251" y="443"/>
                    <a:pt x="2432" y="443"/>
                    <a:pt x="2633" y="423"/>
                  </a:cubicBezTo>
                  <a:cubicBezTo>
                    <a:pt x="2834" y="402"/>
                    <a:pt x="3035" y="382"/>
                    <a:pt x="3236" y="362"/>
                  </a:cubicBezTo>
                  <a:cubicBezTo>
                    <a:pt x="3638" y="342"/>
                    <a:pt x="4040" y="342"/>
                    <a:pt x="4421" y="342"/>
                  </a:cubicBezTo>
                  <a:cubicBezTo>
                    <a:pt x="4512" y="352"/>
                    <a:pt x="4602" y="352"/>
                    <a:pt x="4693" y="352"/>
                  </a:cubicBezTo>
                  <a:cubicBezTo>
                    <a:pt x="4783" y="352"/>
                    <a:pt x="4873" y="352"/>
                    <a:pt x="4964" y="362"/>
                  </a:cubicBezTo>
                  <a:cubicBezTo>
                    <a:pt x="5145" y="362"/>
                    <a:pt x="5305" y="382"/>
                    <a:pt x="5446" y="402"/>
                  </a:cubicBezTo>
                  <a:cubicBezTo>
                    <a:pt x="5687" y="423"/>
                    <a:pt x="5928" y="443"/>
                    <a:pt x="6170" y="503"/>
                  </a:cubicBezTo>
                  <a:cubicBezTo>
                    <a:pt x="6350" y="523"/>
                    <a:pt x="6451" y="563"/>
                    <a:pt x="6451" y="563"/>
                  </a:cubicBezTo>
                  <a:cubicBezTo>
                    <a:pt x="6371" y="503"/>
                    <a:pt x="6290" y="463"/>
                    <a:pt x="6210" y="423"/>
                  </a:cubicBezTo>
                  <a:cubicBezTo>
                    <a:pt x="6129" y="382"/>
                    <a:pt x="6009" y="342"/>
                    <a:pt x="5888" y="302"/>
                  </a:cubicBezTo>
                  <a:cubicBezTo>
                    <a:pt x="5768" y="262"/>
                    <a:pt x="5627" y="222"/>
                    <a:pt x="5486" y="181"/>
                  </a:cubicBezTo>
                  <a:cubicBezTo>
                    <a:pt x="5326" y="141"/>
                    <a:pt x="5165" y="121"/>
                    <a:pt x="4984" y="101"/>
                  </a:cubicBezTo>
                  <a:cubicBezTo>
                    <a:pt x="4803" y="61"/>
                    <a:pt x="4622" y="41"/>
                    <a:pt x="4441" y="21"/>
                  </a:cubicBezTo>
                  <a:cubicBezTo>
                    <a:pt x="4240" y="21"/>
                    <a:pt x="4040" y="1"/>
                    <a:pt x="3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13;p67">
              <a:extLst>
                <a:ext uri="{FF2B5EF4-FFF2-40B4-BE49-F238E27FC236}">
                  <a16:creationId xmlns="" xmlns:a16="http://schemas.microsoft.com/office/drawing/2014/main" id="{B19A74A2-3678-4F10-8860-BFB4F64018ED}"/>
                </a:ext>
              </a:extLst>
            </p:cNvPr>
            <p:cNvSpPr/>
            <p:nvPr/>
          </p:nvSpPr>
          <p:spPr>
            <a:xfrm>
              <a:off x="828451" y="1890869"/>
              <a:ext cx="123298" cy="394473"/>
            </a:xfrm>
            <a:custGeom>
              <a:avLst/>
              <a:gdLst/>
              <a:ahLst/>
              <a:cxnLst/>
              <a:rect l="l" t="t" r="r" b="b"/>
              <a:pathLst>
                <a:path w="3015" h="9646" extrusionOk="0">
                  <a:moveTo>
                    <a:pt x="2593" y="0"/>
                  </a:moveTo>
                  <a:lnTo>
                    <a:pt x="2894" y="4281"/>
                  </a:lnTo>
                  <a:lnTo>
                    <a:pt x="1" y="9586"/>
                  </a:lnTo>
                  <a:lnTo>
                    <a:pt x="121" y="9646"/>
                  </a:lnTo>
                  <a:lnTo>
                    <a:pt x="3015" y="4321"/>
                  </a:lnTo>
                  <a:lnTo>
                    <a:pt x="3015" y="4301"/>
                  </a:lnTo>
                  <a:lnTo>
                    <a:pt x="2734"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14;p67">
              <a:extLst>
                <a:ext uri="{FF2B5EF4-FFF2-40B4-BE49-F238E27FC236}">
                  <a16:creationId xmlns="" xmlns:a16="http://schemas.microsoft.com/office/drawing/2014/main" id="{C6C057E2-FC1C-4067-9791-73C38BA2BB3C}"/>
                </a:ext>
              </a:extLst>
            </p:cNvPr>
            <p:cNvSpPr/>
            <p:nvPr/>
          </p:nvSpPr>
          <p:spPr>
            <a:xfrm>
              <a:off x="739711" y="2028927"/>
              <a:ext cx="265490" cy="40282"/>
            </a:xfrm>
            <a:custGeom>
              <a:avLst/>
              <a:gdLst/>
              <a:ahLst/>
              <a:cxnLst/>
              <a:rect l="l" t="t" r="r" b="b"/>
              <a:pathLst>
                <a:path w="6492" h="985" extrusionOk="0">
                  <a:moveTo>
                    <a:pt x="21" y="0"/>
                  </a:moveTo>
                  <a:lnTo>
                    <a:pt x="0" y="121"/>
                  </a:lnTo>
                  <a:lnTo>
                    <a:pt x="5125" y="985"/>
                  </a:lnTo>
                  <a:lnTo>
                    <a:pt x="5145" y="985"/>
                  </a:lnTo>
                  <a:lnTo>
                    <a:pt x="6491" y="101"/>
                  </a:lnTo>
                  <a:lnTo>
                    <a:pt x="6411" y="0"/>
                  </a:lnTo>
                  <a:lnTo>
                    <a:pt x="5105" y="844"/>
                  </a:lnTo>
                  <a:lnTo>
                    <a:pt x="21"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1115;p67">
              <a:extLst>
                <a:ext uri="{FF2B5EF4-FFF2-40B4-BE49-F238E27FC236}">
                  <a16:creationId xmlns="" xmlns:a16="http://schemas.microsoft.com/office/drawing/2014/main" id="{50F2FB34-F0AD-40E3-AAE6-498427A6594D}"/>
                </a:ext>
              </a:extLst>
            </p:cNvPr>
            <p:cNvGrpSpPr/>
            <p:nvPr/>
          </p:nvGrpSpPr>
          <p:grpSpPr>
            <a:xfrm>
              <a:off x="946825" y="2065979"/>
              <a:ext cx="1761920" cy="2472757"/>
              <a:chOff x="679200" y="2413125"/>
              <a:chExt cx="1077100" cy="1511650"/>
            </a:xfrm>
          </p:grpSpPr>
          <p:sp>
            <p:nvSpPr>
              <p:cNvPr id="29" name="Google Shape;1116;p67">
                <a:extLst>
                  <a:ext uri="{FF2B5EF4-FFF2-40B4-BE49-F238E27FC236}">
                    <a16:creationId xmlns="" xmlns:a16="http://schemas.microsoft.com/office/drawing/2014/main" id="{CB71F0B6-5F30-455B-A4C7-99D324B04990}"/>
                  </a:ext>
                </a:extLst>
              </p:cNvPr>
              <p:cNvSpPr/>
              <p:nvPr/>
            </p:nvSpPr>
            <p:spPr>
              <a:xfrm>
                <a:off x="679200" y="2413125"/>
                <a:ext cx="1077100" cy="1347400"/>
              </a:xfrm>
              <a:custGeom>
                <a:avLst/>
                <a:gdLst/>
                <a:ahLst/>
                <a:cxnLst/>
                <a:rect l="l" t="t" r="r" b="b"/>
                <a:pathLst>
                  <a:path w="43084" h="53896" extrusionOk="0">
                    <a:moveTo>
                      <a:pt x="121" y="1"/>
                    </a:moveTo>
                    <a:lnTo>
                      <a:pt x="0" y="21"/>
                    </a:lnTo>
                    <a:cubicBezTo>
                      <a:pt x="382" y="1789"/>
                      <a:pt x="965" y="3517"/>
                      <a:pt x="1749" y="5145"/>
                    </a:cubicBezTo>
                    <a:cubicBezTo>
                      <a:pt x="3271" y="8265"/>
                      <a:pt x="5250" y="9891"/>
                      <a:pt x="7457" y="9891"/>
                    </a:cubicBezTo>
                    <a:cubicBezTo>
                      <a:pt x="7609" y="9891"/>
                      <a:pt x="7763" y="9883"/>
                      <a:pt x="7918" y="9867"/>
                    </a:cubicBezTo>
                    <a:cubicBezTo>
                      <a:pt x="9379" y="9727"/>
                      <a:pt x="10756" y="9658"/>
                      <a:pt x="12047" y="9658"/>
                    </a:cubicBezTo>
                    <a:cubicBezTo>
                      <a:pt x="17258" y="9658"/>
                      <a:pt x="21080" y="10796"/>
                      <a:pt x="23431" y="13082"/>
                    </a:cubicBezTo>
                    <a:cubicBezTo>
                      <a:pt x="25400" y="14991"/>
                      <a:pt x="26285" y="17664"/>
                      <a:pt x="26063" y="21020"/>
                    </a:cubicBezTo>
                    <a:cubicBezTo>
                      <a:pt x="25320" y="32293"/>
                      <a:pt x="31610" y="35126"/>
                      <a:pt x="36211" y="37176"/>
                    </a:cubicBezTo>
                    <a:cubicBezTo>
                      <a:pt x="37698" y="37859"/>
                      <a:pt x="38985" y="38442"/>
                      <a:pt x="39849" y="39186"/>
                    </a:cubicBezTo>
                    <a:cubicBezTo>
                      <a:pt x="41537" y="40693"/>
                      <a:pt x="42943" y="43426"/>
                      <a:pt x="42260" y="45495"/>
                    </a:cubicBezTo>
                    <a:cubicBezTo>
                      <a:pt x="41697" y="47163"/>
                      <a:pt x="39849" y="48148"/>
                      <a:pt x="36915" y="48389"/>
                    </a:cubicBezTo>
                    <a:cubicBezTo>
                      <a:pt x="33800" y="48630"/>
                      <a:pt x="31730" y="50157"/>
                      <a:pt x="29721" y="51624"/>
                    </a:cubicBezTo>
                    <a:cubicBezTo>
                      <a:pt x="29098" y="52087"/>
                      <a:pt x="28495" y="52529"/>
                      <a:pt x="27892" y="52910"/>
                    </a:cubicBezTo>
                    <a:cubicBezTo>
                      <a:pt x="26917" y="53527"/>
                      <a:pt x="25960" y="53769"/>
                      <a:pt x="25028" y="53769"/>
                    </a:cubicBezTo>
                    <a:cubicBezTo>
                      <a:pt x="23193" y="53769"/>
                      <a:pt x="21453" y="52832"/>
                      <a:pt x="19854" y="51966"/>
                    </a:cubicBezTo>
                    <a:cubicBezTo>
                      <a:pt x="18540" y="51264"/>
                      <a:pt x="17371" y="50629"/>
                      <a:pt x="16362" y="50629"/>
                    </a:cubicBezTo>
                    <a:cubicBezTo>
                      <a:pt x="16013" y="50629"/>
                      <a:pt x="15683" y="50705"/>
                      <a:pt x="15373" y="50881"/>
                    </a:cubicBezTo>
                    <a:lnTo>
                      <a:pt x="15433" y="51001"/>
                    </a:lnTo>
                    <a:cubicBezTo>
                      <a:pt x="15727" y="50832"/>
                      <a:pt x="16042" y="50758"/>
                      <a:pt x="16379" y="50758"/>
                    </a:cubicBezTo>
                    <a:cubicBezTo>
                      <a:pt x="17356" y="50758"/>
                      <a:pt x="18508" y="51379"/>
                      <a:pt x="19794" y="52066"/>
                    </a:cubicBezTo>
                    <a:cubicBezTo>
                      <a:pt x="21401" y="52951"/>
                      <a:pt x="23170" y="53895"/>
                      <a:pt x="25039" y="53895"/>
                    </a:cubicBezTo>
                    <a:cubicBezTo>
                      <a:pt x="26063" y="53895"/>
                      <a:pt x="27088" y="53574"/>
                      <a:pt x="27952" y="53011"/>
                    </a:cubicBezTo>
                    <a:cubicBezTo>
                      <a:pt x="28575" y="52629"/>
                      <a:pt x="29158" y="52187"/>
                      <a:pt x="29781" y="51725"/>
                    </a:cubicBezTo>
                    <a:cubicBezTo>
                      <a:pt x="31791" y="50258"/>
                      <a:pt x="33840" y="48751"/>
                      <a:pt x="36915" y="48510"/>
                    </a:cubicBezTo>
                    <a:cubicBezTo>
                      <a:pt x="40693" y="48208"/>
                      <a:pt x="41959" y="46721"/>
                      <a:pt x="42360" y="45536"/>
                    </a:cubicBezTo>
                    <a:cubicBezTo>
                      <a:pt x="43084" y="43406"/>
                      <a:pt x="41637" y="40632"/>
                      <a:pt x="39929" y="39085"/>
                    </a:cubicBezTo>
                    <a:cubicBezTo>
                      <a:pt x="39065" y="38322"/>
                      <a:pt x="37759" y="37739"/>
                      <a:pt x="36252" y="37056"/>
                    </a:cubicBezTo>
                    <a:cubicBezTo>
                      <a:pt x="31690" y="35026"/>
                      <a:pt x="25441" y="32233"/>
                      <a:pt x="26184" y="21040"/>
                    </a:cubicBezTo>
                    <a:cubicBezTo>
                      <a:pt x="26425" y="17644"/>
                      <a:pt x="25521" y="14931"/>
                      <a:pt x="23511" y="13002"/>
                    </a:cubicBezTo>
                    <a:cubicBezTo>
                      <a:pt x="21144" y="10699"/>
                      <a:pt x="17304" y="9531"/>
                      <a:pt x="12065" y="9531"/>
                    </a:cubicBezTo>
                    <a:cubicBezTo>
                      <a:pt x="10768" y="9531"/>
                      <a:pt x="9385" y="9603"/>
                      <a:pt x="7918" y="9747"/>
                    </a:cubicBezTo>
                    <a:cubicBezTo>
                      <a:pt x="7757" y="9767"/>
                      <a:pt x="7616" y="9767"/>
                      <a:pt x="7476" y="9767"/>
                    </a:cubicBezTo>
                    <a:cubicBezTo>
                      <a:pt x="2130" y="9767"/>
                      <a:pt x="141" y="101"/>
                      <a:pt x="12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7;p67">
                <a:extLst>
                  <a:ext uri="{FF2B5EF4-FFF2-40B4-BE49-F238E27FC236}">
                    <a16:creationId xmlns="" xmlns:a16="http://schemas.microsoft.com/office/drawing/2014/main" id="{58744B5A-477C-427C-91E4-719DDEA842B1}"/>
                  </a:ext>
                </a:extLst>
              </p:cNvPr>
              <p:cNvSpPr/>
              <p:nvPr/>
            </p:nvSpPr>
            <p:spPr>
              <a:xfrm>
                <a:off x="1543275" y="3387225"/>
                <a:ext cx="122600" cy="178875"/>
              </a:xfrm>
              <a:custGeom>
                <a:avLst/>
                <a:gdLst/>
                <a:ahLst/>
                <a:cxnLst/>
                <a:rect l="l" t="t" r="r" b="b"/>
                <a:pathLst>
                  <a:path w="4904" h="7155" extrusionOk="0">
                    <a:moveTo>
                      <a:pt x="4281" y="1"/>
                    </a:moveTo>
                    <a:cubicBezTo>
                      <a:pt x="4060" y="4924"/>
                      <a:pt x="1" y="5446"/>
                      <a:pt x="1" y="5446"/>
                    </a:cubicBezTo>
                    <a:lnTo>
                      <a:pt x="583" y="7154"/>
                    </a:lnTo>
                    <a:cubicBezTo>
                      <a:pt x="4904" y="6170"/>
                      <a:pt x="4703" y="21"/>
                      <a:pt x="4703" y="21"/>
                    </a:cubicBezTo>
                    <a:lnTo>
                      <a:pt x="42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18;p67">
                <a:extLst>
                  <a:ext uri="{FF2B5EF4-FFF2-40B4-BE49-F238E27FC236}">
                    <a16:creationId xmlns="" xmlns:a16="http://schemas.microsoft.com/office/drawing/2014/main" id="{463765CE-89CB-414B-9577-52C2663D1C34}"/>
                  </a:ext>
                </a:extLst>
              </p:cNvPr>
              <p:cNvSpPr/>
              <p:nvPr/>
            </p:nvSpPr>
            <p:spPr>
              <a:xfrm>
                <a:off x="1349875" y="3401300"/>
                <a:ext cx="122600" cy="178850"/>
              </a:xfrm>
              <a:custGeom>
                <a:avLst/>
                <a:gdLst/>
                <a:ahLst/>
                <a:cxnLst/>
                <a:rect l="l" t="t" r="r" b="b"/>
                <a:pathLst>
                  <a:path w="4904" h="7154" extrusionOk="0">
                    <a:moveTo>
                      <a:pt x="623" y="0"/>
                    </a:moveTo>
                    <a:lnTo>
                      <a:pt x="201" y="20"/>
                    </a:lnTo>
                    <a:cubicBezTo>
                      <a:pt x="201" y="20"/>
                      <a:pt x="0" y="6169"/>
                      <a:pt x="4321" y="7154"/>
                    </a:cubicBezTo>
                    <a:lnTo>
                      <a:pt x="4903" y="5446"/>
                    </a:lnTo>
                    <a:cubicBezTo>
                      <a:pt x="4903" y="5446"/>
                      <a:pt x="844" y="4923"/>
                      <a:pt x="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19;p67">
                <a:extLst>
                  <a:ext uri="{FF2B5EF4-FFF2-40B4-BE49-F238E27FC236}">
                    <a16:creationId xmlns="" xmlns:a16="http://schemas.microsoft.com/office/drawing/2014/main" id="{679733E7-2108-44C4-A7F1-F97B71B555D7}"/>
                  </a:ext>
                </a:extLst>
              </p:cNvPr>
              <p:cNvSpPr/>
              <p:nvPr/>
            </p:nvSpPr>
            <p:spPr>
              <a:xfrm>
                <a:off x="1429250" y="3686150"/>
                <a:ext cx="274300" cy="208500"/>
              </a:xfrm>
              <a:custGeom>
                <a:avLst/>
                <a:gdLst/>
                <a:ahLst/>
                <a:cxnLst/>
                <a:rect l="l" t="t" r="r" b="b"/>
                <a:pathLst>
                  <a:path w="10972" h="8340" extrusionOk="0">
                    <a:moveTo>
                      <a:pt x="6953" y="0"/>
                    </a:moveTo>
                    <a:lnTo>
                      <a:pt x="1969" y="1366"/>
                    </a:lnTo>
                    <a:cubicBezTo>
                      <a:pt x="1969" y="1366"/>
                      <a:pt x="2633" y="5205"/>
                      <a:pt x="2170" y="6290"/>
                    </a:cubicBezTo>
                    <a:cubicBezTo>
                      <a:pt x="1708" y="7375"/>
                      <a:pt x="0" y="7716"/>
                      <a:pt x="0" y="7716"/>
                    </a:cubicBezTo>
                    <a:lnTo>
                      <a:pt x="221" y="8339"/>
                    </a:lnTo>
                    <a:cubicBezTo>
                      <a:pt x="221" y="8339"/>
                      <a:pt x="1829" y="8179"/>
                      <a:pt x="3055" y="7455"/>
                    </a:cubicBezTo>
                    <a:cubicBezTo>
                      <a:pt x="4260" y="6752"/>
                      <a:pt x="5265" y="2813"/>
                      <a:pt x="5265" y="2813"/>
                    </a:cubicBezTo>
                    <a:cubicBezTo>
                      <a:pt x="5265" y="2813"/>
                      <a:pt x="5557" y="2795"/>
                      <a:pt x="5982" y="2795"/>
                    </a:cubicBezTo>
                    <a:cubicBezTo>
                      <a:pt x="6981" y="2795"/>
                      <a:pt x="8714" y="2894"/>
                      <a:pt x="9123" y="3557"/>
                    </a:cubicBezTo>
                    <a:cubicBezTo>
                      <a:pt x="9706" y="4521"/>
                      <a:pt x="9083" y="6209"/>
                      <a:pt x="9083" y="6209"/>
                    </a:cubicBezTo>
                    <a:lnTo>
                      <a:pt x="9706" y="6209"/>
                    </a:lnTo>
                    <a:cubicBezTo>
                      <a:pt x="9706" y="6209"/>
                      <a:pt x="10972" y="3738"/>
                      <a:pt x="10007" y="2231"/>
                    </a:cubicBezTo>
                    <a:cubicBezTo>
                      <a:pt x="9043" y="723"/>
                      <a:pt x="6953" y="0"/>
                      <a:pt x="6953" y="0"/>
                    </a:cubicBezTo>
                    <a:close/>
                  </a:path>
                </a:pathLst>
              </a:custGeom>
              <a:solidFill>
                <a:srgbClr val="FFD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20;p67">
                <a:extLst>
                  <a:ext uri="{FF2B5EF4-FFF2-40B4-BE49-F238E27FC236}">
                    <a16:creationId xmlns="" xmlns:a16="http://schemas.microsoft.com/office/drawing/2014/main" id="{3A564CA0-9802-40CF-BE8D-B176D4FCCA4A}"/>
                  </a:ext>
                </a:extLst>
              </p:cNvPr>
              <p:cNvSpPr/>
              <p:nvPr/>
            </p:nvSpPr>
            <p:spPr>
              <a:xfrm>
                <a:off x="1468925" y="3686050"/>
                <a:ext cx="236650" cy="193250"/>
              </a:xfrm>
              <a:custGeom>
                <a:avLst/>
                <a:gdLst/>
                <a:ahLst/>
                <a:cxnLst/>
                <a:rect l="l" t="t" r="r" b="b"/>
                <a:pathLst>
                  <a:path w="9466" h="7730" extrusionOk="0">
                    <a:moveTo>
                      <a:pt x="5207" y="1"/>
                    </a:moveTo>
                    <a:cubicBezTo>
                      <a:pt x="3274" y="1"/>
                      <a:pt x="382" y="1370"/>
                      <a:pt x="382" y="1370"/>
                    </a:cubicBezTo>
                    <a:cubicBezTo>
                      <a:pt x="382" y="1370"/>
                      <a:pt x="704" y="5068"/>
                      <a:pt x="1" y="5952"/>
                    </a:cubicBezTo>
                    <a:cubicBezTo>
                      <a:pt x="1" y="5952"/>
                      <a:pt x="121" y="7459"/>
                      <a:pt x="1648" y="7720"/>
                    </a:cubicBezTo>
                    <a:cubicBezTo>
                      <a:pt x="1686" y="7726"/>
                      <a:pt x="1724" y="7729"/>
                      <a:pt x="1762" y="7729"/>
                    </a:cubicBezTo>
                    <a:cubicBezTo>
                      <a:pt x="3233" y="7729"/>
                      <a:pt x="4341" y="3239"/>
                      <a:pt x="4341" y="3239"/>
                    </a:cubicBezTo>
                    <a:cubicBezTo>
                      <a:pt x="4341" y="3239"/>
                      <a:pt x="6793" y="3360"/>
                      <a:pt x="7275" y="3902"/>
                    </a:cubicBezTo>
                    <a:cubicBezTo>
                      <a:pt x="7275" y="3902"/>
                      <a:pt x="9043" y="3480"/>
                      <a:pt x="9244" y="2697"/>
                    </a:cubicBezTo>
                    <a:cubicBezTo>
                      <a:pt x="9465" y="1893"/>
                      <a:pt x="7295" y="105"/>
                      <a:pt x="5366" y="4"/>
                    </a:cubicBezTo>
                    <a:cubicBezTo>
                      <a:pt x="5314" y="2"/>
                      <a:pt x="5261" y="1"/>
                      <a:pt x="5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21;p67">
                <a:extLst>
                  <a:ext uri="{FF2B5EF4-FFF2-40B4-BE49-F238E27FC236}">
                    <a16:creationId xmlns="" xmlns:a16="http://schemas.microsoft.com/office/drawing/2014/main" id="{AFCF3B7F-8CF1-45AA-ABCD-84F46A40D200}"/>
                  </a:ext>
                </a:extLst>
              </p:cNvPr>
              <p:cNvSpPr/>
              <p:nvPr/>
            </p:nvSpPr>
            <p:spPr>
              <a:xfrm>
                <a:off x="1649275" y="3366600"/>
                <a:ext cx="34700" cy="31200"/>
              </a:xfrm>
              <a:custGeom>
                <a:avLst/>
                <a:gdLst/>
                <a:ahLst/>
                <a:cxnLst/>
                <a:rect l="l" t="t" r="r" b="b"/>
                <a:pathLst>
                  <a:path w="1388" h="1248" extrusionOk="0">
                    <a:moveTo>
                      <a:pt x="909" y="0"/>
                    </a:moveTo>
                    <a:cubicBezTo>
                      <a:pt x="685" y="0"/>
                      <a:pt x="403" y="363"/>
                      <a:pt x="403" y="363"/>
                    </a:cubicBezTo>
                    <a:cubicBezTo>
                      <a:pt x="403" y="363"/>
                      <a:pt x="435" y="360"/>
                      <a:pt x="454" y="360"/>
                    </a:cubicBezTo>
                    <a:cubicBezTo>
                      <a:pt x="483" y="360"/>
                      <a:pt x="483" y="367"/>
                      <a:pt x="302" y="404"/>
                    </a:cubicBezTo>
                    <a:cubicBezTo>
                      <a:pt x="1" y="464"/>
                      <a:pt x="1" y="966"/>
                      <a:pt x="1" y="966"/>
                    </a:cubicBezTo>
                    <a:cubicBezTo>
                      <a:pt x="161" y="1047"/>
                      <a:pt x="302" y="1127"/>
                      <a:pt x="423" y="1248"/>
                    </a:cubicBezTo>
                    <a:cubicBezTo>
                      <a:pt x="644" y="1207"/>
                      <a:pt x="885" y="1127"/>
                      <a:pt x="1086" y="986"/>
                    </a:cubicBezTo>
                    <a:cubicBezTo>
                      <a:pt x="1387" y="785"/>
                      <a:pt x="1247" y="283"/>
                      <a:pt x="1046" y="62"/>
                    </a:cubicBezTo>
                    <a:cubicBezTo>
                      <a:pt x="1005" y="18"/>
                      <a:pt x="959" y="0"/>
                      <a:pt x="909" y="0"/>
                    </a:cubicBezTo>
                    <a:close/>
                  </a:path>
                </a:pathLst>
              </a:custGeom>
              <a:solidFill>
                <a:srgbClr val="FFD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22;p67">
                <a:extLst>
                  <a:ext uri="{FF2B5EF4-FFF2-40B4-BE49-F238E27FC236}">
                    <a16:creationId xmlns="" xmlns:a16="http://schemas.microsoft.com/office/drawing/2014/main" id="{AE58BCA5-0626-452A-BD0F-DE01ADEAEE20}"/>
                  </a:ext>
                </a:extLst>
              </p:cNvPr>
              <p:cNvSpPr/>
              <p:nvPr/>
            </p:nvSpPr>
            <p:spPr>
              <a:xfrm>
                <a:off x="1444825" y="3517000"/>
                <a:ext cx="172825" cy="223100"/>
              </a:xfrm>
              <a:custGeom>
                <a:avLst/>
                <a:gdLst/>
                <a:ahLst/>
                <a:cxnLst/>
                <a:rect l="l" t="t" r="r" b="b"/>
                <a:pathLst>
                  <a:path w="6913" h="8924" extrusionOk="0">
                    <a:moveTo>
                      <a:pt x="2966" y="1"/>
                    </a:moveTo>
                    <a:cubicBezTo>
                      <a:pt x="2153" y="1"/>
                      <a:pt x="1371" y="361"/>
                      <a:pt x="844" y="1019"/>
                    </a:cubicBezTo>
                    <a:cubicBezTo>
                      <a:pt x="0" y="2144"/>
                      <a:pt x="141" y="3852"/>
                      <a:pt x="301" y="5158"/>
                    </a:cubicBezTo>
                    <a:cubicBezTo>
                      <a:pt x="402" y="5962"/>
                      <a:pt x="744" y="7992"/>
                      <a:pt x="965" y="8755"/>
                    </a:cubicBezTo>
                    <a:cubicBezTo>
                      <a:pt x="965" y="8755"/>
                      <a:pt x="1657" y="8923"/>
                      <a:pt x="2582" y="8923"/>
                    </a:cubicBezTo>
                    <a:cubicBezTo>
                      <a:pt x="4053" y="8923"/>
                      <a:pt x="6111" y="8499"/>
                      <a:pt x="6913" y="6304"/>
                    </a:cubicBezTo>
                    <a:cubicBezTo>
                      <a:pt x="6913" y="6304"/>
                      <a:pt x="5707" y="4998"/>
                      <a:pt x="5607" y="3591"/>
                    </a:cubicBezTo>
                    <a:cubicBezTo>
                      <a:pt x="5506" y="2345"/>
                      <a:pt x="5265" y="677"/>
                      <a:pt x="3878" y="155"/>
                    </a:cubicBezTo>
                    <a:cubicBezTo>
                      <a:pt x="3578" y="51"/>
                      <a:pt x="3269"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23;p67">
                <a:extLst>
                  <a:ext uri="{FF2B5EF4-FFF2-40B4-BE49-F238E27FC236}">
                    <a16:creationId xmlns="" xmlns:a16="http://schemas.microsoft.com/office/drawing/2014/main" id="{F3E471CB-DB20-4A6A-A947-E41784430834}"/>
                  </a:ext>
                </a:extLst>
              </p:cNvPr>
              <p:cNvSpPr/>
              <p:nvPr/>
            </p:nvSpPr>
            <p:spPr>
              <a:xfrm>
                <a:off x="1480975" y="3508800"/>
                <a:ext cx="51775" cy="39750"/>
              </a:xfrm>
              <a:custGeom>
                <a:avLst/>
                <a:gdLst/>
                <a:ahLst/>
                <a:cxnLst/>
                <a:rect l="l" t="t" r="r" b="b"/>
                <a:pathLst>
                  <a:path w="2071" h="1590" extrusionOk="0">
                    <a:moveTo>
                      <a:pt x="182" y="1"/>
                    </a:moveTo>
                    <a:cubicBezTo>
                      <a:pt x="202" y="242"/>
                      <a:pt x="182" y="483"/>
                      <a:pt x="162" y="724"/>
                    </a:cubicBezTo>
                    <a:cubicBezTo>
                      <a:pt x="81" y="885"/>
                      <a:pt x="1" y="1066"/>
                      <a:pt x="81" y="1186"/>
                    </a:cubicBezTo>
                    <a:cubicBezTo>
                      <a:pt x="251" y="1480"/>
                      <a:pt x="701" y="1590"/>
                      <a:pt x="1130" y="1590"/>
                    </a:cubicBezTo>
                    <a:cubicBezTo>
                      <a:pt x="1463" y="1590"/>
                      <a:pt x="1783" y="1524"/>
                      <a:pt x="1950" y="1427"/>
                    </a:cubicBezTo>
                    <a:cubicBezTo>
                      <a:pt x="2071" y="1347"/>
                      <a:pt x="1950" y="664"/>
                      <a:pt x="1930" y="503"/>
                    </a:cubicBezTo>
                    <a:cubicBezTo>
                      <a:pt x="1870" y="1"/>
                      <a:pt x="182" y="1"/>
                      <a:pt x="182" y="1"/>
                    </a:cubicBezTo>
                    <a:close/>
                  </a:path>
                </a:pathLst>
              </a:custGeom>
              <a:solidFill>
                <a:srgbClr val="EA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24;p67">
                <a:extLst>
                  <a:ext uri="{FF2B5EF4-FFF2-40B4-BE49-F238E27FC236}">
                    <a16:creationId xmlns="" xmlns:a16="http://schemas.microsoft.com/office/drawing/2014/main" id="{9D97AE35-FBE0-4776-A7C8-6F84A8117FC7}"/>
                  </a:ext>
                </a:extLst>
              </p:cNvPr>
              <p:cNvSpPr/>
              <p:nvPr/>
            </p:nvSpPr>
            <p:spPr>
              <a:xfrm>
                <a:off x="1459875" y="3428825"/>
                <a:ext cx="113075" cy="110725"/>
              </a:xfrm>
              <a:custGeom>
                <a:avLst/>
                <a:gdLst/>
                <a:ahLst/>
                <a:cxnLst/>
                <a:rect l="l" t="t" r="r" b="b"/>
                <a:pathLst>
                  <a:path w="4523" h="4429" extrusionOk="0">
                    <a:moveTo>
                      <a:pt x="1731" y="0"/>
                    </a:moveTo>
                    <a:cubicBezTo>
                      <a:pt x="1179" y="0"/>
                      <a:pt x="668" y="73"/>
                      <a:pt x="443" y="306"/>
                    </a:cubicBezTo>
                    <a:cubicBezTo>
                      <a:pt x="41" y="728"/>
                      <a:pt x="1" y="2416"/>
                      <a:pt x="925" y="3501"/>
                    </a:cubicBezTo>
                    <a:cubicBezTo>
                      <a:pt x="1458" y="4091"/>
                      <a:pt x="2207" y="4429"/>
                      <a:pt x="3002" y="4429"/>
                    </a:cubicBezTo>
                    <a:cubicBezTo>
                      <a:pt x="3046" y="4429"/>
                      <a:pt x="3091" y="4427"/>
                      <a:pt x="3136" y="4425"/>
                    </a:cubicBezTo>
                    <a:cubicBezTo>
                      <a:pt x="3698" y="4425"/>
                      <a:pt x="4060" y="3843"/>
                      <a:pt x="4221" y="3119"/>
                    </a:cubicBezTo>
                    <a:cubicBezTo>
                      <a:pt x="4522" y="1913"/>
                      <a:pt x="4301" y="286"/>
                      <a:pt x="3698" y="205"/>
                    </a:cubicBezTo>
                    <a:cubicBezTo>
                      <a:pt x="3698" y="205"/>
                      <a:pt x="2657" y="0"/>
                      <a:pt x="1731" y="0"/>
                    </a:cubicBezTo>
                    <a:close/>
                  </a:path>
                </a:pathLst>
              </a:custGeom>
              <a:solidFill>
                <a:srgbClr val="FFD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25;p67">
                <a:extLst>
                  <a:ext uri="{FF2B5EF4-FFF2-40B4-BE49-F238E27FC236}">
                    <a16:creationId xmlns="" xmlns:a16="http://schemas.microsoft.com/office/drawing/2014/main" id="{019F59D6-3ECC-4228-BC6B-AC4527130E34}"/>
                  </a:ext>
                </a:extLst>
              </p:cNvPr>
              <p:cNvSpPr/>
              <p:nvPr/>
            </p:nvSpPr>
            <p:spPr>
              <a:xfrm>
                <a:off x="1520175" y="3477150"/>
                <a:ext cx="9050" cy="8650"/>
              </a:xfrm>
              <a:custGeom>
                <a:avLst/>
                <a:gdLst/>
                <a:ahLst/>
                <a:cxnLst/>
                <a:rect l="l" t="t" r="r" b="b"/>
                <a:pathLst>
                  <a:path w="362" h="346" extrusionOk="0">
                    <a:moveTo>
                      <a:pt x="181" y="1"/>
                    </a:moveTo>
                    <a:cubicBezTo>
                      <a:pt x="81" y="1"/>
                      <a:pt x="0" y="81"/>
                      <a:pt x="20" y="181"/>
                    </a:cubicBezTo>
                    <a:cubicBezTo>
                      <a:pt x="20" y="271"/>
                      <a:pt x="85" y="345"/>
                      <a:pt x="170" y="345"/>
                    </a:cubicBezTo>
                    <a:cubicBezTo>
                      <a:pt x="180" y="345"/>
                      <a:pt x="191" y="344"/>
                      <a:pt x="201" y="342"/>
                    </a:cubicBezTo>
                    <a:cubicBezTo>
                      <a:pt x="282" y="342"/>
                      <a:pt x="362" y="262"/>
                      <a:pt x="362" y="161"/>
                    </a:cubicBezTo>
                    <a:cubicBezTo>
                      <a:pt x="362" y="81"/>
                      <a:pt x="282" y="1"/>
                      <a:pt x="181"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26;p67">
                <a:extLst>
                  <a:ext uri="{FF2B5EF4-FFF2-40B4-BE49-F238E27FC236}">
                    <a16:creationId xmlns="" xmlns:a16="http://schemas.microsoft.com/office/drawing/2014/main" id="{3F3A76D9-F2F1-4744-A4AC-CB6665361BCC}"/>
                  </a:ext>
                </a:extLst>
              </p:cNvPr>
              <p:cNvSpPr/>
              <p:nvPr/>
            </p:nvSpPr>
            <p:spPr>
              <a:xfrm>
                <a:off x="1554825" y="3476150"/>
                <a:ext cx="8575" cy="8550"/>
              </a:xfrm>
              <a:custGeom>
                <a:avLst/>
                <a:gdLst/>
                <a:ahLst/>
                <a:cxnLst/>
                <a:rect l="l" t="t" r="r" b="b"/>
                <a:pathLst>
                  <a:path w="343" h="342" extrusionOk="0">
                    <a:moveTo>
                      <a:pt x="182" y="0"/>
                    </a:moveTo>
                    <a:cubicBezTo>
                      <a:pt x="81" y="0"/>
                      <a:pt x="1" y="81"/>
                      <a:pt x="1" y="181"/>
                    </a:cubicBezTo>
                    <a:cubicBezTo>
                      <a:pt x="1" y="282"/>
                      <a:pt x="81" y="342"/>
                      <a:pt x="182" y="342"/>
                    </a:cubicBezTo>
                    <a:cubicBezTo>
                      <a:pt x="282" y="342"/>
                      <a:pt x="342" y="262"/>
                      <a:pt x="342" y="161"/>
                    </a:cubicBezTo>
                    <a:cubicBezTo>
                      <a:pt x="342" y="61"/>
                      <a:pt x="262" y="0"/>
                      <a:pt x="182"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27;p67">
                <a:extLst>
                  <a:ext uri="{FF2B5EF4-FFF2-40B4-BE49-F238E27FC236}">
                    <a16:creationId xmlns="" xmlns:a16="http://schemas.microsoft.com/office/drawing/2014/main" id="{4C250FB9-6C6E-4564-9120-14F0012A9EC1}"/>
                  </a:ext>
                </a:extLst>
              </p:cNvPr>
              <p:cNvSpPr/>
              <p:nvPr/>
            </p:nvSpPr>
            <p:spPr>
              <a:xfrm>
                <a:off x="1545800" y="3483175"/>
                <a:ext cx="19100" cy="15250"/>
              </a:xfrm>
              <a:custGeom>
                <a:avLst/>
                <a:gdLst/>
                <a:ahLst/>
                <a:cxnLst/>
                <a:rect l="l" t="t" r="r" b="b"/>
                <a:pathLst>
                  <a:path w="764" h="610" extrusionOk="0">
                    <a:moveTo>
                      <a:pt x="181" y="1"/>
                    </a:moveTo>
                    <a:cubicBezTo>
                      <a:pt x="181" y="1"/>
                      <a:pt x="0" y="403"/>
                      <a:pt x="81" y="523"/>
                    </a:cubicBezTo>
                    <a:cubicBezTo>
                      <a:pt x="169" y="578"/>
                      <a:pt x="269" y="609"/>
                      <a:pt x="369" y="609"/>
                    </a:cubicBezTo>
                    <a:cubicBezTo>
                      <a:pt x="450" y="609"/>
                      <a:pt x="531" y="589"/>
                      <a:pt x="603" y="543"/>
                    </a:cubicBezTo>
                    <a:cubicBezTo>
                      <a:pt x="764" y="463"/>
                      <a:pt x="181" y="1"/>
                      <a:pt x="181" y="1"/>
                    </a:cubicBezTo>
                    <a:close/>
                  </a:path>
                </a:pathLst>
              </a:custGeom>
              <a:solidFill>
                <a:srgbClr val="EA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28;p67">
                <a:extLst>
                  <a:ext uri="{FF2B5EF4-FFF2-40B4-BE49-F238E27FC236}">
                    <a16:creationId xmlns="" xmlns:a16="http://schemas.microsoft.com/office/drawing/2014/main" id="{FB1D127D-8E38-4980-BAA9-03DC82209579}"/>
                  </a:ext>
                </a:extLst>
              </p:cNvPr>
              <p:cNvSpPr/>
              <p:nvPr/>
            </p:nvSpPr>
            <p:spPr>
              <a:xfrm>
                <a:off x="1523175" y="3501275"/>
                <a:ext cx="34700" cy="22275"/>
              </a:xfrm>
              <a:custGeom>
                <a:avLst/>
                <a:gdLst/>
                <a:ahLst/>
                <a:cxnLst/>
                <a:rect l="l" t="t" r="r" b="b"/>
                <a:pathLst>
                  <a:path w="1388" h="891" extrusionOk="0">
                    <a:moveTo>
                      <a:pt x="61" y="0"/>
                    </a:moveTo>
                    <a:lnTo>
                      <a:pt x="61" y="0"/>
                    </a:lnTo>
                    <a:cubicBezTo>
                      <a:pt x="1" y="462"/>
                      <a:pt x="342" y="864"/>
                      <a:pt x="805" y="884"/>
                    </a:cubicBezTo>
                    <a:cubicBezTo>
                      <a:pt x="832" y="888"/>
                      <a:pt x="859" y="890"/>
                      <a:pt x="884" y="890"/>
                    </a:cubicBezTo>
                    <a:cubicBezTo>
                      <a:pt x="1351" y="890"/>
                      <a:pt x="1387" y="221"/>
                      <a:pt x="1387" y="221"/>
                    </a:cubicBezTo>
                    <a:lnTo>
                      <a:pt x="1387" y="221"/>
                    </a:lnTo>
                    <a:cubicBezTo>
                      <a:pt x="1387" y="221"/>
                      <a:pt x="1291" y="248"/>
                      <a:pt x="1114" y="248"/>
                    </a:cubicBezTo>
                    <a:cubicBezTo>
                      <a:pt x="886" y="248"/>
                      <a:pt x="525" y="204"/>
                      <a:pt x="61"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29;p67">
                <a:extLst>
                  <a:ext uri="{FF2B5EF4-FFF2-40B4-BE49-F238E27FC236}">
                    <a16:creationId xmlns="" xmlns:a16="http://schemas.microsoft.com/office/drawing/2014/main" id="{940ECB02-80D1-4A08-889C-C0824690E4DD}"/>
                  </a:ext>
                </a:extLst>
              </p:cNvPr>
              <p:cNvSpPr/>
              <p:nvPr/>
            </p:nvSpPr>
            <p:spPr>
              <a:xfrm>
                <a:off x="1440800" y="3397775"/>
                <a:ext cx="129125" cy="112050"/>
              </a:xfrm>
              <a:custGeom>
                <a:avLst/>
                <a:gdLst/>
                <a:ahLst/>
                <a:cxnLst/>
                <a:rect l="l" t="t" r="r" b="b"/>
                <a:pathLst>
                  <a:path w="5165" h="4482" extrusionOk="0">
                    <a:moveTo>
                      <a:pt x="3195" y="1"/>
                    </a:moveTo>
                    <a:lnTo>
                      <a:pt x="3175" y="322"/>
                    </a:lnTo>
                    <a:cubicBezTo>
                      <a:pt x="3175" y="322"/>
                      <a:pt x="2628" y="173"/>
                      <a:pt x="1987" y="173"/>
                    </a:cubicBezTo>
                    <a:cubicBezTo>
                      <a:pt x="1404" y="173"/>
                      <a:pt x="743" y="296"/>
                      <a:pt x="342" y="764"/>
                    </a:cubicBezTo>
                    <a:lnTo>
                      <a:pt x="663" y="985"/>
                    </a:lnTo>
                    <a:lnTo>
                      <a:pt x="0" y="1548"/>
                    </a:lnTo>
                    <a:lnTo>
                      <a:pt x="462" y="2533"/>
                    </a:lnTo>
                    <a:lnTo>
                      <a:pt x="0" y="2693"/>
                    </a:lnTo>
                    <a:cubicBezTo>
                      <a:pt x="0" y="2693"/>
                      <a:pt x="643" y="4421"/>
                      <a:pt x="1487" y="4482"/>
                    </a:cubicBezTo>
                    <a:lnTo>
                      <a:pt x="1668" y="4140"/>
                    </a:lnTo>
                    <a:cubicBezTo>
                      <a:pt x="1668" y="4140"/>
                      <a:pt x="1487" y="3457"/>
                      <a:pt x="1668" y="3397"/>
                    </a:cubicBezTo>
                    <a:cubicBezTo>
                      <a:pt x="1708" y="3379"/>
                      <a:pt x="1747" y="3372"/>
                      <a:pt x="1785" y="3372"/>
                    </a:cubicBezTo>
                    <a:cubicBezTo>
                      <a:pt x="2008" y="3372"/>
                      <a:pt x="2171" y="3638"/>
                      <a:pt x="2171" y="3638"/>
                    </a:cubicBezTo>
                    <a:cubicBezTo>
                      <a:pt x="2251" y="3256"/>
                      <a:pt x="2412" y="2894"/>
                      <a:pt x="2633" y="2593"/>
                    </a:cubicBezTo>
                    <a:cubicBezTo>
                      <a:pt x="2988" y="2182"/>
                      <a:pt x="3668" y="2090"/>
                      <a:pt x="4205" y="2090"/>
                    </a:cubicBezTo>
                    <a:cubicBezTo>
                      <a:pt x="4641" y="2090"/>
                      <a:pt x="4984" y="2151"/>
                      <a:pt x="4984" y="2151"/>
                    </a:cubicBezTo>
                    <a:cubicBezTo>
                      <a:pt x="5165" y="1628"/>
                      <a:pt x="5024" y="1066"/>
                      <a:pt x="4622" y="704"/>
                    </a:cubicBezTo>
                    <a:cubicBezTo>
                      <a:pt x="4240" y="302"/>
                      <a:pt x="3738" y="61"/>
                      <a:pt x="3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0;p67">
                <a:extLst>
                  <a:ext uri="{FF2B5EF4-FFF2-40B4-BE49-F238E27FC236}">
                    <a16:creationId xmlns="" xmlns:a16="http://schemas.microsoft.com/office/drawing/2014/main" id="{FC9F78BC-1FC1-4AF1-822E-03241276DE25}"/>
                  </a:ext>
                </a:extLst>
              </p:cNvPr>
              <p:cNvSpPr/>
              <p:nvPr/>
            </p:nvSpPr>
            <p:spPr>
              <a:xfrm>
                <a:off x="1346850" y="3383200"/>
                <a:ext cx="32675" cy="35700"/>
              </a:xfrm>
              <a:custGeom>
                <a:avLst/>
                <a:gdLst/>
                <a:ahLst/>
                <a:cxnLst/>
                <a:rect l="l" t="t" r="r" b="b"/>
                <a:pathLst>
                  <a:path w="1307" h="1428" extrusionOk="0">
                    <a:moveTo>
                      <a:pt x="505" y="0"/>
                    </a:moveTo>
                    <a:cubicBezTo>
                      <a:pt x="222" y="0"/>
                      <a:pt x="242" y="463"/>
                      <a:pt x="242" y="463"/>
                    </a:cubicBezTo>
                    <a:cubicBezTo>
                      <a:pt x="242" y="463"/>
                      <a:pt x="284" y="414"/>
                      <a:pt x="292" y="414"/>
                    </a:cubicBezTo>
                    <a:cubicBezTo>
                      <a:pt x="299" y="414"/>
                      <a:pt x="283" y="446"/>
                      <a:pt x="201" y="563"/>
                    </a:cubicBezTo>
                    <a:cubicBezTo>
                      <a:pt x="1" y="805"/>
                      <a:pt x="362" y="1186"/>
                      <a:pt x="362" y="1186"/>
                    </a:cubicBezTo>
                    <a:cubicBezTo>
                      <a:pt x="401" y="1174"/>
                      <a:pt x="437" y="1168"/>
                      <a:pt x="470" y="1168"/>
                    </a:cubicBezTo>
                    <a:cubicBezTo>
                      <a:pt x="697" y="1168"/>
                      <a:pt x="804" y="1428"/>
                      <a:pt x="804" y="1428"/>
                    </a:cubicBezTo>
                    <a:cubicBezTo>
                      <a:pt x="985" y="1247"/>
                      <a:pt x="1126" y="1006"/>
                      <a:pt x="1226" y="764"/>
                    </a:cubicBezTo>
                    <a:cubicBezTo>
                      <a:pt x="1307" y="423"/>
                      <a:pt x="845" y="41"/>
                      <a:pt x="523" y="1"/>
                    </a:cubicBezTo>
                    <a:cubicBezTo>
                      <a:pt x="517" y="0"/>
                      <a:pt x="511" y="0"/>
                      <a:pt x="505" y="0"/>
                    </a:cubicBezTo>
                    <a:close/>
                  </a:path>
                </a:pathLst>
              </a:custGeom>
              <a:solidFill>
                <a:srgbClr val="FFD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1;p67">
                <a:extLst>
                  <a:ext uri="{FF2B5EF4-FFF2-40B4-BE49-F238E27FC236}">
                    <a16:creationId xmlns="" xmlns:a16="http://schemas.microsoft.com/office/drawing/2014/main" id="{0E06F4A7-6CC8-49CD-85C1-1CCBDA650D15}"/>
                  </a:ext>
                </a:extLst>
              </p:cNvPr>
              <p:cNvSpPr/>
              <p:nvPr/>
            </p:nvSpPr>
            <p:spPr>
              <a:xfrm>
                <a:off x="1644750" y="3825800"/>
                <a:ext cx="58800" cy="47925"/>
              </a:xfrm>
              <a:custGeom>
                <a:avLst/>
                <a:gdLst/>
                <a:ahLst/>
                <a:cxnLst/>
                <a:rect l="l" t="t" r="r" b="b"/>
                <a:pathLst>
                  <a:path w="2352" h="1917" extrusionOk="0">
                    <a:moveTo>
                      <a:pt x="624" y="0"/>
                    </a:moveTo>
                    <a:lnTo>
                      <a:pt x="624" y="0"/>
                    </a:lnTo>
                    <a:cubicBezTo>
                      <a:pt x="624" y="0"/>
                      <a:pt x="1" y="623"/>
                      <a:pt x="282" y="1005"/>
                    </a:cubicBezTo>
                    <a:cubicBezTo>
                      <a:pt x="515" y="1300"/>
                      <a:pt x="1213" y="1916"/>
                      <a:pt x="1677" y="1916"/>
                    </a:cubicBezTo>
                    <a:cubicBezTo>
                      <a:pt x="1815" y="1916"/>
                      <a:pt x="1932" y="1862"/>
                      <a:pt x="2010" y="1729"/>
                    </a:cubicBezTo>
                    <a:cubicBezTo>
                      <a:pt x="2352" y="1126"/>
                      <a:pt x="1327" y="824"/>
                      <a:pt x="1327" y="824"/>
                    </a:cubicBezTo>
                    <a:lnTo>
                      <a:pt x="1207" y="362"/>
                    </a:lnTo>
                    <a:cubicBezTo>
                      <a:pt x="1207" y="362"/>
                      <a:pt x="584" y="201"/>
                      <a:pt x="604" y="101"/>
                    </a:cubicBezTo>
                    <a:lnTo>
                      <a:pt x="6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2;p67">
                <a:extLst>
                  <a:ext uri="{FF2B5EF4-FFF2-40B4-BE49-F238E27FC236}">
                    <a16:creationId xmlns="" xmlns:a16="http://schemas.microsoft.com/office/drawing/2014/main" id="{26C6A98D-5877-4C8C-8CF4-24CCB84CB745}"/>
                  </a:ext>
                </a:extLst>
              </p:cNvPr>
              <p:cNvSpPr/>
              <p:nvPr/>
            </p:nvSpPr>
            <p:spPr>
              <a:xfrm>
                <a:off x="1399775" y="3874000"/>
                <a:ext cx="41050" cy="50775"/>
              </a:xfrm>
              <a:custGeom>
                <a:avLst/>
                <a:gdLst/>
                <a:ahLst/>
                <a:cxnLst/>
                <a:rect l="l" t="t" r="r" b="b"/>
                <a:pathLst>
                  <a:path w="1642" h="2031" extrusionOk="0">
                    <a:moveTo>
                      <a:pt x="1314" y="0"/>
                    </a:moveTo>
                    <a:cubicBezTo>
                      <a:pt x="350" y="0"/>
                      <a:pt x="1" y="1718"/>
                      <a:pt x="637" y="1991"/>
                    </a:cubicBezTo>
                    <a:cubicBezTo>
                      <a:pt x="700" y="2018"/>
                      <a:pt x="761" y="2031"/>
                      <a:pt x="818" y="2031"/>
                    </a:cubicBezTo>
                    <a:cubicBezTo>
                      <a:pt x="1392" y="2031"/>
                      <a:pt x="1641" y="785"/>
                      <a:pt x="1641" y="785"/>
                    </a:cubicBezTo>
                    <a:cubicBezTo>
                      <a:pt x="1239" y="584"/>
                      <a:pt x="1641" y="62"/>
                      <a:pt x="1641" y="62"/>
                    </a:cubicBezTo>
                    <a:cubicBezTo>
                      <a:pt x="1526" y="19"/>
                      <a:pt x="1417" y="0"/>
                      <a:pt x="1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4">
            <a:extLst>
              <a:ext uri="{FF2B5EF4-FFF2-40B4-BE49-F238E27FC236}">
                <a16:creationId xmlns="" xmlns:a16="http://schemas.microsoft.com/office/drawing/2014/main" id="{25C308FE-E35B-4738-8AEE-C8CBC33E2F74}"/>
              </a:ext>
            </a:extLst>
          </p:cNvPr>
          <p:cNvSpPr txBox="1">
            <a:spLocks noChangeArrowheads="1"/>
          </p:cNvSpPr>
          <p:nvPr/>
        </p:nvSpPr>
        <p:spPr>
          <a:xfrm>
            <a:off x="2712720" y="251463"/>
            <a:ext cx="3147060" cy="460375"/>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569913"/>
            <a:r>
              <a:rPr lang="en-US" altLang="en-US" sz="2000" b="1" u="sng" dirty="0" err="1">
                <a:solidFill>
                  <a:srgbClr val="0070C0"/>
                </a:solidFill>
                <a:latin typeface="Cambria" panose="02040503050406030204" pitchFamily="18" charset="0"/>
                <a:ea typeface="Cambria" panose="02040503050406030204" pitchFamily="18" charset="0"/>
                <a:cs typeface="Cambria" panose="02040503050406030204" pitchFamily="18" charset="0"/>
              </a:rPr>
              <a:t>Luyện</a:t>
            </a:r>
            <a:r>
              <a:rPr lang="en-US" altLang="en-US" sz="2000" b="1" u="sng"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2000" b="1" u="sng" dirty="0" err="1">
                <a:solidFill>
                  <a:srgbClr val="0070C0"/>
                </a:solidFill>
                <a:latin typeface="Cambria" panose="02040503050406030204" pitchFamily="18" charset="0"/>
                <a:ea typeface="Cambria" panose="02040503050406030204" pitchFamily="18" charset="0"/>
                <a:cs typeface="Cambria" panose="02040503050406030204" pitchFamily="18" charset="0"/>
              </a:rPr>
              <a:t>đọc</a:t>
            </a:r>
            <a:r>
              <a:rPr lang="en-US" altLang="en-US" sz="2000" b="1" u="sng"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2000" b="1" u="sng" dirty="0" err="1">
                <a:solidFill>
                  <a:srgbClr val="0070C0"/>
                </a:solidFill>
                <a:latin typeface="Cambria" panose="02040503050406030204" pitchFamily="18" charset="0"/>
                <a:ea typeface="Cambria" panose="02040503050406030204" pitchFamily="18" charset="0"/>
                <a:cs typeface="Cambria" panose="02040503050406030204" pitchFamily="18" charset="0"/>
              </a:rPr>
              <a:t>diễn</a:t>
            </a:r>
            <a:r>
              <a:rPr lang="en-US" altLang="en-US" sz="2000" b="1" u="sng"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2000" b="1" u="sng" dirty="0" err="1">
                <a:solidFill>
                  <a:srgbClr val="0070C0"/>
                </a:solidFill>
                <a:latin typeface="Cambria" panose="02040503050406030204" pitchFamily="18" charset="0"/>
                <a:ea typeface="Cambria" panose="02040503050406030204" pitchFamily="18" charset="0"/>
                <a:cs typeface="Cambria" panose="02040503050406030204" pitchFamily="18" charset="0"/>
              </a:rPr>
              <a:t>cảm</a:t>
            </a:r>
            <a:r>
              <a:rPr lang="en-US" altLang="en-US" sz="2000" b="1" dirty="0">
                <a:solidFill>
                  <a:srgbClr val="0070C0"/>
                </a:solidFill>
                <a:latin typeface="Cambria" panose="02040503050406030204" pitchFamily="18" charset="0"/>
                <a:ea typeface="Cambria" panose="02040503050406030204" pitchFamily="18" charset="0"/>
                <a:cs typeface="Cambria" panose="02040503050406030204" pitchFamily="18" charset="0"/>
              </a:rPr>
              <a:t/>
            </a:r>
            <a:br>
              <a:rPr lang="en-US" altLang="en-US" sz="2000" b="1" dirty="0">
                <a:solidFill>
                  <a:srgbClr val="0070C0"/>
                </a:solidFill>
                <a:latin typeface="Cambria" panose="02040503050406030204" pitchFamily="18" charset="0"/>
                <a:ea typeface="Cambria" panose="02040503050406030204" pitchFamily="18" charset="0"/>
                <a:cs typeface="Cambria" panose="02040503050406030204" pitchFamily="18" charset="0"/>
              </a:rPr>
            </a:br>
            <a:endParaRPr lang="en-US" altLang="en-US" sz="2000" b="1" dirty="0">
              <a:solidFill>
                <a:srgbClr val="0070C0"/>
              </a:solidFill>
              <a:latin typeface="Cambria" panose="02040503050406030204" pitchFamily="18" charset="0"/>
              <a:ea typeface="Cambria" panose="02040503050406030204" pitchFamily="18" charset="0"/>
              <a:cs typeface="Cambria" panose="02040503050406030204" pitchFamily="18" charset="0"/>
            </a:endParaRPr>
          </a:p>
        </p:txBody>
      </p:sp>
      <p:sp>
        <p:nvSpPr>
          <p:cNvPr id="3" name="Rectangle 6">
            <a:extLst>
              <a:ext uri="{FF2B5EF4-FFF2-40B4-BE49-F238E27FC236}">
                <a16:creationId xmlns="" xmlns:a16="http://schemas.microsoft.com/office/drawing/2014/main" id="{93FD3DEE-8FBD-4188-A342-4F2C77855DDE}"/>
              </a:ext>
            </a:extLst>
          </p:cNvPr>
          <p:cNvSpPr>
            <a:spLocks noChangeArrowheads="1"/>
          </p:cNvSpPr>
          <p:nvPr/>
        </p:nvSpPr>
        <p:spPr bwMode="auto">
          <a:xfrm>
            <a:off x="114300" y="613410"/>
            <a:ext cx="8915400" cy="329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8540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Thầy</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phải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kinh</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ngạc</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vì</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chú</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học</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đến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đâu</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hiểu</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ngay</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đến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đó</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và</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có</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trí</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nhớ</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lạ</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thường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Có</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hôm</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chú</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thuộc</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hai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mươi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trang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sách</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mà</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vẫn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có</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thì</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giờ</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chơi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diều</a:t>
            </a:r>
            <a:r>
              <a:rPr lang="en-US" altLang="en-US" sz="2000" dirty="0">
                <a:solidFill>
                  <a:srgbClr val="0070C0"/>
                </a:solidFill>
                <a:latin typeface="Cambria" panose="02040503050406030204" pitchFamily="18" charset="0"/>
                <a:ea typeface="Cambria" panose="02040503050406030204" pitchFamily="18" charset="0"/>
              </a:rPr>
              <a:t>. </a:t>
            </a:r>
            <a:br>
              <a:rPr lang="en-US" altLang="en-US" sz="2000" dirty="0">
                <a:solidFill>
                  <a:srgbClr val="0070C0"/>
                </a:solidFill>
                <a:latin typeface="Cambria" panose="02040503050406030204" pitchFamily="18" charset="0"/>
                <a:ea typeface="Cambria" panose="02040503050406030204" pitchFamily="18" charset="0"/>
              </a:rPr>
            </a:br>
            <a:r>
              <a:rPr lang="en-US" altLang="en-US" sz="2000" dirty="0">
                <a:solidFill>
                  <a:srgbClr val="0070C0"/>
                </a:solidFill>
                <a:latin typeface="Cambria" panose="02040503050406030204" pitchFamily="18" charset="0"/>
                <a:ea typeface="Cambria" panose="02040503050406030204" pitchFamily="18" charset="0"/>
              </a:rPr>
              <a:t>            Sau </a:t>
            </a:r>
            <a:r>
              <a:rPr lang="en-US" altLang="en-US" sz="2000" dirty="0" err="1">
                <a:solidFill>
                  <a:srgbClr val="0070C0"/>
                </a:solidFill>
                <a:latin typeface="Cambria" panose="02040503050406030204" pitchFamily="18" charset="0"/>
                <a:ea typeface="Cambria" panose="02040503050406030204" pitchFamily="18" charset="0"/>
              </a:rPr>
              <a:t>vì</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nhà</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nghèo</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quá</a:t>
            </a:r>
            <a:r>
              <a:rPr lang="en-US" altLang="en-US" sz="2000" dirty="0">
                <a:solidFill>
                  <a:srgbClr val="0070C0"/>
                </a:solidFill>
                <a:latin typeface="Cambria" panose="02040503050406030204" pitchFamily="18" charset="0"/>
                <a:ea typeface="Cambria" panose="02040503050406030204" pitchFamily="18" charset="0"/>
              </a:rPr>
              <a:t> , </a:t>
            </a:r>
            <a:r>
              <a:rPr lang="en-US" altLang="en-US" sz="2000" dirty="0" err="1">
                <a:solidFill>
                  <a:srgbClr val="0070C0"/>
                </a:solidFill>
                <a:latin typeface="Cambria" panose="02040503050406030204" pitchFamily="18" charset="0"/>
                <a:ea typeface="Cambria" panose="02040503050406030204" pitchFamily="18" charset="0"/>
              </a:rPr>
              <a:t>chú</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phải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bỏ</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học</a:t>
            </a:r>
            <a:r>
              <a:rPr lang="en-US" altLang="en-US" sz="2000" dirty="0">
                <a:solidFill>
                  <a:srgbClr val="0070C0"/>
                </a:solidFill>
                <a:latin typeface="Cambria" panose="02040503050406030204" pitchFamily="18" charset="0"/>
                <a:ea typeface="Cambria" panose="02040503050406030204" pitchFamily="18" charset="0"/>
              </a:rPr>
              <a:t>. Ban </a:t>
            </a:r>
            <a:r>
              <a:rPr lang="en-US" altLang="en-US" sz="2000" dirty="0" err="1">
                <a:solidFill>
                  <a:srgbClr val="0070C0"/>
                </a:solidFill>
                <a:latin typeface="Cambria" panose="02040503050406030204" pitchFamily="18" charset="0"/>
                <a:ea typeface="Cambria" panose="02040503050406030204" pitchFamily="18" charset="0"/>
              </a:rPr>
              <a:t>ngày</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chăn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trâu</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dù</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mưa</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gió</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thế</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nào</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chú</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cũng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đứng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ngoài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lớp</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nghe</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giảng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nhờ</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Tối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đến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chú</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đợi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bạn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học</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thuộc</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bài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mới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mượn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vở</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về</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học</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Đã</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học</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thì</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cũng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phải</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đèn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sách</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như</a:t>
            </a:r>
            <a:r>
              <a:rPr lang="en-US" altLang="en-US" sz="2000" dirty="0">
                <a:solidFill>
                  <a:srgbClr val="0070C0"/>
                </a:solidFill>
                <a:latin typeface="Cambria" panose="02040503050406030204" pitchFamily="18" charset="0"/>
                <a:ea typeface="Cambria" panose="02040503050406030204" pitchFamily="18" charset="0"/>
              </a:rPr>
              <a:t> ai </a:t>
            </a:r>
            <a:r>
              <a:rPr lang="vi-VN"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nhưng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sách</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của</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chú</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là</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lưng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trâu</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nền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cát</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bút</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là</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ngón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tay</a:t>
            </a:r>
            <a:r>
              <a:rPr lang="en-US" altLang="en-US" sz="2000" dirty="0">
                <a:solidFill>
                  <a:srgbClr val="0070C0"/>
                </a:solidFill>
                <a:latin typeface="Cambria" panose="02040503050406030204" pitchFamily="18" charset="0"/>
                <a:ea typeface="Cambria" panose="02040503050406030204" pitchFamily="18" charset="0"/>
              </a:rPr>
              <a:t> </a:t>
            </a:r>
            <a:r>
              <a:rPr lang="vi-VN" altLang="en-US" sz="2000" dirty="0">
                <a:solidFill>
                  <a:srgbClr val="0070C0"/>
                </a:solidFill>
                <a:latin typeface="Cambria" panose="02040503050406030204" pitchFamily="18" charset="0"/>
                <a:ea typeface="Cambria" panose="02040503050406030204" pitchFamily="18" charset="0"/>
              </a:rPr>
              <a:t> </a:t>
            </a:r>
            <a:r>
              <a:rPr lang="en-US" altLang="en-US" sz="2000" dirty="0">
                <a:solidFill>
                  <a:srgbClr val="0070C0"/>
                </a:solidFill>
                <a:latin typeface="Cambria" panose="02040503050406030204" pitchFamily="18" charset="0"/>
                <a:ea typeface="Cambria" panose="02040503050406030204" pitchFamily="18" charset="0"/>
              </a:rPr>
              <a:t>hay </a:t>
            </a:r>
            <a:r>
              <a:rPr lang="en-US" altLang="en-US" sz="2000" dirty="0" err="1">
                <a:solidFill>
                  <a:srgbClr val="0070C0"/>
                </a:solidFill>
                <a:latin typeface="Cambria" panose="02040503050406030204" pitchFamily="18" charset="0"/>
                <a:ea typeface="Cambria" panose="02040503050406030204" pitchFamily="18" charset="0"/>
              </a:rPr>
              <a:t>mảnh</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gạch</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vỡ</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còn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đèn</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là</a:t>
            </a:r>
            <a:r>
              <a:rPr lang="vi-VN" altLang="en-US" sz="2000" dirty="0">
                <a:solidFill>
                  <a:srgbClr val="0070C0"/>
                </a:solidFill>
                <a:latin typeface="Cambria" panose="02040503050406030204" pitchFamily="18" charset="0"/>
                <a:ea typeface="Cambria" panose="02040503050406030204" pitchFamily="18" charset="0"/>
              </a:rPr>
              <a:t> </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vỏ</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trứng</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thả</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đom</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đóm</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vào</a:t>
            </a:r>
            <a:r>
              <a:rPr lang="en-US" altLang="en-US" sz="2000" dirty="0">
                <a:solidFill>
                  <a:srgbClr val="0070C0"/>
                </a:solidFill>
                <a:latin typeface="Cambria" panose="02040503050406030204" pitchFamily="18" charset="0"/>
                <a:ea typeface="Cambria" panose="02040503050406030204" pitchFamily="18" charset="0"/>
              </a:rPr>
              <a:t> </a:t>
            </a:r>
            <a:r>
              <a:rPr lang="en-US" altLang="en-US" sz="2000" dirty="0" err="1">
                <a:solidFill>
                  <a:srgbClr val="0070C0"/>
                </a:solidFill>
                <a:latin typeface="Cambria" panose="02040503050406030204" pitchFamily="18" charset="0"/>
                <a:ea typeface="Cambria" panose="02040503050406030204" pitchFamily="18" charset="0"/>
              </a:rPr>
              <a:t>trong</a:t>
            </a:r>
            <a:r>
              <a:rPr lang="en-US" altLang="en-US" sz="2000" dirty="0">
                <a:solidFill>
                  <a:srgbClr val="0070C0"/>
                </a:solidFill>
                <a:latin typeface="Cambria" panose="02040503050406030204" pitchFamily="18" charset="0"/>
                <a:ea typeface="Cambria" panose="02040503050406030204" pitchFamily="18" charset="0"/>
              </a:rPr>
              <a:t>. </a:t>
            </a:r>
            <a:endParaRPr lang="en-US" altLang="en-US" sz="2000" b="0" u="sng" dirty="0">
              <a:solidFill>
                <a:srgbClr val="0070C0"/>
              </a:solidFill>
              <a:latin typeface="Cambria" panose="02040503050406030204" pitchFamily="18" charset="0"/>
              <a:ea typeface="Cambria" panose="02040503050406030204" pitchFamily="18" charset="0"/>
            </a:endParaRPr>
          </a:p>
        </p:txBody>
      </p:sp>
      <p:sp>
        <p:nvSpPr>
          <p:cNvPr id="5" name="Line 8">
            <a:extLst>
              <a:ext uri="{FF2B5EF4-FFF2-40B4-BE49-F238E27FC236}">
                <a16:creationId xmlns="" xmlns:a16="http://schemas.microsoft.com/office/drawing/2014/main" id="{A351235B-F04D-4726-8FFC-63EFDAA877DB}"/>
              </a:ext>
            </a:extLst>
          </p:cNvPr>
          <p:cNvSpPr>
            <a:spLocks noChangeShapeType="1"/>
          </p:cNvSpPr>
          <p:nvPr/>
        </p:nvSpPr>
        <p:spPr bwMode="auto">
          <a:xfrm>
            <a:off x="2236749" y="1526602"/>
            <a:ext cx="110335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7" name="Line 10">
            <a:extLst>
              <a:ext uri="{FF2B5EF4-FFF2-40B4-BE49-F238E27FC236}">
                <a16:creationId xmlns="" xmlns:a16="http://schemas.microsoft.com/office/drawing/2014/main" id="{9F149150-9D70-4606-84AD-658A883BE852}"/>
              </a:ext>
            </a:extLst>
          </p:cNvPr>
          <p:cNvSpPr>
            <a:spLocks noChangeShapeType="1"/>
          </p:cNvSpPr>
          <p:nvPr/>
        </p:nvSpPr>
        <p:spPr bwMode="auto">
          <a:xfrm flipV="1">
            <a:off x="5662094" y="3042138"/>
            <a:ext cx="152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8" name="Line 11">
            <a:extLst>
              <a:ext uri="{FF2B5EF4-FFF2-40B4-BE49-F238E27FC236}">
                <a16:creationId xmlns="" xmlns:a16="http://schemas.microsoft.com/office/drawing/2014/main" id="{268ABAE2-0EF8-4F6E-A244-B73E23137BE6}"/>
              </a:ext>
            </a:extLst>
          </p:cNvPr>
          <p:cNvSpPr>
            <a:spLocks noChangeShapeType="1"/>
          </p:cNvSpPr>
          <p:nvPr/>
        </p:nvSpPr>
        <p:spPr bwMode="auto">
          <a:xfrm>
            <a:off x="4165991" y="3042138"/>
            <a:ext cx="898769"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9" name="Line 12">
            <a:extLst>
              <a:ext uri="{FF2B5EF4-FFF2-40B4-BE49-F238E27FC236}">
                <a16:creationId xmlns="" xmlns:a16="http://schemas.microsoft.com/office/drawing/2014/main" id="{8A8B101F-A5FA-4F6F-9465-CC88A9F0118B}"/>
              </a:ext>
            </a:extLst>
          </p:cNvPr>
          <p:cNvSpPr>
            <a:spLocks noChangeShapeType="1"/>
          </p:cNvSpPr>
          <p:nvPr/>
        </p:nvSpPr>
        <p:spPr bwMode="auto">
          <a:xfrm flipV="1">
            <a:off x="185184" y="1835889"/>
            <a:ext cx="1111988" cy="1417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0" name="Line 13">
            <a:extLst>
              <a:ext uri="{FF2B5EF4-FFF2-40B4-BE49-F238E27FC236}">
                <a16:creationId xmlns="" xmlns:a16="http://schemas.microsoft.com/office/drawing/2014/main" id="{D83425E8-3E31-4270-9BCB-D2214DFB45D4}"/>
              </a:ext>
            </a:extLst>
          </p:cNvPr>
          <p:cNvSpPr>
            <a:spLocks noChangeShapeType="1"/>
          </p:cNvSpPr>
          <p:nvPr/>
        </p:nvSpPr>
        <p:spPr bwMode="auto">
          <a:xfrm flipH="1">
            <a:off x="7338494" y="1145602"/>
            <a:ext cx="152400" cy="381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1" name="Line 14">
            <a:extLst>
              <a:ext uri="{FF2B5EF4-FFF2-40B4-BE49-F238E27FC236}">
                <a16:creationId xmlns="" xmlns:a16="http://schemas.microsoft.com/office/drawing/2014/main" id="{1CFC6FC4-9555-4E6A-8820-080790CB0100}"/>
              </a:ext>
            </a:extLst>
          </p:cNvPr>
          <p:cNvSpPr>
            <a:spLocks noChangeShapeType="1"/>
          </p:cNvSpPr>
          <p:nvPr/>
        </p:nvSpPr>
        <p:spPr bwMode="auto">
          <a:xfrm flipH="1">
            <a:off x="7186094" y="2381250"/>
            <a:ext cx="152400" cy="381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2" name="Line 15">
            <a:extLst>
              <a:ext uri="{FF2B5EF4-FFF2-40B4-BE49-F238E27FC236}">
                <a16:creationId xmlns="" xmlns:a16="http://schemas.microsoft.com/office/drawing/2014/main" id="{9DF68186-C39B-46A9-A959-4E71EC62F59A}"/>
              </a:ext>
            </a:extLst>
          </p:cNvPr>
          <p:cNvSpPr>
            <a:spLocks noChangeShapeType="1"/>
          </p:cNvSpPr>
          <p:nvPr/>
        </p:nvSpPr>
        <p:spPr bwMode="auto">
          <a:xfrm flipH="1">
            <a:off x="8404860" y="2670810"/>
            <a:ext cx="152400" cy="4572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3" name="Line 16">
            <a:extLst>
              <a:ext uri="{FF2B5EF4-FFF2-40B4-BE49-F238E27FC236}">
                <a16:creationId xmlns="" xmlns:a16="http://schemas.microsoft.com/office/drawing/2014/main" id="{630CED3B-F027-49CE-B37F-28C541CE50A6}"/>
              </a:ext>
            </a:extLst>
          </p:cNvPr>
          <p:cNvSpPr>
            <a:spLocks noChangeShapeType="1"/>
          </p:cNvSpPr>
          <p:nvPr/>
        </p:nvSpPr>
        <p:spPr bwMode="auto">
          <a:xfrm>
            <a:off x="1398397" y="3042138"/>
            <a:ext cx="108455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4" name="Line 17">
            <a:extLst>
              <a:ext uri="{FF2B5EF4-FFF2-40B4-BE49-F238E27FC236}">
                <a16:creationId xmlns="" xmlns:a16="http://schemas.microsoft.com/office/drawing/2014/main" id="{135BD2EC-9F20-41CE-8ECC-FECEE46F564B}"/>
              </a:ext>
            </a:extLst>
          </p:cNvPr>
          <p:cNvSpPr>
            <a:spLocks noChangeShapeType="1"/>
          </p:cNvSpPr>
          <p:nvPr/>
        </p:nvSpPr>
        <p:spPr bwMode="auto">
          <a:xfrm flipV="1">
            <a:off x="3430771" y="1821713"/>
            <a:ext cx="2154865" cy="1417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5" name="Line 22">
            <a:extLst>
              <a:ext uri="{FF2B5EF4-FFF2-40B4-BE49-F238E27FC236}">
                <a16:creationId xmlns="" xmlns:a16="http://schemas.microsoft.com/office/drawing/2014/main" id="{DAA60467-AA91-40FD-A411-B147DB0563E9}"/>
              </a:ext>
            </a:extLst>
          </p:cNvPr>
          <p:cNvSpPr>
            <a:spLocks noChangeShapeType="1"/>
          </p:cNvSpPr>
          <p:nvPr/>
        </p:nvSpPr>
        <p:spPr bwMode="auto">
          <a:xfrm flipH="1">
            <a:off x="5064760" y="2670810"/>
            <a:ext cx="152400" cy="4572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6" name="Line 16">
            <a:extLst>
              <a:ext uri="{FF2B5EF4-FFF2-40B4-BE49-F238E27FC236}">
                <a16:creationId xmlns="" xmlns:a16="http://schemas.microsoft.com/office/drawing/2014/main" id="{14F47E1D-7CCC-4E08-A198-1E46CEA8496E}"/>
              </a:ext>
            </a:extLst>
          </p:cNvPr>
          <p:cNvSpPr>
            <a:spLocks noChangeShapeType="1"/>
          </p:cNvSpPr>
          <p:nvPr/>
        </p:nvSpPr>
        <p:spPr bwMode="auto">
          <a:xfrm>
            <a:off x="2597863" y="3042138"/>
            <a:ext cx="74223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7" name="Line 11">
            <a:extLst>
              <a:ext uri="{FF2B5EF4-FFF2-40B4-BE49-F238E27FC236}">
                <a16:creationId xmlns="" xmlns:a16="http://schemas.microsoft.com/office/drawing/2014/main" id="{525922FB-151B-45B9-82F6-9172F6B62AFD}"/>
              </a:ext>
            </a:extLst>
          </p:cNvPr>
          <p:cNvSpPr>
            <a:spLocks noChangeShapeType="1"/>
          </p:cNvSpPr>
          <p:nvPr/>
        </p:nvSpPr>
        <p:spPr bwMode="auto">
          <a:xfrm>
            <a:off x="8522874" y="3042138"/>
            <a:ext cx="40307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18" name="Line 11">
            <a:extLst>
              <a:ext uri="{FF2B5EF4-FFF2-40B4-BE49-F238E27FC236}">
                <a16:creationId xmlns="" xmlns:a16="http://schemas.microsoft.com/office/drawing/2014/main" id="{C0F3EDA5-34AD-4472-A4FD-02320305BBD6}"/>
              </a:ext>
            </a:extLst>
          </p:cNvPr>
          <p:cNvSpPr>
            <a:spLocks noChangeShapeType="1"/>
          </p:cNvSpPr>
          <p:nvPr/>
        </p:nvSpPr>
        <p:spPr bwMode="auto">
          <a:xfrm>
            <a:off x="185184" y="3377418"/>
            <a:ext cx="62370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70C0"/>
              </a:solidFill>
            </a:endParaRPr>
          </a:p>
        </p:txBody>
      </p:sp>
      <p:sp>
        <p:nvSpPr>
          <p:cNvPr id="46" name="Google Shape;1187;p67">
            <a:extLst>
              <a:ext uri="{FF2B5EF4-FFF2-40B4-BE49-F238E27FC236}">
                <a16:creationId xmlns="" xmlns:a16="http://schemas.microsoft.com/office/drawing/2014/main" id="{43C5DA49-DDF3-45D9-9A55-94E031A0E290}"/>
              </a:ext>
            </a:extLst>
          </p:cNvPr>
          <p:cNvSpPr/>
          <p:nvPr/>
        </p:nvSpPr>
        <p:spPr>
          <a:xfrm rot="-754040">
            <a:off x="3466234" y="3548381"/>
            <a:ext cx="1208737" cy="297037"/>
          </a:xfrm>
          <a:custGeom>
            <a:avLst/>
            <a:gdLst/>
            <a:ahLst/>
            <a:cxnLst/>
            <a:rect l="l" t="t" r="r" b="b"/>
            <a:pathLst>
              <a:path w="49348" h="18582" fill="none" extrusionOk="0">
                <a:moveTo>
                  <a:pt x="1" y="18581"/>
                </a:moveTo>
                <a:cubicBezTo>
                  <a:pt x="1097" y="16389"/>
                  <a:pt x="1879" y="14066"/>
                  <a:pt x="2401" y="11666"/>
                </a:cubicBezTo>
                <a:cubicBezTo>
                  <a:pt x="3941" y="4072"/>
                  <a:pt x="9891" y="784"/>
                  <a:pt x="23748" y="3915"/>
                </a:cubicBezTo>
                <a:cubicBezTo>
                  <a:pt x="42015" y="8038"/>
                  <a:pt x="49348" y="1"/>
                  <a:pt x="49348" y="1"/>
                </a:cubicBezTo>
              </a:path>
            </a:pathLst>
          </a:custGeom>
          <a:noFill/>
          <a:ln w="8475" cap="flat" cmpd="sng">
            <a:solidFill>
              <a:srgbClr val="484087"/>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1188;p67">
            <a:extLst>
              <a:ext uri="{FF2B5EF4-FFF2-40B4-BE49-F238E27FC236}">
                <a16:creationId xmlns="" xmlns:a16="http://schemas.microsoft.com/office/drawing/2014/main" id="{0DC99E3A-67B3-418F-9F41-BFD0AE885422}"/>
              </a:ext>
            </a:extLst>
          </p:cNvPr>
          <p:cNvGrpSpPr/>
          <p:nvPr/>
        </p:nvGrpSpPr>
        <p:grpSpPr>
          <a:xfrm>
            <a:off x="2855202" y="3843184"/>
            <a:ext cx="703500" cy="1207975"/>
            <a:chOff x="2298825" y="817900"/>
            <a:chExt cx="703500" cy="1207975"/>
          </a:xfrm>
        </p:grpSpPr>
        <p:sp>
          <p:nvSpPr>
            <p:cNvPr id="48" name="Google Shape;1189;p67">
              <a:extLst>
                <a:ext uri="{FF2B5EF4-FFF2-40B4-BE49-F238E27FC236}">
                  <a16:creationId xmlns="" xmlns:a16="http://schemas.microsoft.com/office/drawing/2014/main" id="{760433EB-07CD-4A8E-B92B-E1CA48F25EAE}"/>
                </a:ext>
              </a:extLst>
            </p:cNvPr>
            <p:cNvSpPr/>
            <p:nvPr/>
          </p:nvSpPr>
          <p:spPr>
            <a:xfrm>
              <a:off x="2516925" y="1424175"/>
              <a:ext cx="282525" cy="251850"/>
            </a:xfrm>
            <a:custGeom>
              <a:avLst/>
              <a:gdLst/>
              <a:ahLst/>
              <a:cxnLst/>
              <a:rect l="l" t="t" r="r" b="b"/>
              <a:pathLst>
                <a:path w="11301" h="10074" extrusionOk="0">
                  <a:moveTo>
                    <a:pt x="1" y="0"/>
                  </a:moveTo>
                  <a:cubicBezTo>
                    <a:pt x="2375" y="5037"/>
                    <a:pt x="9134" y="10073"/>
                    <a:pt x="9134" y="10073"/>
                  </a:cubicBezTo>
                  <a:cubicBezTo>
                    <a:pt x="9056" y="8847"/>
                    <a:pt x="11300" y="8194"/>
                    <a:pt x="11300" y="8194"/>
                  </a:cubicBezTo>
                  <a:lnTo>
                    <a:pt x="62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90;p67">
              <a:extLst>
                <a:ext uri="{FF2B5EF4-FFF2-40B4-BE49-F238E27FC236}">
                  <a16:creationId xmlns="" xmlns:a16="http://schemas.microsoft.com/office/drawing/2014/main" id="{7AB1C03A-53C1-4538-810F-4FD66EC9F0C3}"/>
                </a:ext>
              </a:extLst>
            </p:cNvPr>
            <p:cNvSpPr/>
            <p:nvPr/>
          </p:nvSpPr>
          <p:spPr>
            <a:xfrm>
              <a:off x="2683300" y="1561825"/>
              <a:ext cx="249875" cy="332100"/>
            </a:xfrm>
            <a:custGeom>
              <a:avLst/>
              <a:gdLst/>
              <a:ahLst/>
              <a:cxnLst/>
              <a:rect l="l" t="t" r="r" b="b"/>
              <a:pathLst>
                <a:path w="9995" h="13284" extrusionOk="0">
                  <a:moveTo>
                    <a:pt x="3027" y="1"/>
                  </a:moveTo>
                  <a:lnTo>
                    <a:pt x="0" y="2584"/>
                  </a:lnTo>
                  <a:cubicBezTo>
                    <a:pt x="1435" y="3811"/>
                    <a:pt x="2505" y="4567"/>
                    <a:pt x="2505" y="4567"/>
                  </a:cubicBezTo>
                  <a:cubicBezTo>
                    <a:pt x="3262" y="5742"/>
                    <a:pt x="8690" y="13283"/>
                    <a:pt x="8690" y="13283"/>
                  </a:cubicBezTo>
                  <a:lnTo>
                    <a:pt x="9995" y="12213"/>
                  </a:lnTo>
                  <a:lnTo>
                    <a:pt x="4645" y="2688"/>
                  </a:lnTo>
                  <a:lnTo>
                    <a:pt x="3027" y="1"/>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91;p67">
              <a:extLst>
                <a:ext uri="{FF2B5EF4-FFF2-40B4-BE49-F238E27FC236}">
                  <a16:creationId xmlns="" xmlns:a16="http://schemas.microsoft.com/office/drawing/2014/main" id="{3314DD05-BC2F-4719-BF5A-36F863907AC1}"/>
                </a:ext>
              </a:extLst>
            </p:cNvPr>
            <p:cNvSpPr/>
            <p:nvPr/>
          </p:nvSpPr>
          <p:spPr>
            <a:xfrm>
              <a:off x="2298825" y="856200"/>
              <a:ext cx="228575" cy="168300"/>
            </a:xfrm>
            <a:custGeom>
              <a:avLst/>
              <a:gdLst/>
              <a:ahLst/>
              <a:cxnLst/>
              <a:rect l="l" t="t" r="r" b="b"/>
              <a:pathLst>
                <a:path w="9143" h="6732" extrusionOk="0">
                  <a:moveTo>
                    <a:pt x="8130" y="1"/>
                  </a:moveTo>
                  <a:cubicBezTo>
                    <a:pt x="7176" y="1"/>
                    <a:pt x="5815" y="323"/>
                    <a:pt x="5280" y="2025"/>
                  </a:cubicBezTo>
                  <a:cubicBezTo>
                    <a:pt x="4574" y="4204"/>
                    <a:pt x="3226" y="4683"/>
                    <a:pt x="2046" y="4683"/>
                  </a:cubicBezTo>
                  <a:cubicBezTo>
                    <a:pt x="1743" y="4683"/>
                    <a:pt x="1450" y="4652"/>
                    <a:pt x="1183" y="4609"/>
                  </a:cubicBezTo>
                  <a:cubicBezTo>
                    <a:pt x="1123" y="4599"/>
                    <a:pt x="1069" y="4595"/>
                    <a:pt x="1020" y="4595"/>
                  </a:cubicBezTo>
                  <a:cubicBezTo>
                    <a:pt x="0" y="4595"/>
                    <a:pt x="1293" y="6573"/>
                    <a:pt x="3584" y="6723"/>
                  </a:cubicBezTo>
                  <a:cubicBezTo>
                    <a:pt x="3677" y="6729"/>
                    <a:pt x="3767" y="6732"/>
                    <a:pt x="3855" y="6732"/>
                  </a:cubicBezTo>
                  <a:cubicBezTo>
                    <a:pt x="6772" y="6732"/>
                    <a:pt x="6855" y="3454"/>
                    <a:pt x="7159" y="2365"/>
                  </a:cubicBezTo>
                  <a:cubicBezTo>
                    <a:pt x="7498" y="1242"/>
                    <a:pt x="9142" y="120"/>
                    <a:pt x="9142" y="120"/>
                  </a:cubicBezTo>
                  <a:cubicBezTo>
                    <a:pt x="9142" y="120"/>
                    <a:pt x="8712" y="1"/>
                    <a:pt x="8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2;p67">
              <a:extLst>
                <a:ext uri="{FF2B5EF4-FFF2-40B4-BE49-F238E27FC236}">
                  <a16:creationId xmlns="" xmlns:a16="http://schemas.microsoft.com/office/drawing/2014/main" id="{7BF7DFA1-237E-4BEE-9B89-8C8BFE37E2D1}"/>
                </a:ext>
              </a:extLst>
            </p:cNvPr>
            <p:cNvSpPr/>
            <p:nvPr/>
          </p:nvSpPr>
          <p:spPr>
            <a:xfrm>
              <a:off x="2426900" y="817900"/>
              <a:ext cx="272075" cy="178975"/>
            </a:xfrm>
            <a:custGeom>
              <a:avLst/>
              <a:gdLst/>
              <a:ahLst/>
              <a:cxnLst/>
              <a:rect l="l" t="t" r="r" b="b"/>
              <a:pathLst>
                <a:path w="10883" h="7159" extrusionOk="0">
                  <a:moveTo>
                    <a:pt x="6024" y="0"/>
                  </a:moveTo>
                  <a:cubicBezTo>
                    <a:pt x="5128" y="0"/>
                    <a:pt x="4041" y="319"/>
                    <a:pt x="2897" y="1313"/>
                  </a:cubicBezTo>
                  <a:cubicBezTo>
                    <a:pt x="0" y="3870"/>
                    <a:pt x="3419" y="7054"/>
                    <a:pt x="6055" y="7159"/>
                  </a:cubicBezTo>
                  <a:cubicBezTo>
                    <a:pt x="10882" y="5227"/>
                    <a:pt x="9917" y="1861"/>
                    <a:pt x="7907" y="530"/>
                  </a:cubicBezTo>
                  <a:cubicBezTo>
                    <a:pt x="7508" y="268"/>
                    <a:pt x="6846" y="0"/>
                    <a:pt x="6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3;p67">
              <a:extLst>
                <a:ext uri="{FF2B5EF4-FFF2-40B4-BE49-F238E27FC236}">
                  <a16:creationId xmlns="" xmlns:a16="http://schemas.microsoft.com/office/drawing/2014/main" id="{6E222A1F-920E-471C-A5A8-FBFFE5EA106F}"/>
                </a:ext>
              </a:extLst>
            </p:cNvPr>
            <p:cNvSpPr/>
            <p:nvPr/>
          </p:nvSpPr>
          <p:spPr>
            <a:xfrm>
              <a:off x="2578900" y="967500"/>
              <a:ext cx="379725" cy="169000"/>
            </a:xfrm>
            <a:custGeom>
              <a:avLst/>
              <a:gdLst/>
              <a:ahLst/>
              <a:cxnLst/>
              <a:rect l="l" t="t" r="r" b="b"/>
              <a:pathLst>
                <a:path w="15189" h="6760" extrusionOk="0">
                  <a:moveTo>
                    <a:pt x="14066" y="0"/>
                  </a:moveTo>
                  <a:lnTo>
                    <a:pt x="7438" y="4228"/>
                  </a:lnTo>
                  <a:cubicBezTo>
                    <a:pt x="5794" y="3575"/>
                    <a:pt x="4072" y="3132"/>
                    <a:pt x="2323" y="2871"/>
                  </a:cubicBezTo>
                  <a:cubicBezTo>
                    <a:pt x="2221" y="2854"/>
                    <a:pt x="2118" y="2846"/>
                    <a:pt x="2018" y="2846"/>
                  </a:cubicBezTo>
                  <a:cubicBezTo>
                    <a:pt x="1171" y="2846"/>
                    <a:pt x="419" y="3417"/>
                    <a:pt x="209" y="4280"/>
                  </a:cubicBezTo>
                  <a:cubicBezTo>
                    <a:pt x="1" y="5272"/>
                    <a:pt x="731" y="5872"/>
                    <a:pt x="1749" y="6054"/>
                  </a:cubicBezTo>
                  <a:cubicBezTo>
                    <a:pt x="3863" y="6472"/>
                    <a:pt x="6029" y="6707"/>
                    <a:pt x="8195" y="6759"/>
                  </a:cubicBezTo>
                  <a:lnTo>
                    <a:pt x="15188" y="1279"/>
                  </a:lnTo>
                  <a:lnTo>
                    <a:pt x="14066" y="0"/>
                  </a:lnTo>
                  <a:close/>
                </a:path>
              </a:pathLst>
            </a:custGeom>
            <a:solidFill>
              <a:srgbClr val="EF9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94;p67">
              <a:extLst>
                <a:ext uri="{FF2B5EF4-FFF2-40B4-BE49-F238E27FC236}">
                  <a16:creationId xmlns="" xmlns:a16="http://schemas.microsoft.com/office/drawing/2014/main" id="{4203BEF5-ED8F-443F-8522-79F07024F8B8}"/>
                </a:ext>
              </a:extLst>
            </p:cNvPr>
            <p:cNvSpPr/>
            <p:nvPr/>
          </p:nvSpPr>
          <p:spPr>
            <a:xfrm>
              <a:off x="2925975" y="904675"/>
              <a:ext cx="76350" cy="94800"/>
            </a:xfrm>
            <a:custGeom>
              <a:avLst/>
              <a:gdLst/>
              <a:ahLst/>
              <a:cxnLst/>
              <a:rect l="l" t="t" r="r" b="b"/>
              <a:pathLst>
                <a:path w="3054" h="3792" extrusionOk="0">
                  <a:moveTo>
                    <a:pt x="2641" y="0"/>
                  </a:moveTo>
                  <a:cubicBezTo>
                    <a:pt x="2505" y="0"/>
                    <a:pt x="2360" y="280"/>
                    <a:pt x="2297" y="426"/>
                  </a:cubicBezTo>
                  <a:cubicBezTo>
                    <a:pt x="2245" y="608"/>
                    <a:pt x="1723" y="1391"/>
                    <a:pt x="1201" y="1391"/>
                  </a:cubicBezTo>
                  <a:cubicBezTo>
                    <a:pt x="679" y="1391"/>
                    <a:pt x="1566" y="504"/>
                    <a:pt x="1619" y="373"/>
                  </a:cubicBezTo>
                  <a:cubicBezTo>
                    <a:pt x="1642" y="302"/>
                    <a:pt x="1569" y="221"/>
                    <a:pt x="1417" y="221"/>
                  </a:cubicBezTo>
                  <a:cubicBezTo>
                    <a:pt x="1233" y="221"/>
                    <a:pt x="934" y="339"/>
                    <a:pt x="549" y="739"/>
                  </a:cubicBezTo>
                  <a:cubicBezTo>
                    <a:pt x="131" y="1235"/>
                    <a:pt x="1" y="1887"/>
                    <a:pt x="183" y="2513"/>
                  </a:cubicBezTo>
                  <a:lnTo>
                    <a:pt x="1305" y="3792"/>
                  </a:lnTo>
                  <a:cubicBezTo>
                    <a:pt x="1305" y="3792"/>
                    <a:pt x="2323" y="3270"/>
                    <a:pt x="2532" y="2879"/>
                  </a:cubicBezTo>
                  <a:cubicBezTo>
                    <a:pt x="2741" y="2487"/>
                    <a:pt x="2871" y="1313"/>
                    <a:pt x="2976" y="1026"/>
                  </a:cubicBezTo>
                  <a:cubicBezTo>
                    <a:pt x="3054" y="686"/>
                    <a:pt x="2950" y="321"/>
                    <a:pt x="2741" y="60"/>
                  </a:cubicBezTo>
                  <a:cubicBezTo>
                    <a:pt x="2709" y="18"/>
                    <a:pt x="2676" y="0"/>
                    <a:pt x="2641" y="0"/>
                  </a:cubicBezTo>
                  <a:close/>
                </a:path>
              </a:pathLst>
            </a:custGeom>
            <a:solidFill>
              <a:srgbClr val="EF9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95;p67">
              <a:extLst>
                <a:ext uri="{FF2B5EF4-FFF2-40B4-BE49-F238E27FC236}">
                  <a16:creationId xmlns="" xmlns:a16="http://schemas.microsoft.com/office/drawing/2014/main" id="{452F9D53-9B78-4809-B16C-E76F2CA12E2A}"/>
                </a:ext>
              </a:extLst>
            </p:cNvPr>
            <p:cNvSpPr/>
            <p:nvPr/>
          </p:nvSpPr>
          <p:spPr>
            <a:xfrm>
              <a:off x="2444500" y="1376550"/>
              <a:ext cx="195100" cy="360800"/>
            </a:xfrm>
            <a:custGeom>
              <a:avLst/>
              <a:gdLst/>
              <a:ahLst/>
              <a:cxnLst/>
              <a:rect l="l" t="t" r="r" b="b"/>
              <a:pathLst>
                <a:path w="7804" h="14432" extrusionOk="0">
                  <a:moveTo>
                    <a:pt x="7751" y="0"/>
                  </a:moveTo>
                  <a:lnTo>
                    <a:pt x="1" y="1905"/>
                  </a:lnTo>
                  <a:cubicBezTo>
                    <a:pt x="236" y="7464"/>
                    <a:pt x="4672" y="14431"/>
                    <a:pt x="4672" y="14431"/>
                  </a:cubicBezTo>
                  <a:cubicBezTo>
                    <a:pt x="4941" y="13642"/>
                    <a:pt x="6123" y="13519"/>
                    <a:pt x="6835" y="13519"/>
                  </a:cubicBezTo>
                  <a:cubicBezTo>
                    <a:pt x="7159" y="13519"/>
                    <a:pt x="7386" y="13544"/>
                    <a:pt x="7386" y="13544"/>
                  </a:cubicBezTo>
                  <a:lnTo>
                    <a:pt x="5899" y="4045"/>
                  </a:lnTo>
                  <a:cubicBezTo>
                    <a:pt x="7125" y="3080"/>
                    <a:pt x="7804" y="1566"/>
                    <a:pt x="7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96;p67">
              <a:extLst>
                <a:ext uri="{FF2B5EF4-FFF2-40B4-BE49-F238E27FC236}">
                  <a16:creationId xmlns="" xmlns:a16="http://schemas.microsoft.com/office/drawing/2014/main" id="{3FCBAA8C-0654-403A-9AC3-CB238E558721}"/>
                </a:ext>
              </a:extLst>
            </p:cNvPr>
            <p:cNvSpPr/>
            <p:nvPr/>
          </p:nvSpPr>
          <p:spPr>
            <a:xfrm>
              <a:off x="2423625" y="1032725"/>
              <a:ext cx="260350" cy="391475"/>
            </a:xfrm>
            <a:custGeom>
              <a:avLst/>
              <a:gdLst/>
              <a:ahLst/>
              <a:cxnLst/>
              <a:rect l="l" t="t" r="r" b="b"/>
              <a:pathLst>
                <a:path w="10414" h="15659" extrusionOk="0">
                  <a:moveTo>
                    <a:pt x="5638" y="1"/>
                  </a:moveTo>
                  <a:cubicBezTo>
                    <a:pt x="5638" y="1"/>
                    <a:pt x="497" y="157"/>
                    <a:pt x="236" y="2897"/>
                  </a:cubicBezTo>
                  <a:cubicBezTo>
                    <a:pt x="1" y="5638"/>
                    <a:pt x="836" y="15658"/>
                    <a:pt x="836" y="15658"/>
                  </a:cubicBezTo>
                  <a:lnTo>
                    <a:pt x="10022" y="15658"/>
                  </a:lnTo>
                  <a:cubicBezTo>
                    <a:pt x="10022" y="15658"/>
                    <a:pt x="8769" y="11170"/>
                    <a:pt x="9421" y="8143"/>
                  </a:cubicBezTo>
                  <a:cubicBezTo>
                    <a:pt x="9735" y="6499"/>
                    <a:pt x="10413" y="5298"/>
                    <a:pt x="10387" y="3158"/>
                  </a:cubicBezTo>
                  <a:cubicBezTo>
                    <a:pt x="10361" y="1071"/>
                    <a:pt x="8378" y="157"/>
                    <a:pt x="7595" y="53"/>
                  </a:cubicBezTo>
                  <a:cubicBezTo>
                    <a:pt x="7517" y="27"/>
                    <a:pt x="6890" y="1"/>
                    <a:pt x="6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97;p67">
              <a:extLst>
                <a:ext uri="{FF2B5EF4-FFF2-40B4-BE49-F238E27FC236}">
                  <a16:creationId xmlns="" xmlns:a16="http://schemas.microsoft.com/office/drawing/2014/main" id="{09EF7BB7-E9EB-4C00-A844-20B4B1A6B867}"/>
                </a:ext>
              </a:extLst>
            </p:cNvPr>
            <p:cNvSpPr/>
            <p:nvPr/>
          </p:nvSpPr>
          <p:spPr>
            <a:xfrm>
              <a:off x="2534550" y="962275"/>
              <a:ext cx="61350" cy="101150"/>
            </a:xfrm>
            <a:custGeom>
              <a:avLst/>
              <a:gdLst/>
              <a:ahLst/>
              <a:cxnLst/>
              <a:rect l="l" t="t" r="r" b="b"/>
              <a:pathLst>
                <a:path w="2454" h="4046" extrusionOk="0">
                  <a:moveTo>
                    <a:pt x="0" y="0"/>
                  </a:moveTo>
                  <a:lnTo>
                    <a:pt x="574" y="3262"/>
                  </a:lnTo>
                  <a:cubicBezTo>
                    <a:pt x="653" y="3706"/>
                    <a:pt x="1044" y="4045"/>
                    <a:pt x="1488" y="4045"/>
                  </a:cubicBezTo>
                  <a:cubicBezTo>
                    <a:pt x="2010" y="4045"/>
                    <a:pt x="2453" y="3628"/>
                    <a:pt x="2453" y="3106"/>
                  </a:cubicBezTo>
                  <a:lnTo>
                    <a:pt x="2453" y="1905"/>
                  </a:lnTo>
                  <a:lnTo>
                    <a:pt x="0" y="0"/>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98;p67">
              <a:extLst>
                <a:ext uri="{FF2B5EF4-FFF2-40B4-BE49-F238E27FC236}">
                  <a16:creationId xmlns="" xmlns:a16="http://schemas.microsoft.com/office/drawing/2014/main" id="{8B6ED984-BFB1-421C-BDB5-4E51BA2461E7}"/>
                </a:ext>
              </a:extLst>
            </p:cNvPr>
            <p:cNvSpPr/>
            <p:nvPr/>
          </p:nvSpPr>
          <p:spPr>
            <a:xfrm>
              <a:off x="2332300" y="1055600"/>
              <a:ext cx="187250" cy="356200"/>
            </a:xfrm>
            <a:custGeom>
              <a:avLst/>
              <a:gdLst/>
              <a:ahLst/>
              <a:cxnLst/>
              <a:rect l="l" t="t" r="r" b="b"/>
              <a:pathLst>
                <a:path w="7490" h="14248" extrusionOk="0">
                  <a:moveTo>
                    <a:pt x="5767" y="0"/>
                  </a:moveTo>
                  <a:cubicBezTo>
                    <a:pt x="5319" y="0"/>
                    <a:pt x="4852" y="213"/>
                    <a:pt x="4437" y="573"/>
                  </a:cubicBezTo>
                  <a:cubicBezTo>
                    <a:pt x="2793" y="2061"/>
                    <a:pt x="1305" y="3731"/>
                    <a:pt x="0" y="5558"/>
                  </a:cubicBezTo>
                  <a:lnTo>
                    <a:pt x="157" y="14248"/>
                  </a:lnTo>
                  <a:lnTo>
                    <a:pt x="1853" y="14143"/>
                  </a:lnTo>
                  <a:lnTo>
                    <a:pt x="2506" y="6314"/>
                  </a:lnTo>
                  <a:cubicBezTo>
                    <a:pt x="3993" y="5036"/>
                    <a:pt x="5533" y="3574"/>
                    <a:pt x="6472" y="2583"/>
                  </a:cubicBezTo>
                  <a:cubicBezTo>
                    <a:pt x="6864" y="2165"/>
                    <a:pt x="7490" y="1278"/>
                    <a:pt x="6864" y="547"/>
                  </a:cubicBezTo>
                  <a:cubicBezTo>
                    <a:pt x="6545" y="167"/>
                    <a:pt x="6163" y="0"/>
                    <a:pt x="5767" y="0"/>
                  </a:cubicBez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9;p67">
              <a:extLst>
                <a:ext uri="{FF2B5EF4-FFF2-40B4-BE49-F238E27FC236}">
                  <a16:creationId xmlns="" xmlns:a16="http://schemas.microsoft.com/office/drawing/2014/main" id="{28177B97-402A-4F8B-9B91-3F969B2FACDC}"/>
                </a:ext>
              </a:extLst>
            </p:cNvPr>
            <p:cNvSpPr/>
            <p:nvPr/>
          </p:nvSpPr>
          <p:spPr>
            <a:xfrm>
              <a:off x="2331000" y="1408525"/>
              <a:ext cx="80950" cy="88750"/>
            </a:xfrm>
            <a:custGeom>
              <a:avLst/>
              <a:gdLst/>
              <a:ahLst/>
              <a:cxnLst/>
              <a:rect l="l" t="t" r="r" b="b"/>
              <a:pathLst>
                <a:path w="3238" h="3550" extrusionOk="0">
                  <a:moveTo>
                    <a:pt x="1905" y="0"/>
                  </a:moveTo>
                  <a:lnTo>
                    <a:pt x="209" y="131"/>
                  </a:lnTo>
                  <a:cubicBezTo>
                    <a:pt x="209" y="131"/>
                    <a:pt x="0" y="1253"/>
                    <a:pt x="209" y="1670"/>
                  </a:cubicBezTo>
                  <a:cubicBezTo>
                    <a:pt x="392" y="2088"/>
                    <a:pt x="1253" y="2871"/>
                    <a:pt x="1409" y="3132"/>
                  </a:cubicBezTo>
                  <a:cubicBezTo>
                    <a:pt x="1644" y="3392"/>
                    <a:pt x="1957" y="3549"/>
                    <a:pt x="2323" y="3549"/>
                  </a:cubicBezTo>
                  <a:cubicBezTo>
                    <a:pt x="2558" y="3523"/>
                    <a:pt x="2375" y="3132"/>
                    <a:pt x="2271" y="2975"/>
                  </a:cubicBezTo>
                  <a:cubicBezTo>
                    <a:pt x="2166" y="2792"/>
                    <a:pt x="1879" y="1931"/>
                    <a:pt x="2192" y="1514"/>
                  </a:cubicBezTo>
                  <a:cubicBezTo>
                    <a:pt x="2234" y="1448"/>
                    <a:pt x="2274" y="1420"/>
                    <a:pt x="2312" y="1420"/>
                  </a:cubicBezTo>
                  <a:cubicBezTo>
                    <a:pt x="2531" y="1420"/>
                    <a:pt x="2674" y="2368"/>
                    <a:pt x="2740" y="2479"/>
                  </a:cubicBezTo>
                  <a:cubicBezTo>
                    <a:pt x="2753" y="2496"/>
                    <a:pt x="2774" y="2505"/>
                    <a:pt x="2801" y="2505"/>
                  </a:cubicBezTo>
                  <a:cubicBezTo>
                    <a:pt x="2944" y="2505"/>
                    <a:pt x="3238" y="2240"/>
                    <a:pt x="3106" y="1383"/>
                  </a:cubicBezTo>
                  <a:cubicBezTo>
                    <a:pt x="2949" y="757"/>
                    <a:pt x="2506" y="235"/>
                    <a:pt x="1905" y="0"/>
                  </a:cubicBez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00;p67">
              <a:extLst>
                <a:ext uri="{FF2B5EF4-FFF2-40B4-BE49-F238E27FC236}">
                  <a16:creationId xmlns="" xmlns:a16="http://schemas.microsoft.com/office/drawing/2014/main" id="{DBF2625A-A3A8-4D46-A10F-5C58854B06A1}"/>
                </a:ext>
              </a:extLst>
            </p:cNvPr>
            <p:cNvSpPr/>
            <p:nvPr/>
          </p:nvSpPr>
          <p:spPr>
            <a:xfrm>
              <a:off x="2507000" y="865075"/>
              <a:ext cx="153475" cy="145175"/>
            </a:xfrm>
            <a:custGeom>
              <a:avLst/>
              <a:gdLst/>
              <a:ahLst/>
              <a:cxnLst/>
              <a:rect l="l" t="t" r="r" b="b"/>
              <a:pathLst>
                <a:path w="6139" h="5807" extrusionOk="0">
                  <a:moveTo>
                    <a:pt x="5434" y="0"/>
                  </a:moveTo>
                  <a:cubicBezTo>
                    <a:pt x="4312" y="1201"/>
                    <a:pt x="1728" y="1749"/>
                    <a:pt x="1728" y="1749"/>
                  </a:cubicBezTo>
                  <a:cubicBezTo>
                    <a:pt x="1728" y="2845"/>
                    <a:pt x="1207" y="3106"/>
                    <a:pt x="1207" y="3106"/>
                  </a:cubicBezTo>
                  <a:cubicBezTo>
                    <a:pt x="1091" y="2458"/>
                    <a:pt x="831" y="2210"/>
                    <a:pt x="588" y="2210"/>
                  </a:cubicBezTo>
                  <a:cubicBezTo>
                    <a:pt x="282" y="2210"/>
                    <a:pt x="0" y="2600"/>
                    <a:pt x="58" y="3079"/>
                  </a:cubicBezTo>
                  <a:cubicBezTo>
                    <a:pt x="157" y="3891"/>
                    <a:pt x="998" y="3915"/>
                    <a:pt x="1093" y="3915"/>
                  </a:cubicBezTo>
                  <a:cubicBezTo>
                    <a:pt x="1099" y="3915"/>
                    <a:pt x="1102" y="3915"/>
                    <a:pt x="1102" y="3915"/>
                  </a:cubicBezTo>
                  <a:cubicBezTo>
                    <a:pt x="1695" y="5227"/>
                    <a:pt x="2730" y="5807"/>
                    <a:pt x="3663" y="5807"/>
                  </a:cubicBezTo>
                  <a:cubicBezTo>
                    <a:pt x="4456" y="5807"/>
                    <a:pt x="5175" y="5388"/>
                    <a:pt x="5486" y="4645"/>
                  </a:cubicBezTo>
                  <a:cubicBezTo>
                    <a:pt x="6139" y="3106"/>
                    <a:pt x="5434" y="0"/>
                    <a:pt x="5434" y="0"/>
                  </a:cubicBez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01;p67">
              <a:extLst>
                <a:ext uri="{FF2B5EF4-FFF2-40B4-BE49-F238E27FC236}">
                  <a16:creationId xmlns="" xmlns:a16="http://schemas.microsoft.com/office/drawing/2014/main" id="{C6CC9A90-85DC-4499-91B0-B002C125D322}"/>
                </a:ext>
              </a:extLst>
            </p:cNvPr>
            <p:cNvSpPr/>
            <p:nvPr/>
          </p:nvSpPr>
          <p:spPr>
            <a:xfrm>
              <a:off x="2617400" y="915300"/>
              <a:ext cx="20250" cy="33950"/>
            </a:xfrm>
            <a:custGeom>
              <a:avLst/>
              <a:gdLst/>
              <a:ahLst/>
              <a:cxnLst/>
              <a:rect l="l" t="t" r="r" b="b"/>
              <a:pathLst>
                <a:path w="810" h="1358" extrusionOk="0">
                  <a:moveTo>
                    <a:pt x="0" y="1"/>
                  </a:moveTo>
                  <a:lnTo>
                    <a:pt x="131" y="1358"/>
                  </a:lnTo>
                  <a:cubicBezTo>
                    <a:pt x="131" y="1358"/>
                    <a:pt x="809" y="1331"/>
                    <a:pt x="783" y="1149"/>
                  </a:cubicBezTo>
                  <a:cubicBezTo>
                    <a:pt x="548" y="731"/>
                    <a:pt x="287" y="340"/>
                    <a:pt x="0" y="1"/>
                  </a:cubicBezTo>
                  <a:close/>
                </a:path>
              </a:pathLst>
            </a:custGeom>
            <a:solidFill>
              <a:srgbClr val="F46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02;p67">
              <a:extLst>
                <a:ext uri="{FF2B5EF4-FFF2-40B4-BE49-F238E27FC236}">
                  <a16:creationId xmlns="" xmlns:a16="http://schemas.microsoft.com/office/drawing/2014/main" id="{01FADBF0-D3DC-463A-BF76-3E275DC89D0E}"/>
                </a:ext>
              </a:extLst>
            </p:cNvPr>
            <p:cNvSpPr/>
            <p:nvPr/>
          </p:nvSpPr>
          <p:spPr>
            <a:xfrm>
              <a:off x="2630450" y="904875"/>
              <a:ext cx="14375" cy="12325"/>
            </a:xfrm>
            <a:custGeom>
              <a:avLst/>
              <a:gdLst/>
              <a:ahLst/>
              <a:cxnLst/>
              <a:rect l="l" t="t" r="r" b="b"/>
              <a:pathLst>
                <a:path w="575" h="493" extrusionOk="0">
                  <a:moveTo>
                    <a:pt x="235" y="0"/>
                  </a:moveTo>
                  <a:cubicBezTo>
                    <a:pt x="105" y="0"/>
                    <a:pt x="0" y="104"/>
                    <a:pt x="0" y="261"/>
                  </a:cubicBezTo>
                  <a:cubicBezTo>
                    <a:pt x="0" y="400"/>
                    <a:pt x="116" y="493"/>
                    <a:pt x="240" y="493"/>
                  </a:cubicBezTo>
                  <a:cubicBezTo>
                    <a:pt x="302" y="493"/>
                    <a:pt x="366" y="470"/>
                    <a:pt x="418" y="418"/>
                  </a:cubicBezTo>
                  <a:cubicBezTo>
                    <a:pt x="574" y="261"/>
                    <a:pt x="470" y="0"/>
                    <a:pt x="235" y="0"/>
                  </a:cubicBezTo>
                  <a:close/>
                </a:path>
              </a:pathLst>
            </a:custGeom>
            <a:solidFill>
              <a:srgbClr val="163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03;p67">
              <a:extLst>
                <a:ext uri="{FF2B5EF4-FFF2-40B4-BE49-F238E27FC236}">
                  <a16:creationId xmlns="" xmlns:a16="http://schemas.microsoft.com/office/drawing/2014/main" id="{644F7296-0F00-40A9-A01F-9457AA24EA4C}"/>
                </a:ext>
              </a:extLst>
            </p:cNvPr>
            <p:cNvSpPr/>
            <p:nvPr/>
          </p:nvSpPr>
          <p:spPr>
            <a:xfrm>
              <a:off x="2582825" y="912700"/>
              <a:ext cx="13075" cy="12250"/>
            </a:xfrm>
            <a:custGeom>
              <a:avLst/>
              <a:gdLst/>
              <a:ahLst/>
              <a:cxnLst/>
              <a:rect l="l" t="t" r="r" b="b"/>
              <a:pathLst>
                <a:path w="523" h="490" extrusionOk="0">
                  <a:moveTo>
                    <a:pt x="261" y="0"/>
                  </a:moveTo>
                  <a:cubicBezTo>
                    <a:pt x="131" y="0"/>
                    <a:pt x="0" y="78"/>
                    <a:pt x="0" y="235"/>
                  </a:cubicBezTo>
                  <a:cubicBezTo>
                    <a:pt x="0" y="405"/>
                    <a:pt x="131" y="489"/>
                    <a:pt x="261" y="489"/>
                  </a:cubicBezTo>
                  <a:cubicBezTo>
                    <a:pt x="392" y="489"/>
                    <a:pt x="522" y="405"/>
                    <a:pt x="522" y="235"/>
                  </a:cubicBezTo>
                  <a:cubicBezTo>
                    <a:pt x="522" y="78"/>
                    <a:pt x="392" y="0"/>
                    <a:pt x="261" y="0"/>
                  </a:cubicBezTo>
                  <a:close/>
                </a:path>
              </a:pathLst>
            </a:custGeom>
            <a:solidFill>
              <a:srgbClr val="163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4;p67">
              <a:extLst>
                <a:ext uri="{FF2B5EF4-FFF2-40B4-BE49-F238E27FC236}">
                  <a16:creationId xmlns="" xmlns:a16="http://schemas.microsoft.com/office/drawing/2014/main" id="{58BAD99E-86BA-4106-B194-84A784F30506}"/>
                </a:ext>
              </a:extLst>
            </p:cNvPr>
            <p:cNvSpPr/>
            <p:nvPr/>
          </p:nvSpPr>
          <p:spPr>
            <a:xfrm>
              <a:off x="2626525" y="893125"/>
              <a:ext cx="16350" cy="9150"/>
            </a:xfrm>
            <a:custGeom>
              <a:avLst/>
              <a:gdLst/>
              <a:ahLst/>
              <a:cxnLst/>
              <a:rect l="l" t="t" r="r" b="b"/>
              <a:pathLst>
                <a:path w="654" h="366" fill="none" extrusionOk="0">
                  <a:moveTo>
                    <a:pt x="653" y="131"/>
                  </a:moveTo>
                  <a:cubicBezTo>
                    <a:pt x="392" y="0"/>
                    <a:pt x="105" y="131"/>
                    <a:pt x="1" y="366"/>
                  </a:cubicBezTo>
                </a:path>
              </a:pathLst>
            </a:custGeom>
            <a:noFill/>
            <a:ln w="3925" cap="flat" cmpd="sng">
              <a:solidFill>
                <a:srgbClr val="163645"/>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05;p67">
              <a:extLst>
                <a:ext uri="{FF2B5EF4-FFF2-40B4-BE49-F238E27FC236}">
                  <a16:creationId xmlns="" xmlns:a16="http://schemas.microsoft.com/office/drawing/2014/main" id="{091A8806-2FCA-43C7-A17D-82B2C83FDBCA}"/>
                </a:ext>
              </a:extLst>
            </p:cNvPr>
            <p:cNvSpPr/>
            <p:nvPr/>
          </p:nvSpPr>
          <p:spPr>
            <a:xfrm>
              <a:off x="2578250" y="902900"/>
              <a:ext cx="17000" cy="5900"/>
            </a:xfrm>
            <a:custGeom>
              <a:avLst/>
              <a:gdLst/>
              <a:ahLst/>
              <a:cxnLst/>
              <a:rect l="l" t="t" r="r" b="b"/>
              <a:pathLst>
                <a:path w="680" h="236" fill="none" extrusionOk="0">
                  <a:moveTo>
                    <a:pt x="1" y="236"/>
                  </a:moveTo>
                  <a:cubicBezTo>
                    <a:pt x="183" y="27"/>
                    <a:pt x="470" y="1"/>
                    <a:pt x="679" y="183"/>
                  </a:cubicBezTo>
                </a:path>
              </a:pathLst>
            </a:custGeom>
            <a:noFill/>
            <a:ln w="3925" cap="flat" cmpd="sng">
              <a:solidFill>
                <a:srgbClr val="163645"/>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06;p67">
              <a:extLst>
                <a:ext uri="{FF2B5EF4-FFF2-40B4-BE49-F238E27FC236}">
                  <a16:creationId xmlns="" xmlns:a16="http://schemas.microsoft.com/office/drawing/2014/main" id="{8091B0DF-155E-494C-8CDB-87746EBB0FBB}"/>
                </a:ext>
              </a:extLst>
            </p:cNvPr>
            <p:cNvSpPr/>
            <p:nvPr/>
          </p:nvSpPr>
          <p:spPr>
            <a:xfrm>
              <a:off x="2570425" y="959675"/>
              <a:ext cx="59400" cy="30025"/>
            </a:xfrm>
            <a:custGeom>
              <a:avLst/>
              <a:gdLst/>
              <a:ahLst/>
              <a:cxnLst/>
              <a:rect l="l" t="t" r="r" b="b"/>
              <a:pathLst>
                <a:path w="2376" h="1201" extrusionOk="0">
                  <a:moveTo>
                    <a:pt x="0" y="0"/>
                  </a:moveTo>
                  <a:cubicBezTo>
                    <a:pt x="0" y="652"/>
                    <a:pt x="522" y="1200"/>
                    <a:pt x="1175" y="1200"/>
                  </a:cubicBezTo>
                  <a:cubicBezTo>
                    <a:pt x="1827" y="1200"/>
                    <a:pt x="2375" y="652"/>
                    <a:pt x="2375" y="0"/>
                  </a:cubicBezTo>
                  <a:close/>
                </a:path>
              </a:pathLst>
            </a:custGeom>
            <a:solidFill>
              <a:srgbClr val="F46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07;p67">
              <a:extLst>
                <a:ext uri="{FF2B5EF4-FFF2-40B4-BE49-F238E27FC236}">
                  <a16:creationId xmlns="" xmlns:a16="http://schemas.microsoft.com/office/drawing/2014/main" id="{799CD135-C16E-4624-B900-928C5724221D}"/>
                </a:ext>
              </a:extLst>
            </p:cNvPr>
            <p:cNvSpPr/>
            <p:nvPr/>
          </p:nvSpPr>
          <p:spPr>
            <a:xfrm>
              <a:off x="2570425" y="959675"/>
              <a:ext cx="59400" cy="9150"/>
            </a:xfrm>
            <a:custGeom>
              <a:avLst/>
              <a:gdLst/>
              <a:ahLst/>
              <a:cxnLst/>
              <a:rect l="l" t="t" r="r" b="b"/>
              <a:pathLst>
                <a:path w="2376" h="366" extrusionOk="0">
                  <a:moveTo>
                    <a:pt x="0" y="0"/>
                  </a:moveTo>
                  <a:cubicBezTo>
                    <a:pt x="0" y="131"/>
                    <a:pt x="27" y="235"/>
                    <a:pt x="53" y="365"/>
                  </a:cubicBezTo>
                  <a:lnTo>
                    <a:pt x="2323" y="365"/>
                  </a:lnTo>
                  <a:cubicBezTo>
                    <a:pt x="2349" y="235"/>
                    <a:pt x="2375" y="131"/>
                    <a:pt x="2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08;p67">
              <a:extLst>
                <a:ext uri="{FF2B5EF4-FFF2-40B4-BE49-F238E27FC236}">
                  <a16:creationId xmlns="" xmlns:a16="http://schemas.microsoft.com/office/drawing/2014/main" id="{75615AEE-6D00-46AA-9C5F-79B85E27C756}"/>
                </a:ext>
              </a:extLst>
            </p:cNvPr>
            <p:cNvSpPr/>
            <p:nvPr/>
          </p:nvSpPr>
          <p:spPr>
            <a:xfrm>
              <a:off x="2521500" y="1637500"/>
              <a:ext cx="139625" cy="360800"/>
            </a:xfrm>
            <a:custGeom>
              <a:avLst/>
              <a:gdLst/>
              <a:ahLst/>
              <a:cxnLst/>
              <a:rect l="l" t="t" r="r" b="b"/>
              <a:pathLst>
                <a:path w="5585" h="14432" extrusionOk="0">
                  <a:moveTo>
                    <a:pt x="3836" y="1"/>
                  </a:moveTo>
                  <a:lnTo>
                    <a:pt x="0" y="1201"/>
                  </a:lnTo>
                  <a:cubicBezTo>
                    <a:pt x="861" y="2897"/>
                    <a:pt x="1566" y="3993"/>
                    <a:pt x="1566" y="3993"/>
                  </a:cubicBezTo>
                  <a:cubicBezTo>
                    <a:pt x="1827" y="5376"/>
                    <a:pt x="3967" y="14432"/>
                    <a:pt x="3967" y="14432"/>
                  </a:cubicBezTo>
                  <a:lnTo>
                    <a:pt x="5585" y="13936"/>
                  </a:lnTo>
                  <a:lnTo>
                    <a:pt x="4306" y="3080"/>
                  </a:lnTo>
                  <a:lnTo>
                    <a:pt x="3836" y="1"/>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9;p67">
              <a:extLst>
                <a:ext uri="{FF2B5EF4-FFF2-40B4-BE49-F238E27FC236}">
                  <a16:creationId xmlns="" xmlns:a16="http://schemas.microsoft.com/office/drawing/2014/main" id="{B134B3BC-1039-4070-B99C-C450374804BE}"/>
                </a:ext>
              </a:extLst>
            </p:cNvPr>
            <p:cNvSpPr/>
            <p:nvPr/>
          </p:nvSpPr>
          <p:spPr>
            <a:xfrm>
              <a:off x="2620650" y="1964025"/>
              <a:ext cx="124925" cy="61850"/>
            </a:xfrm>
            <a:custGeom>
              <a:avLst/>
              <a:gdLst/>
              <a:ahLst/>
              <a:cxnLst/>
              <a:rect l="l" t="t" r="r" b="b"/>
              <a:pathLst>
                <a:path w="4997" h="2474" extrusionOk="0">
                  <a:moveTo>
                    <a:pt x="3130" y="0"/>
                  </a:moveTo>
                  <a:cubicBezTo>
                    <a:pt x="2222" y="0"/>
                    <a:pt x="1645" y="849"/>
                    <a:pt x="1645" y="849"/>
                  </a:cubicBezTo>
                  <a:lnTo>
                    <a:pt x="1" y="1371"/>
                  </a:lnTo>
                  <a:cubicBezTo>
                    <a:pt x="1" y="1371"/>
                    <a:pt x="288" y="2467"/>
                    <a:pt x="444" y="2467"/>
                  </a:cubicBezTo>
                  <a:cubicBezTo>
                    <a:pt x="523" y="2471"/>
                    <a:pt x="602" y="2473"/>
                    <a:pt x="681" y="2473"/>
                  </a:cubicBezTo>
                  <a:cubicBezTo>
                    <a:pt x="2894" y="2473"/>
                    <a:pt x="4996" y="750"/>
                    <a:pt x="3837" y="170"/>
                  </a:cubicBezTo>
                  <a:cubicBezTo>
                    <a:pt x="3584" y="49"/>
                    <a:pt x="3347" y="0"/>
                    <a:pt x="3130" y="0"/>
                  </a:cubicBezTo>
                  <a:close/>
                </a:path>
              </a:pathLst>
            </a:custGeom>
            <a:solidFill>
              <a:srgbClr val="29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210;p67">
            <a:extLst>
              <a:ext uri="{FF2B5EF4-FFF2-40B4-BE49-F238E27FC236}">
                <a16:creationId xmlns="" xmlns:a16="http://schemas.microsoft.com/office/drawing/2014/main" id="{4E191056-8C77-4FB9-9C6C-AB3CFD20356B}"/>
              </a:ext>
            </a:extLst>
          </p:cNvPr>
          <p:cNvGrpSpPr/>
          <p:nvPr/>
        </p:nvGrpSpPr>
        <p:grpSpPr>
          <a:xfrm>
            <a:off x="4127486" y="3671112"/>
            <a:ext cx="967525" cy="1317025"/>
            <a:chOff x="4315575" y="1020325"/>
            <a:chExt cx="967525" cy="1317025"/>
          </a:xfrm>
        </p:grpSpPr>
        <p:sp>
          <p:nvSpPr>
            <p:cNvPr id="70" name="Google Shape;1211;p67">
              <a:extLst>
                <a:ext uri="{FF2B5EF4-FFF2-40B4-BE49-F238E27FC236}">
                  <a16:creationId xmlns="" xmlns:a16="http://schemas.microsoft.com/office/drawing/2014/main" id="{5C652573-D02C-4EF1-82F4-16E8B7323229}"/>
                </a:ext>
              </a:extLst>
            </p:cNvPr>
            <p:cNvSpPr/>
            <p:nvPr/>
          </p:nvSpPr>
          <p:spPr>
            <a:xfrm>
              <a:off x="4669175" y="1020325"/>
              <a:ext cx="204225" cy="178075"/>
            </a:xfrm>
            <a:custGeom>
              <a:avLst/>
              <a:gdLst/>
              <a:ahLst/>
              <a:cxnLst/>
              <a:rect l="l" t="t" r="r" b="b"/>
              <a:pathLst>
                <a:path w="8169" h="7123" extrusionOk="0">
                  <a:moveTo>
                    <a:pt x="5350" y="1"/>
                  </a:moveTo>
                  <a:lnTo>
                    <a:pt x="5350" y="1"/>
                  </a:lnTo>
                  <a:cubicBezTo>
                    <a:pt x="5350" y="1"/>
                    <a:pt x="5794" y="810"/>
                    <a:pt x="5533" y="1097"/>
                  </a:cubicBezTo>
                  <a:cubicBezTo>
                    <a:pt x="5331" y="1329"/>
                    <a:pt x="4832" y="1339"/>
                    <a:pt x="4210" y="1339"/>
                  </a:cubicBezTo>
                  <a:cubicBezTo>
                    <a:pt x="4155" y="1339"/>
                    <a:pt x="4098" y="1339"/>
                    <a:pt x="4040" y="1339"/>
                  </a:cubicBezTo>
                  <a:cubicBezTo>
                    <a:pt x="3079" y="1339"/>
                    <a:pt x="1879" y="1360"/>
                    <a:pt x="1018" y="2115"/>
                  </a:cubicBezTo>
                  <a:cubicBezTo>
                    <a:pt x="105" y="2924"/>
                    <a:pt x="1" y="5168"/>
                    <a:pt x="1384" y="6786"/>
                  </a:cubicBezTo>
                  <a:cubicBezTo>
                    <a:pt x="1582" y="7022"/>
                    <a:pt x="1835" y="7123"/>
                    <a:pt x="2122" y="7123"/>
                  </a:cubicBezTo>
                  <a:cubicBezTo>
                    <a:pt x="3838" y="7123"/>
                    <a:pt x="6786" y="3524"/>
                    <a:pt x="6786" y="3524"/>
                  </a:cubicBezTo>
                  <a:lnTo>
                    <a:pt x="6760" y="3524"/>
                  </a:lnTo>
                  <a:cubicBezTo>
                    <a:pt x="6760" y="3524"/>
                    <a:pt x="8169" y="2532"/>
                    <a:pt x="7177" y="1097"/>
                  </a:cubicBezTo>
                  <a:lnTo>
                    <a:pt x="7177" y="1097"/>
                  </a:lnTo>
                  <a:cubicBezTo>
                    <a:pt x="7177" y="1097"/>
                    <a:pt x="6968" y="1749"/>
                    <a:pt x="6655" y="1802"/>
                  </a:cubicBezTo>
                  <a:cubicBezTo>
                    <a:pt x="6786" y="940"/>
                    <a:pt x="6211" y="158"/>
                    <a:pt x="5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12;p67">
              <a:extLst>
                <a:ext uri="{FF2B5EF4-FFF2-40B4-BE49-F238E27FC236}">
                  <a16:creationId xmlns="" xmlns:a16="http://schemas.microsoft.com/office/drawing/2014/main" id="{1616D47B-48FC-445C-BC84-700A1F1F944B}"/>
                </a:ext>
              </a:extLst>
            </p:cNvPr>
            <p:cNvSpPr/>
            <p:nvPr/>
          </p:nvSpPr>
          <p:spPr>
            <a:xfrm>
              <a:off x="4675050" y="1110375"/>
              <a:ext cx="74400" cy="88350"/>
            </a:xfrm>
            <a:custGeom>
              <a:avLst/>
              <a:gdLst/>
              <a:ahLst/>
              <a:cxnLst/>
              <a:rect l="l" t="t" r="r" b="b"/>
              <a:pathLst>
                <a:path w="2976" h="3534" extrusionOk="0">
                  <a:moveTo>
                    <a:pt x="105" y="0"/>
                  </a:moveTo>
                  <a:lnTo>
                    <a:pt x="105" y="0"/>
                  </a:lnTo>
                  <a:cubicBezTo>
                    <a:pt x="1" y="1175"/>
                    <a:pt x="366" y="2323"/>
                    <a:pt x="1123" y="3184"/>
                  </a:cubicBezTo>
                  <a:cubicBezTo>
                    <a:pt x="1333" y="3412"/>
                    <a:pt x="1626" y="3534"/>
                    <a:pt x="1922" y="3534"/>
                  </a:cubicBezTo>
                  <a:cubicBezTo>
                    <a:pt x="2067" y="3534"/>
                    <a:pt x="2212" y="3505"/>
                    <a:pt x="2349" y="3445"/>
                  </a:cubicBezTo>
                  <a:cubicBezTo>
                    <a:pt x="2610" y="3080"/>
                    <a:pt x="2845" y="2688"/>
                    <a:pt x="2975" y="2244"/>
                  </a:cubicBezTo>
                  <a:lnTo>
                    <a:pt x="2297" y="418"/>
                  </a:lnTo>
                  <a:cubicBezTo>
                    <a:pt x="1540" y="418"/>
                    <a:pt x="810" y="287"/>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13;p67">
              <a:extLst>
                <a:ext uri="{FF2B5EF4-FFF2-40B4-BE49-F238E27FC236}">
                  <a16:creationId xmlns="" xmlns:a16="http://schemas.microsoft.com/office/drawing/2014/main" id="{2B0558D2-0F4D-434B-8235-3191A66EEBA5}"/>
                </a:ext>
              </a:extLst>
            </p:cNvPr>
            <p:cNvSpPr/>
            <p:nvPr/>
          </p:nvSpPr>
          <p:spPr>
            <a:xfrm>
              <a:off x="4338425" y="1677950"/>
              <a:ext cx="510850" cy="435175"/>
            </a:xfrm>
            <a:custGeom>
              <a:avLst/>
              <a:gdLst/>
              <a:ahLst/>
              <a:cxnLst/>
              <a:rect l="l" t="t" r="r" b="b"/>
              <a:pathLst>
                <a:path w="20434" h="17407" extrusionOk="0">
                  <a:moveTo>
                    <a:pt x="16153" y="1"/>
                  </a:moveTo>
                  <a:lnTo>
                    <a:pt x="14040" y="2819"/>
                  </a:lnTo>
                  <a:cubicBezTo>
                    <a:pt x="11117" y="6472"/>
                    <a:pt x="10230" y="11692"/>
                    <a:pt x="10230" y="11692"/>
                  </a:cubicBezTo>
                  <a:cubicBezTo>
                    <a:pt x="7881" y="12501"/>
                    <a:pt x="4828" y="13858"/>
                    <a:pt x="4828" y="13858"/>
                  </a:cubicBezTo>
                  <a:lnTo>
                    <a:pt x="0" y="16206"/>
                  </a:lnTo>
                  <a:lnTo>
                    <a:pt x="1566" y="17407"/>
                  </a:lnTo>
                  <a:lnTo>
                    <a:pt x="12839" y="14510"/>
                  </a:lnTo>
                  <a:cubicBezTo>
                    <a:pt x="14666" y="12422"/>
                    <a:pt x="18241" y="9552"/>
                    <a:pt x="20433" y="653"/>
                  </a:cubicBezTo>
                  <a:lnTo>
                    <a:pt x="16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14;p67">
              <a:extLst>
                <a:ext uri="{FF2B5EF4-FFF2-40B4-BE49-F238E27FC236}">
                  <a16:creationId xmlns="" xmlns:a16="http://schemas.microsoft.com/office/drawing/2014/main" id="{5568ED60-D411-4B3D-950C-D34851509C98}"/>
                </a:ext>
              </a:extLst>
            </p:cNvPr>
            <p:cNvSpPr/>
            <p:nvPr/>
          </p:nvSpPr>
          <p:spPr>
            <a:xfrm>
              <a:off x="4338425" y="1929775"/>
              <a:ext cx="343825" cy="183350"/>
            </a:xfrm>
            <a:custGeom>
              <a:avLst/>
              <a:gdLst/>
              <a:ahLst/>
              <a:cxnLst/>
              <a:rect l="l" t="t" r="r" b="b"/>
              <a:pathLst>
                <a:path w="13753" h="7334" extrusionOk="0">
                  <a:moveTo>
                    <a:pt x="10595" y="1"/>
                  </a:moveTo>
                  <a:cubicBezTo>
                    <a:pt x="10334" y="992"/>
                    <a:pt x="10230" y="1619"/>
                    <a:pt x="10230" y="1619"/>
                  </a:cubicBezTo>
                  <a:cubicBezTo>
                    <a:pt x="8012" y="1697"/>
                    <a:pt x="4828" y="3785"/>
                    <a:pt x="4828" y="3785"/>
                  </a:cubicBezTo>
                  <a:lnTo>
                    <a:pt x="0" y="6133"/>
                  </a:lnTo>
                  <a:lnTo>
                    <a:pt x="1566" y="7334"/>
                  </a:lnTo>
                  <a:lnTo>
                    <a:pt x="12839" y="4437"/>
                  </a:lnTo>
                  <a:cubicBezTo>
                    <a:pt x="13100" y="4124"/>
                    <a:pt x="13413" y="3811"/>
                    <a:pt x="13753" y="3445"/>
                  </a:cubicBezTo>
                  <a:lnTo>
                    <a:pt x="10595" y="1"/>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15;p67">
              <a:extLst>
                <a:ext uri="{FF2B5EF4-FFF2-40B4-BE49-F238E27FC236}">
                  <a16:creationId xmlns="" xmlns:a16="http://schemas.microsoft.com/office/drawing/2014/main" id="{4F5806BC-591E-4760-96F8-1B357E9189B5}"/>
                </a:ext>
              </a:extLst>
            </p:cNvPr>
            <p:cNvSpPr/>
            <p:nvPr/>
          </p:nvSpPr>
          <p:spPr>
            <a:xfrm>
              <a:off x="4792475" y="1290425"/>
              <a:ext cx="416250" cy="169650"/>
            </a:xfrm>
            <a:custGeom>
              <a:avLst/>
              <a:gdLst/>
              <a:ahLst/>
              <a:cxnLst/>
              <a:rect l="l" t="t" r="r" b="b"/>
              <a:pathLst>
                <a:path w="16650" h="6786" extrusionOk="0">
                  <a:moveTo>
                    <a:pt x="2250" y="1"/>
                  </a:moveTo>
                  <a:cubicBezTo>
                    <a:pt x="1610" y="1"/>
                    <a:pt x="980" y="319"/>
                    <a:pt x="601" y="888"/>
                  </a:cubicBezTo>
                  <a:cubicBezTo>
                    <a:pt x="1" y="1801"/>
                    <a:pt x="288" y="3054"/>
                    <a:pt x="1227" y="3628"/>
                  </a:cubicBezTo>
                  <a:cubicBezTo>
                    <a:pt x="3289" y="4881"/>
                    <a:pt x="5481" y="5951"/>
                    <a:pt x="7751" y="6786"/>
                  </a:cubicBezTo>
                  <a:lnTo>
                    <a:pt x="16650" y="3576"/>
                  </a:lnTo>
                  <a:lnTo>
                    <a:pt x="16024" y="1853"/>
                  </a:lnTo>
                  <a:lnTo>
                    <a:pt x="7830" y="3550"/>
                  </a:lnTo>
                  <a:cubicBezTo>
                    <a:pt x="6420" y="2297"/>
                    <a:pt x="4855" y="1201"/>
                    <a:pt x="3211" y="262"/>
                  </a:cubicBezTo>
                  <a:cubicBezTo>
                    <a:pt x="2910" y="85"/>
                    <a:pt x="2578" y="1"/>
                    <a:pt x="2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16;p67">
              <a:extLst>
                <a:ext uri="{FF2B5EF4-FFF2-40B4-BE49-F238E27FC236}">
                  <a16:creationId xmlns="" xmlns:a16="http://schemas.microsoft.com/office/drawing/2014/main" id="{B12D77AA-8B39-4194-8CEF-046C00FE6479}"/>
                </a:ext>
              </a:extLst>
            </p:cNvPr>
            <p:cNvSpPr/>
            <p:nvPr/>
          </p:nvSpPr>
          <p:spPr>
            <a:xfrm>
              <a:off x="5193050" y="1290650"/>
              <a:ext cx="90050" cy="89175"/>
            </a:xfrm>
            <a:custGeom>
              <a:avLst/>
              <a:gdLst/>
              <a:ahLst/>
              <a:cxnLst/>
              <a:rect l="l" t="t" r="r" b="b"/>
              <a:pathLst>
                <a:path w="3602" h="3567" extrusionOk="0">
                  <a:moveTo>
                    <a:pt x="1857" y="0"/>
                  </a:moveTo>
                  <a:cubicBezTo>
                    <a:pt x="1659" y="0"/>
                    <a:pt x="1390" y="58"/>
                    <a:pt x="1044" y="227"/>
                  </a:cubicBezTo>
                  <a:cubicBezTo>
                    <a:pt x="444" y="566"/>
                    <a:pt x="53" y="1166"/>
                    <a:pt x="1" y="1871"/>
                  </a:cubicBezTo>
                  <a:lnTo>
                    <a:pt x="627" y="3567"/>
                  </a:lnTo>
                  <a:cubicBezTo>
                    <a:pt x="627" y="3567"/>
                    <a:pt x="1853" y="3436"/>
                    <a:pt x="2219" y="3123"/>
                  </a:cubicBezTo>
                  <a:cubicBezTo>
                    <a:pt x="2584" y="2784"/>
                    <a:pt x="3132" y="1688"/>
                    <a:pt x="3367" y="1427"/>
                  </a:cubicBezTo>
                  <a:cubicBezTo>
                    <a:pt x="3550" y="1114"/>
                    <a:pt x="3602" y="722"/>
                    <a:pt x="3497" y="383"/>
                  </a:cubicBezTo>
                  <a:cubicBezTo>
                    <a:pt x="3467" y="308"/>
                    <a:pt x="3418" y="278"/>
                    <a:pt x="3359" y="278"/>
                  </a:cubicBezTo>
                  <a:cubicBezTo>
                    <a:pt x="3213" y="278"/>
                    <a:pt x="3009" y="462"/>
                    <a:pt x="2897" y="592"/>
                  </a:cubicBezTo>
                  <a:cubicBezTo>
                    <a:pt x="2785" y="727"/>
                    <a:pt x="2190" y="1151"/>
                    <a:pt x="1678" y="1151"/>
                  </a:cubicBezTo>
                  <a:cubicBezTo>
                    <a:pt x="1594" y="1151"/>
                    <a:pt x="1513" y="1139"/>
                    <a:pt x="1436" y="1114"/>
                  </a:cubicBezTo>
                  <a:cubicBezTo>
                    <a:pt x="914" y="931"/>
                    <a:pt x="2140" y="383"/>
                    <a:pt x="2271" y="253"/>
                  </a:cubicBezTo>
                  <a:cubicBezTo>
                    <a:pt x="2338" y="186"/>
                    <a:pt x="2212" y="0"/>
                    <a:pt x="1857" y="0"/>
                  </a:cubicBezTo>
                  <a:close/>
                </a:path>
              </a:pathLst>
            </a:custGeom>
            <a:solidFill>
              <a:srgbClr val="EF9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17;p67">
              <a:extLst>
                <a:ext uri="{FF2B5EF4-FFF2-40B4-BE49-F238E27FC236}">
                  <a16:creationId xmlns="" xmlns:a16="http://schemas.microsoft.com/office/drawing/2014/main" id="{3B0B9541-5D90-44C9-96DA-BE1281A5EFC4}"/>
                </a:ext>
              </a:extLst>
            </p:cNvPr>
            <p:cNvSpPr/>
            <p:nvPr/>
          </p:nvSpPr>
          <p:spPr>
            <a:xfrm>
              <a:off x="4603300" y="1643375"/>
              <a:ext cx="232275" cy="662850"/>
            </a:xfrm>
            <a:custGeom>
              <a:avLst/>
              <a:gdLst/>
              <a:ahLst/>
              <a:cxnLst/>
              <a:rect l="l" t="t" r="r" b="b"/>
              <a:pathLst>
                <a:path w="9291" h="26514" extrusionOk="0">
                  <a:moveTo>
                    <a:pt x="8298" y="1"/>
                  </a:moveTo>
                  <a:lnTo>
                    <a:pt x="0" y="2010"/>
                  </a:lnTo>
                  <a:cubicBezTo>
                    <a:pt x="261" y="7960"/>
                    <a:pt x="4984" y="15397"/>
                    <a:pt x="4984" y="15397"/>
                  </a:cubicBezTo>
                  <a:cubicBezTo>
                    <a:pt x="5376" y="17694"/>
                    <a:pt x="6028" y="20877"/>
                    <a:pt x="6028" y="20877"/>
                  </a:cubicBezTo>
                  <a:lnTo>
                    <a:pt x="7542" y="26514"/>
                  </a:lnTo>
                  <a:lnTo>
                    <a:pt x="9290" y="25992"/>
                  </a:lnTo>
                  <a:lnTo>
                    <a:pt x="7907" y="14405"/>
                  </a:lnTo>
                  <a:lnTo>
                    <a:pt x="6315" y="4306"/>
                  </a:lnTo>
                  <a:cubicBezTo>
                    <a:pt x="7620" y="3263"/>
                    <a:pt x="8351" y="1671"/>
                    <a:pt x="8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18;p67">
              <a:extLst>
                <a:ext uri="{FF2B5EF4-FFF2-40B4-BE49-F238E27FC236}">
                  <a16:creationId xmlns="" xmlns:a16="http://schemas.microsoft.com/office/drawing/2014/main" id="{BF7BE2CB-8102-47EE-8235-3294480933AB}"/>
                </a:ext>
              </a:extLst>
            </p:cNvPr>
            <p:cNvSpPr/>
            <p:nvPr/>
          </p:nvSpPr>
          <p:spPr>
            <a:xfrm>
              <a:off x="4712900" y="1978700"/>
              <a:ext cx="122675" cy="327525"/>
            </a:xfrm>
            <a:custGeom>
              <a:avLst/>
              <a:gdLst/>
              <a:ahLst/>
              <a:cxnLst/>
              <a:rect l="l" t="t" r="r" b="b"/>
              <a:pathLst>
                <a:path w="4907" h="13101" extrusionOk="0">
                  <a:moveTo>
                    <a:pt x="3366" y="1"/>
                  </a:moveTo>
                  <a:lnTo>
                    <a:pt x="0" y="966"/>
                  </a:lnTo>
                  <a:cubicBezTo>
                    <a:pt x="365" y="1593"/>
                    <a:pt x="600" y="1984"/>
                    <a:pt x="600" y="1984"/>
                  </a:cubicBezTo>
                  <a:cubicBezTo>
                    <a:pt x="626" y="4542"/>
                    <a:pt x="1644" y="7464"/>
                    <a:pt x="1644" y="7464"/>
                  </a:cubicBezTo>
                  <a:lnTo>
                    <a:pt x="3158" y="13101"/>
                  </a:lnTo>
                  <a:lnTo>
                    <a:pt x="4906" y="12579"/>
                  </a:lnTo>
                  <a:lnTo>
                    <a:pt x="3523" y="1019"/>
                  </a:lnTo>
                  <a:lnTo>
                    <a:pt x="3366" y="1"/>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19;p67">
              <a:extLst>
                <a:ext uri="{FF2B5EF4-FFF2-40B4-BE49-F238E27FC236}">
                  <a16:creationId xmlns="" xmlns:a16="http://schemas.microsoft.com/office/drawing/2014/main" id="{0E7D4FC6-74F1-4AF3-ACAF-6E9E6F7E2044}"/>
                </a:ext>
              </a:extLst>
            </p:cNvPr>
            <p:cNvSpPr/>
            <p:nvPr/>
          </p:nvSpPr>
          <p:spPr>
            <a:xfrm>
              <a:off x="4568050" y="1274100"/>
              <a:ext cx="354275" cy="420200"/>
            </a:xfrm>
            <a:custGeom>
              <a:avLst/>
              <a:gdLst/>
              <a:ahLst/>
              <a:cxnLst/>
              <a:rect l="l" t="t" r="r" b="b"/>
              <a:pathLst>
                <a:path w="14171" h="16808" extrusionOk="0">
                  <a:moveTo>
                    <a:pt x="5434" y="0"/>
                  </a:moveTo>
                  <a:cubicBezTo>
                    <a:pt x="4690" y="0"/>
                    <a:pt x="1" y="111"/>
                    <a:pt x="1" y="2898"/>
                  </a:cubicBezTo>
                  <a:cubicBezTo>
                    <a:pt x="1" y="6160"/>
                    <a:pt x="1436" y="16807"/>
                    <a:pt x="1436" y="16807"/>
                  </a:cubicBezTo>
                  <a:lnTo>
                    <a:pt x="11248" y="16807"/>
                  </a:lnTo>
                  <a:cubicBezTo>
                    <a:pt x="12344" y="13597"/>
                    <a:pt x="14171" y="2115"/>
                    <a:pt x="12266" y="993"/>
                  </a:cubicBezTo>
                  <a:cubicBezTo>
                    <a:pt x="10935" y="175"/>
                    <a:pt x="9049" y="64"/>
                    <a:pt x="8124" y="64"/>
                  </a:cubicBezTo>
                  <a:cubicBezTo>
                    <a:pt x="7780" y="64"/>
                    <a:pt x="7569" y="80"/>
                    <a:pt x="7569" y="80"/>
                  </a:cubicBezTo>
                  <a:lnTo>
                    <a:pt x="5533" y="1"/>
                  </a:lnTo>
                  <a:cubicBezTo>
                    <a:pt x="5533" y="1"/>
                    <a:pt x="5498" y="0"/>
                    <a:pt x="5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220;p67">
              <a:extLst>
                <a:ext uri="{FF2B5EF4-FFF2-40B4-BE49-F238E27FC236}">
                  <a16:creationId xmlns="" xmlns:a16="http://schemas.microsoft.com/office/drawing/2014/main" id="{92A1E175-F0B3-4831-9392-3B31E98FD756}"/>
                </a:ext>
              </a:extLst>
            </p:cNvPr>
            <p:cNvSpPr/>
            <p:nvPr/>
          </p:nvSpPr>
          <p:spPr>
            <a:xfrm>
              <a:off x="4720075" y="1199750"/>
              <a:ext cx="65250" cy="107675"/>
            </a:xfrm>
            <a:custGeom>
              <a:avLst/>
              <a:gdLst/>
              <a:ahLst/>
              <a:cxnLst/>
              <a:rect l="l" t="t" r="r" b="b"/>
              <a:pathLst>
                <a:path w="2610" h="4307" extrusionOk="0">
                  <a:moveTo>
                    <a:pt x="0" y="0"/>
                  </a:moveTo>
                  <a:lnTo>
                    <a:pt x="600" y="3471"/>
                  </a:lnTo>
                  <a:cubicBezTo>
                    <a:pt x="705" y="3941"/>
                    <a:pt x="1122" y="4306"/>
                    <a:pt x="1618" y="4306"/>
                  </a:cubicBezTo>
                  <a:cubicBezTo>
                    <a:pt x="2166" y="4306"/>
                    <a:pt x="2610" y="3836"/>
                    <a:pt x="2610" y="3288"/>
                  </a:cubicBezTo>
                  <a:lnTo>
                    <a:pt x="2610" y="2010"/>
                  </a:lnTo>
                  <a:lnTo>
                    <a:pt x="0" y="0"/>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21;p67">
              <a:extLst>
                <a:ext uri="{FF2B5EF4-FFF2-40B4-BE49-F238E27FC236}">
                  <a16:creationId xmlns="" xmlns:a16="http://schemas.microsoft.com/office/drawing/2014/main" id="{8F0AC5DB-4787-49A6-A76F-538CC7E0B396}"/>
                </a:ext>
              </a:extLst>
            </p:cNvPr>
            <p:cNvSpPr/>
            <p:nvPr/>
          </p:nvSpPr>
          <p:spPr>
            <a:xfrm>
              <a:off x="4403650" y="1284400"/>
              <a:ext cx="294900" cy="332900"/>
            </a:xfrm>
            <a:custGeom>
              <a:avLst/>
              <a:gdLst/>
              <a:ahLst/>
              <a:cxnLst/>
              <a:rect l="l" t="t" r="r" b="b"/>
              <a:pathLst>
                <a:path w="11796" h="13316" extrusionOk="0">
                  <a:moveTo>
                    <a:pt x="9588" y="0"/>
                  </a:moveTo>
                  <a:cubicBezTo>
                    <a:pt x="9330" y="0"/>
                    <a:pt x="9069" y="52"/>
                    <a:pt x="8821" y="163"/>
                  </a:cubicBezTo>
                  <a:cubicBezTo>
                    <a:pt x="6577" y="1129"/>
                    <a:pt x="4463" y="2329"/>
                    <a:pt x="2480" y="3712"/>
                  </a:cubicBezTo>
                  <a:lnTo>
                    <a:pt x="1" y="12846"/>
                  </a:lnTo>
                  <a:lnTo>
                    <a:pt x="1749" y="13316"/>
                  </a:lnTo>
                  <a:lnTo>
                    <a:pt x="5063" y="5617"/>
                  </a:lnTo>
                  <a:cubicBezTo>
                    <a:pt x="6916" y="5174"/>
                    <a:pt x="8691" y="4547"/>
                    <a:pt x="10413" y="3739"/>
                  </a:cubicBezTo>
                  <a:cubicBezTo>
                    <a:pt x="11352" y="3295"/>
                    <a:pt x="11796" y="2199"/>
                    <a:pt x="11431" y="1233"/>
                  </a:cubicBezTo>
                  <a:cubicBezTo>
                    <a:pt x="11118" y="470"/>
                    <a:pt x="10364" y="0"/>
                    <a:pt x="9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22;p67">
              <a:extLst>
                <a:ext uri="{FF2B5EF4-FFF2-40B4-BE49-F238E27FC236}">
                  <a16:creationId xmlns="" xmlns:a16="http://schemas.microsoft.com/office/drawing/2014/main" id="{6460CB82-5C5C-4248-82BA-975820D36DCE}"/>
                </a:ext>
              </a:extLst>
            </p:cNvPr>
            <p:cNvSpPr/>
            <p:nvPr/>
          </p:nvSpPr>
          <p:spPr>
            <a:xfrm>
              <a:off x="4388650" y="1605525"/>
              <a:ext cx="79625" cy="104650"/>
            </a:xfrm>
            <a:custGeom>
              <a:avLst/>
              <a:gdLst/>
              <a:ahLst/>
              <a:cxnLst/>
              <a:rect l="l" t="t" r="r" b="b"/>
              <a:pathLst>
                <a:path w="3185" h="4186" extrusionOk="0">
                  <a:moveTo>
                    <a:pt x="601" y="1"/>
                  </a:moveTo>
                  <a:cubicBezTo>
                    <a:pt x="601" y="1"/>
                    <a:pt x="0" y="1071"/>
                    <a:pt x="53" y="1567"/>
                  </a:cubicBezTo>
                  <a:cubicBezTo>
                    <a:pt x="105" y="2036"/>
                    <a:pt x="705" y="3132"/>
                    <a:pt x="783" y="3446"/>
                  </a:cubicBezTo>
                  <a:cubicBezTo>
                    <a:pt x="940" y="3811"/>
                    <a:pt x="1227" y="4072"/>
                    <a:pt x="1592" y="4176"/>
                  </a:cubicBezTo>
                  <a:cubicBezTo>
                    <a:pt x="1610" y="4182"/>
                    <a:pt x="1626" y="4185"/>
                    <a:pt x="1641" y="4185"/>
                  </a:cubicBezTo>
                  <a:cubicBezTo>
                    <a:pt x="1823" y="4185"/>
                    <a:pt x="1797" y="3769"/>
                    <a:pt x="1749" y="3576"/>
                  </a:cubicBezTo>
                  <a:cubicBezTo>
                    <a:pt x="1671" y="3367"/>
                    <a:pt x="1671" y="2402"/>
                    <a:pt x="2140" y="2063"/>
                  </a:cubicBezTo>
                  <a:cubicBezTo>
                    <a:pt x="2187" y="2030"/>
                    <a:pt x="2226" y="2015"/>
                    <a:pt x="2258" y="2015"/>
                  </a:cubicBezTo>
                  <a:cubicBezTo>
                    <a:pt x="2538" y="2015"/>
                    <a:pt x="2352" y="3097"/>
                    <a:pt x="2375" y="3237"/>
                  </a:cubicBezTo>
                  <a:cubicBezTo>
                    <a:pt x="2388" y="3275"/>
                    <a:pt x="2426" y="3299"/>
                    <a:pt x="2479" y="3299"/>
                  </a:cubicBezTo>
                  <a:cubicBezTo>
                    <a:pt x="2648" y="3299"/>
                    <a:pt x="2967" y="3058"/>
                    <a:pt x="3106" y="2245"/>
                  </a:cubicBezTo>
                  <a:cubicBezTo>
                    <a:pt x="3184" y="1567"/>
                    <a:pt x="2897" y="888"/>
                    <a:pt x="2349" y="471"/>
                  </a:cubicBezTo>
                  <a:lnTo>
                    <a:pt x="601" y="1"/>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23;p67">
              <a:extLst>
                <a:ext uri="{FF2B5EF4-FFF2-40B4-BE49-F238E27FC236}">
                  <a16:creationId xmlns="" xmlns:a16="http://schemas.microsoft.com/office/drawing/2014/main" id="{0CEB476D-65BB-47E9-809E-974D06FB71AE}"/>
                </a:ext>
              </a:extLst>
            </p:cNvPr>
            <p:cNvSpPr/>
            <p:nvPr/>
          </p:nvSpPr>
          <p:spPr>
            <a:xfrm>
              <a:off x="4690850" y="1108400"/>
              <a:ext cx="164275" cy="141625"/>
            </a:xfrm>
            <a:custGeom>
              <a:avLst/>
              <a:gdLst/>
              <a:ahLst/>
              <a:cxnLst/>
              <a:rect l="l" t="t" r="r" b="b"/>
              <a:pathLst>
                <a:path w="6571" h="5665" extrusionOk="0">
                  <a:moveTo>
                    <a:pt x="5893" y="1"/>
                  </a:moveTo>
                  <a:cubicBezTo>
                    <a:pt x="5025" y="457"/>
                    <a:pt x="3792" y="556"/>
                    <a:pt x="2882" y="556"/>
                  </a:cubicBezTo>
                  <a:cubicBezTo>
                    <a:pt x="2177" y="556"/>
                    <a:pt x="1665" y="497"/>
                    <a:pt x="1665" y="497"/>
                  </a:cubicBezTo>
                  <a:lnTo>
                    <a:pt x="1665" y="497"/>
                  </a:lnTo>
                  <a:cubicBezTo>
                    <a:pt x="1848" y="2089"/>
                    <a:pt x="1274" y="2793"/>
                    <a:pt x="1274" y="2793"/>
                  </a:cubicBezTo>
                  <a:cubicBezTo>
                    <a:pt x="1158" y="2101"/>
                    <a:pt x="885" y="1837"/>
                    <a:pt x="627" y="1837"/>
                  </a:cubicBezTo>
                  <a:cubicBezTo>
                    <a:pt x="301" y="1837"/>
                    <a:pt x="0" y="2257"/>
                    <a:pt x="73" y="2767"/>
                  </a:cubicBezTo>
                  <a:cubicBezTo>
                    <a:pt x="167" y="3587"/>
                    <a:pt x="975" y="3629"/>
                    <a:pt x="1140" y="3629"/>
                  </a:cubicBezTo>
                  <a:cubicBezTo>
                    <a:pt x="1159" y="3629"/>
                    <a:pt x="1169" y="3628"/>
                    <a:pt x="1169" y="3628"/>
                  </a:cubicBezTo>
                  <a:cubicBezTo>
                    <a:pt x="1804" y="5040"/>
                    <a:pt x="2913" y="5665"/>
                    <a:pt x="3912" y="5665"/>
                  </a:cubicBezTo>
                  <a:cubicBezTo>
                    <a:pt x="4761" y="5665"/>
                    <a:pt x="5531" y="5214"/>
                    <a:pt x="5866" y="4411"/>
                  </a:cubicBezTo>
                  <a:cubicBezTo>
                    <a:pt x="6571" y="2767"/>
                    <a:pt x="5893" y="1"/>
                    <a:pt x="5893" y="1"/>
                  </a:cubicBez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24;p67">
              <a:extLst>
                <a:ext uri="{FF2B5EF4-FFF2-40B4-BE49-F238E27FC236}">
                  <a16:creationId xmlns="" xmlns:a16="http://schemas.microsoft.com/office/drawing/2014/main" id="{F2795F67-F94E-46FB-AB90-BB87C44CFB89}"/>
                </a:ext>
              </a:extLst>
            </p:cNvPr>
            <p:cNvSpPr/>
            <p:nvPr/>
          </p:nvSpPr>
          <p:spPr>
            <a:xfrm>
              <a:off x="4808150" y="1148200"/>
              <a:ext cx="22200" cy="36575"/>
            </a:xfrm>
            <a:custGeom>
              <a:avLst/>
              <a:gdLst/>
              <a:ahLst/>
              <a:cxnLst/>
              <a:rect l="l" t="t" r="r" b="b"/>
              <a:pathLst>
                <a:path w="888" h="1463" extrusionOk="0">
                  <a:moveTo>
                    <a:pt x="0" y="1"/>
                  </a:moveTo>
                  <a:lnTo>
                    <a:pt x="157" y="1462"/>
                  </a:lnTo>
                  <a:cubicBezTo>
                    <a:pt x="157" y="1462"/>
                    <a:pt x="887" y="1436"/>
                    <a:pt x="835" y="1227"/>
                  </a:cubicBezTo>
                  <a:cubicBezTo>
                    <a:pt x="574" y="810"/>
                    <a:pt x="313" y="392"/>
                    <a:pt x="0" y="1"/>
                  </a:cubicBezTo>
                  <a:close/>
                </a:path>
              </a:pathLst>
            </a:custGeom>
            <a:solidFill>
              <a:srgbClr val="F46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25;p67">
              <a:extLst>
                <a:ext uri="{FF2B5EF4-FFF2-40B4-BE49-F238E27FC236}">
                  <a16:creationId xmlns="" xmlns:a16="http://schemas.microsoft.com/office/drawing/2014/main" id="{7FE393CB-2020-4EE5-BE16-9A84BC3FE5F0}"/>
                </a:ext>
              </a:extLst>
            </p:cNvPr>
            <p:cNvSpPr/>
            <p:nvPr/>
          </p:nvSpPr>
          <p:spPr>
            <a:xfrm>
              <a:off x="4822500" y="1138425"/>
              <a:ext cx="13075" cy="12250"/>
            </a:xfrm>
            <a:custGeom>
              <a:avLst/>
              <a:gdLst/>
              <a:ahLst/>
              <a:cxnLst/>
              <a:rect l="l" t="t" r="r" b="b"/>
              <a:pathLst>
                <a:path w="523" h="490" extrusionOk="0">
                  <a:moveTo>
                    <a:pt x="261" y="0"/>
                  </a:moveTo>
                  <a:cubicBezTo>
                    <a:pt x="137" y="0"/>
                    <a:pt x="13" y="79"/>
                    <a:pt x="0" y="235"/>
                  </a:cubicBezTo>
                  <a:cubicBezTo>
                    <a:pt x="13" y="405"/>
                    <a:pt x="137" y="490"/>
                    <a:pt x="261" y="490"/>
                  </a:cubicBezTo>
                  <a:cubicBezTo>
                    <a:pt x="385" y="490"/>
                    <a:pt x="509" y="405"/>
                    <a:pt x="522" y="235"/>
                  </a:cubicBezTo>
                  <a:cubicBezTo>
                    <a:pt x="509" y="79"/>
                    <a:pt x="385" y="0"/>
                    <a:pt x="261" y="0"/>
                  </a:cubicBezTo>
                  <a:close/>
                </a:path>
              </a:pathLst>
            </a:custGeom>
            <a:solidFill>
              <a:srgbClr val="163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26;p67">
              <a:extLst>
                <a:ext uri="{FF2B5EF4-FFF2-40B4-BE49-F238E27FC236}">
                  <a16:creationId xmlns="" xmlns:a16="http://schemas.microsoft.com/office/drawing/2014/main" id="{DE8D1725-2C46-40A2-9278-C1D1E606925C}"/>
                </a:ext>
              </a:extLst>
            </p:cNvPr>
            <p:cNvSpPr/>
            <p:nvPr/>
          </p:nvSpPr>
          <p:spPr>
            <a:xfrm>
              <a:off x="4772250" y="1146175"/>
              <a:ext cx="15700" cy="13050"/>
            </a:xfrm>
            <a:custGeom>
              <a:avLst/>
              <a:gdLst/>
              <a:ahLst/>
              <a:cxnLst/>
              <a:rect l="l" t="t" r="r" b="b"/>
              <a:pathLst>
                <a:path w="628" h="522" extrusionOk="0">
                  <a:moveTo>
                    <a:pt x="222" y="0"/>
                  </a:moveTo>
                  <a:cubicBezTo>
                    <a:pt x="88" y="0"/>
                    <a:pt x="1" y="121"/>
                    <a:pt x="1" y="264"/>
                  </a:cubicBezTo>
                  <a:cubicBezTo>
                    <a:pt x="1" y="423"/>
                    <a:pt x="131" y="522"/>
                    <a:pt x="264" y="522"/>
                  </a:cubicBezTo>
                  <a:cubicBezTo>
                    <a:pt x="328" y="522"/>
                    <a:pt x="393" y="498"/>
                    <a:pt x="444" y="447"/>
                  </a:cubicBezTo>
                  <a:cubicBezTo>
                    <a:pt x="627" y="291"/>
                    <a:pt x="497" y="3"/>
                    <a:pt x="262" y="3"/>
                  </a:cubicBezTo>
                  <a:cubicBezTo>
                    <a:pt x="248" y="1"/>
                    <a:pt x="235" y="0"/>
                    <a:pt x="222" y="0"/>
                  </a:cubicBezTo>
                  <a:close/>
                </a:path>
              </a:pathLst>
            </a:custGeom>
            <a:solidFill>
              <a:srgbClr val="163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27;p67">
              <a:extLst>
                <a:ext uri="{FF2B5EF4-FFF2-40B4-BE49-F238E27FC236}">
                  <a16:creationId xmlns="" xmlns:a16="http://schemas.microsoft.com/office/drawing/2014/main" id="{35D3065E-CD94-49C3-8C22-14FDA37FDCD9}"/>
                </a:ext>
              </a:extLst>
            </p:cNvPr>
            <p:cNvSpPr/>
            <p:nvPr/>
          </p:nvSpPr>
          <p:spPr>
            <a:xfrm>
              <a:off x="4819225" y="1126025"/>
              <a:ext cx="16350" cy="9150"/>
            </a:xfrm>
            <a:custGeom>
              <a:avLst/>
              <a:gdLst/>
              <a:ahLst/>
              <a:cxnLst/>
              <a:rect l="l" t="t" r="r" b="b"/>
              <a:pathLst>
                <a:path w="654" h="366" fill="none" extrusionOk="0">
                  <a:moveTo>
                    <a:pt x="653" y="105"/>
                  </a:moveTo>
                  <a:cubicBezTo>
                    <a:pt x="418" y="1"/>
                    <a:pt x="105" y="105"/>
                    <a:pt x="1" y="366"/>
                  </a:cubicBezTo>
                </a:path>
              </a:pathLst>
            </a:custGeom>
            <a:noFill/>
            <a:ln w="3925" cap="flat" cmpd="sng">
              <a:solidFill>
                <a:srgbClr val="163645"/>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28;p67">
              <a:extLst>
                <a:ext uri="{FF2B5EF4-FFF2-40B4-BE49-F238E27FC236}">
                  <a16:creationId xmlns="" xmlns:a16="http://schemas.microsoft.com/office/drawing/2014/main" id="{B52EFC4E-1350-46B2-8250-3EF4406ABA2C}"/>
                </a:ext>
              </a:extLst>
            </p:cNvPr>
            <p:cNvSpPr/>
            <p:nvPr/>
          </p:nvSpPr>
          <p:spPr>
            <a:xfrm>
              <a:off x="4767050" y="1135800"/>
              <a:ext cx="18275" cy="6550"/>
            </a:xfrm>
            <a:custGeom>
              <a:avLst/>
              <a:gdLst/>
              <a:ahLst/>
              <a:cxnLst/>
              <a:rect l="l" t="t" r="r" b="b"/>
              <a:pathLst>
                <a:path w="731" h="262" fill="none" extrusionOk="0">
                  <a:moveTo>
                    <a:pt x="0" y="262"/>
                  </a:moveTo>
                  <a:cubicBezTo>
                    <a:pt x="183" y="27"/>
                    <a:pt x="496" y="1"/>
                    <a:pt x="731" y="184"/>
                  </a:cubicBezTo>
                </a:path>
              </a:pathLst>
            </a:custGeom>
            <a:noFill/>
            <a:ln w="3925" cap="flat" cmpd="sng">
              <a:solidFill>
                <a:srgbClr val="163645"/>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29;p67">
              <a:extLst>
                <a:ext uri="{FF2B5EF4-FFF2-40B4-BE49-F238E27FC236}">
                  <a16:creationId xmlns="" xmlns:a16="http://schemas.microsoft.com/office/drawing/2014/main" id="{542E9481-08B0-44DB-B897-D6A4AF9D625F}"/>
                </a:ext>
              </a:extLst>
            </p:cNvPr>
            <p:cNvSpPr/>
            <p:nvPr/>
          </p:nvSpPr>
          <p:spPr>
            <a:xfrm>
              <a:off x="4758550" y="1196475"/>
              <a:ext cx="63325" cy="31350"/>
            </a:xfrm>
            <a:custGeom>
              <a:avLst/>
              <a:gdLst/>
              <a:ahLst/>
              <a:cxnLst/>
              <a:rect l="l" t="t" r="r" b="b"/>
              <a:pathLst>
                <a:path w="2533" h="1254" extrusionOk="0">
                  <a:moveTo>
                    <a:pt x="1" y="1"/>
                  </a:moveTo>
                  <a:cubicBezTo>
                    <a:pt x="1" y="705"/>
                    <a:pt x="575" y="1253"/>
                    <a:pt x="1253" y="1253"/>
                  </a:cubicBezTo>
                  <a:cubicBezTo>
                    <a:pt x="1958" y="1253"/>
                    <a:pt x="2532" y="705"/>
                    <a:pt x="2532" y="1"/>
                  </a:cubicBezTo>
                  <a:close/>
                </a:path>
              </a:pathLst>
            </a:custGeom>
            <a:solidFill>
              <a:srgbClr val="F46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30;p67">
              <a:extLst>
                <a:ext uri="{FF2B5EF4-FFF2-40B4-BE49-F238E27FC236}">
                  <a16:creationId xmlns="" xmlns:a16="http://schemas.microsoft.com/office/drawing/2014/main" id="{3EEB2DBD-3A89-49A9-804A-BFEC568BA623}"/>
                </a:ext>
              </a:extLst>
            </p:cNvPr>
            <p:cNvSpPr/>
            <p:nvPr/>
          </p:nvSpPr>
          <p:spPr>
            <a:xfrm>
              <a:off x="4758550" y="1196475"/>
              <a:ext cx="63325" cy="9175"/>
            </a:xfrm>
            <a:custGeom>
              <a:avLst/>
              <a:gdLst/>
              <a:ahLst/>
              <a:cxnLst/>
              <a:rect l="l" t="t" r="r" b="b"/>
              <a:pathLst>
                <a:path w="2533" h="367" extrusionOk="0">
                  <a:moveTo>
                    <a:pt x="1" y="1"/>
                  </a:moveTo>
                  <a:cubicBezTo>
                    <a:pt x="1" y="131"/>
                    <a:pt x="27" y="236"/>
                    <a:pt x="53" y="366"/>
                  </a:cubicBezTo>
                  <a:lnTo>
                    <a:pt x="2480" y="366"/>
                  </a:lnTo>
                  <a:cubicBezTo>
                    <a:pt x="2506" y="236"/>
                    <a:pt x="2532" y="131"/>
                    <a:pt x="2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31;p67">
              <a:extLst>
                <a:ext uri="{FF2B5EF4-FFF2-40B4-BE49-F238E27FC236}">
                  <a16:creationId xmlns="" xmlns:a16="http://schemas.microsoft.com/office/drawing/2014/main" id="{6BD5AF29-D3F3-4434-9499-89F889335C98}"/>
                </a:ext>
              </a:extLst>
            </p:cNvPr>
            <p:cNvSpPr/>
            <p:nvPr/>
          </p:nvSpPr>
          <p:spPr>
            <a:xfrm>
              <a:off x="4928825" y="1336750"/>
              <a:ext cx="279900" cy="123325"/>
            </a:xfrm>
            <a:custGeom>
              <a:avLst/>
              <a:gdLst/>
              <a:ahLst/>
              <a:cxnLst/>
              <a:rect l="l" t="t" r="r" b="b"/>
              <a:pathLst>
                <a:path w="11196" h="4933" extrusionOk="0">
                  <a:moveTo>
                    <a:pt x="10570" y="0"/>
                  </a:moveTo>
                  <a:lnTo>
                    <a:pt x="2376" y="1697"/>
                  </a:lnTo>
                  <a:cubicBezTo>
                    <a:pt x="2193" y="1514"/>
                    <a:pt x="1984" y="1357"/>
                    <a:pt x="1801" y="1201"/>
                  </a:cubicBezTo>
                  <a:lnTo>
                    <a:pt x="1" y="3993"/>
                  </a:lnTo>
                  <a:cubicBezTo>
                    <a:pt x="1384" y="4619"/>
                    <a:pt x="2297" y="4933"/>
                    <a:pt x="2297" y="4933"/>
                  </a:cubicBezTo>
                  <a:lnTo>
                    <a:pt x="11196" y="1723"/>
                  </a:lnTo>
                  <a:lnTo>
                    <a:pt x="10570" y="0"/>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32;p67">
              <a:extLst>
                <a:ext uri="{FF2B5EF4-FFF2-40B4-BE49-F238E27FC236}">
                  <a16:creationId xmlns="" xmlns:a16="http://schemas.microsoft.com/office/drawing/2014/main" id="{74F27EBC-856F-4EE0-994D-92789DDF4205}"/>
                </a:ext>
              </a:extLst>
            </p:cNvPr>
            <p:cNvSpPr/>
            <p:nvPr/>
          </p:nvSpPr>
          <p:spPr>
            <a:xfrm>
              <a:off x="4791825" y="2271000"/>
              <a:ext cx="126325" cy="66350"/>
            </a:xfrm>
            <a:custGeom>
              <a:avLst/>
              <a:gdLst/>
              <a:ahLst/>
              <a:cxnLst/>
              <a:rect l="l" t="t" r="r" b="b"/>
              <a:pathLst>
                <a:path w="5053" h="2654" extrusionOk="0">
                  <a:moveTo>
                    <a:pt x="3228" y="1"/>
                  </a:moveTo>
                  <a:cubicBezTo>
                    <a:pt x="2323" y="1"/>
                    <a:pt x="1749" y="887"/>
                    <a:pt x="1749" y="887"/>
                  </a:cubicBezTo>
                  <a:lnTo>
                    <a:pt x="1" y="1409"/>
                  </a:lnTo>
                  <a:cubicBezTo>
                    <a:pt x="1" y="1409"/>
                    <a:pt x="236" y="2635"/>
                    <a:pt x="392" y="2635"/>
                  </a:cubicBezTo>
                  <a:cubicBezTo>
                    <a:pt x="536" y="2648"/>
                    <a:pt x="678" y="2653"/>
                    <a:pt x="818" y="2653"/>
                  </a:cubicBezTo>
                  <a:cubicBezTo>
                    <a:pt x="3376" y="2653"/>
                    <a:pt x="5052" y="701"/>
                    <a:pt x="3889" y="156"/>
                  </a:cubicBezTo>
                  <a:cubicBezTo>
                    <a:pt x="3654" y="46"/>
                    <a:pt x="3433" y="1"/>
                    <a:pt x="3228" y="1"/>
                  </a:cubicBezTo>
                  <a:close/>
                </a:path>
              </a:pathLst>
            </a:custGeom>
            <a:solidFill>
              <a:srgbClr val="29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33;p67">
              <a:extLst>
                <a:ext uri="{FF2B5EF4-FFF2-40B4-BE49-F238E27FC236}">
                  <a16:creationId xmlns="" xmlns:a16="http://schemas.microsoft.com/office/drawing/2014/main" id="{1B639034-B99D-4195-AD91-57476DA04A47}"/>
                </a:ext>
              </a:extLst>
            </p:cNvPr>
            <p:cNvSpPr/>
            <p:nvPr/>
          </p:nvSpPr>
          <p:spPr>
            <a:xfrm>
              <a:off x="4315575" y="2083100"/>
              <a:ext cx="108900" cy="82100"/>
            </a:xfrm>
            <a:custGeom>
              <a:avLst/>
              <a:gdLst/>
              <a:ahLst/>
              <a:cxnLst/>
              <a:rect l="l" t="t" r="r" b="b"/>
              <a:pathLst>
                <a:path w="4356" h="3284" extrusionOk="0">
                  <a:moveTo>
                    <a:pt x="940" y="0"/>
                  </a:moveTo>
                  <a:cubicBezTo>
                    <a:pt x="940" y="0"/>
                    <a:pt x="1" y="626"/>
                    <a:pt x="53" y="757"/>
                  </a:cubicBezTo>
                  <a:cubicBezTo>
                    <a:pt x="606" y="2482"/>
                    <a:pt x="2277" y="3283"/>
                    <a:pt x="3348" y="3283"/>
                  </a:cubicBezTo>
                  <a:cubicBezTo>
                    <a:pt x="3945" y="3283"/>
                    <a:pt x="4355" y="3034"/>
                    <a:pt x="4280" y="2558"/>
                  </a:cubicBezTo>
                  <a:cubicBezTo>
                    <a:pt x="4079" y="1199"/>
                    <a:pt x="2592" y="1174"/>
                    <a:pt x="2486" y="1174"/>
                  </a:cubicBezTo>
                  <a:cubicBezTo>
                    <a:pt x="2482" y="1174"/>
                    <a:pt x="2480" y="1174"/>
                    <a:pt x="2480" y="1174"/>
                  </a:cubicBezTo>
                  <a:lnTo>
                    <a:pt x="940" y="0"/>
                  </a:lnTo>
                  <a:close/>
                </a:path>
              </a:pathLst>
            </a:custGeom>
            <a:solidFill>
              <a:srgbClr val="29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34;p67">
              <a:extLst>
                <a:ext uri="{FF2B5EF4-FFF2-40B4-BE49-F238E27FC236}">
                  <a16:creationId xmlns="" xmlns:a16="http://schemas.microsoft.com/office/drawing/2014/main" id="{73105FFA-3604-48DC-8A45-2BF24A6EEFF4}"/>
                </a:ext>
              </a:extLst>
            </p:cNvPr>
            <p:cNvSpPr/>
            <p:nvPr/>
          </p:nvSpPr>
          <p:spPr>
            <a:xfrm>
              <a:off x="4403650" y="1352400"/>
              <a:ext cx="147475" cy="264250"/>
            </a:xfrm>
            <a:custGeom>
              <a:avLst/>
              <a:gdLst/>
              <a:ahLst/>
              <a:cxnLst/>
              <a:rect l="l" t="t" r="r" b="b"/>
              <a:pathLst>
                <a:path w="5899" h="10570" extrusionOk="0">
                  <a:moveTo>
                    <a:pt x="3967" y="1"/>
                  </a:moveTo>
                  <a:cubicBezTo>
                    <a:pt x="3028" y="575"/>
                    <a:pt x="2480" y="966"/>
                    <a:pt x="2480" y="966"/>
                  </a:cubicBezTo>
                  <a:lnTo>
                    <a:pt x="1" y="10100"/>
                  </a:lnTo>
                  <a:lnTo>
                    <a:pt x="1749" y="10570"/>
                  </a:lnTo>
                  <a:lnTo>
                    <a:pt x="5063" y="2897"/>
                  </a:lnTo>
                  <a:cubicBezTo>
                    <a:pt x="5350" y="2845"/>
                    <a:pt x="5611" y="2767"/>
                    <a:pt x="5898" y="2689"/>
                  </a:cubicBezTo>
                  <a:lnTo>
                    <a:pt x="3967" y="1"/>
                  </a:lnTo>
                  <a:close/>
                </a:path>
              </a:pathLst>
            </a:custGeom>
            <a:solidFill>
              <a:srgbClr val="F7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1235;p67">
            <a:extLst>
              <a:ext uri="{FF2B5EF4-FFF2-40B4-BE49-F238E27FC236}">
                <a16:creationId xmlns="" xmlns:a16="http://schemas.microsoft.com/office/drawing/2014/main" id="{3A40565F-2071-4066-93CE-1DEE2488E828}"/>
              </a:ext>
            </a:extLst>
          </p:cNvPr>
          <p:cNvGrpSpPr/>
          <p:nvPr/>
        </p:nvGrpSpPr>
        <p:grpSpPr>
          <a:xfrm rot="-754040">
            <a:off x="4549114" y="3049202"/>
            <a:ext cx="452152" cy="388223"/>
            <a:chOff x="4123775" y="238125"/>
            <a:chExt cx="452125" cy="388200"/>
          </a:xfrm>
        </p:grpSpPr>
        <p:sp>
          <p:nvSpPr>
            <p:cNvPr id="95" name="Google Shape;1236;p67">
              <a:extLst>
                <a:ext uri="{FF2B5EF4-FFF2-40B4-BE49-F238E27FC236}">
                  <a16:creationId xmlns="" xmlns:a16="http://schemas.microsoft.com/office/drawing/2014/main" id="{847B05D1-7A1A-4EED-971E-9A6A253B1E07}"/>
                </a:ext>
              </a:extLst>
            </p:cNvPr>
            <p:cNvSpPr/>
            <p:nvPr/>
          </p:nvSpPr>
          <p:spPr>
            <a:xfrm>
              <a:off x="4123775" y="238125"/>
              <a:ext cx="452125" cy="388200"/>
            </a:xfrm>
            <a:custGeom>
              <a:avLst/>
              <a:gdLst/>
              <a:ahLst/>
              <a:cxnLst/>
              <a:rect l="l" t="t" r="r" b="b"/>
              <a:pathLst>
                <a:path w="18085" h="15528" extrusionOk="0">
                  <a:moveTo>
                    <a:pt x="5742" y="0"/>
                  </a:moveTo>
                  <a:cubicBezTo>
                    <a:pt x="5742" y="0"/>
                    <a:pt x="5037" y="8638"/>
                    <a:pt x="1" y="15527"/>
                  </a:cubicBezTo>
                  <a:lnTo>
                    <a:pt x="18085" y="2114"/>
                  </a:lnTo>
                  <a:lnTo>
                    <a:pt x="18085" y="2114"/>
                  </a:lnTo>
                  <a:cubicBezTo>
                    <a:pt x="18085" y="2114"/>
                    <a:pt x="17120" y="2257"/>
                    <a:pt x="15599" y="2257"/>
                  </a:cubicBezTo>
                  <a:cubicBezTo>
                    <a:pt x="13173" y="2257"/>
                    <a:pt x="9334" y="1892"/>
                    <a:pt x="5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37;p67">
              <a:extLst>
                <a:ext uri="{FF2B5EF4-FFF2-40B4-BE49-F238E27FC236}">
                  <a16:creationId xmlns="" xmlns:a16="http://schemas.microsoft.com/office/drawing/2014/main" id="{4A72E36A-85AD-49A4-A4A6-CCF6528C01AA}"/>
                </a:ext>
              </a:extLst>
            </p:cNvPr>
            <p:cNvSpPr/>
            <p:nvPr/>
          </p:nvSpPr>
          <p:spPr>
            <a:xfrm>
              <a:off x="4123775" y="290950"/>
              <a:ext cx="452125" cy="335375"/>
            </a:xfrm>
            <a:custGeom>
              <a:avLst/>
              <a:gdLst/>
              <a:ahLst/>
              <a:cxnLst/>
              <a:rect l="l" t="t" r="r" b="b"/>
              <a:pathLst>
                <a:path w="18085" h="13415" extrusionOk="0">
                  <a:moveTo>
                    <a:pt x="18085" y="1"/>
                  </a:moveTo>
                  <a:lnTo>
                    <a:pt x="1" y="13414"/>
                  </a:lnTo>
                  <a:cubicBezTo>
                    <a:pt x="3512" y="12187"/>
                    <a:pt x="7098" y="11840"/>
                    <a:pt x="10027" y="11840"/>
                  </a:cubicBezTo>
                  <a:cubicBezTo>
                    <a:pt x="13825" y="11840"/>
                    <a:pt x="16519" y="12422"/>
                    <a:pt x="16519" y="12422"/>
                  </a:cubicBezTo>
                  <a:cubicBezTo>
                    <a:pt x="15241" y="5925"/>
                    <a:pt x="18085" y="1"/>
                    <a:pt x="18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25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par>
                                <p:cTn id="40" presetID="14"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par>
                                <p:cTn id="52" presetID="14" presetClass="entr" presetSubtype="1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5">
            <a:extLst>
              <a:ext uri="{FF2B5EF4-FFF2-40B4-BE49-F238E27FC236}">
                <a16:creationId xmlns="" xmlns:a16="http://schemas.microsoft.com/office/drawing/2014/main" id="{AB763C25-29AD-45B7-BE6F-0FEA98BABDD4}"/>
              </a:ext>
            </a:extLst>
          </p:cNvPr>
          <p:cNvSpPr txBox="1">
            <a:spLocks noChangeArrowheads="1"/>
          </p:cNvSpPr>
          <p:nvPr/>
        </p:nvSpPr>
        <p:spPr bwMode="auto">
          <a:xfrm>
            <a:off x="5542669" y="1296687"/>
            <a:ext cx="3543301" cy="1892826"/>
          </a:xfrm>
          <a:prstGeom prst="rect">
            <a:avLst/>
          </a:prstGeom>
          <a:solidFill>
            <a:schemeClr val="bg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1950" dirty="0" err="1">
                <a:latin typeface="Cambria" panose="02040503050406030204" pitchFamily="18" charset="0"/>
                <a:ea typeface="Cambria" panose="02040503050406030204" pitchFamily="18" charset="0"/>
                <a:cs typeface="Times New Roman" panose="02020603050405020304" pitchFamily="18" charset="0"/>
              </a:rPr>
              <a:t>Nhà</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giáo</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Ưu</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tú</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nhà</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văn</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Nguyễn</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Ngọc</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Ký</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Năm</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lên</a:t>
            </a:r>
            <a:r>
              <a:rPr lang="en-US" altLang="en-US" sz="1950" dirty="0">
                <a:latin typeface="Cambria" panose="02040503050406030204" pitchFamily="18" charset="0"/>
                <a:ea typeface="Cambria" panose="02040503050406030204" pitchFamily="18" charset="0"/>
                <a:cs typeface="Times New Roman" panose="02020603050405020304" pitchFamily="18" charset="0"/>
              </a:rPr>
              <a:t> 4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tuổi</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cơn</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sốt</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cao</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khiến</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cho</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đôi</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bàn</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tay</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của</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thầy</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bị</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bại</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liệt</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Người</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thầy</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đầu</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tiên</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của</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Việt</a:t>
            </a:r>
            <a:r>
              <a:rPr lang="en-US" altLang="en-US" sz="1950" dirty="0">
                <a:latin typeface="Cambria" panose="02040503050406030204" pitchFamily="18" charset="0"/>
                <a:ea typeface="Cambria" panose="02040503050406030204" pitchFamily="18" charset="0"/>
                <a:cs typeface="Times New Roman" panose="02020603050405020304" pitchFamily="18" charset="0"/>
              </a:rPr>
              <a:t> Nam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dùng</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chân</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để</a:t>
            </a:r>
            <a:r>
              <a:rPr lang="en-US" altLang="en-US" sz="1950" dirty="0">
                <a:latin typeface="Cambria" panose="02040503050406030204" pitchFamily="18" charset="0"/>
                <a:ea typeface="Cambria" panose="02040503050406030204" pitchFamily="18" charset="0"/>
                <a:cs typeface="Times New Roman" panose="02020603050405020304" pitchFamily="18" charset="0"/>
              </a:rPr>
              <a:t> </a:t>
            </a:r>
            <a:r>
              <a:rPr lang="en-US" altLang="en-US" sz="1950" dirty="0" err="1">
                <a:latin typeface="Cambria" panose="02040503050406030204" pitchFamily="18" charset="0"/>
                <a:ea typeface="Cambria" panose="02040503050406030204" pitchFamily="18" charset="0"/>
                <a:cs typeface="Times New Roman" panose="02020603050405020304" pitchFamily="18" charset="0"/>
              </a:rPr>
              <a:t>viết</a:t>
            </a:r>
            <a:r>
              <a:rPr lang="en-US" altLang="en-US" sz="1950" dirty="0">
                <a:latin typeface="Cambria" panose="02040503050406030204" pitchFamily="18" charset="0"/>
                <a:ea typeface="Cambria" panose="02040503050406030204" pitchFamily="18" charset="0"/>
                <a:cs typeface="Times New Roman" panose="02020603050405020304" pitchFamily="18" charset="0"/>
              </a:rPr>
              <a:t>.</a:t>
            </a:r>
          </a:p>
        </p:txBody>
      </p:sp>
      <p:pic>
        <p:nvPicPr>
          <p:cNvPr id="5122" name="Picture 2" descr="Người &amp;#39;dùng chân&amp;#39; viết nên kỳ tích - Kỳ 1: Mỗi tiết dạy là một đỉnh Everest">
            <a:extLst>
              <a:ext uri="{FF2B5EF4-FFF2-40B4-BE49-F238E27FC236}">
                <a16:creationId xmlns="" xmlns:a16="http://schemas.microsoft.com/office/drawing/2014/main" id="{B3D60792-8155-4257-B3A2-A679B4105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02" y="657314"/>
            <a:ext cx="5378767" cy="3617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uyện ít biết về &amp;#39;người phi thường&amp;#39; Nguyễn Ngọc Ký - VietNamNet">
            <a:extLst>
              <a:ext uri="{FF2B5EF4-FFF2-40B4-BE49-F238E27FC236}">
                <a16:creationId xmlns="" xmlns:a16="http://schemas.microsoft.com/office/drawing/2014/main" id="{FC6167A8-2271-4E63-B87C-99A5ED4CC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929"/>
          <a:stretch/>
        </p:blipFill>
        <p:spPr bwMode="auto">
          <a:xfrm>
            <a:off x="20" y="10"/>
            <a:ext cx="9143980" cy="5143490"/>
          </a:xfrm>
          <a:prstGeom prst="rect">
            <a:avLst/>
          </a:prstGeom>
          <a:solidFill>
            <a:srgbClr val="FFFFFF"/>
          </a:solidFill>
        </p:spPr>
      </p:pic>
    </p:spTree>
    <p:extLst>
      <p:ext uri="{BB962C8B-B14F-4D97-AF65-F5344CB8AC3E}">
        <p14:creationId xmlns:p14="http://schemas.microsoft.com/office/powerpoint/2010/main" val="297694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ấm gương sáng ngời về nghị lực vượt lên số phận">
            <a:extLst>
              <a:ext uri="{FF2B5EF4-FFF2-40B4-BE49-F238E27FC236}">
                <a16:creationId xmlns="" xmlns:a16="http://schemas.microsoft.com/office/drawing/2014/main" id="{9F946F84-7E8F-4B31-9C47-921A8F7C4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90" y="306003"/>
            <a:ext cx="3327815" cy="45314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ách - Tôi Học Đại Học - Nguyễn Ngọc Ký | Shopee Việt Nam">
            <a:extLst>
              <a:ext uri="{FF2B5EF4-FFF2-40B4-BE49-F238E27FC236}">
                <a16:creationId xmlns="" xmlns:a16="http://schemas.microsoft.com/office/drawing/2014/main" id="{0132FBB7-BCAE-44D9-90FD-EE50ED863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905" y="241610"/>
            <a:ext cx="4660280" cy="4660280"/>
          </a:xfrm>
          <a:prstGeom prst="rect">
            <a:avLst/>
          </a:prstGeom>
          <a:noFill/>
          <a:ln>
            <a:noFill/>
          </a:ln>
        </p:spPr>
      </p:pic>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 xmlns:a16="http://schemas.microsoft.com/office/drawing/2014/main" id="{CDB9BD01-5765-4CE4-87FE-C8CFBFDA960F}"/>
              </a:ext>
            </a:extLst>
          </p:cNvPr>
          <p:cNvSpPr>
            <a:spLocks noGrp="1"/>
          </p:cNvSpPr>
          <p:nvPr>
            <p:ph type="title"/>
          </p:nvPr>
        </p:nvSpPr>
        <p:spPr>
          <a:xfrm>
            <a:off x="630000" y="445025"/>
            <a:ext cx="7884000" cy="572700"/>
          </a:xfrm>
        </p:spPr>
        <p:txBody>
          <a:bodyPr>
            <a:normAutofit fontScale="90000"/>
          </a:bodyPr>
          <a:lstStyle/>
          <a:p>
            <a:endParaRPr lang="en-US"/>
          </a:p>
        </p:txBody>
      </p:sp>
      <p:pic>
        <p:nvPicPr>
          <p:cNvPr id="2050" name="Picture 2" descr="Nguyễn Ngọc Ký - Một tấm gương vượt khó trong học tập - Từ Thiện Thật">
            <a:extLst>
              <a:ext uri="{FF2B5EF4-FFF2-40B4-BE49-F238E27FC236}">
                <a16:creationId xmlns="" xmlns:a16="http://schemas.microsoft.com/office/drawing/2014/main" id="{250909D8-2D18-47DC-A5C6-C54360F24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9" b="4759"/>
          <a:stretch/>
        </p:blipFill>
        <p:spPr bwMode="auto">
          <a:xfrm>
            <a:off x="20" y="10"/>
            <a:ext cx="9143980" cy="5143490"/>
          </a:xfrm>
          <a:prstGeom prst="rect">
            <a:avLst/>
          </a:prstGeom>
          <a:solidFill>
            <a:srgbClr val="FFFFFF"/>
          </a:solid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up_be_tat__nguyen">
            <a:extLst>
              <a:ext uri="{FF2B5EF4-FFF2-40B4-BE49-F238E27FC236}">
                <a16:creationId xmlns="" xmlns:a16="http://schemas.microsoft.com/office/drawing/2014/main" id="{7BF6DD82-B387-43E5-8A66-383F8D7D6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736" y="102006"/>
            <a:ext cx="3257550" cy="3819197"/>
          </a:xfrm>
          <a:prstGeom prst="rect">
            <a:avLst/>
          </a:prstGeom>
          <a:noFill/>
          <a:ln w="57150">
            <a:noFill/>
            <a:miter lim="800000"/>
            <a:headEnd/>
            <a:tailEnd/>
          </a:ln>
        </p:spPr>
      </p:pic>
      <p:sp>
        <p:nvSpPr>
          <p:cNvPr id="50179" name="Text Box 4">
            <a:extLst>
              <a:ext uri="{FF2B5EF4-FFF2-40B4-BE49-F238E27FC236}">
                <a16:creationId xmlns="" xmlns:a16="http://schemas.microsoft.com/office/drawing/2014/main" id="{26830E56-3F3A-4C7F-99F3-54A9156102C4}"/>
              </a:ext>
            </a:extLst>
          </p:cNvPr>
          <p:cNvSpPr txBox="1">
            <a:spLocks noChangeArrowheads="1"/>
          </p:cNvSpPr>
          <p:nvPr/>
        </p:nvSpPr>
        <p:spPr bwMode="auto">
          <a:xfrm>
            <a:off x="5010736" y="4057650"/>
            <a:ext cx="3257550" cy="8540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1650">
                <a:latin typeface="Cambria" panose="02040503050406030204" pitchFamily="18" charset="0"/>
                <a:ea typeface="Cambria" panose="02040503050406030204" pitchFamily="18" charset="0"/>
                <a:cs typeface="Times New Roman" panose="02020603050405020304" pitchFamily="18" charset="0"/>
              </a:rPr>
              <a:t>Suốt 6 năm liền, </a:t>
            </a:r>
            <a:r>
              <a:rPr lang="vi-VN" altLang="en-US" sz="1650">
                <a:latin typeface="Cambria" panose="02040503050406030204" pitchFamily="18" charset="0"/>
                <a:ea typeface="Cambria" panose="02040503050406030204" pitchFamily="18" charset="0"/>
                <a:cs typeface="Times New Roman" panose="02020603050405020304" pitchFamily="18" charset="0"/>
              </a:rPr>
              <a:t>c</a:t>
            </a:r>
            <a:r>
              <a:rPr lang="en-US" altLang="en-US" sz="1650">
                <a:latin typeface="Cambria" panose="02040503050406030204" pitchFamily="18" charset="0"/>
                <a:ea typeface="Cambria" panose="02040503050406030204" pitchFamily="18" charset="0"/>
                <a:cs typeface="Times New Roman" panose="02020603050405020304" pitchFamily="18" charset="0"/>
              </a:rPr>
              <a:t>ô</a:t>
            </a:r>
            <a:r>
              <a:rPr lang="vi-VN" altLang="en-US" sz="1650">
                <a:latin typeface="Cambria" panose="02040503050406030204" pitchFamily="18" charset="0"/>
                <a:ea typeface="Cambria" panose="02040503050406030204" pitchFamily="18" charset="0"/>
                <a:cs typeface="Times New Roman" panose="02020603050405020304" pitchFamily="18" charset="0"/>
              </a:rPr>
              <a:t> b</a:t>
            </a:r>
            <a:r>
              <a:rPr lang="en-US" altLang="en-US" sz="1650">
                <a:latin typeface="Cambria" panose="02040503050406030204" pitchFamily="18" charset="0"/>
                <a:ea typeface="Cambria" panose="02040503050406030204" pitchFamily="18" charset="0"/>
                <a:cs typeface="Times New Roman" panose="02020603050405020304" pitchFamily="18" charset="0"/>
              </a:rPr>
              <a:t>é Thu Hương (Hà Tĩnh) là HS giỏi được thầy cô, bạn bè yêu mến</a:t>
            </a:r>
            <a:r>
              <a:rPr lang="vi-VN" altLang="en-US" sz="1650">
                <a:latin typeface="Cambria" panose="02040503050406030204" pitchFamily="18" charset="0"/>
                <a:ea typeface="Cambria" panose="02040503050406030204" pitchFamily="18" charset="0"/>
                <a:cs typeface="Times New Roman" panose="02020603050405020304" pitchFamily="18" charset="0"/>
              </a:rPr>
              <a:t>.</a:t>
            </a:r>
            <a:endParaRPr lang="en-US" altLang="en-US" sz="1650">
              <a:latin typeface="Cambria" panose="02040503050406030204" pitchFamily="18" charset="0"/>
              <a:ea typeface="Cambria" panose="02040503050406030204" pitchFamily="18" charset="0"/>
              <a:cs typeface="Times New Roman" panose="02020603050405020304" pitchFamily="18" charset="0"/>
            </a:endParaRPr>
          </a:p>
        </p:txBody>
      </p:sp>
      <p:pic>
        <p:nvPicPr>
          <p:cNvPr id="50180" name="Picture 2" descr="http://3.bp.blogspot.com/-8PPa83YhUW8/UaRnHtvje0I/AAAAAAAACYI/WLUyBxbnSiM/s1600/nickvietnam.jpg">
            <a:extLst>
              <a:ext uri="{FF2B5EF4-FFF2-40B4-BE49-F238E27FC236}">
                <a16:creationId xmlns="" xmlns:a16="http://schemas.microsoft.com/office/drawing/2014/main" id="{4EE4FE18-7963-4168-B302-AF20739C1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97684"/>
            <a:ext cx="3486150" cy="382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21">
            <a:extLst>
              <a:ext uri="{FF2B5EF4-FFF2-40B4-BE49-F238E27FC236}">
                <a16:creationId xmlns="" xmlns:a16="http://schemas.microsoft.com/office/drawing/2014/main" id="{FBD96ED4-047E-4950-99B0-F8BFF6E877E4}"/>
              </a:ext>
            </a:extLst>
          </p:cNvPr>
          <p:cNvSpPr txBox="1">
            <a:spLocks noChangeArrowheads="1"/>
          </p:cNvSpPr>
          <p:nvPr/>
        </p:nvSpPr>
        <p:spPr bwMode="auto">
          <a:xfrm>
            <a:off x="1028700" y="4000500"/>
            <a:ext cx="3600450" cy="11079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650">
                <a:latin typeface="Cambria" panose="02040503050406030204" pitchFamily="18" charset="0"/>
                <a:ea typeface="Cambria" panose="02040503050406030204" pitchFamily="18" charset="0"/>
                <a:cs typeface="Times New Roman" panose="02020603050405020304" pitchFamily="18" charset="0"/>
              </a:rPr>
              <a:t>Bé Nguyễn Linh Chi 9 tuổi  học lớp 1 (Yên Bái). </a:t>
            </a:r>
            <a:r>
              <a:rPr lang="vi-VN" altLang="en-US" sz="1650">
                <a:latin typeface="Cambria" panose="02040503050406030204" pitchFamily="18" charset="0"/>
                <a:ea typeface="Cambria" panose="02040503050406030204" pitchFamily="18" charset="0"/>
                <a:cs typeface="Times New Roman" panose="02020603050405020304" pitchFamily="18" charset="0"/>
              </a:rPr>
              <a:t>Không có tay chân, Linh Chi vẫn có thể viết chữ, mang, cắp được đồ vật nhỏ</a:t>
            </a:r>
            <a:r>
              <a:rPr lang="en-US" altLang="en-US" sz="1650">
                <a:latin typeface="Cambria" panose="02040503050406030204" pitchFamily="18" charset="0"/>
                <a:ea typeface="Cambria" panose="02040503050406030204" pitchFamily="18" charset="0"/>
                <a:cs typeface="Times New Roman" panose="02020603050405020304" pitchFamily="18" charset="0"/>
              </a:rPr>
              <a:t>.</a:t>
            </a:r>
            <a:r>
              <a:rPr lang="vi-VN" altLang="en-US" sz="1650">
                <a:latin typeface="Cambria" panose="02040503050406030204" pitchFamily="18" charset="0"/>
                <a:ea typeface="Cambria" panose="02040503050406030204" pitchFamily="18" charset="0"/>
                <a:cs typeface="Times New Roman" panose="02020603050405020304" pitchFamily="18" charset="0"/>
              </a:rPr>
              <a:t> </a:t>
            </a:r>
            <a:endParaRPr lang="en-US" altLang="en-US" sz="165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66"/>
          <p:cNvSpPr txBox="1">
            <a:spLocks noGrp="1"/>
          </p:cNvSpPr>
          <p:nvPr>
            <p:ph type="title"/>
          </p:nvPr>
        </p:nvSpPr>
        <p:spPr>
          <a:xfrm>
            <a:off x="1081800" y="3371850"/>
            <a:ext cx="3490200" cy="716700"/>
          </a:xfrm>
          <a:prstGeom prst="rect">
            <a:avLst/>
          </a:prstGeom>
          <a:solidFill>
            <a:schemeClr val="tx2">
              <a:lumMod val="75000"/>
            </a:schemeClr>
          </a:solidFill>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t>Thanks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a:extLst>
              <a:ext uri="{FF2B5EF4-FFF2-40B4-BE49-F238E27FC236}">
                <a16:creationId xmlns="" xmlns:a16="http://schemas.microsoft.com/office/drawing/2014/main" id="{6C50569B-5D2A-48A2-B5C9-0BF40A655360}"/>
              </a:ext>
            </a:extLst>
          </p:cNvPr>
          <p:cNvSpPr>
            <a:spLocks noGrp="1" noChangeArrowheads="1"/>
          </p:cNvSpPr>
          <p:nvPr>
            <p:ph type="ctrTitle"/>
          </p:nvPr>
        </p:nvSpPr>
        <p:spPr>
          <a:xfrm>
            <a:off x="3646170" y="4719161"/>
            <a:ext cx="4343400" cy="416719"/>
          </a:xfrm>
        </p:spPr>
        <p:txBody>
          <a:bodyPr anchor="ctr">
            <a:normAutofit fontScale="90000"/>
          </a:bodyPr>
          <a:lstStyle/>
          <a:p>
            <a:pPr eaLnBrk="1" hangingPunct="1"/>
            <a:r>
              <a:rPr lang="en-US" altLang="en-US" sz="2400" dirty="0" err="1">
                <a:solidFill>
                  <a:srgbClr val="006600"/>
                </a:solidFill>
                <a:latin typeface="Cambria" panose="02040503050406030204" pitchFamily="18" charset="0"/>
                <a:ea typeface="Cambria" panose="02040503050406030204" pitchFamily="18" charset="0"/>
                <a:cs typeface="Cambria" panose="02040503050406030204" pitchFamily="18" charset="0"/>
              </a:rPr>
              <a:t>Bức</a:t>
            </a:r>
            <a:r>
              <a:rPr lang="en-US" altLang="en-US" sz="2400" dirty="0">
                <a:solidFill>
                  <a:srgbClr val="0066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006600"/>
                </a:solidFill>
                <a:latin typeface="Cambria" panose="02040503050406030204" pitchFamily="18" charset="0"/>
                <a:ea typeface="Cambria" panose="02040503050406030204" pitchFamily="18" charset="0"/>
                <a:cs typeface="Cambria" panose="02040503050406030204" pitchFamily="18" charset="0"/>
              </a:rPr>
              <a:t>tranh</a:t>
            </a:r>
            <a:r>
              <a:rPr lang="en-US" altLang="en-US" sz="2400" dirty="0">
                <a:solidFill>
                  <a:srgbClr val="0066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006600"/>
                </a:solidFill>
                <a:latin typeface="Cambria" panose="02040503050406030204" pitchFamily="18" charset="0"/>
                <a:ea typeface="Cambria" panose="02040503050406030204" pitchFamily="18" charset="0"/>
                <a:cs typeface="Cambria" panose="02040503050406030204" pitchFamily="18" charset="0"/>
              </a:rPr>
              <a:t>vẽ</a:t>
            </a:r>
            <a:r>
              <a:rPr lang="en-US" altLang="en-US" sz="2400" dirty="0">
                <a:solidFill>
                  <a:srgbClr val="006600"/>
                </a:solidFill>
                <a:latin typeface="Cambria" panose="02040503050406030204" pitchFamily="18" charset="0"/>
                <a:ea typeface="Cambria" panose="02040503050406030204" pitchFamily="18" charset="0"/>
                <a:cs typeface="Cambria" panose="02040503050406030204" pitchFamily="18" charset="0"/>
              </a:rPr>
              <a:t> </a:t>
            </a:r>
            <a:r>
              <a:rPr lang="en-US" altLang="en-US" sz="2400" dirty="0" err="1">
                <a:solidFill>
                  <a:srgbClr val="006600"/>
                </a:solidFill>
                <a:latin typeface="Cambria" panose="02040503050406030204" pitchFamily="18" charset="0"/>
                <a:ea typeface="Cambria" panose="02040503050406030204" pitchFamily="18" charset="0"/>
                <a:cs typeface="Cambria" panose="02040503050406030204" pitchFamily="18" charset="0"/>
              </a:rPr>
              <a:t>gì</a:t>
            </a:r>
            <a:r>
              <a:rPr lang="en-US" altLang="en-US" sz="2400" dirty="0">
                <a:solidFill>
                  <a:srgbClr val="006600"/>
                </a:solidFill>
                <a:latin typeface="Cambria" panose="02040503050406030204" pitchFamily="18" charset="0"/>
                <a:ea typeface="Cambria" panose="02040503050406030204" pitchFamily="18" charset="0"/>
                <a:cs typeface="Cambria" panose="02040503050406030204" pitchFamily="18" charset="0"/>
              </a:rPr>
              <a:t>?</a:t>
            </a:r>
          </a:p>
        </p:txBody>
      </p:sp>
      <p:pic>
        <p:nvPicPr>
          <p:cNvPr id="9220" name="Picture 4" descr="1">
            <a:extLst>
              <a:ext uri="{FF2B5EF4-FFF2-40B4-BE49-F238E27FC236}">
                <a16:creationId xmlns="" xmlns:a16="http://schemas.microsoft.com/office/drawing/2014/main" id="{84982D45-8A2F-4B73-AC33-930FAA38DFFE}"/>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65734" y="100203"/>
            <a:ext cx="8812531" cy="4626579"/>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ppt_w</p:attrName>
                                        </p:attrNameLst>
                                      </p:cBhvr>
                                      <p:tavLst>
                                        <p:tav tm="0">
                                          <p:val>
                                            <p:fltVal val="0"/>
                                          </p:val>
                                        </p:tav>
                                        <p:tav tm="100000">
                                          <p:val>
                                            <p:strVal val="#ppt_w"/>
                                          </p:val>
                                        </p:tav>
                                      </p:tavLst>
                                    </p:anim>
                                    <p:anim calcmode="lin" valueType="num">
                                      <p:cBhvr>
                                        <p:cTn id="8" dur="500" fill="hold"/>
                                        <p:tgtEl>
                                          <p:spTgt spid="922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p:cTn id="11" dur="500" fill="hold"/>
                                        <p:tgtEl>
                                          <p:spTgt spid="9220"/>
                                        </p:tgtEl>
                                        <p:attrNameLst>
                                          <p:attrName>ppt_w</p:attrName>
                                        </p:attrNameLst>
                                      </p:cBhvr>
                                      <p:tavLst>
                                        <p:tav tm="0">
                                          <p:val>
                                            <p:fltVal val="0"/>
                                          </p:val>
                                        </p:tav>
                                        <p:tav tm="100000">
                                          <p:val>
                                            <p:strVal val="#ppt_w"/>
                                          </p:val>
                                        </p:tav>
                                      </p:tavLst>
                                    </p:anim>
                                    <p:anim calcmode="lin" valueType="num">
                                      <p:cBhvr>
                                        <p:cTn id="12"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Shape 525"/>
        <p:cNvGrpSpPr/>
        <p:nvPr/>
      </p:nvGrpSpPr>
      <p:grpSpPr>
        <a:xfrm>
          <a:off x="0" y="0"/>
          <a:ext cx="0" cy="0"/>
          <a:chOff x="0" y="0"/>
          <a:chExt cx="0" cy="0"/>
        </a:xfrm>
      </p:grpSpPr>
      <p:sp>
        <p:nvSpPr>
          <p:cNvPr id="526" name="Google Shape;526;p32"/>
          <p:cNvSpPr txBox="1">
            <a:spLocks noGrp="1"/>
          </p:cNvSpPr>
          <p:nvPr>
            <p:ph type="ctrTitle"/>
          </p:nvPr>
        </p:nvSpPr>
        <p:spPr>
          <a:xfrm>
            <a:off x="630000" y="2522700"/>
            <a:ext cx="4106700" cy="189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Ông Trạng thả diều </a:t>
            </a:r>
            <a:endParaRPr dirty="0"/>
          </a:p>
        </p:txBody>
      </p:sp>
      <p:sp>
        <p:nvSpPr>
          <p:cNvPr id="527" name="Google Shape;527;p32"/>
          <p:cNvSpPr txBox="1">
            <a:spLocks noGrp="1"/>
          </p:cNvSpPr>
          <p:nvPr>
            <p:ph type="subTitle" idx="1"/>
          </p:nvPr>
        </p:nvSpPr>
        <p:spPr>
          <a:xfrm>
            <a:off x="3202215" y="4355846"/>
            <a:ext cx="1682020" cy="36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SGK – Trang 104</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4"/>
          <p:cNvSpPr txBox="1">
            <a:spLocks noGrp="1"/>
          </p:cNvSpPr>
          <p:nvPr>
            <p:ph type="title"/>
          </p:nvPr>
        </p:nvSpPr>
        <p:spPr>
          <a:xfrm>
            <a:off x="3529317" y="402986"/>
            <a:ext cx="25133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MỤC TIÊU</a:t>
            </a:r>
            <a:endParaRPr sz="3000" dirty="0"/>
          </a:p>
        </p:txBody>
      </p:sp>
      <p:sp>
        <p:nvSpPr>
          <p:cNvPr id="547" name="Google Shape;547;p34"/>
          <p:cNvSpPr txBox="1">
            <a:spLocks noGrp="1"/>
          </p:cNvSpPr>
          <p:nvPr>
            <p:ph type="title" idx="9"/>
          </p:nvPr>
        </p:nvSpPr>
        <p:spPr>
          <a:xfrm>
            <a:off x="1983401" y="1236560"/>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01</a:t>
            </a:r>
            <a:endParaRPr dirty="0"/>
          </a:p>
        </p:txBody>
      </p:sp>
      <p:sp>
        <p:nvSpPr>
          <p:cNvPr id="548" name="Google Shape;548;p34"/>
          <p:cNvSpPr txBox="1">
            <a:spLocks noGrp="1"/>
          </p:cNvSpPr>
          <p:nvPr>
            <p:ph type="title" idx="13"/>
          </p:nvPr>
        </p:nvSpPr>
        <p:spPr>
          <a:xfrm>
            <a:off x="1983401" y="2392196"/>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02</a:t>
            </a:r>
            <a:endParaRPr dirty="0"/>
          </a:p>
        </p:txBody>
      </p:sp>
      <p:sp>
        <p:nvSpPr>
          <p:cNvPr id="549" name="Google Shape;549;p34"/>
          <p:cNvSpPr txBox="1">
            <a:spLocks noGrp="1"/>
          </p:cNvSpPr>
          <p:nvPr>
            <p:ph type="title" idx="14"/>
          </p:nvPr>
        </p:nvSpPr>
        <p:spPr>
          <a:xfrm>
            <a:off x="1983401" y="3423924"/>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03</a:t>
            </a:r>
            <a:endParaRPr dirty="0"/>
          </a:p>
        </p:txBody>
      </p:sp>
      <p:sp>
        <p:nvSpPr>
          <p:cNvPr id="29" name="Google Shape;3361;p37">
            <a:extLst>
              <a:ext uri="{FF2B5EF4-FFF2-40B4-BE49-F238E27FC236}">
                <a16:creationId xmlns="" xmlns:a16="http://schemas.microsoft.com/office/drawing/2014/main" id="{93332F48-C5B6-4A95-9CF7-0A4563AAE1AC}"/>
              </a:ext>
            </a:extLst>
          </p:cNvPr>
          <p:cNvSpPr txBox="1">
            <a:spLocks/>
          </p:cNvSpPr>
          <p:nvPr/>
        </p:nvSpPr>
        <p:spPr>
          <a:xfrm>
            <a:off x="2191428" y="1219754"/>
            <a:ext cx="5659029" cy="66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a:defRPr/>
            </a:pP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Đọc</a:t>
            </a:r>
            <a: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trôi</a:t>
            </a:r>
            <a: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chảy</a:t>
            </a:r>
            <a: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diễn</a:t>
            </a:r>
            <a: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cảm</a:t>
            </a:r>
            <a: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b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b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bài</a:t>
            </a:r>
            <a: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tập</a:t>
            </a:r>
            <a:r>
              <a:rPr lang="en-US" altLang="zh-CN" sz="280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đọc</a:t>
            </a:r>
            <a:endParaRPr lang="zh-CN" altLang="en-US" sz="2800" dirty="0">
              <a:solidFill>
                <a:schemeClr val="bg2">
                  <a:lumMod val="75000"/>
                </a:schemeClr>
              </a:solidFill>
              <a:latin typeface="Itim" charset="-34"/>
              <a:ea typeface="Noto Sans S Chinese Light" panose="020B0300000000000000" pitchFamily="34" charset="-122"/>
              <a:cs typeface="Itim" charset="-34"/>
              <a:sym typeface="Arial" panose="020B0604020202020204" pitchFamily="34" charset="0"/>
            </a:endParaRPr>
          </a:p>
        </p:txBody>
      </p:sp>
      <p:sp>
        <p:nvSpPr>
          <p:cNvPr id="30" name="Google Shape;3363;p37">
            <a:extLst>
              <a:ext uri="{FF2B5EF4-FFF2-40B4-BE49-F238E27FC236}">
                <a16:creationId xmlns="" xmlns:a16="http://schemas.microsoft.com/office/drawing/2014/main" id="{92231A9E-8E52-42BB-A9A1-16553980B8A0}"/>
              </a:ext>
            </a:extLst>
          </p:cNvPr>
          <p:cNvSpPr txBox="1">
            <a:spLocks/>
          </p:cNvSpPr>
          <p:nvPr/>
        </p:nvSpPr>
        <p:spPr>
          <a:xfrm>
            <a:off x="2547368" y="2392196"/>
            <a:ext cx="5303089" cy="785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Fira Sans ExtraBold"/>
              <a:buNone/>
              <a:defRPr sz="2000" b="1" i="0" u="none" strike="noStrike" cap="none">
                <a:solidFill>
                  <a:schemeClr val="dk1"/>
                </a:solidFill>
                <a:latin typeface="Montserrat Alternates"/>
                <a:ea typeface="Montserrat Alternates"/>
                <a:cs typeface="Montserrat Alternates"/>
                <a:sym typeface="Montserrat Alternates"/>
              </a:defRPr>
            </a:lvl1pPr>
            <a:lvl2pPr marL="914400" marR="0" lvl="1"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2pPr>
            <a:lvl3pPr marL="1371600" marR="0" lvl="2"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3pPr>
            <a:lvl4pPr marL="1828800" marR="0" lvl="3"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4pPr>
            <a:lvl5pPr marL="2286000" marR="0" lvl="4"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5pPr>
            <a:lvl6pPr marL="2743200" marR="0" lvl="5"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6pPr>
            <a:lvl7pPr marL="3200400" marR="0" lvl="6"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7pPr>
            <a:lvl8pPr marL="3657600" marR="0" lvl="7"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8pPr>
            <a:lvl9pPr marL="4114800" marR="0" lvl="8"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9pPr>
          </a:lstStyle>
          <a:p>
            <a:pPr>
              <a:defRPr/>
            </a:pP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Trả</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lời</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được</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các</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câu</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hỏi</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b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b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tìm</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hiểu</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bài</a:t>
            </a:r>
            <a:endParaRPr lang="zh-CN" altLang="en-US" sz="2800" b="0" dirty="0">
              <a:solidFill>
                <a:schemeClr val="bg2">
                  <a:lumMod val="75000"/>
                </a:schemeClr>
              </a:solidFill>
              <a:latin typeface="Itim" charset="-34"/>
              <a:ea typeface="微软雅黑" panose="020B0503020204020204" pitchFamily="34" charset="-122"/>
              <a:cs typeface="Itim" charset="-34"/>
              <a:sym typeface="Source Han Serif SC" panose="02020400000000000000" pitchFamily="18" charset="-122"/>
            </a:endParaRPr>
          </a:p>
        </p:txBody>
      </p:sp>
      <p:sp>
        <p:nvSpPr>
          <p:cNvPr id="31" name="Google Shape;3366;p37">
            <a:extLst>
              <a:ext uri="{FF2B5EF4-FFF2-40B4-BE49-F238E27FC236}">
                <a16:creationId xmlns="" xmlns:a16="http://schemas.microsoft.com/office/drawing/2014/main" id="{245F37B4-9108-4F05-AAC2-C36C7CA5289A}"/>
              </a:ext>
            </a:extLst>
          </p:cNvPr>
          <p:cNvSpPr txBox="1">
            <a:spLocks/>
          </p:cNvSpPr>
          <p:nvPr/>
        </p:nvSpPr>
        <p:spPr>
          <a:xfrm>
            <a:off x="2629045" y="3450443"/>
            <a:ext cx="6514955" cy="1181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Fira Sans ExtraBold"/>
              <a:buNone/>
              <a:defRPr sz="2000" b="1" i="0" u="none" strike="noStrike" cap="none">
                <a:solidFill>
                  <a:schemeClr val="dk1"/>
                </a:solidFill>
                <a:latin typeface="Montserrat Alternates"/>
                <a:ea typeface="Montserrat Alternates"/>
                <a:cs typeface="Montserrat Alternates"/>
                <a:sym typeface="Montserrat Alternates"/>
              </a:defRPr>
            </a:lvl1pPr>
            <a:lvl2pPr marL="914400" marR="0" lvl="1"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2pPr>
            <a:lvl3pPr marL="1371600" marR="0" lvl="2"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3pPr>
            <a:lvl4pPr marL="1828800" marR="0" lvl="3"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4pPr>
            <a:lvl5pPr marL="2286000" marR="0" lvl="4"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5pPr>
            <a:lvl6pPr marL="2743200" marR="0" lvl="5"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6pPr>
            <a:lvl7pPr marL="3200400" marR="0" lvl="6"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7pPr>
            <a:lvl8pPr marL="3657600" marR="0" lvl="7"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8pPr>
            <a:lvl9pPr marL="4114800" marR="0" lvl="8" indent="-317500" algn="ctr" rtl="0">
              <a:lnSpc>
                <a:spcPct val="115000"/>
              </a:lnSpc>
              <a:spcBef>
                <a:spcPts val="0"/>
              </a:spcBef>
              <a:spcAft>
                <a:spcPts val="0"/>
              </a:spcAft>
              <a:buClr>
                <a:schemeClr val="dk1"/>
              </a:buClr>
              <a:buSzPts val="2100"/>
              <a:buFont typeface="Fira Sans ExtraBold"/>
              <a:buNone/>
              <a:defRPr sz="2100" b="0" i="0" u="none" strike="noStrike" cap="none">
                <a:solidFill>
                  <a:schemeClr val="dk1"/>
                </a:solidFill>
                <a:latin typeface="Fira Sans ExtraBold"/>
                <a:ea typeface="Fira Sans ExtraBold"/>
                <a:cs typeface="Fira Sans ExtraBold"/>
                <a:sym typeface="Fira Sans ExtraBold"/>
              </a:defRPr>
            </a:lvl9pPr>
          </a:lstStyle>
          <a:p>
            <a:pPr>
              <a:defRPr/>
            </a:pP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Nêu</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được</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nội</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dung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của</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bài</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tập</a:t>
            </a:r>
            <a:r>
              <a:rPr lang="en-US" altLang="zh-CN" sz="2800" b="0" dirty="0">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 </a:t>
            </a:r>
            <a:r>
              <a:rPr lang="en-US" altLang="zh-CN" sz="2800" b="0" dirty="0" err="1">
                <a:solidFill>
                  <a:schemeClr val="bg2">
                    <a:lumMod val="75000"/>
                  </a:schemeClr>
                </a:solidFill>
                <a:latin typeface="Itim" charset="-34"/>
                <a:ea typeface="Cambria" panose="02040503050406030204" pitchFamily="18" charset="0"/>
                <a:cs typeface="Itim" charset="-34"/>
                <a:sym typeface="Source Han Serif SC" panose="02020400000000000000" pitchFamily="18" charset="-122"/>
              </a:rPr>
              <a:t>đọc</a:t>
            </a:r>
            <a:endParaRPr lang="zh-CN" altLang="en-US" sz="2800" b="0" dirty="0">
              <a:solidFill>
                <a:schemeClr val="bg2">
                  <a:lumMod val="75000"/>
                </a:schemeClr>
              </a:solidFill>
              <a:latin typeface="Itim" charset="-34"/>
              <a:ea typeface="微软雅黑" panose="020B0503020204020204" pitchFamily="34" charset="-122"/>
              <a:cs typeface="Itim" charset="-34"/>
              <a:sym typeface="Source Han Serif SC" panose="02020400000000000000"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5"/>
          <p:cNvSpPr txBox="1">
            <a:spLocks noGrp="1"/>
          </p:cNvSpPr>
          <p:nvPr>
            <p:ph type="title"/>
          </p:nvPr>
        </p:nvSpPr>
        <p:spPr>
          <a:xfrm>
            <a:off x="2839844" y="1890413"/>
            <a:ext cx="5404624" cy="1125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dirty="0"/>
              <a:t>1. Luyện đọc</a:t>
            </a:r>
            <a:endParaRPr sz="6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 xmlns:a16="http://schemas.microsoft.com/office/drawing/2014/main" id="{61BE60D0-DF2F-4E4B-9D25-6264FC3EA0C9}"/>
              </a:ext>
            </a:extLst>
          </p:cNvPr>
          <p:cNvSpPr>
            <a:spLocks noChangeArrowheads="1"/>
          </p:cNvSpPr>
          <p:nvPr/>
        </p:nvSpPr>
        <p:spPr bwMode="auto">
          <a:xfrm>
            <a:off x="76200" y="276419"/>
            <a:ext cx="8991600" cy="4414527"/>
          </a:xfrm>
          <a:prstGeom prst="rect">
            <a:avLst/>
          </a:prstGeom>
          <a:solidFill>
            <a:schemeClr val="bg1"/>
          </a:solidFill>
          <a:ln>
            <a:noFill/>
          </a:ln>
        </p:spPr>
        <p:txBody>
          <a:bodyPr anchor="ctr"/>
          <a:lstStyle>
            <a:lvl1pPr indent="8540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Vào</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đời</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vua</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Trần</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Thái</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Tông</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có</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một</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gia</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đình</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nghèo</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sinh</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được</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cậu</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con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trai</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đặt</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tên</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là</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Nguyễn</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Hiền</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bé</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rất</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ham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thả</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diều</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Lúc</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còn</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bé</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đã</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biết</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làm</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lấy</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diều</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để</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chơi</a:t>
            </a:r>
            <a: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t>.</a:t>
            </a:r>
            <a:br>
              <a:rPr lang="en-US" altLang="en-US" sz="1800" b="0" dirty="0">
                <a:solidFill>
                  <a:schemeClr val="accent1">
                    <a:lumMod val="75000"/>
                  </a:schemeClr>
                </a:solidFill>
                <a:latin typeface="Cambria" panose="02040503050406030204" pitchFamily="18" charset="0"/>
                <a:ea typeface="Cambria" panose="02040503050406030204" pitchFamily="18" charset="0"/>
                <a:cs typeface="Cambria" panose="02040503050406030204" pitchFamily="18" charset="0"/>
              </a:rPr>
            </a:br>
            <a:r>
              <a:rPr lang="en-US" altLang="en-US" sz="1800" b="0" dirty="0">
                <a:solidFill>
                  <a:schemeClr val="bg1">
                    <a:lumMod val="10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Lên</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sáu</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tuổi</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ông</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thầy</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trong</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làng</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Thầy</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phải</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kinh</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ngạc</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vì</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đến</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đâu</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hiểu</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ngay</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đến</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đó</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và</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có</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trí</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nhớ</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lạ</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thường</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Có</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hôm</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thuộc</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hai</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mươi</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trang</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sách</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mà</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vẫn</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có</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thì</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giờ</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chơi</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diều</a:t>
            </a:r>
            <a: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t>. </a:t>
            </a:r>
            <a:br>
              <a:rPr lang="en-US" altLang="en-US" sz="1800" b="0" dirty="0">
                <a:solidFill>
                  <a:schemeClr val="accent6">
                    <a:lumMod val="75000"/>
                  </a:schemeClr>
                </a:solidFill>
                <a:latin typeface="Cambria" panose="02040503050406030204" pitchFamily="18" charset="0"/>
                <a:ea typeface="Cambria" panose="02040503050406030204" pitchFamily="18" charset="0"/>
                <a:cs typeface="Cambria" panose="02040503050406030204" pitchFamily="18" charset="0"/>
              </a:rPr>
            </a:br>
            <a:r>
              <a:rPr lang="en-US" altLang="en-US" sz="1800" b="0" dirty="0">
                <a:solidFill>
                  <a:schemeClr val="bg1">
                    <a:lumMod val="10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Sau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vì</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nhà</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nghèo</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quá</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phải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bỏ</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Ban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ngày</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chăn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trâu</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dù</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mưa</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gió</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thế</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nào</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cũng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đứng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ngoài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lớp</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nghe</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giảng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nhờ</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Tối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đến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đợi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bạn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thuộc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bài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mới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mượn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vở</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về</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Đã</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thì</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cũng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phải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đèn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sách</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như</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ai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nhưng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sách</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của</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là</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lưng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trâu</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nền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cát</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bút</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là</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ngón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tay</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hay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mảnh</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gạch</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vỡ</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còn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đèn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là</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vỏ</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trứng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thả</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đom</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đóm</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vào</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trong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Bận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làm</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bận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như</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thế</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mà</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cánh</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diều</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của</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vẫn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bay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cao</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tiếng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sáo</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vẫn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vi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vút</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tầng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mây</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Mỗi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lần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có</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kì</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ở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trường</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làm</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bài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vào</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lá</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chuối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khô</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và</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nhờ</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bạn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xin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thầy</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chấm</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hộ</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Bài</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của</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chữ</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tốt</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văn</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hay,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vượt</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xa</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các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học</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trò</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của</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7030A0"/>
                </a:solidFill>
                <a:latin typeface="Cambria" panose="02040503050406030204" pitchFamily="18" charset="0"/>
                <a:ea typeface="Cambria" panose="02040503050406030204" pitchFamily="18" charset="0"/>
                <a:cs typeface="Cambria" panose="02040503050406030204" pitchFamily="18" charset="0"/>
              </a:rPr>
              <a:t>thầy</a:t>
            </a:r>
            <a: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t>.</a:t>
            </a:r>
            <a:br>
              <a:rPr lang="en-US" altLang="en-US" sz="1800" b="0" dirty="0">
                <a:solidFill>
                  <a:srgbClr val="7030A0"/>
                </a:solidFill>
                <a:latin typeface="Cambria" panose="02040503050406030204" pitchFamily="18" charset="0"/>
                <a:ea typeface="Cambria" panose="02040503050406030204" pitchFamily="18" charset="0"/>
                <a:cs typeface="Cambria" panose="02040503050406030204" pitchFamily="18" charset="0"/>
              </a:rPr>
            </a:br>
            <a:r>
              <a:rPr lang="en-US" altLang="en-US" sz="1800" b="0" dirty="0">
                <a:solidFill>
                  <a:schemeClr val="bg1">
                    <a:lumMod val="10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Thế</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rồi</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vua</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mở</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khoa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thi</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Chú</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bé</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thả</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diều</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đỗ</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Trạng</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nguyên</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Ông</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Trạng</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khi</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ấy</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mới</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có</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mười</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ba</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tuổi</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Đó</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là</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Trạng</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nguyên</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trẻ</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nhất</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của</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1800" b="0" dirty="0" err="1">
                <a:solidFill>
                  <a:srgbClr val="00B050"/>
                </a:solidFill>
                <a:latin typeface="Cambria" panose="02040503050406030204" pitchFamily="18" charset="0"/>
                <a:ea typeface="Cambria" panose="02040503050406030204" pitchFamily="18" charset="0"/>
                <a:cs typeface="Cambria" panose="02040503050406030204" pitchFamily="18" charset="0"/>
              </a:rPr>
              <a:t>nước</a:t>
            </a:r>
            <a:r>
              <a:rPr lang="en-US" altLang="en-US" sz="1800" b="0" dirty="0">
                <a:solidFill>
                  <a:srgbClr val="00B050"/>
                </a:solidFill>
                <a:latin typeface="Cambria" panose="02040503050406030204" pitchFamily="18" charset="0"/>
                <a:ea typeface="Cambria" panose="02040503050406030204" pitchFamily="18" charset="0"/>
                <a:cs typeface="Cambria" panose="02040503050406030204" pitchFamily="18" charset="0"/>
              </a:rPr>
              <a:t> Nam ta</a:t>
            </a:r>
            <a:r>
              <a:rPr lang="en-US" altLang="en-US" sz="2200" b="0" dirty="0">
                <a:solidFill>
                  <a:srgbClr val="00B050"/>
                </a:solidFill>
                <a:latin typeface="Cambria" panose="02040503050406030204" pitchFamily="18" charset="0"/>
                <a:ea typeface="Cambria" panose="02040503050406030204" pitchFamily="18" charset="0"/>
                <a:cs typeface="Cambria" panose="02040503050406030204" pitchFamily="18" charset="0"/>
              </a:rPr>
              <a:t>.</a:t>
            </a:r>
          </a:p>
        </p:txBody>
      </p:sp>
      <p:sp>
        <p:nvSpPr>
          <p:cNvPr id="17" name="Text Box 5">
            <a:extLst>
              <a:ext uri="{FF2B5EF4-FFF2-40B4-BE49-F238E27FC236}">
                <a16:creationId xmlns="" xmlns:a16="http://schemas.microsoft.com/office/drawing/2014/main" id="{B378E604-3B5B-45D3-AFB5-C88F2E6489F0}"/>
              </a:ext>
            </a:extLst>
          </p:cNvPr>
          <p:cNvSpPr txBox="1">
            <a:spLocks noChangeArrowheads="1"/>
          </p:cNvSpPr>
          <p:nvPr/>
        </p:nvSpPr>
        <p:spPr bwMode="auto">
          <a:xfrm>
            <a:off x="6352478" y="4570489"/>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dirty="0">
                <a:solidFill>
                  <a:schemeClr val="bg1">
                    <a:lumMod val="10000"/>
                  </a:schemeClr>
                </a:solidFill>
                <a:latin typeface="Cambria" panose="02040503050406030204" pitchFamily="18" charset="0"/>
                <a:ea typeface="Cambria" panose="02040503050406030204" pitchFamily="18" charset="0"/>
                <a:cs typeface="Cambria" panose="02040503050406030204" pitchFamily="18" charset="0"/>
              </a:rPr>
              <a:t>Theo</a:t>
            </a:r>
            <a:r>
              <a:rPr lang="en-US" altLang="en-US" sz="2000" dirty="0">
                <a:solidFill>
                  <a:schemeClr val="bg1">
                    <a:lumMod val="10000"/>
                  </a:schemeClr>
                </a:solidFill>
                <a:latin typeface="Cambria" panose="02040503050406030204" pitchFamily="18" charset="0"/>
                <a:ea typeface="Cambria" panose="02040503050406030204" pitchFamily="18" charset="0"/>
                <a:cs typeface="Cambria" panose="02040503050406030204" pitchFamily="18" charset="0"/>
              </a:rPr>
              <a:t> </a:t>
            </a:r>
            <a:r>
              <a:rPr lang="en-US" altLang="en-US" sz="2000" b="1" dirty="0">
                <a:solidFill>
                  <a:schemeClr val="bg1">
                    <a:lumMod val="10000"/>
                  </a:schemeClr>
                </a:solidFill>
                <a:latin typeface="Cambria" panose="02040503050406030204" pitchFamily="18" charset="0"/>
                <a:ea typeface="Cambria" panose="02040503050406030204" pitchFamily="18" charset="0"/>
                <a:cs typeface="Cambria" panose="02040503050406030204" pitchFamily="18" charset="0"/>
              </a:rPr>
              <a:t>TRINH ĐƯỜNG</a:t>
            </a:r>
          </a:p>
        </p:txBody>
      </p:sp>
      <p:sp>
        <p:nvSpPr>
          <p:cNvPr id="19" name="Oval 18">
            <a:extLst>
              <a:ext uri="{FF2B5EF4-FFF2-40B4-BE49-F238E27FC236}">
                <a16:creationId xmlns="" xmlns:a16="http://schemas.microsoft.com/office/drawing/2014/main" id="{4D63D2D8-3D8F-46C7-9F8E-490DC8058A45}"/>
              </a:ext>
            </a:extLst>
          </p:cNvPr>
          <p:cNvSpPr/>
          <p:nvPr/>
        </p:nvSpPr>
        <p:spPr>
          <a:xfrm>
            <a:off x="625398" y="452554"/>
            <a:ext cx="356839"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Oval 19">
            <a:extLst>
              <a:ext uri="{FF2B5EF4-FFF2-40B4-BE49-F238E27FC236}">
                <a16:creationId xmlns="" xmlns:a16="http://schemas.microsoft.com/office/drawing/2014/main" id="{376DEBDC-634B-46F4-9A9C-4F0B384790F3}"/>
              </a:ext>
            </a:extLst>
          </p:cNvPr>
          <p:cNvSpPr/>
          <p:nvPr/>
        </p:nvSpPr>
        <p:spPr>
          <a:xfrm>
            <a:off x="625398" y="1095607"/>
            <a:ext cx="356839" cy="3693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a:t>
            </a:r>
          </a:p>
        </p:txBody>
      </p:sp>
      <p:sp>
        <p:nvSpPr>
          <p:cNvPr id="21" name="Oval 20">
            <a:extLst>
              <a:ext uri="{FF2B5EF4-FFF2-40B4-BE49-F238E27FC236}">
                <a16:creationId xmlns="" xmlns:a16="http://schemas.microsoft.com/office/drawing/2014/main" id="{41C04798-73E1-40E2-944A-3CFCBA383BCF}"/>
              </a:ext>
            </a:extLst>
          </p:cNvPr>
          <p:cNvSpPr/>
          <p:nvPr/>
        </p:nvSpPr>
        <p:spPr>
          <a:xfrm>
            <a:off x="663496" y="1880891"/>
            <a:ext cx="356839" cy="369332"/>
          </a:xfrm>
          <a:prstGeom prst="ellipse">
            <a:avLst/>
          </a:prstGeom>
          <a:solidFill>
            <a:schemeClr val="accent5"/>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3</a:t>
            </a:r>
          </a:p>
        </p:txBody>
      </p:sp>
      <p:sp>
        <p:nvSpPr>
          <p:cNvPr id="22" name="Oval 21">
            <a:extLst>
              <a:ext uri="{FF2B5EF4-FFF2-40B4-BE49-F238E27FC236}">
                <a16:creationId xmlns="" xmlns:a16="http://schemas.microsoft.com/office/drawing/2014/main" id="{7A345333-12DE-467F-8E58-9CE5D79099E1}"/>
              </a:ext>
            </a:extLst>
          </p:cNvPr>
          <p:cNvSpPr/>
          <p:nvPr/>
        </p:nvSpPr>
        <p:spPr>
          <a:xfrm>
            <a:off x="663496" y="3795223"/>
            <a:ext cx="356839" cy="369332"/>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4</a:t>
            </a:r>
          </a:p>
        </p:txBody>
      </p:sp>
      <p:sp>
        <p:nvSpPr>
          <p:cNvPr id="15" name="Rectangle 3">
            <a:extLst>
              <a:ext uri="{FF2B5EF4-FFF2-40B4-BE49-F238E27FC236}">
                <a16:creationId xmlns="" xmlns:a16="http://schemas.microsoft.com/office/drawing/2014/main" id="{827C7D2F-08EF-4A2E-837A-FAD6A80A0CE1}"/>
              </a:ext>
            </a:extLst>
          </p:cNvPr>
          <p:cNvSpPr>
            <a:spLocks noChangeArrowheads="1"/>
          </p:cNvSpPr>
          <p:nvPr/>
        </p:nvSpPr>
        <p:spPr bwMode="auto">
          <a:xfrm>
            <a:off x="1531434" y="58854"/>
            <a:ext cx="6248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dirty="0" err="1">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Ông</a:t>
            </a:r>
            <a:r>
              <a:rPr lang="en-US" altLang="en-US" sz="2400" dirty="0">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Trạng</a:t>
            </a:r>
            <a:r>
              <a:rPr lang="en-US" altLang="en-US" sz="2400" dirty="0">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thả</a:t>
            </a:r>
            <a:r>
              <a:rPr lang="en-US" altLang="en-US" sz="2400" dirty="0">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diều</a:t>
            </a:r>
            <a:endParaRPr lang="en-US" altLang="en-US" sz="2400" dirty="0">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Tx/>
              <a:buNone/>
            </a:pPr>
            <a:r>
              <a:rPr lang="en-US" altLang="en-US" sz="1800" dirty="0">
                <a:solidFill>
                  <a:schemeClr val="bg1">
                    <a:lumMod val="1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0943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from="(-#ppt_w/2)" to="(#ppt_x)" calcmode="lin" valueType="num">
                                      <p:cBhvr>
                                        <p:cTn id="7" dur="600" fill="hold">
                                          <p:stCondLst>
                                            <p:cond delay="0"/>
                                          </p:stCondLst>
                                        </p:cTn>
                                        <p:tgtEl>
                                          <p:spTgt spid="15"/>
                                        </p:tgtEl>
                                        <p:attrNameLst>
                                          <p:attrName>ppt_x</p:attrName>
                                        </p:attrNameLst>
                                      </p:cBhvr>
                                    </p:anim>
                                    <p:anim from="0" to="-1.0" calcmode="lin" valueType="num">
                                      <p:cBhvr>
                                        <p:cTn id="8" dur="200" decel="50000" autoRev="1" fill="hold">
                                          <p:stCondLst>
                                            <p:cond delay="600"/>
                                          </p:stCondLst>
                                        </p:cTn>
                                        <p:tgtEl>
                                          <p:spTgt spid="15"/>
                                        </p:tgtEl>
                                        <p:attrNameLst>
                                          <p:attrName>xshear</p:attrName>
                                        </p:attrNameLst>
                                      </p:cBhvr>
                                    </p:anim>
                                    <p:animScale>
                                      <p:cBhvr>
                                        <p:cTn id="9" dur="200" decel="100000" autoRev="1" fill="hold">
                                          <p:stCondLst>
                                            <p:cond delay="600"/>
                                          </p:stCondLst>
                                        </p:cTn>
                                        <p:tgtEl>
                                          <p:spTgt spid="15"/>
                                        </p:tgtEl>
                                      </p:cBhvr>
                                      <p:from x="100000" y="100000"/>
                                      <p:to x="80000" y="100000"/>
                                    </p:animScale>
                                    <p:anim by="(#ppt_h/3+#ppt_w*0.1)" calcmode="lin" valueType="num">
                                      <p:cBhvr additive="sum">
                                        <p:cTn id="10" dur="200" decel="100000" autoRev="1" fill="hold">
                                          <p:stCondLst>
                                            <p:cond delay="600"/>
                                          </p:stCondLst>
                                        </p:cTn>
                                        <p:tgtEl>
                                          <p:spTgt spid="15"/>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from="(-#ppt_w/2)" to="(#ppt_x)" calcmode="lin" valueType="num">
                                      <p:cBhvr>
                                        <p:cTn id="13" dur="600" fill="hold">
                                          <p:stCondLst>
                                            <p:cond delay="0"/>
                                          </p:stCondLst>
                                        </p:cTn>
                                        <p:tgtEl>
                                          <p:spTgt spid="16"/>
                                        </p:tgtEl>
                                        <p:attrNameLst>
                                          <p:attrName>ppt_x</p:attrName>
                                        </p:attrNameLst>
                                      </p:cBhvr>
                                    </p:anim>
                                    <p:anim from="0" to="-1.0" calcmode="lin" valueType="num">
                                      <p:cBhvr>
                                        <p:cTn id="14" dur="200" decel="50000" autoRev="1" fill="hold">
                                          <p:stCondLst>
                                            <p:cond delay="600"/>
                                          </p:stCondLst>
                                        </p:cTn>
                                        <p:tgtEl>
                                          <p:spTgt spid="16"/>
                                        </p:tgtEl>
                                        <p:attrNameLst>
                                          <p:attrName>xshear</p:attrName>
                                        </p:attrNameLst>
                                      </p:cBhvr>
                                    </p:anim>
                                    <p:animScale>
                                      <p:cBhvr>
                                        <p:cTn id="15" dur="200" decel="100000" autoRev="1" fill="hold">
                                          <p:stCondLst>
                                            <p:cond delay="600"/>
                                          </p:stCondLst>
                                        </p:cTn>
                                        <p:tgtEl>
                                          <p:spTgt spid="16"/>
                                        </p:tgtEl>
                                      </p:cBhvr>
                                      <p:from x="100000" y="100000"/>
                                      <p:to x="80000" y="100000"/>
                                    </p:animScale>
                                    <p:anim by="(#ppt_h/3+#ppt_w*0.1)" calcmode="lin" valueType="num">
                                      <p:cBhvr additive="sum">
                                        <p:cTn id="16" dur="200" decel="100000" autoRev="1" fill="hold">
                                          <p:stCondLst>
                                            <p:cond delay="600"/>
                                          </p:stCondLst>
                                        </p:cTn>
                                        <p:tgtEl>
                                          <p:spTgt spid="16"/>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from="(-#ppt_w/2)" to="(#ppt_x)" calcmode="lin" valueType="num">
                                      <p:cBhvr>
                                        <p:cTn id="19" dur="600" fill="hold">
                                          <p:stCondLst>
                                            <p:cond delay="0"/>
                                          </p:stCondLst>
                                        </p:cTn>
                                        <p:tgtEl>
                                          <p:spTgt spid="17"/>
                                        </p:tgtEl>
                                        <p:attrNameLst>
                                          <p:attrName>ppt_x</p:attrName>
                                        </p:attrNameLst>
                                      </p:cBhvr>
                                    </p:anim>
                                    <p:anim from="0" to="-1.0" calcmode="lin" valueType="num">
                                      <p:cBhvr>
                                        <p:cTn id="20" dur="200" decel="50000" autoRev="1" fill="hold">
                                          <p:stCondLst>
                                            <p:cond delay="600"/>
                                          </p:stCondLst>
                                        </p:cTn>
                                        <p:tgtEl>
                                          <p:spTgt spid="17"/>
                                        </p:tgtEl>
                                        <p:attrNameLst>
                                          <p:attrName>xshear</p:attrName>
                                        </p:attrNameLst>
                                      </p:cBhvr>
                                    </p:anim>
                                    <p:animScale>
                                      <p:cBhvr>
                                        <p:cTn id="21" dur="200" decel="100000" autoRev="1" fill="hold">
                                          <p:stCondLst>
                                            <p:cond delay="600"/>
                                          </p:stCondLst>
                                        </p:cTn>
                                        <p:tgtEl>
                                          <p:spTgt spid="17"/>
                                        </p:tgtEl>
                                      </p:cBhvr>
                                      <p:from x="100000" y="100000"/>
                                      <p:to x="80000" y="100000"/>
                                    </p:animScale>
                                    <p:anim by="(#ppt_h/3+#ppt_w*0.1)" calcmode="lin" valueType="num">
                                      <p:cBhvr additive="sum">
                                        <p:cTn id="22" dur="200" decel="100000" autoRev="1" fill="hold">
                                          <p:stCondLst>
                                            <p:cond delay="600"/>
                                          </p:stCondLst>
                                        </p:cTn>
                                        <p:tgtEl>
                                          <p:spTgt spid="17"/>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animBg="1"/>
      <p:bldP spid="21" grpId="0" animBg="1"/>
      <p:bldP spid="2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8" name="TextBox 4">
            <a:extLst>
              <a:ext uri="{FF2B5EF4-FFF2-40B4-BE49-F238E27FC236}">
                <a16:creationId xmlns="" xmlns:a16="http://schemas.microsoft.com/office/drawing/2014/main" id="{A5072F3F-D6E4-44A3-A14B-17DFD5DCB756}"/>
              </a:ext>
            </a:extLst>
          </p:cNvPr>
          <p:cNvSpPr txBox="1">
            <a:spLocks noChangeArrowheads="1"/>
          </p:cNvSpPr>
          <p:nvPr/>
        </p:nvSpPr>
        <p:spPr bwMode="auto">
          <a:xfrm>
            <a:off x="3557160" y="2959537"/>
            <a:ext cx="4638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700" dirty="0">
                <a:latin typeface="Cambria" panose="02040503050406030204" pitchFamily="18" charset="0"/>
                <a:ea typeface="Cambria" panose="02040503050406030204" pitchFamily="18" charset="0"/>
                <a:cs typeface="Cambria" panose="02040503050406030204" pitchFamily="18" charset="0"/>
              </a:rPr>
              <a:t>Nguyễn Hiền (1234 - 1255) </a:t>
            </a:r>
            <a:endParaRPr lang="en-US" altLang="en-US" sz="2700" dirty="0">
              <a:latin typeface="Cambria" panose="02040503050406030204" pitchFamily="18" charset="0"/>
              <a:ea typeface="Cambria" panose="02040503050406030204" pitchFamily="18" charset="0"/>
              <a:cs typeface="Cambria" panose="02040503050406030204" pitchFamily="18" charset="0"/>
            </a:endParaRPr>
          </a:p>
          <a:p>
            <a:pPr>
              <a:spcBef>
                <a:spcPct val="0"/>
              </a:spcBef>
              <a:buFontTx/>
              <a:buNone/>
            </a:pPr>
            <a:r>
              <a:rPr lang="en-US" altLang="en-US" sz="2700" dirty="0" err="1">
                <a:latin typeface="Cambria" panose="02040503050406030204" pitchFamily="18" charset="0"/>
                <a:ea typeface="Cambria" panose="02040503050406030204" pitchFamily="18" charset="0"/>
                <a:cs typeface="Cambria" panose="02040503050406030204" pitchFamily="18" charset="0"/>
              </a:rPr>
              <a:t>Quê</a:t>
            </a:r>
            <a:r>
              <a:rPr lang="en-US" altLang="en-US" sz="2700" dirty="0">
                <a:latin typeface="Cambria" panose="02040503050406030204" pitchFamily="18" charset="0"/>
                <a:ea typeface="Cambria" panose="02040503050406030204" pitchFamily="18" charset="0"/>
                <a:cs typeface="Cambria" panose="02040503050406030204" pitchFamily="18" charset="0"/>
              </a:rPr>
              <a:t>:</a:t>
            </a:r>
            <a:r>
              <a:rPr lang="vi-VN" altLang="en-US" sz="2700" dirty="0">
                <a:latin typeface="Cambria" panose="02040503050406030204" pitchFamily="18" charset="0"/>
                <a:ea typeface="Cambria" panose="02040503050406030204" pitchFamily="18" charset="0"/>
                <a:cs typeface="Cambria" panose="02040503050406030204" pitchFamily="18" charset="0"/>
              </a:rPr>
              <a:t> Nam Định</a:t>
            </a:r>
            <a:endParaRPr lang="en-US" altLang="en-US" sz="2700" dirty="0">
              <a:latin typeface="Cambria" panose="02040503050406030204" pitchFamily="18" charset="0"/>
              <a:ea typeface="Cambria" panose="02040503050406030204" pitchFamily="18" charset="0"/>
              <a:cs typeface="Cambria" panose="02040503050406030204" pitchFamily="18" charset="0"/>
            </a:endParaRPr>
          </a:p>
        </p:txBody>
      </p:sp>
      <p:pic>
        <p:nvPicPr>
          <p:cNvPr id="9" name="Picture 5" descr="Trạng nguyên 13 tuổi và giai thoại nặn voi biết đi - Giáo dục">
            <a:extLst>
              <a:ext uri="{FF2B5EF4-FFF2-40B4-BE49-F238E27FC236}">
                <a16:creationId xmlns="" xmlns:a16="http://schemas.microsoft.com/office/drawing/2014/main" id="{49D14E1C-4A35-4A96-8E8E-8D4887321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52" y="272210"/>
            <a:ext cx="5551464" cy="259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5"/>
          <p:cNvSpPr txBox="1">
            <a:spLocks noGrp="1"/>
          </p:cNvSpPr>
          <p:nvPr>
            <p:ph type="title"/>
          </p:nvPr>
        </p:nvSpPr>
        <p:spPr>
          <a:xfrm>
            <a:off x="3317841" y="292625"/>
            <a:ext cx="277053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Chú thích</a:t>
            </a:r>
            <a:endParaRPr dirty="0"/>
          </a:p>
        </p:txBody>
      </p:sp>
      <p:pic>
        <p:nvPicPr>
          <p:cNvPr id="29" name="Picture 28">
            <a:extLst>
              <a:ext uri="{FF2B5EF4-FFF2-40B4-BE49-F238E27FC236}">
                <a16:creationId xmlns="" xmlns:a16="http://schemas.microsoft.com/office/drawing/2014/main" id="{6A1CC3F2-5238-4CEC-B179-944DCB203C8E}"/>
              </a:ext>
            </a:extLst>
          </p:cNvPr>
          <p:cNvPicPr>
            <a:picLocks noChangeAspect="1"/>
          </p:cNvPicPr>
          <p:nvPr/>
        </p:nvPicPr>
        <p:blipFill>
          <a:blip r:embed="rId3"/>
          <a:stretch>
            <a:fillRect/>
          </a:stretch>
        </p:blipFill>
        <p:spPr>
          <a:xfrm>
            <a:off x="906102" y="3199778"/>
            <a:ext cx="2467319" cy="1543265"/>
          </a:xfrm>
          <a:prstGeom prst="rect">
            <a:avLst/>
          </a:prstGeom>
        </p:spPr>
      </p:pic>
      <p:pic>
        <p:nvPicPr>
          <p:cNvPr id="31" name="Picture 30">
            <a:extLst>
              <a:ext uri="{FF2B5EF4-FFF2-40B4-BE49-F238E27FC236}">
                <a16:creationId xmlns="" xmlns:a16="http://schemas.microsoft.com/office/drawing/2014/main" id="{151B9ED1-F1B1-4809-9E82-9F94286D00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4979" r="97095">
                        <a14:foregroundMark x1="34855" y1="37500" x2="59751" y2="52500"/>
                        <a14:foregroundMark x1="23651" y1="30000" x2="46058" y2="46250"/>
                        <a14:foregroundMark x1="18257" y1="27500" x2="43568" y2="73750"/>
                        <a14:foregroundMark x1="17427" y1="68750" x2="11203" y2="22500"/>
                        <a14:foregroundMark x1="14938" y1="20000" x2="58506" y2="13750"/>
                        <a14:foregroundMark x1="58506" y1="13750" x2="73444" y2="23750"/>
                        <a14:foregroundMark x1="84647" y1="35000" x2="74689" y2="66250"/>
                        <a14:foregroundMark x1="75934" y1="87500" x2="91286" y2="70000"/>
                        <a14:foregroundMark x1="86722" y1="80000" x2="93776" y2="53750"/>
                        <a14:foregroundMark x1="91286" y1="31250" x2="97510" y2="75000"/>
                        <a14:foregroundMark x1="69710" y1="78750" x2="69710" y2="78750"/>
                        <a14:foregroundMark x1="70954" y1="63750" x2="72199" y2="45000"/>
                        <a14:foregroundMark x1="5809" y1="76250" x2="4979" y2="60000"/>
                      </a14:backgroundRemoval>
                    </a14:imgEffect>
                  </a14:imgLayer>
                </a14:imgProps>
              </a:ext>
            </a:extLst>
          </a:blip>
          <a:stretch>
            <a:fillRect/>
          </a:stretch>
        </p:blipFill>
        <p:spPr>
          <a:xfrm>
            <a:off x="1101983" y="865325"/>
            <a:ext cx="2075558" cy="688982"/>
          </a:xfrm>
          <a:prstGeom prst="rect">
            <a:avLst/>
          </a:prstGeom>
        </p:spPr>
      </p:pic>
      <p:pic>
        <p:nvPicPr>
          <p:cNvPr id="673" name="Picture 672">
            <a:extLst>
              <a:ext uri="{FF2B5EF4-FFF2-40B4-BE49-F238E27FC236}">
                <a16:creationId xmlns="" xmlns:a16="http://schemas.microsoft.com/office/drawing/2014/main" id="{AB178E3D-2BBD-4E4F-91E6-CDB333BB817F}"/>
              </a:ext>
            </a:extLst>
          </p:cNvPr>
          <p:cNvPicPr>
            <a:picLocks noChangeAspect="1"/>
          </p:cNvPicPr>
          <p:nvPr/>
        </p:nvPicPr>
        <p:blipFill>
          <a:blip r:embed="rId6"/>
          <a:stretch>
            <a:fillRect/>
          </a:stretch>
        </p:blipFill>
        <p:spPr>
          <a:xfrm>
            <a:off x="669349" y="1700479"/>
            <a:ext cx="3102551" cy="1379798"/>
          </a:xfrm>
          <a:prstGeom prst="rect">
            <a:avLst/>
          </a:prstGeom>
        </p:spPr>
      </p:pic>
      <p:pic>
        <p:nvPicPr>
          <p:cNvPr id="675" name="Picture 674">
            <a:extLst>
              <a:ext uri="{FF2B5EF4-FFF2-40B4-BE49-F238E27FC236}">
                <a16:creationId xmlns="" xmlns:a16="http://schemas.microsoft.com/office/drawing/2014/main" id="{81494C62-8BC5-4233-A8CB-A471BB88164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511" b="89362" l="6084" r="93156">
                        <a14:foregroundMark x1="18631" y1="36170" x2="52471" y2="63830"/>
                        <a14:foregroundMark x1="15209" y1="37234" x2="29278" y2="53191"/>
                        <a14:foregroundMark x1="10266" y1="61702" x2="10646" y2="25532"/>
                        <a14:foregroundMark x1="19011" y1="23404" x2="53992" y2="17021"/>
                        <a14:foregroundMark x1="6084" y1="44681" x2="6084" y2="57447"/>
                        <a14:foregroundMark x1="44867" y1="48936" x2="79468" y2="55319"/>
                        <a14:foregroundMark x1="79468" y1="55319" x2="82510" y2="55319"/>
                        <a14:foregroundMark x1="75665" y1="28723" x2="82129" y2="35106"/>
                        <a14:foregroundMark x1="83650" y1="30851" x2="90494" y2="63830"/>
                        <a14:foregroundMark x1="93156" y1="40426" x2="93156" y2="58511"/>
                        <a14:foregroundMark x1="42966" y1="8511" x2="58935" y2="9574"/>
                      </a14:backgroundRemoval>
                    </a14:imgEffect>
                  </a14:imgLayer>
                </a14:imgProps>
              </a:ext>
            </a:extLst>
          </a:blip>
          <a:stretch>
            <a:fillRect/>
          </a:stretch>
        </p:blipFill>
        <p:spPr>
          <a:xfrm>
            <a:off x="5966461" y="865325"/>
            <a:ext cx="2144253" cy="766387"/>
          </a:xfrm>
          <a:prstGeom prst="rect">
            <a:avLst/>
          </a:prstGeom>
        </p:spPr>
      </p:pic>
      <p:pic>
        <p:nvPicPr>
          <p:cNvPr id="677" name="Picture 676">
            <a:extLst>
              <a:ext uri="{FF2B5EF4-FFF2-40B4-BE49-F238E27FC236}">
                <a16:creationId xmlns="" xmlns:a16="http://schemas.microsoft.com/office/drawing/2014/main" id="{68248E0E-E19C-4330-ABA3-BB42216D2332}"/>
              </a:ext>
            </a:extLst>
          </p:cNvPr>
          <p:cNvPicPr>
            <a:picLocks noChangeAspect="1"/>
          </p:cNvPicPr>
          <p:nvPr/>
        </p:nvPicPr>
        <p:blipFill>
          <a:blip r:embed="rId9"/>
          <a:stretch>
            <a:fillRect/>
          </a:stretch>
        </p:blipFill>
        <p:spPr>
          <a:xfrm>
            <a:off x="5438163" y="1631712"/>
            <a:ext cx="3200847" cy="1638529"/>
          </a:xfrm>
          <a:prstGeom prst="rect">
            <a:avLst/>
          </a:prstGeom>
        </p:spPr>
      </p:pic>
      <p:pic>
        <p:nvPicPr>
          <p:cNvPr id="679" name="Picture 678">
            <a:extLst>
              <a:ext uri="{FF2B5EF4-FFF2-40B4-BE49-F238E27FC236}">
                <a16:creationId xmlns="" xmlns:a16="http://schemas.microsoft.com/office/drawing/2014/main" id="{AF40BEE0-6381-4D02-B002-B79D5D169736}"/>
              </a:ext>
            </a:extLst>
          </p:cNvPr>
          <p:cNvPicPr>
            <a:picLocks noChangeAspect="1"/>
          </p:cNvPicPr>
          <p:nvPr/>
        </p:nvPicPr>
        <p:blipFill>
          <a:blip r:embed="rId10"/>
          <a:stretch>
            <a:fillRect/>
          </a:stretch>
        </p:blipFill>
        <p:spPr>
          <a:xfrm>
            <a:off x="5836743" y="3341893"/>
            <a:ext cx="2514951" cy="1581371"/>
          </a:xfrm>
          <a:prstGeom prst="rect">
            <a:avLst/>
          </a:prstGeom>
        </p:spPr>
      </p:pic>
    </p:spTree>
  </p:cSld>
  <p:clrMapOvr>
    <a:masterClrMapping/>
  </p:clrMapOvr>
</p:sld>
</file>

<file path=ppt/theme/theme1.xml><?xml version="1.0" encoding="utf-8"?>
<a:theme xmlns:a="http://schemas.openxmlformats.org/drawingml/2006/main" name="National Kite Month by Slidesgo">
  <a:themeElements>
    <a:clrScheme name="Simple Light">
      <a:dk1>
        <a:srgbClr val="1A5C6F"/>
      </a:dk1>
      <a:lt1>
        <a:srgbClr val="FFFAF4"/>
      </a:lt1>
      <a:dk2>
        <a:srgbClr val="1A5C6F"/>
      </a:dk2>
      <a:lt2>
        <a:srgbClr val="FFFFFF"/>
      </a:lt2>
      <a:accent1>
        <a:srgbClr val="FFCB8E"/>
      </a:accent1>
      <a:accent2>
        <a:srgbClr val="F8AD3B"/>
      </a:accent2>
      <a:accent3>
        <a:srgbClr val="5BBDA0"/>
      </a:accent3>
      <a:accent4>
        <a:srgbClr val="65B7D5"/>
      </a:accent4>
      <a:accent5>
        <a:srgbClr val="FFDDC2"/>
      </a:accent5>
      <a:accent6>
        <a:srgbClr val="82DFC4"/>
      </a:accent6>
      <a:hlink>
        <a:srgbClr val="1A5C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1145</Words>
  <Application>Microsoft Office PowerPoint</Application>
  <PresentationFormat>On-screen Show (16:9)</PresentationFormat>
  <Paragraphs>117</Paragraphs>
  <Slides>27</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Arial</vt:lpstr>
      <vt:lpstr>Itim</vt:lpstr>
      <vt:lpstr>Fira Sans ExtraBold</vt:lpstr>
      <vt:lpstr>Montserrat Alternates</vt:lpstr>
      <vt:lpstr>inpin heiti</vt:lpstr>
      <vt:lpstr>Roboto</vt:lpstr>
      <vt:lpstr>Cambria</vt:lpstr>
      <vt:lpstr>Montserrat</vt:lpstr>
      <vt:lpstr>Open Sans</vt:lpstr>
      <vt:lpstr>Source Han Serif SC</vt:lpstr>
      <vt:lpstr>Times New Roman</vt:lpstr>
      <vt:lpstr>Tahoma</vt:lpstr>
      <vt:lpstr>微软雅黑</vt:lpstr>
      <vt:lpstr>Ubuntu</vt:lpstr>
      <vt:lpstr>Noto Sans S Chinese Light</vt:lpstr>
      <vt:lpstr>National Kite Month by Slidesgo</vt:lpstr>
      <vt:lpstr>PowerPoint Presentation</vt:lpstr>
      <vt:lpstr>PowerPoint Presentation</vt:lpstr>
      <vt:lpstr>Bức tranh vẽ gì?</vt:lpstr>
      <vt:lpstr>Ông Trạng thả diều </vt:lpstr>
      <vt:lpstr>MỤC TIÊU</vt:lpstr>
      <vt:lpstr>1. Luyện đọc</vt:lpstr>
      <vt:lpstr>PowerPoint Presentation</vt:lpstr>
      <vt:lpstr>PowerPoint Presentation</vt:lpstr>
      <vt:lpstr>Chú thích</vt:lpstr>
      <vt:lpstr>PowerPoint Presentation</vt:lpstr>
      <vt:lpstr>2. 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vt:lpstr>
      <vt:lpstr>3. Luyện đọc diễn cảm</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modified xsi:type="dcterms:W3CDTF">2022-11-17T08:11:52Z</dcterms:modified>
</cp:coreProperties>
</file>