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314" r:id="rId3"/>
    <p:sldId id="256" r:id="rId4"/>
    <p:sldId id="301" r:id="rId5"/>
    <p:sldId id="309" r:id="rId6"/>
    <p:sldId id="310" r:id="rId7"/>
    <p:sldId id="302" r:id="rId8"/>
    <p:sldId id="311" r:id="rId9"/>
    <p:sldId id="312" r:id="rId10"/>
    <p:sldId id="300" r:id="rId11"/>
    <p:sldId id="313" r:id="rId12"/>
    <p:sldId id="269" r:id="rId13"/>
    <p:sldId id="274" r:id="rId14"/>
    <p:sldId id="296" r:id="rId15"/>
    <p:sldId id="297" r:id="rId16"/>
    <p:sldId id="298" r:id="rId17"/>
    <p:sldId id="299" r:id="rId18"/>
    <p:sldId id="280" r:id="rId19"/>
    <p:sldId id="278" r:id="rId20"/>
    <p:sldId id="281" r:id="rId21"/>
    <p:sldId id="304" r:id="rId22"/>
    <p:sldId id="282" r:id="rId23"/>
    <p:sldId id="305" r:id="rId24"/>
    <p:sldId id="307" r:id="rId25"/>
    <p:sldId id="284" r:id="rId26"/>
    <p:sldId id="306" r:id="rId27"/>
    <p:sldId id="279" r:id="rId28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16B66"/>
    <a:srgbClr val="0158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-93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2BF76-BBC5-4B39-B376-5A8DAB5152FC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3EFDD-4674-43B7-8118-2163221D4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04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B1253-FF7E-4534-803F-5B921882EB05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42B90-0194-40E5-91C4-8008DFE28A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47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644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155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496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897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422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328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89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36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64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con </a:t>
            </a:r>
            <a:r>
              <a:rPr lang="en-US" altLang="zh-CN" dirty="0" err="1"/>
              <a:t>diều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03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055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696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4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8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728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9F8F57-BDE1-4E0B-B272-16EFB857495F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780358-F816-4339-9D68-163BE690D38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A9348FC-5D45-455A-A07A-DAF1CDF5212B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D3A323-BC18-4DC1-B5F7-150E3C17A61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265852-C4EE-40EF-AE8C-6C75D142D3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-58116"/>
            <a:ext cx="12326257" cy="6954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45401F-5510-4544-8DBB-3D2DAC981C5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839E3B7-DC98-44CE-A243-D1BFB6AF8ECC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B55D31-802D-4991-BBA3-7D6E1E03B8D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B5767EA-13EA-4562-9CD1-C45A8F86DEC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ADE44F-5FB2-466C-83CD-A3BA2606ACE3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4335025-D8D1-410E-9F22-8705DF440D5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5BC9F1-7730-4CDB-9F87-9228F1066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7369"/>
            <a:ext cx="12307207" cy="69434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D37E96-BAD7-4724-BB0D-5FBBD131FE3D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F5F6AD-A6DF-49B9-A7A9-2275C89C7DD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E42E02-AB81-4A31-A81D-84A36CDBB504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ADD335-F2BA-4AB1-A7A5-9AF3BBC1306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16D0DB4-6895-4BD4-8C73-1A30ADD0047B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CEE5BCA-7239-441F-B27F-CE0484515EF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894D95-F04B-4564-B181-8D384B73307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6DE61C-1AA1-443A-86EA-768FDB51B316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43421FB-73B3-4B78-A2A7-B57C59083E6F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1787CA-CBFB-468B-A542-C463C485F0A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9798C3-8DD8-471F-AD1F-EE6E2791C8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8856" y="0"/>
            <a:ext cx="2864056" cy="2291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3E26E74-5AD2-4812-B29D-7D112E982B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44" y="4566865"/>
            <a:ext cx="2864056" cy="2291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E36455-59E5-484A-8A8F-FE2F794C3B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8856" y="0"/>
            <a:ext cx="2864056" cy="2291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F25A854-BFE8-4D70-9D26-BEB781DBE5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44" y="4566865"/>
            <a:ext cx="2864056" cy="2291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6.png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10" Type="http://schemas.openxmlformats.org/officeDocument/2006/relationships/image" Target="../media/image39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6.xml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slide" Target="slide8.xml"/><Relationship Id="rId4" Type="http://schemas.openxmlformats.org/officeDocument/2006/relationships/slide" Target="slide9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NH-2021~2022\hìnhnenPP\k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2275" y="1222383"/>
            <a:ext cx="850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TRƯỜNG TIỂU HỌC SÀI ĐỒNG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8580" y="2793706"/>
            <a:ext cx="8835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BÀI GIẢNG ĐIỆN TỬ - LỚP 4 </a:t>
            </a:r>
          </a:p>
          <a:p>
            <a:pPr algn="ctr"/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6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5217" y="4604150"/>
            <a:ext cx="7754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hị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Kim Loan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8" y="1613586"/>
            <a:ext cx="10354997" cy="2908766"/>
          </a:xfrm>
          <a:prstGeom prst="round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6167" y="1553301"/>
            <a:ext cx="10501528" cy="3053443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9"/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7290530" y="1928911"/>
            <a:ext cx="4955093" cy="4929089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7181" y="1550761"/>
            <a:ext cx="2071401" cy="1107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Toán</a:t>
            </a:r>
            <a:endParaRPr lang="en-US" sz="66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3334" y="2806700"/>
            <a:ext cx="9647193" cy="1107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Nhân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với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có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ba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chữ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endParaRPr lang="en-US" sz="6600" b="1" cap="none" spc="0" dirty="0">
              <a:ln/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97" y="-128495"/>
            <a:ext cx="2546867" cy="17539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31" y="-250933"/>
            <a:ext cx="2696552" cy="27047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96" y="1072643"/>
            <a:ext cx="2546867" cy="17539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42" y="876359"/>
            <a:ext cx="2546867" cy="17539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51" y="356336"/>
            <a:ext cx="2546867" cy="17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1147" y="922964"/>
            <a:ext cx="16036553" cy="74212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298" y="245912"/>
            <a:ext cx="3841512" cy="1202456"/>
          </a:xfrm>
          <a:prstGeom prst="rect">
            <a:avLst/>
          </a:prstGeom>
        </p:spPr>
      </p:pic>
      <p:sp>
        <p:nvSpPr>
          <p:cNvPr id="11" name="Text Box 66"/>
          <p:cNvSpPr txBox="1">
            <a:spLocks noChangeArrowheads="1"/>
          </p:cNvSpPr>
          <p:nvPr/>
        </p:nvSpPr>
        <p:spPr bwMode="auto">
          <a:xfrm>
            <a:off x="4513932" y="561366"/>
            <a:ext cx="731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UTM Flavour" panose="02040603050506020204" pitchFamily="18" charset="0"/>
              </a:rPr>
              <a:t>164 x 123 = ?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145688" y="1798153"/>
            <a:ext cx="56463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164 × (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+ 3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     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131926" y="2621107"/>
            <a:ext cx="78669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+ 164 x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145688" y="3490094"/>
            <a:ext cx="80157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16 400   +   3 280    +     492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27018" y="1772027"/>
            <a:ext cx="28739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197940" y="4359081"/>
            <a:ext cx="47910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      20 172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9" y="205694"/>
            <a:ext cx="3712218" cy="1553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4594" y="959897"/>
            <a:ext cx="16036553" cy="7421295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184411" y="1931872"/>
            <a:ext cx="36384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?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58386" y="2818827"/>
            <a:ext cx="13388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71978" y="3431120"/>
            <a:ext cx="13388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30880" y="3159697"/>
            <a:ext cx="6799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54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3" name="Line 95"/>
          <p:cNvSpPr>
            <a:spLocks noChangeShapeType="1"/>
          </p:cNvSpPr>
          <p:nvPr/>
        </p:nvSpPr>
        <p:spPr bwMode="auto">
          <a:xfrm flipV="1">
            <a:off x="3145079" y="4353077"/>
            <a:ext cx="1251887" cy="8573"/>
          </a:xfrm>
          <a:prstGeom prst="line">
            <a:avLst/>
          </a:prstGeom>
          <a:noFill/>
          <a:ln w="6032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FA41C7B-C512-46B9-971B-997DA87A03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57" y="616997"/>
            <a:ext cx="7167866" cy="6811606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303066" y="2850635"/>
            <a:ext cx="363844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127979" y="3185036"/>
            <a:ext cx="417238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873867" y="3040416"/>
            <a:ext cx="487912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4298" y="245912"/>
            <a:ext cx="4303496" cy="1202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  <p:sp>
        <p:nvSpPr>
          <p:cNvPr id="20" name="Text Box 66"/>
          <p:cNvSpPr txBox="1">
            <a:spLocks noChangeArrowheads="1"/>
          </p:cNvSpPr>
          <p:nvPr/>
        </p:nvSpPr>
        <p:spPr bwMode="auto">
          <a:xfrm>
            <a:off x="4515623" y="523974"/>
            <a:ext cx="731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latin typeface="UTM Hanzel" panose="02040603050506020204" pitchFamily="18" charset="0"/>
              </a:rPr>
              <a:t>Đặt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rồi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tính</a:t>
            </a:r>
            <a:endParaRPr lang="en-US" altLang="en-US" sz="3600" b="1" dirty="0">
              <a:latin typeface="UTM Hanzel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5" grpId="0"/>
      <p:bldP spid="15" grpId="1"/>
      <p:bldP spid="16" grpId="0"/>
      <p:bldP spid="16" grpId="1"/>
      <p:bldP spid="17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89" y="0"/>
            <a:ext cx="915381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1751" y="914339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0750" y="1372404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2556269" y="2029490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8" name="Text Box 53"/>
          <p:cNvSpPr txBox="1">
            <a:spLocks noChangeArrowheads="1"/>
          </p:cNvSpPr>
          <p:nvPr/>
        </p:nvSpPr>
        <p:spPr bwMode="auto">
          <a:xfrm>
            <a:off x="5405740" y="3186234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 Box 55"/>
          <p:cNvSpPr txBox="1">
            <a:spLocks noChangeArrowheads="1"/>
          </p:cNvSpPr>
          <p:nvPr/>
        </p:nvSpPr>
        <p:spPr bwMode="auto">
          <a:xfrm>
            <a:off x="4994372" y="3690720"/>
            <a:ext cx="607434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5003375" y="4688052"/>
            <a:ext cx="627886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19456" y="199018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49176" y="1192512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24213" y="198811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428970" y="198161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199">
            <a:off x="1905997" y="2561719"/>
            <a:ext cx="998114" cy="957208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-1398" y="3358038"/>
            <a:ext cx="3546628" cy="2407232"/>
            <a:chOff x="-1398" y="3358038"/>
            <a:chExt cx="3546628" cy="2407232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4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nhất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45" y="-6876"/>
            <a:ext cx="3712218" cy="155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8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41" y="-809592"/>
            <a:ext cx="8576062" cy="55580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54109" y="983371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3108" y="1441436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2338627" y="2098522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1" name="Text Box 59"/>
          <p:cNvSpPr txBox="1">
            <a:spLocks noChangeArrowheads="1"/>
          </p:cNvSpPr>
          <p:nvPr/>
        </p:nvSpPr>
        <p:spPr bwMode="auto">
          <a:xfrm>
            <a:off x="6339036" y="1615487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01814" y="205922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31534" y="1261544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6" name="Text Box 58"/>
          <p:cNvSpPr txBox="1">
            <a:spLocks noChangeArrowheads="1"/>
          </p:cNvSpPr>
          <p:nvPr/>
        </p:nvSpPr>
        <p:spPr bwMode="auto">
          <a:xfrm>
            <a:off x="5259102" y="2206421"/>
            <a:ext cx="85173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Text Box 59"/>
          <p:cNvSpPr txBox="1">
            <a:spLocks noChangeArrowheads="1"/>
          </p:cNvSpPr>
          <p:nvPr/>
        </p:nvSpPr>
        <p:spPr bwMode="auto">
          <a:xfrm>
            <a:off x="4514927" y="2791196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506571" y="205714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11328" y="205064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478900" y="255421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183657" y="255214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88414" y="254563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33" y="3011635"/>
            <a:ext cx="998114" cy="95720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90833" y="3742995"/>
            <a:ext cx="3546628" cy="2407232"/>
            <a:chOff x="-1398" y="3358038"/>
            <a:chExt cx="3546628" cy="240723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3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hai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304" y="-50025"/>
            <a:ext cx="3103304" cy="129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8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27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51" y="-1597188"/>
            <a:ext cx="638619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9181" y="997439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4088180" y="1455504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4223699" y="2112590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5" name="Rectangle 14"/>
          <p:cNvSpPr/>
          <p:nvPr/>
        </p:nvSpPr>
        <p:spPr>
          <a:xfrm>
            <a:off x="4686886" y="207328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16606" y="1275612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91643" y="207121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96400" y="206471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363972" y="256828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68729" y="256621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773486" y="255970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030631" y="303599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35388" y="303392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40145" y="302742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59"/>
          <p:cNvSpPr txBox="1">
            <a:spLocks noChangeArrowheads="1"/>
          </p:cNvSpPr>
          <p:nvPr/>
        </p:nvSpPr>
        <p:spPr bwMode="auto">
          <a:xfrm>
            <a:off x="6377562" y="1841465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7" name="Text Box 58"/>
          <p:cNvSpPr txBox="1">
            <a:spLocks noChangeArrowheads="1"/>
          </p:cNvSpPr>
          <p:nvPr/>
        </p:nvSpPr>
        <p:spPr bwMode="auto">
          <a:xfrm>
            <a:off x="6377562" y="2426240"/>
            <a:ext cx="85173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38" name="Text Box 59"/>
          <p:cNvSpPr txBox="1">
            <a:spLocks noChangeArrowheads="1"/>
          </p:cNvSpPr>
          <p:nvPr/>
        </p:nvSpPr>
        <p:spPr bwMode="auto">
          <a:xfrm>
            <a:off x="6377562" y="3044359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460" y="3515356"/>
            <a:ext cx="998114" cy="95720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305772" y="4232377"/>
            <a:ext cx="3546628" cy="2407232"/>
            <a:chOff x="-1398" y="3358038"/>
            <a:chExt cx="3546628" cy="240723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3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ba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414" y="-1514073"/>
            <a:ext cx="8433585" cy="81324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0710" y="1194388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3159709" y="1652453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 flipV="1">
            <a:off x="3210822" y="2305095"/>
            <a:ext cx="867587" cy="4444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2" name="Text Box 62"/>
          <p:cNvSpPr txBox="1">
            <a:spLocks noChangeArrowheads="1"/>
          </p:cNvSpPr>
          <p:nvPr/>
        </p:nvSpPr>
        <p:spPr bwMode="auto">
          <a:xfrm>
            <a:off x="6511527" y="1857136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 Box 64"/>
          <p:cNvSpPr txBox="1">
            <a:spLocks noChangeArrowheads="1"/>
          </p:cNvSpPr>
          <p:nvPr/>
        </p:nvSpPr>
        <p:spPr bwMode="auto">
          <a:xfrm>
            <a:off x="4651349" y="2341618"/>
            <a:ext cx="68870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 9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 Box 66"/>
          <p:cNvSpPr txBox="1">
            <a:spLocks noChangeArrowheads="1"/>
          </p:cNvSpPr>
          <p:nvPr/>
        </p:nvSpPr>
        <p:spPr bwMode="auto">
          <a:xfrm>
            <a:off x="3689774" y="2872266"/>
            <a:ext cx="763277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58415" y="227023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88135" y="1472561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63172" y="226816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67929" y="226166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435501" y="276523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40258" y="276316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845015" y="275665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102160" y="323294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06917" y="323087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11674" y="322437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Text Box 66"/>
          <p:cNvSpPr txBox="1">
            <a:spLocks noChangeArrowheads="1"/>
          </p:cNvSpPr>
          <p:nvPr/>
        </p:nvSpPr>
        <p:spPr bwMode="auto">
          <a:xfrm>
            <a:off x="3829338" y="3847905"/>
            <a:ext cx="758394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 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>
              <a:spcBef>
                <a:spcPct val="50000"/>
              </a:spcBef>
            </a:pP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62"/>
          <p:cNvSpPr txBox="1">
            <a:spLocks noChangeArrowheads="1"/>
          </p:cNvSpPr>
          <p:nvPr/>
        </p:nvSpPr>
        <p:spPr bwMode="auto">
          <a:xfrm>
            <a:off x="4248441" y="4770874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Line 95"/>
          <p:cNvSpPr>
            <a:spLocks noChangeShapeType="1"/>
          </p:cNvSpPr>
          <p:nvPr/>
        </p:nvSpPr>
        <p:spPr bwMode="auto">
          <a:xfrm flipV="1">
            <a:off x="2410989" y="3897711"/>
            <a:ext cx="1837452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43" name="Rectangle 42"/>
          <p:cNvSpPr/>
          <p:nvPr/>
        </p:nvSpPr>
        <p:spPr>
          <a:xfrm>
            <a:off x="3147236" y="383494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809789" y="383287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514546" y="382637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762428" y="383383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424981" y="382733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86" y="4345219"/>
            <a:ext cx="998114" cy="957208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2870292" y="5278658"/>
            <a:ext cx="1999133" cy="1339700"/>
            <a:chOff x="-1398" y="3358038"/>
            <a:chExt cx="3546628" cy="240723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53" name="Text Box 66"/>
            <p:cNvSpPr txBox="1">
              <a:spLocks noChangeArrowheads="1"/>
            </p:cNvSpPr>
            <p:nvPr/>
          </p:nvSpPr>
          <p:spPr bwMode="auto">
            <a:xfrm rot="21373584">
              <a:off x="563935" y="3962872"/>
              <a:ext cx="2415964" cy="646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</p:txBody>
        </p:sp>
      </p:grp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1042238" y="411897"/>
            <a:ext cx="57665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123 = ?        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42237" y="236818"/>
            <a:ext cx="9159675" cy="1020125"/>
            <a:chOff x="2764753" y="-1652153"/>
            <a:chExt cx="9159675" cy="10201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753" y="-1652153"/>
              <a:ext cx="5782899" cy="1020125"/>
            </a:xfrm>
            <a:prstGeom prst="rect">
              <a:avLst/>
            </a:prstGeom>
          </p:spPr>
        </p:pic>
        <p:sp>
          <p:nvSpPr>
            <p:cNvPr id="56" name="Text Box 4"/>
            <p:cNvSpPr txBox="1">
              <a:spLocks noChangeArrowheads="1"/>
            </p:cNvSpPr>
            <p:nvPr/>
          </p:nvSpPr>
          <p:spPr bwMode="auto">
            <a:xfrm>
              <a:off x="3341517" y="-1562436"/>
              <a:ext cx="858291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None/>
              </a:pPr>
              <a:r>
                <a:rPr lang="en-US" alt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164 × 123 = 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20 172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62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9" grpId="0"/>
      <p:bldP spid="40" grpId="0"/>
      <p:bldP spid="42" grpId="0" animBg="1"/>
      <p:bldP spid="43" grpId="0"/>
      <p:bldP spid="44" grpId="0"/>
      <p:bldP spid="45" grpId="0"/>
      <p:bldP spid="47" grpId="0"/>
      <p:bldP spid="48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491" y="60503"/>
            <a:ext cx="4303496" cy="120245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  <p:sp>
        <p:nvSpPr>
          <p:cNvPr id="51" name="Text Box 66"/>
          <p:cNvSpPr txBox="1">
            <a:spLocks noChangeArrowheads="1"/>
          </p:cNvSpPr>
          <p:nvPr/>
        </p:nvSpPr>
        <p:spPr bwMode="auto">
          <a:xfrm>
            <a:off x="4626499" y="338565"/>
            <a:ext cx="731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Các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bước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tính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UTM Hanzel" panose="020406030505060202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899694" y="1647846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948693" y="2105911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54" name="Line 95"/>
          <p:cNvSpPr>
            <a:spLocks noChangeShapeType="1"/>
          </p:cNvSpPr>
          <p:nvPr/>
        </p:nvSpPr>
        <p:spPr bwMode="auto">
          <a:xfrm flipV="1">
            <a:off x="2999806" y="2758553"/>
            <a:ext cx="867587" cy="4444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55" name="Rectangle 54"/>
          <p:cNvSpPr/>
          <p:nvPr/>
        </p:nvSpPr>
        <p:spPr>
          <a:xfrm>
            <a:off x="3547399" y="272369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477119" y="1926019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52156" y="272162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956913" y="271511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224485" y="321869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929242" y="321661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633999" y="321011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891144" y="368640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595901" y="368433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300658" y="367783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Line 95"/>
          <p:cNvSpPr>
            <a:spLocks noChangeShapeType="1"/>
          </p:cNvSpPr>
          <p:nvPr/>
        </p:nvSpPr>
        <p:spPr bwMode="auto">
          <a:xfrm flipV="1">
            <a:off x="2199973" y="4351169"/>
            <a:ext cx="1837452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66" name="Rectangle 65"/>
          <p:cNvSpPr/>
          <p:nvPr/>
        </p:nvSpPr>
        <p:spPr>
          <a:xfrm>
            <a:off x="2936220" y="428840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598773" y="428633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303530" y="427983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51412" y="428729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213965" y="428079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9721">
            <a:off x="3744904" y="1843813"/>
            <a:ext cx="567259" cy="54401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370766" y="1443896"/>
            <a:ext cx="7600292" cy="1067273"/>
            <a:chOff x="4415165" y="2671388"/>
            <a:chExt cx="7600292" cy="10672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2620877" cy="1067273"/>
            </a:xfrm>
            <a:prstGeom prst="rect">
              <a:avLst/>
            </a:prstGeom>
          </p:spPr>
        </p:pic>
        <p:sp>
          <p:nvSpPr>
            <p:cNvPr id="72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Đặt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tính</a:t>
              </a:r>
              <a:endParaRPr lang="en-US" altLang="en-US" sz="3600" b="1" dirty="0">
                <a:latin typeface="UTM Hanzel" panose="02040603050506020204" pitchFamily="18" charset="0"/>
              </a:endParaRP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29">
            <a:off x="3900577" y="2817981"/>
            <a:ext cx="567259" cy="544011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4352213" y="2473153"/>
            <a:ext cx="7600293" cy="1067273"/>
            <a:chOff x="4415164" y="2671388"/>
            <a:chExt cx="7600293" cy="1067273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76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nhất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5104">
            <a:off x="3825056" y="3479013"/>
            <a:ext cx="567259" cy="544011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4370766" y="3412074"/>
            <a:ext cx="7600293" cy="1067273"/>
            <a:chOff x="4415164" y="2671388"/>
            <a:chExt cx="7600293" cy="1067273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80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hai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83" y="4148548"/>
            <a:ext cx="567259" cy="544011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4370766" y="4369298"/>
            <a:ext cx="7600293" cy="1067273"/>
            <a:chOff x="4415164" y="2671388"/>
            <a:chExt cx="7600293" cy="1067273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84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ba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45" y="4902934"/>
            <a:ext cx="567259" cy="544011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3058399" y="5308219"/>
            <a:ext cx="4990497" cy="1549781"/>
            <a:chOff x="4415165" y="2671388"/>
            <a:chExt cx="4990497" cy="1549781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4875780" cy="1549781"/>
            </a:xfrm>
            <a:prstGeom prst="rect">
              <a:avLst/>
            </a:prstGeom>
          </p:spPr>
        </p:pic>
        <p:sp>
          <p:nvSpPr>
            <p:cNvPr id="88" name="Text Box 66"/>
            <p:cNvSpPr txBox="1">
              <a:spLocks noChangeArrowheads="1"/>
            </p:cNvSpPr>
            <p:nvPr/>
          </p:nvSpPr>
          <p:spPr bwMode="auto">
            <a:xfrm>
              <a:off x="4759652" y="2777962"/>
              <a:ext cx="464601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Cộng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các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ra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chung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81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10536" y="2025678"/>
            <a:ext cx="6340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Luyện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tập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6928" y="2055416"/>
            <a:ext cx="6340198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Luyện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tập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28" y="-271656"/>
            <a:ext cx="1999661" cy="20057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72" y="1624083"/>
            <a:ext cx="3648101" cy="411969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67" y="1594824"/>
            <a:ext cx="3648101" cy="41196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79" y="1624083"/>
            <a:ext cx="3648101" cy="411969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85515" y="1633929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a) 248 x 321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842072" y="1681512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b) 1163 x 125</a:t>
            </a:r>
          </a:p>
        </p:txBody>
      </p: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1542742" y="2332387"/>
            <a:ext cx="2012951" cy="1112838"/>
            <a:chOff x="288" y="1152"/>
            <a:chExt cx="1268" cy="701"/>
          </a:xfrm>
        </p:grpSpPr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8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5424686" y="2329171"/>
            <a:ext cx="2055812" cy="1192213"/>
            <a:chOff x="2191" y="1128"/>
            <a:chExt cx="1295" cy="751"/>
          </a:xfrm>
        </p:grpSpPr>
        <p:grpSp>
          <p:nvGrpSpPr>
            <p:cNvPr id="12" name="Group 20"/>
            <p:cNvGrpSpPr>
              <a:grpSpLocks/>
            </p:cNvGrpSpPr>
            <p:nvPr/>
          </p:nvGrpSpPr>
          <p:grpSpPr bwMode="auto">
            <a:xfrm>
              <a:off x="2191" y="1128"/>
              <a:ext cx="1295" cy="614"/>
              <a:chOff x="3343" y="984"/>
              <a:chExt cx="1295" cy="614"/>
            </a:xfrm>
          </p:grpSpPr>
          <p:sp>
            <p:nvSpPr>
              <p:cNvPr id="14" name="Rectangle 15"/>
              <p:cNvSpPr>
                <a:spLocks noChangeArrowheads="1"/>
              </p:cNvSpPr>
              <p:nvPr/>
            </p:nvSpPr>
            <p:spPr bwMode="auto">
              <a:xfrm>
                <a:off x="3343" y="984"/>
                <a:ext cx="1295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1163</a:t>
                </a:r>
              </a:p>
            </p:txBody>
          </p:sp>
          <p:sp>
            <p:nvSpPr>
              <p:cNvPr id="15" name="Rectangle 16"/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10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125</a:t>
                </a:r>
              </a:p>
            </p:txBody>
          </p:sp>
          <p:sp>
            <p:nvSpPr>
              <p:cNvPr id="16" name="Rectangle 17"/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</p:grp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 flipV="1">
              <a:off x="2556" y="1872"/>
              <a:ext cx="578" cy="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1542742" y="339922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1331582" y="388817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1068056" y="439300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>
            <a:off x="1627147" y="4986687"/>
            <a:ext cx="120923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5392961" y="3496025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5815</a:t>
            </a:r>
          </a:p>
        </p:txBody>
      </p:sp>
      <p:sp>
        <p:nvSpPr>
          <p:cNvPr id="22" name="Rectangle 33"/>
          <p:cNvSpPr>
            <a:spLocks noChangeArrowheads="1"/>
          </p:cNvSpPr>
          <p:nvPr/>
        </p:nvSpPr>
        <p:spPr bwMode="auto">
          <a:xfrm>
            <a:off x="5184997" y="3923062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2326</a:t>
            </a:r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4982415" y="4394550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1163</a:t>
            </a:r>
          </a:p>
        </p:txBody>
      </p:sp>
      <p:sp>
        <p:nvSpPr>
          <p:cNvPr id="24" name="Line 36"/>
          <p:cNvSpPr>
            <a:spLocks noChangeShapeType="1"/>
          </p:cNvSpPr>
          <p:nvPr/>
        </p:nvSpPr>
        <p:spPr bwMode="auto">
          <a:xfrm>
            <a:off x="5490749" y="4958070"/>
            <a:ext cx="1571626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Rectangle 37"/>
          <p:cNvSpPr>
            <a:spLocks noChangeArrowheads="1"/>
          </p:cNvSpPr>
          <p:nvPr/>
        </p:nvSpPr>
        <p:spPr bwMode="auto">
          <a:xfrm>
            <a:off x="5223075" y="4954937"/>
            <a:ext cx="1924051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145375</a:t>
            </a:r>
          </a:p>
        </p:txBody>
      </p:sp>
      <p:sp>
        <p:nvSpPr>
          <p:cNvPr id="26" name="Rectangle 38"/>
          <p:cNvSpPr>
            <a:spLocks noChangeArrowheads="1"/>
          </p:cNvSpPr>
          <p:nvPr/>
        </p:nvSpPr>
        <p:spPr bwMode="auto">
          <a:xfrm>
            <a:off x="8583196" y="1622817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c) 3124 x 213</a:t>
            </a:r>
          </a:p>
        </p:txBody>
      </p:sp>
      <p:grpSp>
        <p:nvGrpSpPr>
          <p:cNvPr id="27" name="Group 51"/>
          <p:cNvGrpSpPr>
            <a:grpSpLocks/>
          </p:cNvGrpSpPr>
          <p:nvPr/>
        </p:nvGrpSpPr>
        <p:grpSpPr bwMode="auto">
          <a:xfrm>
            <a:off x="9222958" y="2326037"/>
            <a:ext cx="2012950" cy="1143000"/>
            <a:chOff x="4084" y="1128"/>
            <a:chExt cx="1268" cy="720"/>
          </a:xfrm>
        </p:grpSpPr>
        <p:grpSp>
          <p:nvGrpSpPr>
            <p:cNvPr id="28" name="Group 39"/>
            <p:cNvGrpSpPr>
              <a:grpSpLocks/>
            </p:cNvGrpSpPr>
            <p:nvPr/>
          </p:nvGrpSpPr>
          <p:grpSpPr bwMode="auto">
            <a:xfrm>
              <a:off x="4084" y="1128"/>
              <a:ext cx="1268" cy="622"/>
              <a:chOff x="3340" y="976"/>
              <a:chExt cx="1268" cy="622"/>
            </a:xfrm>
          </p:grpSpPr>
          <p:sp>
            <p:nvSpPr>
              <p:cNvPr id="30" name="Rectangle 40"/>
              <p:cNvSpPr>
                <a:spLocks noChangeArrowheads="1"/>
              </p:cNvSpPr>
              <p:nvPr/>
            </p:nvSpPr>
            <p:spPr bwMode="auto">
              <a:xfrm>
                <a:off x="3340" y="976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3124</a:t>
                </a:r>
              </a:p>
            </p:txBody>
          </p:sp>
          <p:sp>
            <p:nvSpPr>
              <p:cNvPr id="31" name="Rectangle 41"/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48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213</a:t>
                </a:r>
              </a:p>
            </p:txBody>
          </p:sp>
          <p:sp>
            <p:nvSpPr>
              <p:cNvPr id="32" name="Rectangle 42"/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</p:grpSp>
        <p:sp>
          <p:nvSpPr>
            <p:cNvPr id="29" name="Line 44"/>
            <p:cNvSpPr>
              <a:spLocks noChangeShapeType="1"/>
            </p:cNvSpPr>
            <p:nvPr/>
          </p:nvSpPr>
          <p:spPr bwMode="auto">
            <a:xfrm>
              <a:off x="4425" y="1848"/>
              <a:ext cx="61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Rectangle 54"/>
          <p:cNvSpPr>
            <a:spLocks noChangeArrowheads="1"/>
          </p:cNvSpPr>
          <p:nvPr/>
        </p:nvSpPr>
        <p:spPr bwMode="auto">
          <a:xfrm>
            <a:off x="9456320" y="3462688"/>
            <a:ext cx="15621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9372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9445494" y="3888137"/>
            <a:ext cx="1113498" cy="623888"/>
            <a:chOff x="7736175" y="4705350"/>
            <a:chExt cx="1113498" cy="623888"/>
          </a:xfrm>
        </p:grpSpPr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8392473" y="471963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36" name="Rectangle 58"/>
            <p:cNvSpPr>
              <a:spLocks noChangeArrowheads="1"/>
            </p:cNvSpPr>
            <p:nvPr/>
          </p:nvSpPr>
          <p:spPr bwMode="auto">
            <a:xfrm>
              <a:off x="8204177" y="4705350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37" name="Rectangle 59"/>
            <p:cNvSpPr>
              <a:spLocks noChangeArrowheads="1"/>
            </p:cNvSpPr>
            <p:nvPr/>
          </p:nvSpPr>
          <p:spPr bwMode="auto">
            <a:xfrm>
              <a:off x="7955250" y="4705350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38" name="Rectangle 60"/>
            <p:cNvSpPr>
              <a:spLocks noChangeArrowheads="1"/>
            </p:cNvSpPr>
            <p:nvPr/>
          </p:nvSpPr>
          <p:spPr bwMode="auto">
            <a:xfrm>
              <a:off x="7736175" y="471963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39" name="Line 47"/>
          <p:cNvSpPr>
            <a:spLocks noChangeShapeType="1"/>
          </p:cNvSpPr>
          <p:nvPr/>
        </p:nvSpPr>
        <p:spPr bwMode="auto">
          <a:xfrm>
            <a:off x="9079208" y="4954937"/>
            <a:ext cx="172243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9182100" y="4297839"/>
            <a:ext cx="1167806" cy="641658"/>
            <a:chOff x="7489449" y="5157788"/>
            <a:chExt cx="1167806" cy="641658"/>
          </a:xfrm>
        </p:grpSpPr>
        <p:sp>
          <p:nvSpPr>
            <p:cNvPr id="41" name="Rectangle 62"/>
            <p:cNvSpPr>
              <a:spLocks noChangeArrowheads="1"/>
            </p:cNvSpPr>
            <p:nvPr/>
          </p:nvSpPr>
          <p:spPr bwMode="auto">
            <a:xfrm>
              <a:off x="7945724" y="5172075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42" name="Rectangle 61"/>
            <p:cNvSpPr>
              <a:spLocks noChangeArrowheads="1"/>
            </p:cNvSpPr>
            <p:nvPr/>
          </p:nvSpPr>
          <p:spPr bwMode="auto">
            <a:xfrm>
              <a:off x="8200055" y="515778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8</a:t>
              </a:r>
            </a:p>
          </p:txBody>
        </p:sp>
        <p:sp>
          <p:nvSpPr>
            <p:cNvPr id="43" name="Rectangle 63"/>
            <p:cNvSpPr>
              <a:spLocks noChangeArrowheads="1"/>
            </p:cNvSpPr>
            <p:nvPr/>
          </p:nvSpPr>
          <p:spPr bwMode="auto">
            <a:xfrm>
              <a:off x="7730132" y="517619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44" name="Rectangle 64"/>
            <p:cNvSpPr>
              <a:spLocks noChangeArrowheads="1"/>
            </p:cNvSpPr>
            <p:nvPr/>
          </p:nvSpPr>
          <p:spPr bwMode="auto">
            <a:xfrm>
              <a:off x="7489449" y="5189846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155092" y="4988275"/>
            <a:ext cx="1720254" cy="619125"/>
            <a:chOff x="7543403" y="5805488"/>
            <a:chExt cx="1720254" cy="619125"/>
          </a:xfrm>
        </p:grpSpPr>
        <p:sp>
          <p:nvSpPr>
            <p:cNvPr id="46" name="Rectangle 66"/>
            <p:cNvSpPr>
              <a:spLocks noChangeArrowheads="1"/>
            </p:cNvSpPr>
            <p:nvPr/>
          </p:nvSpPr>
          <p:spPr bwMode="auto">
            <a:xfrm>
              <a:off x="8806457" y="5815013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47" name="Rectangle 67"/>
            <p:cNvSpPr>
              <a:spLocks noChangeArrowheads="1"/>
            </p:cNvSpPr>
            <p:nvPr/>
          </p:nvSpPr>
          <p:spPr bwMode="auto">
            <a:xfrm>
              <a:off x="8520707" y="580548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48" name="Rectangle 68"/>
            <p:cNvSpPr>
              <a:spLocks noChangeArrowheads="1"/>
            </p:cNvSpPr>
            <p:nvPr/>
          </p:nvSpPr>
          <p:spPr bwMode="auto">
            <a:xfrm>
              <a:off x="8286065" y="5857917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49" name="Rectangle 69"/>
            <p:cNvSpPr>
              <a:spLocks noChangeArrowheads="1"/>
            </p:cNvSpPr>
            <p:nvPr/>
          </p:nvSpPr>
          <p:spPr bwMode="auto">
            <a:xfrm>
              <a:off x="8055547" y="5867442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50" name="Rectangle 70"/>
            <p:cNvSpPr>
              <a:spLocks noChangeArrowheads="1"/>
            </p:cNvSpPr>
            <p:nvPr/>
          </p:nvSpPr>
          <p:spPr bwMode="auto">
            <a:xfrm>
              <a:off x="7801856" y="5862680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51" name="Rectangle 71"/>
            <p:cNvSpPr>
              <a:spLocks noChangeArrowheads="1"/>
            </p:cNvSpPr>
            <p:nvPr/>
          </p:nvSpPr>
          <p:spPr bwMode="auto">
            <a:xfrm>
              <a:off x="7543403" y="5849032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</p:grpSp>
      <p:sp>
        <p:nvSpPr>
          <p:cNvPr id="52" name="Rectangle 73"/>
          <p:cNvSpPr>
            <a:spLocks noChangeArrowheads="1"/>
          </p:cNvSpPr>
          <p:nvPr/>
        </p:nvSpPr>
        <p:spPr bwMode="auto">
          <a:xfrm>
            <a:off x="1263342" y="505022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79608</a:t>
            </a:r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977843" y="573250"/>
            <a:ext cx="57959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1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:</a:t>
            </a:r>
            <a:endParaRPr lang="vi-VN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/>
      <p:bldP spid="22" grpId="0"/>
      <p:bldP spid="23" grpId="0"/>
      <p:bldP spid="24" grpId="0" animBg="1"/>
      <p:bldP spid="25" grpId="0"/>
      <p:bldP spid="33" grpId="0"/>
      <p:bldP spid="39" grpId="0" animBg="1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6"/>
          <a:srcRect l="32439" t="-2492" r="11017" b="2492"/>
          <a:stretch>
            <a:fillRect/>
          </a:stretch>
        </p:blipFill>
        <p:spPr>
          <a:xfrm>
            <a:off x="6928033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7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xmlns="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66" y="121785"/>
            <a:ext cx="2054530" cy="19143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59" y="490369"/>
            <a:ext cx="7455339" cy="4428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00"/>
          <a:stretch/>
        </p:blipFill>
        <p:spPr>
          <a:xfrm>
            <a:off x="6785747" y="1078940"/>
            <a:ext cx="2872509" cy="19207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79" y="3729028"/>
            <a:ext cx="1237595" cy="11705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21304657">
            <a:off x="3180946" y="2704454"/>
            <a:ext cx="62151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Môn</a:t>
            </a:r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Toán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Mother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 showWhenStopped="0">
                <p:cTn id="7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4853" y="887870"/>
            <a:ext cx="16395563" cy="7421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552" y="738257"/>
            <a:ext cx="8345877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Bài 3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Tính diện tích của mảnh vườn hình vuông có cạnh dài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125m.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860" y="2135897"/>
            <a:ext cx="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4655924" y="1255804"/>
            <a:ext cx="1773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19524" y="2818116"/>
            <a:ext cx="1828801" cy="182880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vi-VN" sz="4000" b="1" dirty="0">
                <a:latin typeface="HP001 4 hàng" panose="020B0603050302020204" pitchFamily="34" charset="0"/>
              </a:rPr>
              <a:t>   </a:t>
            </a:r>
            <a:r>
              <a:rPr lang="vi-VN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?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  <a:endParaRPr lang="vi-VN" sz="1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882" y="3503865"/>
            <a:ext cx="1685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</a:rPr>
              <a:t>125 m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2525486" y="1866292"/>
            <a:ext cx="2554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18" y="3287198"/>
            <a:ext cx="998114" cy="9572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70" y="2357259"/>
            <a:ext cx="6182083" cy="3340962"/>
          </a:xfrm>
          <a:prstGeom prst="rect">
            <a:avLst/>
          </a:prstGeom>
        </p:spPr>
      </p:pic>
      <p:sp>
        <p:nvSpPr>
          <p:cNvPr id="25" name="Text Box 66"/>
          <p:cNvSpPr txBox="1">
            <a:spLocks noChangeArrowheads="1"/>
          </p:cNvSpPr>
          <p:nvPr/>
        </p:nvSpPr>
        <p:spPr bwMode="auto">
          <a:xfrm rot="21373584">
            <a:off x="4428723" y="3245411"/>
            <a:ext cx="5517472" cy="166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? </a:t>
            </a:r>
          </a:p>
        </p:txBody>
      </p:sp>
      <p:sp>
        <p:nvSpPr>
          <p:cNvPr id="26" name="Text Box 66"/>
          <p:cNvSpPr txBox="1">
            <a:spLocks noChangeArrowheads="1"/>
          </p:cNvSpPr>
          <p:nvPr/>
        </p:nvSpPr>
        <p:spPr bwMode="auto">
          <a:xfrm rot="21373584">
            <a:off x="4431632" y="3010975"/>
            <a:ext cx="551747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lấy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độ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dài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cạnh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chính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nó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FAE034D3-51B7-460B-B659-664159324199}"/>
              </a:ext>
            </a:extLst>
          </p:cNvPr>
          <p:cNvCxnSpPr>
            <a:cxnSpLocks/>
          </p:cNvCxnSpPr>
          <p:nvPr/>
        </p:nvCxnSpPr>
        <p:spPr>
          <a:xfrm>
            <a:off x="8040914" y="1909834"/>
            <a:ext cx="111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3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5" grpId="0"/>
      <p:bldP spid="25" grpId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1783" y="916480"/>
            <a:ext cx="16395563" cy="7421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552" y="738257"/>
            <a:ext cx="850099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Bài 3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: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/73</a:t>
            </a:r>
            <a:endParaRPr lang="vi-VN" sz="4000" b="1" dirty="0">
              <a:solidFill>
                <a:srgbClr val="002060"/>
              </a:solidFill>
              <a:latin typeface="HP001 4 hàng" panose="020B0603050302020204" pitchFamily="34" charset="0"/>
              <a:cs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8860" y="2135897"/>
            <a:ext cx="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02743" y="2344696"/>
            <a:ext cx="2725739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B</a:t>
            </a:r>
            <a:r>
              <a:rPr lang="en-US" sz="40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ài</a:t>
            </a:r>
            <a:r>
              <a:rPr lang="en-US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giải</a:t>
            </a:r>
            <a:r>
              <a:rPr lang="en-US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sz="4000" b="1" u="sng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87220" y="3326063"/>
            <a:ext cx="8208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Diện tích mảnh vườn hình vuông là: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87827" y="3980113"/>
            <a:ext cx="2760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125 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125 =</a:t>
            </a:r>
            <a:endParaRPr lang="vi-VN" sz="3600" b="1" baseline="30000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1741" y="4755458"/>
            <a:ext cx="6104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        </a:t>
            </a:r>
            <a:r>
              <a:rPr lang="vi-VN" sz="3600" b="1" u="sng" dirty="0">
                <a:solidFill>
                  <a:srgbClr val="002060"/>
                </a:solidFill>
                <a:latin typeface="HP001 4 hàng" panose="020B0603050302020204" pitchFamily="34" charset="0"/>
              </a:rPr>
              <a:t>Đáp số 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</a:t>
            </a:r>
            <a:r>
              <a:rPr lang="vi-VN" sz="3600" b="1" dirty="0">
                <a:latin typeface="HP001 4 hàng" panose="020B0603050302020204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15 625 m</a:t>
            </a:r>
            <a:r>
              <a:rPr lang="vi-VN" sz="3600" b="1" baseline="30000" dirty="0">
                <a:solidFill>
                  <a:srgbClr val="002060"/>
                </a:solidFill>
                <a:latin typeface="HP001 4 hàng" panose="020B0603050302020204" pitchFamily="34" charset="0"/>
              </a:rPr>
              <a:t>2</a:t>
            </a:r>
            <a:endParaRPr lang="vi-VN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48676" y="4000585"/>
            <a:ext cx="3330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15 625 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(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002060"/>
                </a:solidFill>
                <a:latin typeface="HP001 4 hàng" panose="020B0603050302020204" pitchFamily="34" charset="0"/>
              </a:rPr>
              <a:t>2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)</a:t>
            </a:r>
            <a:endParaRPr lang="vi-VN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2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6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7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62960" y="2025678"/>
            <a:ext cx="5035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Củng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cố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32979" y="2058752"/>
            <a:ext cx="503535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Củng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cố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8" name="流行钢琴曲文艺清新钢琴吉他鼓">
            <a:hlinkClick r:id="" action="ppaction://media"/>
            <a:extLst>
              <a:ext uri="{FF2B5EF4-FFF2-40B4-BE49-F238E27FC236}">
                <a16:creationId xmlns:a16="http://schemas.microsoft.com/office/drawing/2014/main" xmlns="" id="{5B23BB3A-F207-4BC7-82D3-27FBA8DEF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1819" y="-164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7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41396" y="5417800"/>
            <a:ext cx="8981160" cy="1434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642673" y="2392854"/>
            <a:ext cx="8767610" cy="845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59413" y="3728167"/>
            <a:ext cx="9950870" cy="1434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96682" y="1169782"/>
            <a:ext cx="10325874" cy="88628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49480" y="5571094"/>
            <a:ext cx="10139081" cy="1189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4151" y="3771180"/>
            <a:ext cx="10336467" cy="12479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56070" y="2382036"/>
            <a:ext cx="10139081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75564" y="1109730"/>
            <a:ext cx="10968109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6420" y="746781"/>
            <a:ext cx="2820600" cy="1640664"/>
            <a:chOff x="514271" y="2554818"/>
            <a:chExt cx="5594529" cy="28885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6427" y="1177666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33509" y="1943727"/>
            <a:ext cx="2820600" cy="1640664"/>
            <a:chOff x="1127757" y="2393863"/>
            <a:chExt cx="2820600" cy="1640664"/>
          </a:xfrm>
        </p:grpSpPr>
        <p:grpSp>
          <p:nvGrpSpPr>
            <p:cNvPr id="15" name="Group 14"/>
            <p:cNvGrpSpPr/>
            <p:nvPr/>
          </p:nvGrpSpPr>
          <p:grpSpPr>
            <a:xfrm>
              <a:off x="1127757" y="2393863"/>
              <a:ext cx="2820600" cy="1640664"/>
              <a:chOff x="514271" y="2554818"/>
              <a:chExt cx="5594529" cy="288859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514271" y="2810408"/>
                <a:ext cx="2624442" cy="263300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420213" y="2554818"/>
                <a:ext cx="1688587" cy="124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471186" y="2824961"/>
              <a:ext cx="16885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0599" y="3509060"/>
            <a:ext cx="2820600" cy="1640664"/>
            <a:chOff x="514271" y="2554818"/>
            <a:chExt cx="5594529" cy="288859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156121" y="3988676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3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869249" y="5173530"/>
            <a:ext cx="2820600" cy="1640664"/>
            <a:chOff x="514271" y="2554818"/>
            <a:chExt cx="5594529" cy="288859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205014" y="5695373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08494" y="147721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riêng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thứ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ba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được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: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175" y="89546"/>
            <a:ext cx="1103381" cy="11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1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23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23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6" grpId="0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6150904" y="1534194"/>
            <a:ext cx="4286536" cy="474866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3003" y="904696"/>
            <a:ext cx="16036553" cy="7421295"/>
          </a:xfrm>
          <a:prstGeom prst="rect">
            <a:avLst/>
          </a:prstGeom>
        </p:spPr>
      </p:pic>
      <p:pic>
        <p:nvPicPr>
          <p:cNvPr id="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45" y="-2327299"/>
            <a:ext cx="844297" cy="47973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66003" y="1534194"/>
            <a:ext cx="4286536" cy="474866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62" y="-2613515"/>
            <a:ext cx="844297" cy="544112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597312" y="670042"/>
            <a:ext cx="4476210" cy="2306904"/>
            <a:chOff x="1127757" y="2393863"/>
            <a:chExt cx="2820600" cy="1640664"/>
          </a:xfrm>
        </p:grpSpPr>
        <p:grpSp>
          <p:nvGrpSpPr>
            <p:cNvPr id="13" name="Group 12"/>
            <p:cNvGrpSpPr/>
            <p:nvPr/>
          </p:nvGrpSpPr>
          <p:grpSpPr>
            <a:xfrm>
              <a:off x="1127757" y="2393863"/>
              <a:ext cx="2820600" cy="1640664"/>
              <a:chOff x="514271" y="2554818"/>
              <a:chExt cx="5594529" cy="288859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514271" y="2810408"/>
                <a:ext cx="2624442" cy="263300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420213" y="2554818"/>
                <a:ext cx="1688587" cy="124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530918" y="2768429"/>
              <a:ext cx="1688587" cy="85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248770" y="147641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nào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86" y="4487080"/>
            <a:ext cx="3978443" cy="26711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683" l="0" r="511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295"/>
          <a:stretch/>
        </p:blipFill>
        <p:spPr>
          <a:xfrm>
            <a:off x="3339972" y="4574702"/>
            <a:ext cx="1972357" cy="25611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8587" y1="36945" x2="38043" y2="34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690">
            <a:off x="537069" y="826996"/>
            <a:ext cx="2099829" cy="21027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66688" y="1141542"/>
            <a:ext cx="2679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grpSp>
        <p:nvGrpSpPr>
          <p:cNvPr id="37" name="Group 49"/>
          <p:cNvGrpSpPr>
            <a:grpSpLocks/>
          </p:cNvGrpSpPr>
          <p:nvPr/>
        </p:nvGrpSpPr>
        <p:grpSpPr bwMode="auto">
          <a:xfrm>
            <a:off x="2429544" y="2134831"/>
            <a:ext cx="2012951" cy="1112838"/>
            <a:chOff x="288" y="1152"/>
            <a:chExt cx="1268" cy="701"/>
          </a:xfrm>
        </p:grpSpPr>
        <p:sp>
          <p:nvSpPr>
            <p:cNvPr id="38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39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40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42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2429544" y="3201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44" name="Rectangle 24"/>
          <p:cNvSpPr>
            <a:spLocks noChangeArrowheads="1"/>
          </p:cNvSpPr>
          <p:nvPr/>
        </p:nvSpPr>
        <p:spPr bwMode="auto">
          <a:xfrm>
            <a:off x="2218384" y="369062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45" name="Rectangle 25"/>
          <p:cNvSpPr>
            <a:spLocks noChangeArrowheads="1"/>
          </p:cNvSpPr>
          <p:nvPr/>
        </p:nvSpPr>
        <p:spPr bwMode="auto">
          <a:xfrm>
            <a:off x="1954858" y="4195448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46" name="Line 26"/>
          <p:cNvSpPr>
            <a:spLocks noChangeShapeType="1"/>
          </p:cNvSpPr>
          <p:nvPr/>
        </p:nvSpPr>
        <p:spPr bwMode="auto">
          <a:xfrm>
            <a:off x="2513949" y="4789131"/>
            <a:ext cx="120923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Rectangle 73"/>
          <p:cNvSpPr>
            <a:spLocks noChangeArrowheads="1"/>
          </p:cNvSpPr>
          <p:nvPr/>
        </p:nvSpPr>
        <p:spPr bwMode="auto">
          <a:xfrm>
            <a:off x="2150144" y="4852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79608</a:t>
            </a:r>
            <a:endParaRPr lang="en-US" altLang="vi-VN" sz="3400" b="1" dirty="0">
              <a:latin typeface="Times New Roman" pitchFamily="18" charset="0"/>
            </a:endParaRPr>
          </a:p>
        </p:txBody>
      </p:sp>
      <p:grpSp>
        <p:nvGrpSpPr>
          <p:cNvPr id="48" name="Group 49"/>
          <p:cNvGrpSpPr>
            <a:grpSpLocks/>
          </p:cNvGrpSpPr>
          <p:nvPr/>
        </p:nvGrpSpPr>
        <p:grpSpPr bwMode="auto">
          <a:xfrm>
            <a:off x="7856386" y="2134831"/>
            <a:ext cx="2012951" cy="1112838"/>
            <a:chOff x="288" y="1152"/>
            <a:chExt cx="1268" cy="701"/>
          </a:xfrm>
        </p:grpSpPr>
        <p:sp>
          <p:nvSpPr>
            <p:cNvPr id="49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50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51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53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4" name="Rectangle 23"/>
          <p:cNvSpPr>
            <a:spLocks noChangeArrowheads="1"/>
          </p:cNvSpPr>
          <p:nvPr/>
        </p:nvSpPr>
        <p:spPr bwMode="auto">
          <a:xfrm>
            <a:off x="7856386" y="3201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55" name="Rectangle 24"/>
          <p:cNvSpPr>
            <a:spLocks noChangeArrowheads="1"/>
          </p:cNvSpPr>
          <p:nvPr/>
        </p:nvSpPr>
        <p:spPr bwMode="auto">
          <a:xfrm>
            <a:off x="7856386" y="369062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56" name="Rectangle 25"/>
          <p:cNvSpPr>
            <a:spLocks noChangeArrowheads="1"/>
          </p:cNvSpPr>
          <p:nvPr/>
        </p:nvSpPr>
        <p:spPr bwMode="auto">
          <a:xfrm>
            <a:off x="7863196" y="418099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>
            <a:off x="8389786" y="4785998"/>
            <a:ext cx="1014630" cy="626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" name="Rectangle 73"/>
          <p:cNvSpPr>
            <a:spLocks noChangeArrowheads="1"/>
          </p:cNvSpPr>
          <p:nvPr/>
        </p:nvSpPr>
        <p:spPr bwMode="auto">
          <a:xfrm>
            <a:off x="7786339" y="486669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1488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56" y="1366664"/>
            <a:ext cx="1103381" cy="110338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46" y="1315325"/>
            <a:ext cx="1103381" cy="11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8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 animBg="1"/>
      <p:bldP spid="47" grpId="0"/>
      <p:bldP spid="54" grpId="0"/>
      <p:bldP spid="55" grpId="0"/>
      <p:bldP spid="56" grpId="0"/>
      <p:bldP spid="57" grpId="0" animBg="1"/>
      <p:bldP spid="5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3810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8281" y="1198245"/>
            <a:ext cx="4499950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Dặn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dò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9813" y="2230713"/>
            <a:ext cx="62190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Hoàn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thành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các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tập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Chuẩn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bị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tiếp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theo</a:t>
            </a:r>
            <a:endParaRPr lang="vi-VN" sz="4000" b="1" dirty="0">
              <a:solidFill>
                <a:schemeClr val="accent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FB1537D-EC48-46E5-814E-44C4DE2F3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3810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6344774" y="1327394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220195" y="3619087"/>
            <a:ext cx="2599055" cy="25215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29" y="9793"/>
            <a:ext cx="7624689" cy="41777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794" y="-211037"/>
            <a:ext cx="7076049" cy="404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xmlns="" id="{B368723C-2BF8-4D25-91E6-BF9B78F4E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44926" y="1944033"/>
            <a:ext cx="6183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0127" y="1986519"/>
            <a:ext cx="618310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10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xmlns="" id="{E8530CF5-1156-4399-8AE5-4634A77C4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xmlns="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9" name="Picture 2" descr="Cánh Diều Bay Mùa Thu - Miễn Phí vector hình ảnh trên 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33" y="85248"/>
            <a:ext cx="84296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 rot="21304657">
            <a:off x="492104" y="1826974"/>
            <a:ext cx="11198900" cy="156966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Cánh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diều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tuổi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thơ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Mother" panose="02040603050506020204" pitchFamily="18" charset="0"/>
            </a:endParaRPr>
          </a:p>
        </p:txBody>
      </p:sp>
      <p:pic>
        <p:nvPicPr>
          <p:cNvPr id="22" name="图片 3" descr="9"/>
          <p:cNvPicPr>
            <a:picLocks noChangeAspect="1"/>
          </p:cNvPicPr>
          <p:nvPr/>
        </p:nvPicPr>
        <p:blipFill>
          <a:blip r:embed="rId8"/>
          <a:srcRect l="32439" t="-2492" r="11017" b="2492"/>
          <a:stretch>
            <a:fillRect/>
          </a:stretch>
        </p:blipFill>
        <p:spPr>
          <a:xfrm>
            <a:off x="6807166" y="1124390"/>
            <a:ext cx="5687060" cy="5657215"/>
          </a:xfrm>
          <a:prstGeom prst="rect">
            <a:avLst/>
          </a:prstGeom>
        </p:spPr>
      </p:pic>
      <p:pic>
        <p:nvPicPr>
          <p:cNvPr id="23" name="图片 4" descr="66"/>
          <p:cNvPicPr>
            <a:picLocks noChangeAspect="1"/>
          </p:cNvPicPr>
          <p:nvPr/>
        </p:nvPicPr>
        <p:blipFill>
          <a:blip r:embed="rId9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xmlns="" id="{66961A8D-7BF5-4E1E-9225-DA654D6B8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363052" y="928469"/>
            <a:ext cx="2761213" cy="3854548"/>
          </a:xfrm>
          <a:custGeom>
            <a:avLst/>
            <a:gdLst>
              <a:gd name="connsiteX0" fmla="*/ 87115 w 2761213"/>
              <a:gd name="connsiteY0" fmla="*/ 3854548 h 3854548"/>
              <a:gd name="connsiteX1" fmla="*/ 2709 w 2761213"/>
              <a:gd name="connsiteY1" fmla="*/ 3671668 h 3854548"/>
              <a:gd name="connsiteX2" fmla="*/ 30844 w 2761213"/>
              <a:gd name="connsiteY2" fmla="*/ 3474720 h 3854548"/>
              <a:gd name="connsiteX3" fmla="*/ 58980 w 2761213"/>
              <a:gd name="connsiteY3" fmla="*/ 3418449 h 3854548"/>
              <a:gd name="connsiteX4" fmla="*/ 87115 w 2761213"/>
              <a:gd name="connsiteY4" fmla="*/ 3334043 h 3854548"/>
              <a:gd name="connsiteX5" fmla="*/ 115250 w 2761213"/>
              <a:gd name="connsiteY5" fmla="*/ 3291840 h 3854548"/>
              <a:gd name="connsiteX6" fmla="*/ 143386 w 2761213"/>
              <a:gd name="connsiteY6" fmla="*/ 3207434 h 3854548"/>
              <a:gd name="connsiteX7" fmla="*/ 171521 w 2761213"/>
              <a:gd name="connsiteY7" fmla="*/ 3165231 h 3854548"/>
              <a:gd name="connsiteX8" fmla="*/ 255927 w 2761213"/>
              <a:gd name="connsiteY8" fmla="*/ 2968283 h 3854548"/>
              <a:gd name="connsiteX9" fmla="*/ 298130 w 2761213"/>
              <a:gd name="connsiteY9" fmla="*/ 2897945 h 3854548"/>
              <a:gd name="connsiteX10" fmla="*/ 340334 w 2761213"/>
              <a:gd name="connsiteY10" fmla="*/ 2799471 h 3854548"/>
              <a:gd name="connsiteX11" fmla="*/ 410672 w 2761213"/>
              <a:gd name="connsiteY11" fmla="*/ 2729132 h 3854548"/>
              <a:gd name="connsiteX12" fmla="*/ 509146 w 2761213"/>
              <a:gd name="connsiteY12" fmla="*/ 2602523 h 3854548"/>
              <a:gd name="connsiteX13" fmla="*/ 551349 w 2761213"/>
              <a:gd name="connsiteY13" fmla="*/ 2560320 h 3854548"/>
              <a:gd name="connsiteX14" fmla="*/ 663890 w 2761213"/>
              <a:gd name="connsiteY14" fmla="*/ 2433711 h 3854548"/>
              <a:gd name="connsiteX15" fmla="*/ 706094 w 2761213"/>
              <a:gd name="connsiteY15" fmla="*/ 2419643 h 3854548"/>
              <a:gd name="connsiteX16" fmla="*/ 734229 w 2761213"/>
              <a:gd name="connsiteY16" fmla="*/ 2377440 h 3854548"/>
              <a:gd name="connsiteX17" fmla="*/ 776432 w 2761213"/>
              <a:gd name="connsiteY17" fmla="*/ 2363372 h 3854548"/>
              <a:gd name="connsiteX18" fmla="*/ 832703 w 2761213"/>
              <a:gd name="connsiteY18" fmla="*/ 2321169 h 3854548"/>
              <a:gd name="connsiteX19" fmla="*/ 874906 w 2761213"/>
              <a:gd name="connsiteY19" fmla="*/ 2307101 h 3854548"/>
              <a:gd name="connsiteX20" fmla="*/ 945244 w 2761213"/>
              <a:gd name="connsiteY20" fmla="*/ 2264898 h 3854548"/>
              <a:gd name="connsiteX21" fmla="*/ 1240666 w 2761213"/>
              <a:gd name="connsiteY21" fmla="*/ 2110154 h 3854548"/>
              <a:gd name="connsiteX22" fmla="*/ 1339140 w 2761213"/>
              <a:gd name="connsiteY22" fmla="*/ 2067951 h 3854548"/>
              <a:gd name="connsiteX23" fmla="*/ 1423546 w 2761213"/>
              <a:gd name="connsiteY23" fmla="*/ 2011680 h 3854548"/>
              <a:gd name="connsiteX24" fmla="*/ 1493884 w 2761213"/>
              <a:gd name="connsiteY24" fmla="*/ 1969477 h 3854548"/>
              <a:gd name="connsiteX25" fmla="*/ 1620494 w 2761213"/>
              <a:gd name="connsiteY25" fmla="*/ 1885071 h 3854548"/>
              <a:gd name="connsiteX26" fmla="*/ 1662697 w 2761213"/>
              <a:gd name="connsiteY26" fmla="*/ 1856935 h 3854548"/>
              <a:gd name="connsiteX27" fmla="*/ 1761170 w 2761213"/>
              <a:gd name="connsiteY27" fmla="*/ 1772529 h 3854548"/>
              <a:gd name="connsiteX28" fmla="*/ 1789306 w 2761213"/>
              <a:gd name="connsiteY28" fmla="*/ 1744394 h 3854548"/>
              <a:gd name="connsiteX29" fmla="*/ 1972186 w 2761213"/>
              <a:gd name="connsiteY29" fmla="*/ 1603717 h 3854548"/>
              <a:gd name="connsiteX30" fmla="*/ 2000321 w 2761213"/>
              <a:gd name="connsiteY30" fmla="*/ 1561514 h 3854548"/>
              <a:gd name="connsiteX31" fmla="*/ 2112863 w 2761213"/>
              <a:gd name="connsiteY31" fmla="*/ 1448972 h 3854548"/>
              <a:gd name="connsiteX32" fmla="*/ 2267607 w 2761213"/>
              <a:gd name="connsiteY32" fmla="*/ 1308295 h 3854548"/>
              <a:gd name="connsiteX33" fmla="*/ 2309810 w 2761213"/>
              <a:gd name="connsiteY33" fmla="*/ 1252025 h 3854548"/>
              <a:gd name="connsiteX34" fmla="*/ 2337946 w 2761213"/>
              <a:gd name="connsiteY34" fmla="*/ 1153551 h 3854548"/>
              <a:gd name="connsiteX35" fmla="*/ 2436420 w 2761213"/>
              <a:gd name="connsiteY35" fmla="*/ 970671 h 3854548"/>
              <a:gd name="connsiteX36" fmla="*/ 2464555 w 2761213"/>
              <a:gd name="connsiteY36" fmla="*/ 914400 h 3854548"/>
              <a:gd name="connsiteX37" fmla="*/ 2633367 w 2761213"/>
              <a:gd name="connsiteY37" fmla="*/ 633046 h 3854548"/>
              <a:gd name="connsiteX38" fmla="*/ 2661503 w 2761213"/>
              <a:gd name="connsiteY38" fmla="*/ 520505 h 3854548"/>
              <a:gd name="connsiteX39" fmla="*/ 2689638 w 2761213"/>
              <a:gd name="connsiteY39" fmla="*/ 351692 h 3854548"/>
              <a:gd name="connsiteX40" fmla="*/ 2717774 w 2761213"/>
              <a:gd name="connsiteY40" fmla="*/ 309489 h 3854548"/>
              <a:gd name="connsiteX41" fmla="*/ 2731841 w 2761213"/>
              <a:gd name="connsiteY41" fmla="*/ 225083 h 3854548"/>
              <a:gd name="connsiteX42" fmla="*/ 2745909 w 2761213"/>
              <a:gd name="connsiteY42" fmla="*/ 112541 h 3854548"/>
              <a:gd name="connsiteX43" fmla="*/ 2759977 w 2761213"/>
              <a:gd name="connsiteY43" fmla="*/ 0 h 385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61213" h="3854548">
                <a:moveTo>
                  <a:pt x="87115" y="3854548"/>
                </a:moveTo>
                <a:cubicBezTo>
                  <a:pt x="58980" y="3793588"/>
                  <a:pt x="16402" y="3737396"/>
                  <a:pt x="2709" y="3671668"/>
                </a:cubicBezTo>
                <a:cubicBezTo>
                  <a:pt x="-6073" y="3629514"/>
                  <a:pt x="7325" y="3529598"/>
                  <a:pt x="30844" y="3474720"/>
                </a:cubicBezTo>
                <a:cubicBezTo>
                  <a:pt x="39105" y="3455445"/>
                  <a:pt x="51192" y="3437920"/>
                  <a:pt x="58980" y="3418449"/>
                </a:cubicBezTo>
                <a:cubicBezTo>
                  <a:pt x="69994" y="3390913"/>
                  <a:pt x="70664" y="3358719"/>
                  <a:pt x="87115" y="3334043"/>
                </a:cubicBezTo>
                <a:cubicBezTo>
                  <a:pt x="96493" y="3319975"/>
                  <a:pt x="108383" y="3307290"/>
                  <a:pt x="115250" y="3291840"/>
                </a:cubicBezTo>
                <a:cubicBezTo>
                  <a:pt x="127295" y="3264739"/>
                  <a:pt x="126935" y="3232110"/>
                  <a:pt x="143386" y="3207434"/>
                </a:cubicBezTo>
                <a:cubicBezTo>
                  <a:pt x="152764" y="3193366"/>
                  <a:pt x="164322" y="3180529"/>
                  <a:pt x="171521" y="3165231"/>
                </a:cubicBezTo>
                <a:cubicBezTo>
                  <a:pt x="201933" y="3100605"/>
                  <a:pt x="219179" y="3029529"/>
                  <a:pt x="255927" y="2968283"/>
                </a:cubicBezTo>
                <a:cubicBezTo>
                  <a:pt x="269995" y="2944837"/>
                  <a:pt x="285902" y="2922401"/>
                  <a:pt x="298130" y="2897945"/>
                </a:cubicBezTo>
                <a:cubicBezTo>
                  <a:pt x="323226" y="2847753"/>
                  <a:pt x="299349" y="2852166"/>
                  <a:pt x="340334" y="2799471"/>
                </a:cubicBezTo>
                <a:cubicBezTo>
                  <a:pt x="360691" y="2773298"/>
                  <a:pt x="392279" y="2756721"/>
                  <a:pt x="410672" y="2729132"/>
                </a:cubicBezTo>
                <a:cubicBezTo>
                  <a:pt x="451630" y="2667695"/>
                  <a:pt x="444214" y="2675571"/>
                  <a:pt x="509146" y="2602523"/>
                </a:cubicBezTo>
                <a:cubicBezTo>
                  <a:pt x="522363" y="2587654"/>
                  <a:pt x="538132" y="2575189"/>
                  <a:pt x="551349" y="2560320"/>
                </a:cubicBezTo>
                <a:cubicBezTo>
                  <a:pt x="556843" y="2554139"/>
                  <a:pt x="637932" y="2451016"/>
                  <a:pt x="663890" y="2433711"/>
                </a:cubicBezTo>
                <a:cubicBezTo>
                  <a:pt x="676228" y="2425485"/>
                  <a:pt x="692026" y="2424332"/>
                  <a:pt x="706094" y="2419643"/>
                </a:cubicBezTo>
                <a:cubicBezTo>
                  <a:pt x="715472" y="2405575"/>
                  <a:pt x="721027" y="2388002"/>
                  <a:pt x="734229" y="2377440"/>
                </a:cubicBezTo>
                <a:cubicBezTo>
                  <a:pt x="745808" y="2368177"/>
                  <a:pt x="763557" y="2370729"/>
                  <a:pt x="776432" y="2363372"/>
                </a:cubicBezTo>
                <a:cubicBezTo>
                  <a:pt x="796789" y="2351739"/>
                  <a:pt x="812346" y="2332802"/>
                  <a:pt x="832703" y="2321169"/>
                </a:cubicBezTo>
                <a:cubicBezTo>
                  <a:pt x="845578" y="2313812"/>
                  <a:pt x="861643" y="2313733"/>
                  <a:pt x="874906" y="2307101"/>
                </a:cubicBezTo>
                <a:cubicBezTo>
                  <a:pt x="899362" y="2294873"/>
                  <a:pt x="921170" y="2277861"/>
                  <a:pt x="945244" y="2264898"/>
                </a:cubicBezTo>
                <a:cubicBezTo>
                  <a:pt x="1043122" y="2212195"/>
                  <a:pt x="1142038" y="2161440"/>
                  <a:pt x="1240666" y="2110154"/>
                </a:cubicBezTo>
                <a:cubicBezTo>
                  <a:pt x="1302754" y="2077868"/>
                  <a:pt x="1282307" y="2086894"/>
                  <a:pt x="1339140" y="2067951"/>
                </a:cubicBezTo>
                <a:cubicBezTo>
                  <a:pt x="1367275" y="2049194"/>
                  <a:pt x="1395018" y="2029834"/>
                  <a:pt x="1423546" y="2011680"/>
                </a:cubicBezTo>
                <a:cubicBezTo>
                  <a:pt x="1446614" y="1997000"/>
                  <a:pt x="1470884" y="1984263"/>
                  <a:pt x="1493884" y="1969477"/>
                </a:cubicBezTo>
                <a:cubicBezTo>
                  <a:pt x="1536550" y="1942049"/>
                  <a:pt x="1578291" y="1913206"/>
                  <a:pt x="1620494" y="1885071"/>
                </a:cubicBezTo>
                <a:cubicBezTo>
                  <a:pt x="1634562" y="1875692"/>
                  <a:pt x="1650742" y="1868890"/>
                  <a:pt x="1662697" y="1856935"/>
                </a:cubicBezTo>
                <a:cubicBezTo>
                  <a:pt x="1798138" y="1721494"/>
                  <a:pt x="1654054" y="1858222"/>
                  <a:pt x="1761170" y="1772529"/>
                </a:cubicBezTo>
                <a:cubicBezTo>
                  <a:pt x="1771527" y="1764244"/>
                  <a:pt x="1778837" y="1752537"/>
                  <a:pt x="1789306" y="1744394"/>
                </a:cubicBezTo>
                <a:cubicBezTo>
                  <a:pt x="1858903" y="1690264"/>
                  <a:pt x="1910067" y="1665836"/>
                  <a:pt x="1972186" y="1603717"/>
                </a:cubicBezTo>
                <a:cubicBezTo>
                  <a:pt x="1984141" y="1591762"/>
                  <a:pt x="1988948" y="1574024"/>
                  <a:pt x="2000321" y="1561514"/>
                </a:cubicBezTo>
                <a:cubicBezTo>
                  <a:pt x="2036008" y="1522258"/>
                  <a:pt x="2072107" y="1482935"/>
                  <a:pt x="2112863" y="1448972"/>
                </a:cubicBezTo>
                <a:cubicBezTo>
                  <a:pt x="2151883" y="1416455"/>
                  <a:pt x="2235524" y="1351071"/>
                  <a:pt x="2267607" y="1308295"/>
                </a:cubicBezTo>
                <a:lnTo>
                  <a:pt x="2309810" y="1252025"/>
                </a:lnTo>
                <a:cubicBezTo>
                  <a:pt x="2316950" y="1223467"/>
                  <a:pt x="2325836" y="1181807"/>
                  <a:pt x="2337946" y="1153551"/>
                </a:cubicBezTo>
                <a:cubicBezTo>
                  <a:pt x="2357066" y="1108939"/>
                  <a:pt x="2426357" y="989360"/>
                  <a:pt x="2436420" y="970671"/>
                </a:cubicBezTo>
                <a:cubicBezTo>
                  <a:pt x="2446362" y="952207"/>
                  <a:pt x="2453988" y="932514"/>
                  <a:pt x="2464555" y="914400"/>
                </a:cubicBezTo>
                <a:cubicBezTo>
                  <a:pt x="2519664" y="819928"/>
                  <a:pt x="2598780" y="736804"/>
                  <a:pt x="2633367" y="633046"/>
                </a:cubicBezTo>
                <a:cubicBezTo>
                  <a:pt x="2651486" y="578689"/>
                  <a:pt x="2650186" y="588405"/>
                  <a:pt x="2661503" y="520505"/>
                </a:cubicBezTo>
                <a:cubicBezTo>
                  <a:pt x="2664219" y="504206"/>
                  <a:pt x="2679690" y="378218"/>
                  <a:pt x="2689638" y="351692"/>
                </a:cubicBezTo>
                <a:cubicBezTo>
                  <a:pt x="2695575" y="335861"/>
                  <a:pt x="2708395" y="323557"/>
                  <a:pt x="2717774" y="309489"/>
                </a:cubicBezTo>
                <a:cubicBezTo>
                  <a:pt x="2722463" y="281354"/>
                  <a:pt x="2727807" y="253320"/>
                  <a:pt x="2731841" y="225083"/>
                </a:cubicBezTo>
                <a:cubicBezTo>
                  <a:pt x="2737187" y="187657"/>
                  <a:pt x="2739146" y="149737"/>
                  <a:pt x="2745909" y="112541"/>
                </a:cubicBezTo>
                <a:cubicBezTo>
                  <a:pt x="2767391" y="-5610"/>
                  <a:pt x="2759977" y="170082"/>
                  <a:pt x="2759977" y="0"/>
                </a:cubicBezTo>
              </a:path>
            </a:pathLst>
          </a:custGeom>
          <a:noFill/>
          <a:ln w="0">
            <a:solidFill>
              <a:schemeClr val="tx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rot="18085566" flipH="1">
            <a:off x="6252318" y="233576"/>
            <a:ext cx="2265321" cy="5965960"/>
          </a:xfrm>
          <a:custGeom>
            <a:avLst/>
            <a:gdLst>
              <a:gd name="connsiteX0" fmla="*/ 263531 w 3829705"/>
              <a:gd name="connsiteY0" fmla="*/ 0 h 3532904"/>
              <a:gd name="connsiteX1" fmla="*/ 333870 w 3829705"/>
              <a:gd name="connsiteY1" fmla="*/ 1463040 h 3532904"/>
              <a:gd name="connsiteX2" fmla="*/ 3555371 w 3829705"/>
              <a:gd name="connsiteY2" fmla="*/ 3376246 h 3532904"/>
              <a:gd name="connsiteX3" fmla="*/ 3653845 w 3829705"/>
              <a:gd name="connsiteY3" fmla="*/ 3418449 h 3532904"/>
              <a:gd name="connsiteX4" fmla="*/ 3653845 w 3829705"/>
              <a:gd name="connsiteY4" fmla="*/ 3418449 h 353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705" h="3532904">
                <a:moveTo>
                  <a:pt x="263531" y="0"/>
                </a:moveTo>
                <a:cubicBezTo>
                  <a:pt x="24380" y="450166"/>
                  <a:pt x="-214770" y="900332"/>
                  <a:pt x="333870" y="1463040"/>
                </a:cubicBezTo>
                <a:cubicBezTo>
                  <a:pt x="882510" y="2025748"/>
                  <a:pt x="3002042" y="3050345"/>
                  <a:pt x="3555371" y="3376246"/>
                </a:cubicBezTo>
                <a:cubicBezTo>
                  <a:pt x="4108700" y="3702147"/>
                  <a:pt x="3653845" y="3418449"/>
                  <a:pt x="3653845" y="3418449"/>
                </a:cubicBezTo>
                <a:lnTo>
                  <a:pt x="3653845" y="3418449"/>
                </a:ln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3" descr="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6847260" y="1351235"/>
            <a:ext cx="5687060" cy="5657215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1750133" y="562708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750132" y="649647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88" y="3238102"/>
            <a:ext cx="740922" cy="11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7107">
            <a:off x="3667432" y="3464352"/>
            <a:ext cx="1908614" cy="1908614"/>
          </a:xfrm>
          <a:prstGeom prst="rect">
            <a:avLst/>
          </a:prstGeom>
        </p:spPr>
      </p:pic>
      <p:pic>
        <p:nvPicPr>
          <p:cNvPr id="24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8395268" y="3430270"/>
            <a:ext cx="826656" cy="10269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1" y="2365001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2704501" y="2518691"/>
            <a:ext cx="4528652" cy="4528652"/>
          </a:xfrm>
          <a:prstGeom prst="rect">
            <a:avLst/>
          </a:prstGeom>
        </p:spPr>
      </p:pic>
      <p:pic>
        <p:nvPicPr>
          <p:cNvPr id="27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7644893" y="2950694"/>
            <a:ext cx="2015588" cy="2504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4" descr="66"/>
          <p:cNvPicPr>
            <a:picLocks noChangeAspect="1"/>
          </p:cNvPicPr>
          <p:nvPr/>
        </p:nvPicPr>
        <p:blipFill rotWithShape="1">
          <a:blip r:embed="rId13"/>
          <a:srcRect l="29137" t="45773" r="47029" b="15489"/>
          <a:stretch/>
        </p:blipFill>
        <p:spPr>
          <a:xfrm>
            <a:off x="182302" y="4065563"/>
            <a:ext cx="2898523" cy="2649973"/>
          </a:xfrm>
          <a:prstGeom prst="ellipse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430510" y="1351234"/>
            <a:ext cx="3780968" cy="4126503"/>
          </a:xfrm>
          <a:custGeom>
            <a:avLst/>
            <a:gdLst>
              <a:gd name="connsiteX0" fmla="*/ 2461846 w 2461846"/>
              <a:gd name="connsiteY0" fmla="*/ 0 h 4783022"/>
              <a:gd name="connsiteX1" fmla="*/ 2391507 w 2461846"/>
              <a:gd name="connsiteY1" fmla="*/ 70339 h 4783022"/>
              <a:gd name="connsiteX2" fmla="*/ 2307101 w 2461846"/>
              <a:gd name="connsiteY2" fmla="*/ 196948 h 4783022"/>
              <a:gd name="connsiteX3" fmla="*/ 2278966 w 2461846"/>
              <a:gd name="connsiteY3" fmla="*/ 281354 h 4783022"/>
              <a:gd name="connsiteX4" fmla="*/ 2194560 w 2461846"/>
              <a:gd name="connsiteY4" fmla="*/ 478302 h 4783022"/>
              <a:gd name="connsiteX5" fmla="*/ 2180492 w 2461846"/>
              <a:gd name="connsiteY5" fmla="*/ 534573 h 4783022"/>
              <a:gd name="connsiteX6" fmla="*/ 2152357 w 2461846"/>
              <a:gd name="connsiteY6" fmla="*/ 633047 h 4783022"/>
              <a:gd name="connsiteX7" fmla="*/ 2138289 w 2461846"/>
              <a:gd name="connsiteY7" fmla="*/ 717453 h 4783022"/>
              <a:gd name="connsiteX8" fmla="*/ 2110154 w 2461846"/>
              <a:gd name="connsiteY8" fmla="*/ 787791 h 4783022"/>
              <a:gd name="connsiteX9" fmla="*/ 2082018 w 2461846"/>
              <a:gd name="connsiteY9" fmla="*/ 914400 h 4783022"/>
              <a:gd name="connsiteX10" fmla="*/ 2053883 w 2461846"/>
              <a:gd name="connsiteY10" fmla="*/ 1012874 h 4783022"/>
              <a:gd name="connsiteX11" fmla="*/ 1997612 w 2461846"/>
              <a:gd name="connsiteY11" fmla="*/ 1350499 h 4783022"/>
              <a:gd name="connsiteX12" fmla="*/ 1899138 w 2461846"/>
              <a:gd name="connsiteY12" fmla="*/ 1659988 h 4783022"/>
              <a:gd name="connsiteX13" fmla="*/ 1885070 w 2461846"/>
              <a:gd name="connsiteY13" fmla="*/ 1758462 h 4783022"/>
              <a:gd name="connsiteX14" fmla="*/ 1828800 w 2461846"/>
              <a:gd name="connsiteY14" fmla="*/ 1983545 h 4783022"/>
              <a:gd name="connsiteX15" fmla="*/ 1786597 w 2461846"/>
              <a:gd name="connsiteY15" fmla="*/ 2208628 h 4783022"/>
              <a:gd name="connsiteX16" fmla="*/ 1674055 w 2461846"/>
              <a:gd name="connsiteY16" fmla="*/ 2518117 h 4783022"/>
              <a:gd name="connsiteX17" fmla="*/ 1645920 w 2461846"/>
              <a:gd name="connsiteY17" fmla="*/ 2588456 h 4783022"/>
              <a:gd name="connsiteX18" fmla="*/ 1589649 w 2461846"/>
              <a:gd name="connsiteY18" fmla="*/ 2757268 h 4783022"/>
              <a:gd name="connsiteX19" fmla="*/ 1575581 w 2461846"/>
              <a:gd name="connsiteY19" fmla="*/ 2813539 h 4783022"/>
              <a:gd name="connsiteX20" fmla="*/ 1505243 w 2461846"/>
              <a:gd name="connsiteY20" fmla="*/ 3024554 h 4783022"/>
              <a:gd name="connsiteX21" fmla="*/ 1378634 w 2461846"/>
              <a:gd name="connsiteY21" fmla="*/ 3334044 h 4783022"/>
              <a:gd name="connsiteX22" fmla="*/ 1266092 w 2461846"/>
              <a:gd name="connsiteY22" fmla="*/ 3601330 h 4783022"/>
              <a:gd name="connsiteX23" fmla="*/ 1055077 w 2461846"/>
              <a:gd name="connsiteY23" fmla="*/ 3896751 h 4783022"/>
              <a:gd name="connsiteX24" fmla="*/ 1026941 w 2461846"/>
              <a:gd name="connsiteY24" fmla="*/ 3938954 h 4783022"/>
              <a:gd name="connsiteX25" fmla="*/ 478301 w 2461846"/>
              <a:gd name="connsiteY25" fmla="*/ 4403188 h 4783022"/>
              <a:gd name="connsiteX26" fmla="*/ 422030 w 2461846"/>
              <a:gd name="connsiteY26" fmla="*/ 4417256 h 4783022"/>
              <a:gd name="connsiteX27" fmla="*/ 309489 w 2461846"/>
              <a:gd name="connsiteY27" fmla="*/ 4543865 h 4783022"/>
              <a:gd name="connsiteX28" fmla="*/ 267286 w 2461846"/>
              <a:gd name="connsiteY28" fmla="*/ 4586068 h 4783022"/>
              <a:gd name="connsiteX29" fmla="*/ 168812 w 2461846"/>
              <a:gd name="connsiteY29" fmla="*/ 4698610 h 4783022"/>
              <a:gd name="connsiteX30" fmla="*/ 98474 w 2461846"/>
              <a:gd name="connsiteY30" fmla="*/ 4768948 h 4783022"/>
              <a:gd name="connsiteX31" fmla="*/ 0 w 2461846"/>
              <a:gd name="connsiteY31" fmla="*/ 4783016 h 478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61846" h="4783022">
                <a:moveTo>
                  <a:pt x="2461846" y="0"/>
                </a:moveTo>
                <a:cubicBezTo>
                  <a:pt x="2438400" y="23446"/>
                  <a:pt x="2411993" y="44266"/>
                  <a:pt x="2391507" y="70339"/>
                </a:cubicBezTo>
                <a:cubicBezTo>
                  <a:pt x="2360170" y="110222"/>
                  <a:pt x="2307101" y="196948"/>
                  <a:pt x="2307101" y="196948"/>
                </a:cubicBezTo>
                <a:cubicBezTo>
                  <a:pt x="2297723" y="225083"/>
                  <a:pt x="2289980" y="253818"/>
                  <a:pt x="2278966" y="281354"/>
                </a:cubicBezTo>
                <a:cubicBezTo>
                  <a:pt x="2252440" y="347670"/>
                  <a:pt x="2211883" y="409010"/>
                  <a:pt x="2194560" y="478302"/>
                </a:cubicBezTo>
                <a:cubicBezTo>
                  <a:pt x="2189871" y="497059"/>
                  <a:pt x="2185579" y="515920"/>
                  <a:pt x="2180492" y="534573"/>
                </a:cubicBezTo>
                <a:cubicBezTo>
                  <a:pt x="2171510" y="567508"/>
                  <a:pt x="2160033" y="599783"/>
                  <a:pt x="2152357" y="633047"/>
                </a:cubicBezTo>
                <a:cubicBezTo>
                  <a:pt x="2145943" y="660840"/>
                  <a:pt x="2145794" y="689935"/>
                  <a:pt x="2138289" y="717453"/>
                </a:cubicBezTo>
                <a:cubicBezTo>
                  <a:pt x="2131645" y="741815"/>
                  <a:pt x="2117091" y="763511"/>
                  <a:pt x="2110154" y="787791"/>
                </a:cubicBezTo>
                <a:cubicBezTo>
                  <a:pt x="2098277" y="829360"/>
                  <a:pt x="2092503" y="872458"/>
                  <a:pt x="2082018" y="914400"/>
                </a:cubicBezTo>
                <a:cubicBezTo>
                  <a:pt x="2073738" y="947519"/>
                  <a:pt x="2063261" y="980049"/>
                  <a:pt x="2053883" y="1012874"/>
                </a:cubicBezTo>
                <a:cubicBezTo>
                  <a:pt x="2039104" y="1175435"/>
                  <a:pt x="2045478" y="1182968"/>
                  <a:pt x="1997612" y="1350499"/>
                </a:cubicBezTo>
                <a:cubicBezTo>
                  <a:pt x="1967871" y="1454593"/>
                  <a:pt x="1899138" y="1659988"/>
                  <a:pt x="1899138" y="1659988"/>
                </a:cubicBezTo>
                <a:cubicBezTo>
                  <a:pt x="1894449" y="1692813"/>
                  <a:pt x="1892114" y="1726061"/>
                  <a:pt x="1885070" y="1758462"/>
                </a:cubicBezTo>
                <a:cubicBezTo>
                  <a:pt x="1868642" y="1834034"/>
                  <a:pt x="1841514" y="1907261"/>
                  <a:pt x="1828800" y="1983545"/>
                </a:cubicBezTo>
                <a:cubicBezTo>
                  <a:pt x="1826895" y="1994975"/>
                  <a:pt x="1804532" y="2156816"/>
                  <a:pt x="1786597" y="2208628"/>
                </a:cubicBezTo>
                <a:cubicBezTo>
                  <a:pt x="1750689" y="2312361"/>
                  <a:pt x="1712180" y="2415178"/>
                  <a:pt x="1674055" y="2518117"/>
                </a:cubicBezTo>
                <a:cubicBezTo>
                  <a:pt x="1665284" y="2541797"/>
                  <a:pt x="1653906" y="2564499"/>
                  <a:pt x="1645920" y="2588456"/>
                </a:cubicBezTo>
                <a:cubicBezTo>
                  <a:pt x="1627163" y="2644727"/>
                  <a:pt x="1607341" y="2700654"/>
                  <a:pt x="1589649" y="2757268"/>
                </a:cubicBezTo>
                <a:cubicBezTo>
                  <a:pt x="1583882" y="2775722"/>
                  <a:pt x="1581403" y="2795102"/>
                  <a:pt x="1575581" y="2813539"/>
                </a:cubicBezTo>
                <a:cubicBezTo>
                  <a:pt x="1553254" y="2884241"/>
                  <a:pt x="1531276" y="2955132"/>
                  <a:pt x="1505243" y="3024554"/>
                </a:cubicBezTo>
                <a:cubicBezTo>
                  <a:pt x="1381775" y="3353803"/>
                  <a:pt x="1578986" y="2833167"/>
                  <a:pt x="1378634" y="3334044"/>
                </a:cubicBezTo>
                <a:cubicBezTo>
                  <a:pt x="1323006" y="3473112"/>
                  <a:pt x="1377097" y="3411968"/>
                  <a:pt x="1266092" y="3601330"/>
                </a:cubicBezTo>
                <a:cubicBezTo>
                  <a:pt x="1133475" y="3827558"/>
                  <a:pt x="1155317" y="3763098"/>
                  <a:pt x="1055077" y="3896751"/>
                </a:cubicBezTo>
                <a:cubicBezTo>
                  <a:pt x="1044933" y="3910277"/>
                  <a:pt x="1039243" y="3927355"/>
                  <a:pt x="1026941" y="3938954"/>
                </a:cubicBezTo>
                <a:cubicBezTo>
                  <a:pt x="902204" y="4056563"/>
                  <a:pt x="695194" y="4316431"/>
                  <a:pt x="478301" y="4403188"/>
                </a:cubicBezTo>
                <a:cubicBezTo>
                  <a:pt x="460350" y="4410369"/>
                  <a:pt x="440787" y="4412567"/>
                  <a:pt x="422030" y="4417256"/>
                </a:cubicBezTo>
                <a:cubicBezTo>
                  <a:pt x="384516" y="4459459"/>
                  <a:pt x="347644" y="4502241"/>
                  <a:pt x="309489" y="4543865"/>
                </a:cubicBezTo>
                <a:cubicBezTo>
                  <a:pt x="296046" y="4558530"/>
                  <a:pt x="280669" y="4571347"/>
                  <a:pt x="267286" y="4586068"/>
                </a:cubicBezTo>
                <a:cubicBezTo>
                  <a:pt x="233755" y="4622952"/>
                  <a:pt x="202622" y="4661982"/>
                  <a:pt x="168812" y="4698610"/>
                </a:cubicBezTo>
                <a:cubicBezTo>
                  <a:pt x="146322" y="4722974"/>
                  <a:pt x="127583" y="4753070"/>
                  <a:pt x="98474" y="4768948"/>
                </a:cubicBezTo>
                <a:cubicBezTo>
                  <a:pt x="71269" y="4783787"/>
                  <a:pt x="32427" y="4783016"/>
                  <a:pt x="0" y="4783016"/>
                </a:cubicBezTo>
              </a:path>
            </a:pathLst>
          </a:custGeom>
          <a:noFill/>
          <a:ln w="6350">
            <a:solidFill>
              <a:schemeClr val="bg1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08724 -0.435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2180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578 L 0.2013 -0.4472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2208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2862 -0.4601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10" y="-2300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 </a:t>
              </a: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040552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7" name="Rectangle 6"/>
          <p:cNvSpPr/>
          <p:nvPr/>
        </p:nvSpPr>
        <p:spPr>
          <a:xfrm>
            <a:off x="2889955" y="4026893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8" name="Rectangle 7"/>
          <p:cNvSpPr/>
          <p:nvPr/>
        </p:nvSpPr>
        <p:spPr>
          <a:xfrm>
            <a:off x="2906285" y="487172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1080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61" y="1917529"/>
            <a:ext cx="4356588" cy="43565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02128" y="712424"/>
            <a:ext cx="9878855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27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</a:t>
              </a:r>
              <a:endPara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13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036867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  <a:endParaRPr lang="en-US" sz="48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99064" y="403190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2380" y="487172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288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Rounded Rectangle 9"/>
          <p:cNvSpPr/>
          <p:nvPr/>
        </p:nvSpPr>
        <p:spPr>
          <a:xfrm>
            <a:off x="702128" y="712424"/>
            <a:ext cx="9878855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31" y="1818277"/>
            <a:ext cx="4563794" cy="456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93" y="469271"/>
            <a:ext cx="2664536" cy="19313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32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154855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48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28114" y="4004712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8" name="Rectangle 7"/>
          <p:cNvSpPr/>
          <p:nvPr/>
        </p:nvSpPr>
        <p:spPr>
          <a:xfrm>
            <a:off x="3023242" y="487906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768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Rounded Rectangle 9"/>
          <p:cNvSpPr/>
          <p:nvPr/>
        </p:nvSpPr>
        <p:spPr>
          <a:xfrm>
            <a:off x="-1674054" y="791794"/>
            <a:ext cx="8675076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endParaRPr lang="en-US" sz="4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651" y="1858412"/>
            <a:ext cx="42926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0" y="-322404"/>
            <a:ext cx="10058400" cy="56812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7524" y="2320360"/>
            <a:ext cx="6064482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13600" y="2266436"/>
            <a:ext cx="6064482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660</Words>
  <Application>Microsoft Office PowerPoint</Application>
  <PresentationFormat>Custom</PresentationFormat>
  <Paragraphs>238</Paragraphs>
  <Slides>26</Slides>
  <Notes>15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Admin</cp:lastModifiedBy>
  <cp:revision>94</cp:revision>
  <dcterms:created xsi:type="dcterms:W3CDTF">2019-06-18T11:41:00Z</dcterms:created>
  <dcterms:modified xsi:type="dcterms:W3CDTF">2022-11-17T08:18:00Z</dcterms:modified>
  <cp:version>Q11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