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9" r:id="rId2"/>
    <p:sldId id="262" r:id="rId3"/>
    <p:sldId id="258" r:id="rId4"/>
    <p:sldId id="302" r:id="rId5"/>
    <p:sldId id="265" r:id="rId6"/>
    <p:sldId id="277" r:id="rId7"/>
    <p:sldId id="278" r:id="rId8"/>
    <p:sldId id="279" r:id="rId9"/>
    <p:sldId id="263" r:id="rId10"/>
    <p:sldId id="301" r:id="rId11"/>
    <p:sldId id="281" r:id="rId12"/>
    <p:sldId id="268" r:id="rId13"/>
    <p:sldId id="269" r:id="rId14"/>
    <p:sldId id="282" r:id="rId15"/>
    <p:sldId id="270" r:id="rId16"/>
    <p:sldId id="283" r:id="rId17"/>
    <p:sldId id="284" r:id="rId18"/>
    <p:sldId id="285" r:id="rId19"/>
    <p:sldId id="286" r:id="rId20"/>
    <p:sldId id="271" r:id="rId21"/>
    <p:sldId id="287" r:id="rId22"/>
    <p:sldId id="272" r:id="rId23"/>
    <p:sldId id="273" r:id="rId24"/>
    <p:sldId id="274" r:id="rId25"/>
    <p:sldId id="275" r:id="rId26"/>
    <p:sldId id="291" r:id="rId27"/>
    <p:sldId id="288" r:id="rId28"/>
    <p:sldId id="276" r:id="rId29"/>
    <p:sldId id="289" r:id="rId30"/>
    <p:sldId id="290" r:id="rId31"/>
    <p:sldId id="292" r:id="rId32"/>
    <p:sldId id="294" r:id="rId33"/>
    <p:sldId id="295" r:id="rId34"/>
    <p:sldId id="296" r:id="rId35"/>
    <p:sldId id="297" r:id="rId36"/>
    <p:sldId id="298" r:id="rId37"/>
    <p:sldId id="299" r:id="rId38"/>
    <p:sldId id="303" r:id="rId39"/>
    <p:sldId id="30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58" autoAdjust="0"/>
    <p:restoredTop sz="94660"/>
  </p:normalViewPr>
  <p:slideViewPr>
    <p:cSldViewPr snapToGrid="0">
      <p:cViewPr>
        <p:scale>
          <a:sx n="50" d="100"/>
          <a:sy n="50" d="100"/>
        </p:scale>
        <p:origin x="-1818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03835-1E8C-4CD7-A080-DA24D856C5D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1878C-3037-4859-BE47-0C77D51C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41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06CA34-5794-4510-81A2-75D36232B9B4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524000" y="2286000"/>
            <a:ext cx="5892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BÀN CHÂN KÌ DIỆU</a:t>
            </a:r>
          </a:p>
          <a:p>
            <a:pPr>
              <a:spcBef>
                <a:spcPct val="50000"/>
              </a:spcBef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10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780471-3E29-41F6-92BA-7B0073B236F3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75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AF6778-7293-41E8-86FB-A50CFDC50235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524000" y="2286000"/>
            <a:ext cx="5892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BÀN CHÂN KÌ DIỆU</a:t>
            </a:r>
          </a:p>
          <a:p>
            <a:pPr>
              <a:spcBef>
                <a:spcPct val="50000"/>
              </a:spcBef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50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103DDB-6119-47A5-BCF9-B641A99654E1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524000" y="2286000"/>
            <a:ext cx="5892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BÀN CHÂN KÌ DIỆU</a:t>
            </a:r>
          </a:p>
          <a:p>
            <a:pPr>
              <a:spcBef>
                <a:spcPct val="50000"/>
              </a:spcBef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729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AF6778-7293-41E8-86FB-A50CFDC50235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524000" y="2286000"/>
            <a:ext cx="5892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BÀN CHÂN KÌ DIỆU</a:t>
            </a:r>
          </a:p>
          <a:p>
            <a:pPr>
              <a:spcBef>
                <a:spcPct val="50000"/>
              </a:spcBef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50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3178BD-DDA4-4A3B-B758-4CD955296A1F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524000" y="2286000"/>
            <a:ext cx="5892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BÀN CHÂN KÌ DIỆU</a:t>
            </a:r>
          </a:p>
          <a:p>
            <a:pPr>
              <a:spcBef>
                <a:spcPct val="50000"/>
              </a:spcBef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F1C81A-F84E-40DF-9DD6-B1DD4AD61FA1}" type="slidenum">
              <a:rPr lang="en-US" altLang="en-US" sz="1200"/>
              <a:pPr>
                <a:spcBef>
                  <a:spcPct val="0"/>
                </a:spcBef>
              </a:pPr>
              <a:t>32</a:t>
            </a:fld>
            <a:endParaRPr lang="en-US" altLang="en-US" sz="1200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524000" y="2286000"/>
            <a:ext cx="5892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BÀN CHÂN KÌ DIỆU</a:t>
            </a:r>
          </a:p>
          <a:p>
            <a:pPr>
              <a:spcBef>
                <a:spcPct val="50000"/>
              </a:spcBef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57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3D70CD-F12F-4130-8219-7B319FC66D6B}" type="slidenum">
              <a:rPr lang="en-US" altLang="en-US" sz="1200"/>
              <a:pPr>
                <a:spcBef>
                  <a:spcPct val="0"/>
                </a:spcBef>
              </a:pPr>
              <a:t>39</a:t>
            </a:fld>
            <a:endParaRPr lang="en-US" altLang="en-US" sz="120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3CE684-087C-4575-8027-A1A007A2345A}" type="slidenum">
              <a:rPr lang="en-US" altLang="en-US" sz="1200"/>
              <a:pPr algn="r" eaLnBrk="1" hangingPunct="1">
                <a:spcBef>
                  <a:spcPct val="0"/>
                </a:spcBef>
              </a:pPr>
              <a:t>39</a:t>
            </a:fld>
            <a:endParaRPr lang="en-US" alt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386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6732-3276-4393-BA30-BE1BD2362A5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472E-D648-4633-9428-ED559207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8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6732-3276-4393-BA30-BE1BD2362A5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472E-D648-4633-9428-ED559207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9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6732-3276-4393-BA30-BE1BD2362A5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472E-D648-4633-9428-ED559207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0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6732-3276-4393-BA30-BE1BD2362A5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472E-D648-4633-9428-ED559207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1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6732-3276-4393-BA30-BE1BD2362A5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472E-D648-4633-9428-ED559207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73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6732-3276-4393-BA30-BE1BD2362A5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472E-D648-4633-9428-ED559207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68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6732-3276-4393-BA30-BE1BD2362A5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472E-D648-4633-9428-ED559207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0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6732-3276-4393-BA30-BE1BD2362A5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472E-D648-4633-9428-ED559207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2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6732-3276-4393-BA30-BE1BD2362A5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472E-D648-4633-9428-ED559207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1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6732-3276-4393-BA30-BE1BD2362A5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472E-D648-4633-9428-ED559207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6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6732-3276-4393-BA30-BE1BD2362A5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472E-D648-4633-9428-ED559207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9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66732-3276-4393-BA30-BE1BD2362A5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A472E-D648-4633-9428-ED559207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2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8.jpeg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fif"/><Relationship Id="rId4" Type="http://schemas.openxmlformats.org/officeDocument/2006/relationships/image" Target="../media/image28.jf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file:///D:\nh&#7841;c%20ngo&#7841;i\CaNhaThuongNhau-XuanMai_rc8r.mp3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8.jpe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9807653" y="-298038"/>
            <a:ext cx="1833374" cy="26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9" y="156755"/>
            <a:ext cx="2024741" cy="231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anim1690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82" y="5630865"/>
            <a:ext cx="8164286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15"/>
          <p:cNvSpPr>
            <a:spLocks noChangeArrowheads="1" noChangeShapeType="1" noTextEdit="1"/>
          </p:cNvSpPr>
          <p:nvPr/>
        </p:nvSpPr>
        <p:spPr bwMode="auto">
          <a:xfrm>
            <a:off x="2117268" y="2873828"/>
            <a:ext cx="8170818" cy="8229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BA THỂ CỦA NƯỚC</a:t>
            </a:r>
            <a:endParaRPr lang="en-US" sz="44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7486" y="1988151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13166" y="728365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TRƯỜNG TIỂU HỌC SÀI ĐỒNG</a:t>
            </a:r>
            <a:endParaRPr lang="en-US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90803" y="4583660"/>
            <a:ext cx="483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Gv</a:t>
            </a:r>
            <a:r>
              <a:rPr lang="en-US" sz="2800" b="1" dirty="0" smtClean="0">
                <a:solidFill>
                  <a:srgbClr val="FF0000"/>
                </a:solidFill>
              </a:rPr>
              <a:t>  : </a:t>
            </a:r>
            <a:r>
              <a:rPr lang="en-US" sz="2800" b="1" dirty="0" err="1" smtClean="0">
                <a:solidFill>
                  <a:srgbClr val="FF0000"/>
                </a:solidFill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Lượt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</a:rPr>
              <a:t> : 4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42" name="ding401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8991865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3" name="ding401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29" y="9144000"/>
            <a:ext cx="202407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4" name="ding403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36" y="9296136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5" name="ding403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65" y="9448271"/>
            <a:ext cx="202406" cy="15345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6" name="ding403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71" y="9601729"/>
            <a:ext cx="203729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7" name="ding403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9753865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8" name="ding404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29" y="9906000"/>
            <a:ext cx="202407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9" name="ding4047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36" y="10058136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0" name="ding4048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65" y="10210271"/>
            <a:ext cx="202406" cy="15345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1" name="ding404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71" y="10363729"/>
            <a:ext cx="203729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2" name="ding405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10515865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Rectangle 29"/>
          <p:cNvSpPr>
            <a:spLocks noChangeArrowheads="1"/>
          </p:cNvSpPr>
          <p:nvPr/>
        </p:nvSpPr>
        <p:spPr bwMode="auto">
          <a:xfrm>
            <a:off x="0" y="2286000"/>
            <a:ext cx="2641865" cy="68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333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9" name="Rectangle 30"/>
          <p:cNvSpPr>
            <a:spLocks noChangeArrowheads="1"/>
          </p:cNvSpPr>
          <p:nvPr/>
        </p:nvSpPr>
        <p:spPr bwMode="auto">
          <a:xfrm>
            <a:off x="0" y="3048000"/>
            <a:ext cx="3996532" cy="68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333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0" name="Rectangle 31"/>
          <p:cNvSpPr>
            <a:spLocks noChangeArrowheads="1"/>
          </p:cNvSpPr>
          <p:nvPr/>
        </p:nvSpPr>
        <p:spPr bwMode="auto">
          <a:xfrm>
            <a:off x="0" y="3733271"/>
            <a:ext cx="2641865" cy="68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333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E:\NH-2021~2022\hìnhnenPP\a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1" y="0"/>
            <a:ext cx="12120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Rectangle 32"/>
          <p:cNvSpPr>
            <a:spLocks noChangeArrowheads="1"/>
          </p:cNvSpPr>
          <p:nvPr/>
        </p:nvSpPr>
        <p:spPr bwMode="auto">
          <a:xfrm>
            <a:off x="0" y="5181865"/>
            <a:ext cx="4691063" cy="68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333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3" name="Text Box 51"/>
          <p:cNvSpPr txBox="1">
            <a:spLocks noChangeArrowheads="1"/>
          </p:cNvSpPr>
          <p:nvPr/>
        </p:nvSpPr>
        <p:spPr bwMode="auto">
          <a:xfrm>
            <a:off x="6074834" y="4609042"/>
            <a:ext cx="219895" cy="3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6165" name="Text Box 22"/>
          <p:cNvSpPr txBox="1">
            <a:spLocks noChangeArrowheads="1"/>
          </p:cNvSpPr>
          <p:nvPr/>
        </p:nvSpPr>
        <p:spPr bwMode="auto">
          <a:xfrm>
            <a:off x="-21167" y="533136"/>
            <a:ext cx="12192000" cy="6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333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</p:txBody>
      </p:sp>
      <p:sp>
        <p:nvSpPr>
          <p:cNvPr id="6167" name="Text Box 37"/>
          <p:cNvSpPr txBox="1">
            <a:spLocks noChangeArrowheads="1"/>
          </p:cNvSpPr>
          <p:nvPr/>
        </p:nvSpPr>
        <p:spPr bwMode="auto">
          <a:xfrm>
            <a:off x="90269" y="1155948"/>
            <a:ext cx="12192000" cy="6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3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46" name="Text Box 10"/>
          <p:cNvSpPr txBox="1">
            <a:spLocks noChangeArrowheads="1"/>
          </p:cNvSpPr>
          <p:nvPr/>
        </p:nvSpPr>
        <p:spPr bwMode="auto">
          <a:xfrm>
            <a:off x="2138003" y="3375279"/>
            <a:ext cx="7873659" cy="14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u="sng" dirty="0" err="1">
                <a:latin typeface="Time   New Roman"/>
              </a:rPr>
              <a:t>Hoạt</a:t>
            </a:r>
            <a:r>
              <a:rPr lang="en-US" sz="2800" b="1" u="sng" dirty="0">
                <a:latin typeface="Time   New Roman"/>
              </a:rPr>
              <a:t> </a:t>
            </a:r>
            <a:r>
              <a:rPr lang="en-US" sz="2800" b="1" u="sng" dirty="0" err="1">
                <a:latin typeface="Time   New Roman"/>
              </a:rPr>
              <a:t>động</a:t>
            </a:r>
            <a:r>
              <a:rPr lang="en-US" sz="2800" b="1" u="sng" dirty="0">
                <a:latin typeface="Time   New Roman"/>
              </a:rPr>
              <a:t> 1</a:t>
            </a:r>
            <a:r>
              <a:rPr lang="en-US" sz="2800" dirty="0">
                <a:latin typeface="Time   New Roman"/>
              </a:rPr>
              <a:t>: </a:t>
            </a:r>
            <a:endParaRPr lang="en-US" sz="2800" dirty="0" smtClean="0">
              <a:latin typeface="Time   New Roman"/>
            </a:endParaRPr>
          </a:p>
          <a:p>
            <a:r>
              <a:rPr lang="en-US" sz="2800" dirty="0">
                <a:latin typeface="Time   New Roman"/>
              </a:rPr>
              <a:t> </a:t>
            </a:r>
            <a:r>
              <a:rPr lang="en-US" sz="2800" dirty="0" smtClean="0">
                <a:latin typeface="Time   New Roman"/>
              </a:rPr>
              <a:t>            </a:t>
            </a:r>
            <a:r>
              <a:rPr lang="en-US" sz="2800" dirty="0" err="1" smtClean="0">
                <a:latin typeface="Time   New Roman"/>
              </a:rPr>
              <a:t>Tìm</a:t>
            </a:r>
            <a:r>
              <a:rPr lang="en-US" sz="2800" dirty="0" smtClean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hiểu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hiện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tượng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nước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từ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   New Roman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 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   New Roman"/>
              </a:rPr>
              <a:t>lỏng</a:t>
            </a:r>
            <a:r>
              <a:rPr lang="en-US" sz="2800" dirty="0">
                <a:solidFill>
                  <a:srgbClr val="FF0000"/>
                </a:solidFill>
                <a:latin typeface="Time   New Roman"/>
              </a:rPr>
              <a:t> </a:t>
            </a:r>
            <a:endParaRPr lang="en-US" sz="2800" dirty="0" smtClean="0">
              <a:solidFill>
                <a:srgbClr val="FF0000"/>
              </a:solidFill>
              <a:latin typeface="Time   New Roman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   New Roman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   New Roman"/>
              </a:rPr>
              <a:t>             </a:t>
            </a:r>
            <a:r>
              <a:rPr lang="en-US" sz="2800" dirty="0" err="1" smtClean="0">
                <a:latin typeface="Time   New Roman"/>
              </a:rPr>
              <a:t>chuyển</a:t>
            </a:r>
            <a:r>
              <a:rPr lang="en-US" sz="2800" dirty="0" smtClean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thành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   New Roman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 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   New Roman"/>
              </a:rPr>
              <a:t>khí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và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ngược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lại</a:t>
            </a:r>
            <a:r>
              <a:rPr lang="en-US" sz="2800" dirty="0">
                <a:latin typeface="Time   New Roman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0303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mute="1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2"/>
                </p:tgtEl>
              </p:cMediaNode>
            </p:audio>
            <p:audio>
              <p:cMediaNode mute="1"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3"/>
                </p:tgtEl>
              </p:cMediaNode>
            </p:audio>
            <p:audio>
              <p:cMediaNode mute="1"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4"/>
                </p:tgtEl>
              </p:cMediaNode>
            </p:audio>
            <p:audio>
              <p:cMediaNode mute="1">
                <p:cTn id="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5"/>
                </p:tgtEl>
              </p:cMediaNode>
            </p:audio>
            <p:audio>
              <p:cMediaNode mute="1">
                <p:cTn id="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6"/>
                </p:tgtEl>
              </p:cMediaNode>
            </p:audio>
            <p:audi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7"/>
                </p:tgtEl>
              </p:cMediaNode>
            </p:audio>
            <p:audio>
              <p:cMediaNode mute="1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8"/>
                </p:tgtEl>
              </p:cMediaNode>
            </p:audio>
            <p:audio>
              <p:cMediaNode mute="1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9"/>
                </p:tgtEl>
              </p:cMediaNode>
            </p:audio>
            <p:audio>
              <p:cMediaNode mute="1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50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51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5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4" y="190499"/>
            <a:ext cx="8315325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54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1438514"/>
            <a:ext cx="5911272" cy="4565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26" y="1438514"/>
            <a:ext cx="5467929" cy="456512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74254" y="5467927"/>
            <a:ext cx="471055" cy="535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1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733308" y="5384800"/>
            <a:ext cx="471055" cy="535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175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33" y="3240745"/>
            <a:ext cx="5320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Kết luận</a:t>
            </a:r>
            <a:endParaRPr lang="en-US" sz="40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495" y="3811012"/>
            <a:ext cx="108342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Nước ở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thể lỏng </a:t>
            </a:r>
            <a:r>
              <a:rPr lang="vi-VN" sz="3200" dirty="0">
                <a:latin typeface="+mj-lt"/>
              </a:rPr>
              <a:t>thường xuyên </a:t>
            </a:r>
            <a:r>
              <a:rPr lang="vi-VN" sz="3200" b="1" i="1" u="sng" dirty="0">
                <a:latin typeface="+mj-lt"/>
              </a:rPr>
              <a:t>bay hơi </a:t>
            </a:r>
            <a:r>
              <a:rPr lang="vi-VN" sz="3200" dirty="0">
                <a:latin typeface="+mj-lt"/>
              </a:rPr>
              <a:t>chuyển thành nước ở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thể khí</a:t>
            </a:r>
            <a:r>
              <a:rPr lang="vi-VN" sz="3200" dirty="0">
                <a:latin typeface="+mj-lt"/>
              </a:rPr>
              <a:t>. Nước ở nhiệt độ cao biến thành hơi nước nhanh hơn nước ở nhiệt độ thấp.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Hơi nước là nước ở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thể khí</a:t>
            </a:r>
            <a:r>
              <a:rPr lang="vi-VN" sz="3200" dirty="0">
                <a:latin typeface="+mj-lt"/>
              </a:rPr>
              <a:t>. Hơi nước không thể nhìn thấy bằng mắt thường.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Hơi nước gặp lạnh </a:t>
            </a:r>
            <a:r>
              <a:rPr lang="vi-VN" sz="3200" b="1" i="1" u="sng" dirty="0">
                <a:latin typeface="+mj-lt"/>
              </a:rPr>
              <a:t>ngưng tụ </a:t>
            </a:r>
            <a:r>
              <a:rPr lang="vi-VN" sz="3200" dirty="0">
                <a:latin typeface="+mj-lt"/>
              </a:rPr>
              <a:t>thành nước ở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thể lỏng</a:t>
            </a:r>
            <a:r>
              <a:rPr lang="vi-VN" sz="3200" dirty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062981" y="129309"/>
            <a:ext cx="4019636" cy="55077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    New Roman"/>
              </a:rPr>
              <a:t>N</a:t>
            </a:r>
            <a:r>
              <a:rPr lang="en-GB" altLang="en-US" sz="2400" dirty="0" err="1">
                <a:latin typeface="Time    New Roman"/>
              </a:rPr>
              <a:t>ước</a:t>
            </a:r>
            <a:r>
              <a:rPr lang="en-GB" altLang="en-US" sz="2400" dirty="0">
                <a:latin typeface="Time    New Roman"/>
              </a:rPr>
              <a:t> ở </a:t>
            </a:r>
            <a:r>
              <a:rPr lang="en-GB" altLang="en-US" sz="2400" dirty="0" err="1">
                <a:latin typeface="Time    New Roman"/>
              </a:rPr>
              <a:t>thể</a:t>
            </a:r>
            <a:r>
              <a:rPr lang="en-GB" altLang="en-US" sz="2400" dirty="0">
                <a:latin typeface="Time    New Roman"/>
              </a:rPr>
              <a:t> </a:t>
            </a:r>
            <a:r>
              <a:rPr lang="en-GB" altLang="en-US" sz="2400" dirty="0" err="1">
                <a:latin typeface="Time    New Roman"/>
              </a:rPr>
              <a:t>lỏng</a:t>
            </a:r>
            <a:endParaRPr lang="en-GB" altLang="en-US" sz="2400" dirty="0">
              <a:latin typeface="Time    New Roman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989957" y="2577234"/>
            <a:ext cx="3950886" cy="964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    New Roman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    New Roman"/>
              </a:rPr>
              <a:t>N</a:t>
            </a:r>
            <a:r>
              <a:rPr lang="en-GB" altLang="en-US" sz="2400" dirty="0" err="1">
                <a:latin typeface="Time    New Roman"/>
              </a:rPr>
              <a:t>ước</a:t>
            </a:r>
            <a:r>
              <a:rPr lang="en-GB" altLang="en-US" sz="2400" dirty="0">
                <a:latin typeface="Time    New Roman"/>
              </a:rPr>
              <a:t> ở </a:t>
            </a:r>
            <a:r>
              <a:rPr lang="en-GB" altLang="en-US" sz="2400" dirty="0" err="1">
                <a:latin typeface="Time    New Roman"/>
              </a:rPr>
              <a:t>thể</a:t>
            </a:r>
            <a:r>
              <a:rPr lang="en-GB" altLang="en-US" sz="2400" dirty="0">
                <a:latin typeface="Time    New Roman"/>
              </a:rPr>
              <a:t> </a:t>
            </a:r>
            <a:r>
              <a:rPr lang="en-GB" altLang="en-US" sz="2400" dirty="0" err="1">
                <a:latin typeface="Time    New Roman"/>
              </a:rPr>
              <a:t>khí</a:t>
            </a:r>
            <a:endParaRPr lang="en-GB" altLang="en-US" sz="2400" dirty="0">
              <a:latin typeface="Time    New Roman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    New Roman"/>
              </a:rPr>
              <a:t> (</a:t>
            </a:r>
            <a:r>
              <a:rPr lang="en-US" altLang="en-US" sz="2400" dirty="0" err="1">
                <a:latin typeface="Time    New Roman"/>
              </a:rPr>
              <a:t>hơi</a:t>
            </a:r>
            <a:r>
              <a:rPr lang="en-US" altLang="en-US" sz="2400" dirty="0">
                <a:latin typeface="Time    New Roman"/>
              </a:rPr>
              <a:t> </a:t>
            </a:r>
            <a:r>
              <a:rPr lang="en-US" altLang="en-US" sz="2400" dirty="0" err="1">
                <a:latin typeface="Time    New Roman"/>
              </a:rPr>
              <a:t>nước</a:t>
            </a:r>
            <a:r>
              <a:rPr lang="en-US" altLang="en-US" sz="2400" dirty="0">
                <a:latin typeface="Time    New Roman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Time    New Roman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099335" y="215534"/>
            <a:ext cx="864512" cy="3326563"/>
          </a:xfrm>
          <a:prstGeom prst="curvedRightArrow">
            <a:avLst>
              <a:gd name="adj1" fmla="val 47797"/>
              <a:gd name="adj2" fmla="val 95594"/>
              <a:gd name="adj3" fmla="val 3194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    New Roman"/>
              </a:rPr>
              <a:t>Bay h</a:t>
            </a:r>
            <a:r>
              <a:rPr lang="en-GB" altLang="en-US" sz="2400" dirty="0" err="1">
                <a:solidFill>
                  <a:srgbClr val="0000FF"/>
                </a:solidFill>
                <a:latin typeface="Time    New Roman"/>
              </a:rPr>
              <a:t>ơi</a:t>
            </a:r>
            <a:endParaRPr lang="en-GB" altLang="en-US" sz="2400" dirty="0">
              <a:solidFill>
                <a:srgbClr val="0000FF"/>
              </a:solidFill>
              <a:latin typeface="Time    New Roman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 rot="10800000">
            <a:off x="8207943" y="129309"/>
            <a:ext cx="743552" cy="3210656"/>
          </a:xfrm>
          <a:prstGeom prst="curvedRightArrow">
            <a:avLst>
              <a:gd name="adj1" fmla="val 47543"/>
              <a:gd name="adj2" fmla="val 95086"/>
              <a:gd name="adj3" fmla="val 3619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    New Roman"/>
              </a:rPr>
              <a:t>Ng</a:t>
            </a:r>
            <a:r>
              <a:rPr lang="en-GB" altLang="en-US" sz="2400" dirty="0" err="1">
                <a:solidFill>
                  <a:srgbClr val="0000FF"/>
                </a:solidFill>
                <a:latin typeface="Time    New Roman"/>
              </a:rPr>
              <a:t>ưng</a:t>
            </a:r>
            <a:r>
              <a:rPr lang="en-GB" altLang="en-US" sz="2400" dirty="0">
                <a:solidFill>
                  <a:srgbClr val="0000FF"/>
                </a:solidFill>
                <a:latin typeface="Time    New Roman"/>
              </a:rPr>
              <a:t> </a:t>
            </a:r>
            <a:r>
              <a:rPr lang="en-GB" altLang="en-US" sz="2400" dirty="0" err="1">
                <a:solidFill>
                  <a:srgbClr val="0000FF"/>
                </a:solidFill>
                <a:latin typeface="Time    New Roman"/>
              </a:rPr>
              <a:t>tụ</a:t>
            </a:r>
            <a:endParaRPr lang="en-GB" altLang="en-US" sz="2400" dirty="0">
              <a:solidFill>
                <a:srgbClr val="0000FF"/>
              </a:solidFill>
              <a:latin typeface="Time  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368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Kết quả hình ảnh cho nước bay h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6" y="316512"/>
            <a:ext cx="5029198" cy="451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nuoc so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1" y="316512"/>
            <a:ext cx="5657849" cy="451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1725" y="5162550"/>
            <a:ext cx="773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Ở thể Lỏng và thể Khí nước có hình dạng nhất định không?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338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4108" y="3035770"/>
            <a:ext cx="3094182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+mj-lt"/>
              </a:rPr>
              <a:t>Nước</a:t>
            </a:r>
            <a:endParaRPr lang="en-US" sz="8000" dirty="0">
              <a:latin typeface="+mj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886035" y="2447637"/>
            <a:ext cx="2456873" cy="9605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886036" y="3835883"/>
            <a:ext cx="2456873" cy="7021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95127" y="1739751"/>
            <a:ext cx="370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Thể Lỏng</a:t>
            </a:r>
            <a:endParaRPr lang="en-US" sz="4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18400" y="4184072"/>
            <a:ext cx="305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Thể Khí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666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8775" y="1619250"/>
            <a:ext cx="1021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</a:rPr>
              <a:t>Lấy ví dụ về sự chuyển thể của nước từ </a:t>
            </a:r>
            <a:r>
              <a:rPr lang="vi-VN" sz="6000" dirty="0">
                <a:solidFill>
                  <a:srgbClr val="FF0000"/>
                </a:solidFill>
                <a:latin typeface="+mj-lt"/>
              </a:rPr>
              <a:t>thể lỏng</a:t>
            </a:r>
            <a:r>
              <a:rPr lang="vi-VN" sz="6000" dirty="0">
                <a:latin typeface="+mj-lt"/>
              </a:rPr>
              <a:t> sang </a:t>
            </a:r>
            <a:r>
              <a:rPr lang="vi-VN" sz="6000" dirty="0">
                <a:solidFill>
                  <a:srgbClr val="FF0000"/>
                </a:solidFill>
                <a:latin typeface="+mj-lt"/>
              </a:rPr>
              <a:t>thể kh</a:t>
            </a:r>
            <a:r>
              <a:rPr lang="vi-VN" sz="6000" dirty="0">
                <a:latin typeface="+mj-lt"/>
              </a:rPr>
              <a:t>í và </a:t>
            </a:r>
            <a:r>
              <a:rPr lang="vi-VN" sz="6000" dirty="0">
                <a:solidFill>
                  <a:srgbClr val="FF0000"/>
                </a:solidFill>
                <a:latin typeface="+mj-lt"/>
              </a:rPr>
              <a:t>ngược lại</a:t>
            </a:r>
            <a:r>
              <a:rPr lang="vi-VN" sz="6000" dirty="0">
                <a:latin typeface="+mj-lt"/>
              </a:rPr>
              <a:t>.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6846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429200"/>
            <a:ext cx="10791825" cy="62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13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5" y="553024"/>
            <a:ext cx="8191499" cy="594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90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85" y="403112"/>
            <a:ext cx="8903368" cy="59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9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914136" y="381000"/>
            <a:ext cx="10465593" cy="3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500"/>
          </a:p>
        </p:txBody>
      </p:sp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032001" y="2819136"/>
            <a:ext cx="4267729" cy="3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5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9" y="287383"/>
            <a:ext cx="11577486" cy="6257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8608" name="Text Box 64"/>
          <p:cNvSpPr txBox="1">
            <a:spLocks noChangeArrowheads="1"/>
          </p:cNvSpPr>
          <p:nvPr/>
        </p:nvSpPr>
        <p:spPr bwMode="auto">
          <a:xfrm>
            <a:off x="1949138" y="3990997"/>
            <a:ext cx="8395588" cy="84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LU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LU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LU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LU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LU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LU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LU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LU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03" name="Text Box 22"/>
          <p:cNvSpPr txBox="1">
            <a:spLocks noChangeArrowheads="1"/>
          </p:cNvSpPr>
          <p:nvPr/>
        </p:nvSpPr>
        <p:spPr bwMode="auto">
          <a:xfrm>
            <a:off x="-301005" y="1931346"/>
            <a:ext cx="12192000" cy="6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333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3333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333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8" name="WordArt 22"/>
          <p:cNvSpPr>
            <a:spLocks noChangeArrowheads="1" noChangeShapeType="1" noTextEdit="1"/>
          </p:cNvSpPr>
          <p:nvPr/>
        </p:nvSpPr>
        <p:spPr bwMode="auto">
          <a:xfrm>
            <a:off x="3081382" y="3108692"/>
            <a:ext cx="5601229" cy="5992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25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425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5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067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6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5090" y="2450054"/>
            <a:ext cx="10501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932873" y="735387"/>
            <a:ext cx="9969500" cy="6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333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3333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333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-178377" y="1305654"/>
            <a:ext cx="12192000" cy="6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thể của nước.</a:t>
            </a:r>
          </a:p>
        </p:txBody>
      </p:sp>
      <p:pic>
        <p:nvPicPr>
          <p:cNvPr id="6" name="Picture 41" descr="BOOKANI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5" y="129309"/>
            <a:ext cx="190023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124139" y="3719568"/>
            <a:ext cx="3962136" cy="1447271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rgbClr val="34DA00"/>
            </a:solidFill>
            <a:miter lim="800000"/>
            <a:headEnd/>
            <a:tailEnd/>
          </a:ln>
        </p:spPr>
        <p:txBody>
          <a:bodyPr wrap="none" lIns="108852" tIns="54426" rIns="108852" bIns="5442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33" b="1" dirty="0" err="1">
                <a:solidFill>
                  <a:srgbClr val="008000"/>
                </a:solidFill>
              </a:rPr>
              <a:t>Thí</a:t>
            </a:r>
            <a:r>
              <a:rPr lang="en-US" altLang="en-US" sz="2833" b="1" dirty="0">
                <a:solidFill>
                  <a:srgbClr val="008000"/>
                </a:solidFill>
              </a:rPr>
              <a:t> </a:t>
            </a:r>
            <a:r>
              <a:rPr lang="en-US" altLang="en-US" sz="2833" b="1" dirty="0" err="1">
                <a:solidFill>
                  <a:srgbClr val="008000"/>
                </a:solidFill>
              </a:rPr>
              <a:t>nghiệm</a:t>
            </a:r>
            <a:endParaRPr lang="en-US" altLang="en-US" sz="2833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91" y="334161"/>
            <a:ext cx="4803350" cy="4504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546" y="401021"/>
            <a:ext cx="4248718" cy="46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5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5" y="2007848"/>
            <a:ext cx="5237018" cy="4577679"/>
          </a:xfrm>
          <a:prstGeom prst="rect">
            <a:avLst/>
          </a:prstGeom>
          <a:solidFill>
            <a:srgbClr val="0000CC"/>
          </a:solidFill>
          <a:ln w="762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" name="Picture 41" descr="BOOKANI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5" y="129309"/>
            <a:ext cx="190023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2945" y="2189018"/>
            <a:ext cx="5366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Để khay nước đá ở bên ngoài tủ lạnh, hiện tượng gì sẽ xảy ra?</a:t>
            </a:r>
          </a:p>
          <a:p>
            <a:r>
              <a:rPr lang="vi-VN" sz="4000" dirty="0">
                <a:latin typeface="+mj-lt"/>
              </a:rPr>
              <a:t>Tại sao lại có hiện tượng đó?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68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914136" y="381000"/>
            <a:ext cx="10465593" cy="47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latin typeface="Time   New Roman"/>
            </a:endParaRPr>
          </a:p>
        </p:txBody>
      </p:sp>
      <p:sp>
        <p:nvSpPr>
          <p:cNvPr id="9219" name="Text Box 10"/>
          <p:cNvSpPr txBox="1">
            <a:spLocks noChangeArrowheads="1"/>
          </p:cNvSpPr>
          <p:nvPr/>
        </p:nvSpPr>
        <p:spPr bwMode="auto">
          <a:xfrm>
            <a:off x="2032001" y="2819136"/>
            <a:ext cx="4267729" cy="47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latin typeface="Time   New Roman"/>
            </a:endParaRPr>
          </a:p>
        </p:txBody>
      </p:sp>
      <p:pic>
        <p:nvPicPr>
          <p:cNvPr id="188430" name="ding10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8991865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1" name="ding107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29" y="9144000"/>
            <a:ext cx="202407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2" name="ding108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36" y="9296136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3" name="ding10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65" y="9448271"/>
            <a:ext cx="202406" cy="15345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4" name="ding12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71" y="9601729"/>
            <a:ext cx="203729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5" name="ding137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9753865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6" name="ding138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29" y="9906000"/>
            <a:ext cx="202407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7" name="ding13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36" y="10058136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8" name="ding15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65" y="10210271"/>
            <a:ext cx="202406" cy="15345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9" name="ding15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71" y="10363729"/>
            <a:ext cx="203729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40" name="ding15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10515865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57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728711"/>
              </p:ext>
            </p:extLst>
          </p:nvPr>
        </p:nvGraphicFramePr>
        <p:xfrm>
          <a:off x="50932" y="1657129"/>
          <a:ext cx="12192001" cy="4114271"/>
        </p:xfrm>
        <a:graphic>
          <a:graphicData uri="http://schemas.openxmlformats.org/drawingml/2006/table">
            <a:tbl>
              <a:tblPr/>
              <a:tblGrid>
                <a:gridCol w="61489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430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53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 nghiệm</a:t>
                      </a:r>
                    </a:p>
                  </a:txBody>
                  <a:tcPr marL="121920" marR="121920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 xét hiện tượng</a:t>
                      </a:r>
                    </a:p>
                  </a:txBody>
                  <a:tcPr marL="121920" marR="121920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1263"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76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7450" name="Text Box 42"/>
          <p:cNvSpPr txBox="1">
            <a:spLocks noChangeArrowheads="1"/>
          </p:cNvSpPr>
          <p:nvPr/>
        </p:nvSpPr>
        <p:spPr bwMode="auto">
          <a:xfrm>
            <a:off x="0" y="2209271"/>
            <a:ext cx="6096000" cy="158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Low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khay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ngăn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tủ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lạnh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vài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lấy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khay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ra.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xảy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khay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?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00FF"/>
                </a:solidFill>
                <a:latin typeface="Time   New Roman"/>
                <a:cs typeface="Times New Roman" panose="02020603050405020304" pitchFamily="18" charset="0"/>
              </a:rPr>
              <a:t> ?</a:t>
            </a:r>
            <a:endParaRPr lang="en-US" altLang="en-US" sz="2400" b="1" dirty="0">
              <a:latin typeface="Time   New Roman"/>
              <a:cs typeface="Times New Roman" panose="02020603050405020304" pitchFamily="18" charset="0"/>
            </a:endParaRPr>
          </a:p>
        </p:txBody>
      </p:sp>
      <p:sp>
        <p:nvSpPr>
          <p:cNvPr id="17451" name="Text Box 43"/>
          <p:cNvSpPr txBox="1">
            <a:spLocks noChangeArrowheads="1"/>
          </p:cNvSpPr>
          <p:nvPr/>
        </p:nvSpPr>
        <p:spPr bwMode="auto">
          <a:xfrm>
            <a:off x="6197865" y="2209271"/>
            <a:ext cx="5994135" cy="84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- Nước trong khay đã thành cục ( thể rắn).</a:t>
            </a:r>
            <a:endParaRPr lang="en-US" altLang="en-US" sz="2400">
              <a:solidFill>
                <a:srgbClr val="008000"/>
              </a:solidFill>
              <a:latin typeface="Time   New Roman"/>
              <a:cs typeface="Times New Roman" panose="02020603050405020304" pitchFamily="18" charset="0"/>
            </a:endParaRPr>
          </a:p>
        </p:txBody>
      </p:sp>
      <p:sp>
        <p:nvSpPr>
          <p:cNvPr id="17452" name="Text Box 44"/>
          <p:cNvSpPr txBox="1">
            <a:spLocks noChangeArrowheads="1"/>
          </p:cNvSpPr>
          <p:nvPr/>
        </p:nvSpPr>
        <p:spPr bwMode="auto">
          <a:xfrm>
            <a:off x="6096000" y="3124730"/>
            <a:ext cx="6096000" cy="47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đông</a:t>
            </a:r>
            <a:r>
              <a:rPr lang="en-US" altLang="en-US" sz="2400" b="1" u="sng" dirty="0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8000"/>
              </a:solidFill>
              <a:latin typeface="Time   New Roman"/>
              <a:cs typeface="Times New Roman" panose="02020603050405020304" pitchFamily="18" charset="0"/>
            </a:endParaRPr>
          </a:p>
        </p:txBody>
      </p:sp>
      <p:sp>
        <p:nvSpPr>
          <p:cNvPr id="17453" name="Text Box 45"/>
          <p:cNvSpPr txBox="1">
            <a:spLocks noChangeArrowheads="1"/>
          </p:cNvSpPr>
          <p:nvPr/>
        </p:nvSpPr>
        <p:spPr bwMode="auto">
          <a:xfrm>
            <a:off x="0" y="4343136"/>
            <a:ext cx="5994136" cy="121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fr-LU" altLang="en-US" sz="2400" b="1">
                <a:solidFill>
                  <a:srgbClr val="0000CC"/>
                </a:solidFill>
                <a:latin typeface="Time   New Roman"/>
                <a:cs typeface="Times New Roman" panose="02020603050405020304" pitchFamily="18" charset="0"/>
              </a:rPr>
              <a:t>* Để khay nước đá ở ngoài tủ lạnh, hiện tượng gì sẽ xảy ra? Hiện tượng đó gọi là gì ?</a:t>
            </a:r>
            <a:endParaRPr lang="en-US" altLang="en-US" sz="2400" b="1">
              <a:solidFill>
                <a:srgbClr val="0000CC"/>
              </a:solidFill>
              <a:latin typeface="Time   New Roman"/>
              <a:cs typeface="Times New Roman" panose="02020603050405020304" pitchFamily="18" charset="0"/>
            </a:endParaRPr>
          </a:p>
        </p:txBody>
      </p:sp>
      <p:sp>
        <p:nvSpPr>
          <p:cNvPr id="17454" name="Text Box 46"/>
          <p:cNvSpPr txBox="1">
            <a:spLocks noChangeArrowheads="1"/>
          </p:cNvSpPr>
          <p:nvPr/>
        </p:nvSpPr>
        <p:spPr bwMode="auto">
          <a:xfrm>
            <a:off x="6096000" y="4724136"/>
            <a:ext cx="6096000" cy="84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400" b="1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- Hiện tượng này được gọi là </a:t>
            </a:r>
            <a:r>
              <a:rPr lang="en-US" altLang="en-US" sz="2400" b="1" u="sng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sự nóng chảy.</a:t>
            </a:r>
            <a:endParaRPr lang="en-US" altLang="en-US" sz="2400">
              <a:solidFill>
                <a:srgbClr val="008000"/>
              </a:solidFill>
              <a:latin typeface="Time   New Roman"/>
              <a:cs typeface="Times New Roman" panose="02020603050405020304" pitchFamily="18" charset="0"/>
            </a:endParaRPr>
          </a:p>
        </p:txBody>
      </p:sp>
      <p:sp>
        <p:nvSpPr>
          <p:cNvPr id="17455" name="Text Box 47"/>
          <p:cNvSpPr txBox="1">
            <a:spLocks noChangeArrowheads="1"/>
          </p:cNvSpPr>
          <p:nvPr/>
        </p:nvSpPr>
        <p:spPr bwMode="auto">
          <a:xfrm>
            <a:off x="6096000" y="4267730"/>
            <a:ext cx="6096000" cy="47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- Cục đá chảy ra thành nước.</a:t>
            </a:r>
            <a:endParaRPr lang="en-US" altLang="en-US" sz="2400">
              <a:solidFill>
                <a:srgbClr val="008000"/>
              </a:solidFill>
              <a:latin typeface="Time   New Roman"/>
              <a:cs typeface="Times New Roman" panose="02020603050405020304" pitchFamily="18" charset="0"/>
            </a:endParaRPr>
          </a:p>
        </p:txBody>
      </p:sp>
      <p:sp>
        <p:nvSpPr>
          <p:cNvPr id="17458" name="Text Box 50"/>
          <p:cNvSpPr txBox="1">
            <a:spLocks noChangeArrowheads="1"/>
          </p:cNvSpPr>
          <p:nvPr/>
        </p:nvSpPr>
        <p:spPr bwMode="auto">
          <a:xfrm>
            <a:off x="0" y="5791730"/>
            <a:ext cx="12192000" cy="47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latin typeface="Time   New Roman"/>
                <a:cs typeface="Times New Roman" panose="02020603050405020304" pitchFamily="18" charset="0"/>
              </a:rPr>
              <a:t>* Qua hai hiện tượng trên em có nhận xét gì?</a:t>
            </a:r>
          </a:p>
        </p:txBody>
      </p:sp>
      <p:sp>
        <p:nvSpPr>
          <p:cNvPr id="17459" name="Text Box 51"/>
          <p:cNvSpPr txBox="1">
            <a:spLocks noChangeArrowheads="1"/>
          </p:cNvSpPr>
          <p:nvPr/>
        </p:nvSpPr>
        <p:spPr bwMode="auto">
          <a:xfrm>
            <a:off x="0" y="6339417"/>
            <a:ext cx="12192000" cy="47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  <a:latin typeface="Time   New Roman"/>
                <a:cs typeface="Times New Roman" panose="02020603050405020304" pitchFamily="18" charset="0"/>
              </a:rPr>
              <a:t>- Nước chuyển từ thể lỏng sang thể rắn và ngược lại.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2771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7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7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7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7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7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30"/>
                </p:tgtEl>
              </p:cMediaNode>
            </p:audio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31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32"/>
                </p:tgtEl>
              </p:cMediaNode>
            </p:audio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33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34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35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36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37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38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39"/>
                </p:tgtEl>
              </p:cMediaNode>
            </p:audio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40"/>
                </p:tgtEl>
              </p:cMediaNode>
            </p:audio>
          </p:childTnLst>
        </p:cTn>
      </p:par>
    </p:tnLst>
    <p:bldLst>
      <p:bldP spid="17450" grpId="0"/>
      <p:bldP spid="17451" grpId="0"/>
      <p:bldP spid="17452" grpId="0"/>
      <p:bldP spid="17453" grpId="0"/>
      <p:bldP spid="17454" grpId="0"/>
      <p:bldP spid="17455" grpId="0"/>
      <p:bldP spid="17458" grpId="0"/>
      <p:bldP spid="174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6364" y="378691"/>
            <a:ext cx="1057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Nước ở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thể rắn</a:t>
            </a:r>
            <a:r>
              <a:rPr lang="vi-VN" sz="3600" dirty="0">
                <a:latin typeface="+mj-lt"/>
              </a:rPr>
              <a:t> </a:t>
            </a:r>
            <a:r>
              <a:rPr lang="vi-VN" sz="3600" b="1" i="1" u="sng" dirty="0">
                <a:latin typeface="+mj-lt"/>
              </a:rPr>
              <a:t>có</a:t>
            </a:r>
            <a:r>
              <a:rPr lang="vi-VN" sz="3600" dirty="0">
                <a:latin typeface="+mj-lt"/>
              </a:rPr>
              <a:t> hình dạng nhất định.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16" y="1025022"/>
            <a:ext cx="4441102" cy="2760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418" y="1037648"/>
            <a:ext cx="3888510" cy="2786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16" y="4045527"/>
            <a:ext cx="4644301" cy="2812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87" y="4045526"/>
            <a:ext cx="3969041" cy="281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2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52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Kết luận:</a:t>
            </a:r>
          </a:p>
          <a:p>
            <a:endParaRPr lang="en-US" sz="40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666" y="3414627"/>
            <a:ext cx="104145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Khi để nước đủ lâu ở chỗ có nhiệt độ 0</a:t>
            </a:r>
            <a:r>
              <a:rPr lang="en-US" sz="3200" dirty="0">
                <a:latin typeface="+mj-lt"/>
              </a:rPr>
              <a:t>°C</a:t>
            </a:r>
            <a:r>
              <a:rPr lang="vi-VN" sz="3200" dirty="0">
                <a:latin typeface="+mj-lt"/>
              </a:rPr>
              <a:t> hoặc dưới 0</a:t>
            </a:r>
            <a:r>
              <a:rPr lang="en-US" sz="3200" dirty="0"/>
              <a:t> °C</a:t>
            </a:r>
            <a:r>
              <a:rPr lang="vi-VN" sz="3200" dirty="0">
                <a:latin typeface="+mj-lt"/>
              </a:rPr>
              <a:t> , ta có nước ở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thể rắn </a:t>
            </a:r>
            <a:r>
              <a:rPr lang="vi-VN" sz="3200" dirty="0">
                <a:latin typeface="+mj-lt"/>
              </a:rPr>
              <a:t>(như nước đá, băng, tuyết). Hiện tượng nước từ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thể lỏng </a:t>
            </a:r>
            <a:r>
              <a:rPr lang="vi-VN" sz="3200" dirty="0">
                <a:latin typeface="+mj-lt"/>
              </a:rPr>
              <a:t>biến thành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thể rắn </a:t>
            </a:r>
            <a:r>
              <a:rPr lang="vi-VN" sz="3200" dirty="0">
                <a:latin typeface="+mj-lt"/>
              </a:rPr>
              <a:t>được gọi là sự</a:t>
            </a:r>
            <a:r>
              <a:rPr lang="vi-VN" sz="3200" b="1" i="1" u="sng" dirty="0">
                <a:latin typeface="+mj-lt"/>
              </a:rPr>
              <a:t> đông đặc</a:t>
            </a:r>
            <a:r>
              <a:rPr lang="vi-VN" sz="3200" dirty="0">
                <a:latin typeface="+mj-lt"/>
              </a:rPr>
              <a:t>. Nước ở thể rắn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có</a:t>
            </a:r>
            <a:r>
              <a:rPr lang="vi-VN" sz="3200" dirty="0">
                <a:latin typeface="+mj-lt"/>
              </a:rPr>
              <a:t> hình dạng nhất định.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Nước đá bắt đầu nóng chảy thành nước ở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thể lỏng </a:t>
            </a:r>
            <a:r>
              <a:rPr lang="vi-VN" sz="3200" dirty="0">
                <a:latin typeface="+mj-lt"/>
              </a:rPr>
              <a:t>khi nhiệt độ trên </a:t>
            </a:r>
            <a:r>
              <a:rPr lang="vi-VN" sz="3200" dirty="0"/>
              <a:t>0</a:t>
            </a:r>
            <a:r>
              <a:rPr lang="en-US" sz="3200" dirty="0"/>
              <a:t> °C</a:t>
            </a:r>
            <a:r>
              <a:rPr lang="vi-VN" sz="3200" dirty="0">
                <a:latin typeface="+mj-lt"/>
              </a:rPr>
              <a:t>. Hiện tượng nước từ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thể rắn </a:t>
            </a:r>
            <a:r>
              <a:rPr lang="vi-VN" sz="3200" dirty="0">
                <a:latin typeface="+mj-lt"/>
              </a:rPr>
              <a:t>biến thành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thể lỏng </a:t>
            </a:r>
            <a:r>
              <a:rPr lang="vi-VN" sz="3200" dirty="0">
                <a:latin typeface="+mj-lt"/>
              </a:rPr>
              <a:t>được gọi là sự</a:t>
            </a:r>
            <a:r>
              <a:rPr lang="vi-VN" sz="3200" b="1" i="1" u="sng" dirty="0">
                <a:latin typeface="+mj-lt"/>
              </a:rPr>
              <a:t> nóng chảy</a:t>
            </a:r>
            <a:r>
              <a:rPr lang="vi-VN" sz="3200" dirty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043361" y="341745"/>
            <a:ext cx="3542147" cy="62396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 new     New Roman"/>
              </a:rPr>
              <a:t>N</a:t>
            </a:r>
            <a:r>
              <a:rPr lang="en-GB" altLang="en-US" sz="2800" dirty="0" err="1">
                <a:latin typeface="Time new     New Roman"/>
              </a:rPr>
              <a:t>ước</a:t>
            </a:r>
            <a:r>
              <a:rPr lang="en-GB" altLang="en-US" sz="2800" dirty="0">
                <a:latin typeface="Time new     New Roman"/>
              </a:rPr>
              <a:t> ở </a:t>
            </a:r>
            <a:r>
              <a:rPr lang="en-GB" altLang="en-US" sz="2800" dirty="0" err="1">
                <a:latin typeface="Time new     New Roman"/>
              </a:rPr>
              <a:t>thể</a:t>
            </a:r>
            <a:r>
              <a:rPr lang="en-GB" altLang="en-US" sz="2800" dirty="0">
                <a:latin typeface="Time new     New Roman"/>
              </a:rPr>
              <a:t> </a:t>
            </a:r>
            <a:r>
              <a:rPr lang="en-GB" altLang="en-US" sz="2800" dirty="0" err="1">
                <a:latin typeface="Time new     New Roman"/>
              </a:rPr>
              <a:t>lỏng</a:t>
            </a:r>
            <a:endParaRPr lang="en-GB" altLang="en-US" sz="2800" dirty="0">
              <a:latin typeface="Time new     New Roman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43362" y="2771342"/>
            <a:ext cx="3542146" cy="607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 new     New Roman"/>
              </a:rPr>
              <a:t>N</a:t>
            </a:r>
            <a:r>
              <a:rPr lang="en-GB" altLang="en-US" sz="2800" dirty="0" err="1">
                <a:latin typeface="Time new     New Roman"/>
              </a:rPr>
              <a:t>ước</a:t>
            </a:r>
            <a:r>
              <a:rPr lang="en-GB" altLang="en-US" sz="2800" dirty="0">
                <a:latin typeface="Time new     New Roman"/>
              </a:rPr>
              <a:t> ở </a:t>
            </a:r>
            <a:r>
              <a:rPr lang="en-GB" altLang="en-US" sz="2800" dirty="0" err="1">
                <a:latin typeface="Time new     New Roman"/>
              </a:rPr>
              <a:t>thể</a:t>
            </a:r>
            <a:r>
              <a:rPr lang="en-GB" altLang="en-US" sz="2800" dirty="0">
                <a:latin typeface="Time new     New Roman"/>
              </a:rPr>
              <a:t> </a:t>
            </a:r>
            <a:r>
              <a:rPr lang="en-GB" altLang="en-US" sz="2800" dirty="0" err="1">
                <a:latin typeface="Time new     New Roman"/>
              </a:rPr>
              <a:t>rắn</a:t>
            </a:r>
            <a:endParaRPr lang="en-GB" altLang="en-US" sz="2800" dirty="0">
              <a:latin typeface="Time new     New Roman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10800000">
            <a:off x="7664161" y="341745"/>
            <a:ext cx="1221220" cy="2971800"/>
          </a:xfrm>
          <a:prstGeom prst="curvedRightArrow">
            <a:avLst>
              <a:gd name="adj1" fmla="val 25358"/>
              <a:gd name="adj2" fmla="val 68691"/>
              <a:gd name="adj3" fmla="val 3619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FF3300"/>
                </a:solidFill>
              </a:rPr>
              <a:t> </a:t>
            </a:r>
            <a:r>
              <a:rPr lang="en-GB" altLang="en-US" sz="4000">
                <a:solidFill>
                  <a:srgbClr val="0000FF"/>
                </a:solidFill>
              </a:rPr>
              <a:t>Nóng chảy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701492" y="583118"/>
            <a:ext cx="1263216" cy="2926700"/>
          </a:xfrm>
          <a:prstGeom prst="curvedRightArrow">
            <a:avLst>
              <a:gd name="adj1" fmla="val 26658"/>
              <a:gd name="adj2" fmla="val 72214"/>
              <a:gd name="adj3" fmla="val 3619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FF3300"/>
                </a:solidFill>
              </a:rPr>
              <a:t> </a:t>
            </a:r>
            <a:r>
              <a:rPr lang="en-GB" altLang="en-US" sz="4000">
                <a:solidFill>
                  <a:srgbClr val="0000FF"/>
                </a:solidFill>
              </a:rPr>
              <a:t>Đông đặc</a:t>
            </a:r>
          </a:p>
        </p:txBody>
      </p:sp>
    </p:spTree>
    <p:extLst>
      <p:ext uri="{BB962C8B-B14F-4D97-AF65-F5344CB8AC3E}">
        <p14:creationId xmlns:p14="http://schemas.microsoft.com/office/powerpoint/2010/main" val="28315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3054" y="2361515"/>
            <a:ext cx="3094182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+mj-lt"/>
              </a:rPr>
              <a:t>Nước</a:t>
            </a:r>
            <a:endParaRPr lang="en-US" sz="8000" dirty="0">
              <a:latin typeface="+mj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96508" y="1400933"/>
            <a:ext cx="2456873" cy="9605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396508" y="2958579"/>
            <a:ext cx="2526145" cy="768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01163" y="816114"/>
            <a:ext cx="370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Thể Lỏng</a:t>
            </a:r>
            <a:endParaRPr lang="en-US" sz="4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8945" y="2466108"/>
            <a:ext cx="305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Thể Khí</a:t>
            </a:r>
            <a:endParaRPr lang="en-US" sz="4000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96508" y="3709311"/>
            <a:ext cx="2456873" cy="7703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48945" y="4094473"/>
            <a:ext cx="305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Thể rắn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54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2546" y="1967346"/>
            <a:ext cx="91162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Lấy ví dụ về sự chuyển thể của nước từ 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thể lỏng </a:t>
            </a:r>
            <a:r>
              <a:rPr lang="vi-VN" sz="5400" dirty="0">
                <a:latin typeface="+mj-lt"/>
              </a:rPr>
              <a:t>sang 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thể rắn </a:t>
            </a:r>
            <a:r>
              <a:rPr lang="vi-VN" sz="5400" dirty="0">
                <a:latin typeface="+mj-lt"/>
              </a:rPr>
              <a:t>và ngược lại.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9866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ết quả hình ảnh cho bang bac c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33375"/>
            <a:ext cx="36210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24114" y="2997200"/>
            <a:ext cx="2001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Băng ở Bắc Cực</a:t>
            </a:r>
          </a:p>
        </p:txBody>
      </p:sp>
      <p:pic>
        <p:nvPicPr>
          <p:cNvPr id="8196" name="Picture 4" descr="Kết quả hình ảnh cho tuyet o N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23851"/>
            <a:ext cx="3630612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443788" y="2997200"/>
            <a:ext cx="157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Tuyết  ở Nga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696076" y="6216650"/>
            <a:ext cx="307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Công trình làm từ băng đá</a:t>
            </a:r>
          </a:p>
        </p:txBody>
      </p:sp>
      <p:pic>
        <p:nvPicPr>
          <p:cNvPr id="8200" name="Picture 8" descr="Kết quả hình ảnh cho tuyết ở vie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6" y="3638550"/>
            <a:ext cx="41386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28889" y="6210300"/>
            <a:ext cx="2122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Tuyết  ở Việt Nam</a:t>
            </a:r>
          </a:p>
        </p:txBody>
      </p:sp>
      <p:pic>
        <p:nvPicPr>
          <p:cNvPr id="1026" name="Picture 2" descr="Kết quả hình ảnh cho lau dai lam tu bang 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3630614"/>
            <a:ext cx="3868738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2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037" y="618836"/>
            <a:ext cx="8054109" cy="4784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6582" y="5689601"/>
            <a:ext cx="3398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Mưa đá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280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3"/>
          <p:cNvSpPr>
            <a:spLocks noChangeArrowheads="1" noChangeShapeType="1" noTextEdit="1"/>
          </p:cNvSpPr>
          <p:nvPr/>
        </p:nvSpPr>
        <p:spPr bwMode="auto">
          <a:xfrm>
            <a:off x="3149865" y="0"/>
            <a:ext cx="11988271" cy="101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6916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916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WordArt 6"/>
          <p:cNvSpPr>
            <a:spLocks noChangeArrowheads="1" noChangeShapeType="1" noTextEdit="1"/>
          </p:cNvSpPr>
          <p:nvPr/>
        </p:nvSpPr>
        <p:spPr bwMode="auto">
          <a:xfrm>
            <a:off x="203729" y="6049699"/>
            <a:ext cx="11784542" cy="6310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6916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WordArt 6"/>
          <p:cNvSpPr>
            <a:spLocks noChangeArrowheads="1" noChangeShapeType="1" noTextEdit="1"/>
          </p:cNvSpPr>
          <p:nvPr/>
        </p:nvSpPr>
        <p:spPr bwMode="auto">
          <a:xfrm>
            <a:off x="1139032" y="6400271"/>
            <a:ext cx="15197667" cy="631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6916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508000" y="5116564"/>
            <a:ext cx="11684000" cy="19195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6083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>
                      <a:alpha val="50000"/>
                    </a:srgbClr>
                  </a:gs>
                  <a:gs pos="100000">
                    <a:srgbClr val="00FFFF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83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>
                      <a:alpha val="50000"/>
                    </a:srgbClr>
                  </a:gs>
                  <a:gs pos="100000">
                    <a:srgbClr val="00FFFF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0800000" flipH="1" flipV="1">
            <a:off x="3461862" y="1882536"/>
            <a:ext cx="4971070" cy="589837"/>
          </a:xfrm>
          <a:prstGeom prst="rect">
            <a:avLst/>
          </a:prstGeom>
        </p:spPr>
        <p:txBody>
          <a:bodyPr wrap="square" lIns="76196" tIns="38098" rIns="76196" bIns="38098">
            <a:spAutoFit/>
          </a:bodyPr>
          <a:lstStyle/>
          <a:p>
            <a:pPr algn="ctr">
              <a:defRPr/>
            </a:pPr>
            <a:r>
              <a:rPr lang="en-US" sz="33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KHOA </a:t>
            </a:r>
            <a:r>
              <a:rPr lang="en-US" sz="3333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-  LỚP </a:t>
            </a:r>
            <a:r>
              <a:rPr lang="en-US" sz="33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</a:t>
            </a:r>
          </a:p>
        </p:txBody>
      </p:sp>
      <p:pic>
        <p:nvPicPr>
          <p:cNvPr id="3087" name="Picture 5" descr="anim1690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0" y="5883011"/>
            <a:ext cx="10886281" cy="97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2" y="111457"/>
            <a:ext cx="3307977" cy="35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8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8422682" y="-487497"/>
            <a:ext cx="3071147" cy="426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5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3729" y="3962136"/>
            <a:ext cx="1218407" cy="4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 rot="10800000" flipV="1">
            <a:off x="94362" y="2883497"/>
            <a:ext cx="12679680" cy="969492"/>
          </a:xfrm>
          <a:prstGeom prst="rect">
            <a:avLst/>
          </a:prstGeom>
        </p:spPr>
        <p:txBody>
          <a:bodyPr lIns="91435" tIns="45718" rIns="91435" bIns="45718">
            <a:spAutoFit/>
          </a:bodyPr>
          <a:lstStyle/>
          <a:p>
            <a:pPr algn="ctr">
              <a:defRPr/>
            </a:pPr>
            <a:r>
              <a:rPr lang="vi-VN" sz="57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21: </a:t>
            </a:r>
            <a:r>
              <a:rPr lang="en-US" sz="57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BA THỂ CỦA NƯỚC</a:t>
            </a:r>
          </a:p>
        </p:txBody>
      </p:sp>
    </p:spTree>
    <p:extLst>
      <p:ext uri="{BB962C8B-B14F-4D97-AF65-F5344CB8AC3E}">
        <p14:creationId xmlns:p14="http://schemas.microsoft.com/office/powerpoint/2010/main" val="41327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8" y="665019"/>
            <a:ext cx="3851563" cy="3728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164" y="4590473"/>
            <a:ext cx="10076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Theo nghiên cứu, nước chiếm 3/4 diện tích bề mặt trái đất. Nhưng một phần lớn lại tồn tại ở thể rắn chính là băng tuyết ở vùng Bắc Cực, Nam cực và các vùng xứ lạnh.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631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o động đỏ tình trạng băng tan chảy ở Nam Cực - VTV.V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782" y="424871"/>
            <a:ext cx="9301018" cy="564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5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10"/>
          <p:cNvSpPr txBox="1">
            <a:spLocks noChangeArrowheads="1"/>
          </p:cNvSpPr>
          <p:nvPr/>
        </p:nvSpPr>
        <p:spPr bwMode="auto">
          <a:xfrm>
            <a:off x="2032001" y="2819136"/>
            <a:ext cx="4267729" cy="3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500"/>
          </a:p>
        </p:txBody>
      </p:sp>
      <p:pic>
        <p:nvPicPr>
          <p:cNvPr id="198670" name="ding32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8991865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1" name="ding32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29" y="9144000"/>
            <a:ext cx="202407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2" name="ding34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36" y="9296136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3" name="ding34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65" y="9448271"/>
            <a:ext cx="202406" cy="15345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4" name="ding34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71" y="9601729"/>
            <a:ext cx="203729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5" name="ding34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9753865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6" name="ding34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29" y="9906000"/>
            <a:ext cx="202407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7" name="ding34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36" y="10058136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8" name="ding34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65" y="10210271"/>
            <a:ext cx="202406" cy="15345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9" name="ding35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71" y="10363729"/>
            <a:ext cx="203729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80" name="ding35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10515865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0" y="1828271"/>
            <a:ext cx="12192000" cy="6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3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ở thể lỏng, thể khí có tính chất gì khác với nước ở thể rắn?</a:t>
            </a:r>
          </a:p>
        </p:txBody>
      </p:sp>
      <p:sp>
        <p:nvSpPr>
          <p:cNvPr id="22560" name="Text Box 32"/>
          <p:cNvSpPr txBox="1">
            <a:spLocks noChangeArrowheads="1"/>
          </p:cNvSpPr>
          <p:nvPr/>
        </p:nvSpPr>
        <p:spPr bwMode="auto">
          <a:xfrm>
            <a:off x="0" y="2971271"/>
            <a:ext cx="12192000" cy="6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en-US" sz="3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564" name="Text Box 36"/>
          <p:cNvSpPr txBox="1">
            <a:spLocks noChangeArrowheads="1"/>
          </p:cNvSpPr>
          <p:nvPr/>
        </p:nvSpPr>
        <p:spPr bwMode="auto">
          <a:xfrm>
            <a:off x="0" y="4267730"/>
            <a:ext cx="12192000" cy="6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33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ở thể rắn có hình dạng nhất định.</a:t>
            </a:r>
            <a:endParaRPr lang="en-US" altLang="en-US" sz="3333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65" name="Text Box 37"/>
          <p:cNvSpPr txBox="1">
            <a:spLocks noChangeArrowheads="1"/>
          </p:cNvSpPr>
          <p:nvPr/>
        </p:nvSpPr>
        <p:spPr bwMode="auto">
          <a:xfrm>
            <a:off x="0" y="3581136"/>
            <a:ext cx="12192000" cy="6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33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ở thể lỏng và thể khí không có hình dạng nhất định. </a:t>
            </a:r>
            <a:endParaRPr lang="en-US" altLang="en-US" sz="3333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257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25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25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2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2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670"/>
                </p:tgtEl>
              </p:cMediaNode>
            </p:audio>
            <p:audio>
              <p:cMediaNode mute="1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671"/>
                </p:tgtEl>
              </p:cMediaNode>
            </p:audio>
            <p:audio>
              <p:cMediaNode mute="1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672"/>
                </p:tgtEl>
              </p:cMediaNode>
            </p:audio>
            <p:audio>
              <p:cMediaNode mute="1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673"/>
                </p:tgtEl>
              </p:cMediaNode>
            </p:audio>
            <p:audio>
              <p:cMediaNode mute="1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674"/>
                </p:tgtEl>
              </p:cMediaNode>
            </p:audio>
            <p:audio>
              <p:cMediaNode mute="1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675"/>
                </p:tgtEl>
              </p:cMediaNode>
            </p:audio>
            <p:audio>
              <p:cMediaNode mute="1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676"/>
                </p:tgtEl>
              </p:cMediaNode>
            </p:audio>
            <p:audio>
              <p:cMediaNode mute="1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677"/>
                </p:tgtEl>
              </p:cMediaNode>
            </p:audio>
            <p:audio>
              <p:cMediaNode mute="1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678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679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680"/>
                </p:tgtEl>
              </p:cMediaNode>
            </p:audio>
          </p:childTnLst>
        </p:cTn>
      </p:par>
    </p:tnLst>
    <p:bldLst>
      <p:bldP spid="22558" grpId="0"/>
      <p:bldP spid="22560" grpId="0"/>
      <p:bldP spid="22564" grpId="0"/>
      <p:bldP spid="2256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gray">
          <a:xfrm>
            <a:off x="748771" y="2590271"/>
            <a:ext cx="0" cy="2833688"/>
          </a:xfrm>
          <a:prstGeom prst="line">
            <a:avLst/>
          </a:prstGeom>
          <a:noFill/>
          <a:ln w="57150">
            <a:pattFill prst="sphere">
              <a:fgClr>
                <a:srgbClr val="FF3300"/>
              </a:fgClr>
              <a:bgClr>
                <a:srgbClr val="FFCC00"/>
              </a:bgClr>
            </a:patt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8852" tIns="54426" rIns="108852" bIns="54426" anchor="ctr"/>
          <a:lstStyle/>
          <a:p>
            <a:endParaRPr lang="en-US" sz="1500"/>
          </a:p>
        </p:txBody>
      </p:sp>
      <p:sp>
        <p:nvSpPr>
          <p:cNvPr id="226307" name="Text Box 9"/>
          <p:cNvSpPr txBox="1">
            <a:spLocks noChangeArrowheads="1"/>
          </p:cNvSpPr>
          <p:nvPr/>
        </p:nvSpPr>
        <p:spPr bwMode="gray">
          <a:xfrm>
            <a:off x="3251729" y="6019271"/>
            <a:ext cx="6298407" cy="6228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</p:spPr>
        <p:txBody>
          <a:bodyPr lIns="108852" tIns="54426" rIns="108852" bIns="54426">
            <a:spAutoFit/>
          </a:bodyPr>
          <a:lstStyle/>
          <a:p>
            <a:pPr algn="ctr" eaLnBrk="1" hangingPunct="1">
              <a:defRPr/>
            </a:pPr>
            <a:r>
              <a:rPr lang="vi-VN" sz="3333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BA  THỂ  CỦA  NƯỚC</a:t>
            </a:r>
            <a:endParaRPr lang="th-TH" sz="3333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26310" name="Group 6"/>
          <p:cNvGraphicFramePr>
            <a:graphicFrameLocks noGrp="1"/>
          </p:cNvGraphicFramePr>
          <p:nvPr/>
        </p:nvGraphicFramePr>
        <p:xfrm>
          <a:off x="4572000" y="5257271"/>
          <a:ext cx="5791731" cy="702469"/>
        </p:xfrm>
        <a:graphic>
          <a:graphicData uri="http://schemas.openxmlformats.org/drawingml/2006/table">
            <a:tbl>
              <a:tblPr/>
              <a:tblGrid>
                <a:gridCol w="8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6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6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02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Ặ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5622" name="Group 24"/>
          <p:cNvGrpSpPr>
            <a:grpSpLocks/>
          </p:cNvGrpSpPr>
          <p:nvPr/>
        </p:nvGrpSpPr>
        <p:grpSpPr bwMode="auto">
          <a:xfrm>
            <a:off x="3860271" y="6019271"/>
            <a:ext cx="915458" cy="609865"/>
            <a:chOff x="288" y="2784"/>
            <a:chExt cx="672" cy="1344"/>
          </a:xfrm>
        </p:grpSpPr>
        <p:sp>
          <p:nvSpPr>
            <p:cNvPr id="25856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5857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1</a:t>
              </a:r>
              <a:endParaRPr lang="th-TH" altLang="en-US" sz="1500"/>
            </a:p>
          </p:txBody>
        </p:sp>
      </p:grpSp>
      <p:graphicFrame>
        <p:nvGraphicFramePr>
          <p:cNvPr id="226331" name="Group 27"/>
          <p:cNvGraphicFramePr>
            <a:graphicFrameLocks noGrp="1"/>
          </p:cNvGraphicFramePr>
          <p:nvPr/>
        </p:nvGraphicFramePr>
        <p:xfrm>
          <a:off x="2931583" y="4479396"/>
          <a:ext cx="6618552" cy="702469"/>
        </p:xfrm>
        <a:graphic>
          <a:graphicData uri="http://schemas.openxmlformats.org/drawingml/2006/table">
            <a:tbl>
              <a:tblPr/>
              <a:tblGrid>
                <a:gridCol w="8275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0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2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46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58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02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15" marR="121915" marT="45813" marB="45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6351" name="Group 47"/>
          <p:cNvGraphicFramePr>
            <a:graphicFrameLocks noGrp="1"/>
          </p:cNvGraphicFramePr>
          <p:nvPr/>
        </p:nvGraphicFramePr>
        <p:xfrm>
          <a:off x="6197865" y="2879990"/>
          <a:ext cx="4876273" cy="701146"/>
        </p:xfrm>
        <a:graphic>
          <a:graphicData uri="http://schemas.openxmlformats.org/drawingml/2006/table">
            <a:tbl>
              <a:tblPr/>
              <a:tblGrid>
                <a:gridCol w="827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4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1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5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86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07" marR="121907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6367" name="Group 63"/>
          <p:cNvGraphicFramePr>
            <a:graphicFrameLocks noGrp="1"/>
          </p:cNvGraphicFramePr>
          <p:nvPr/>
        </p:nvGraphicFramePr>
        <p:xfrm>
          <a:off x="2032000" y="3626115"/>
          <a:ext cx="5791731" cy="701146"/>
        </p:xfrm>
        <a:graphic>
          <a:graphicData uri="http://schemas.openxmlformats.org/drawingml/2006/table">
            <a:tbl>
              <a:tblPr/>
              <a:tblGrid>
                <a:gridCol w="8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6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6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Ụ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5677" name="Group 81"/>
          <p:cNvGrpSpPr>
            <a:grpSpLocks/>
          </p:cNvGrpSpPr>
          <p:nvPr/>
        </p:nvGrpSpPr>
        <p:grpSpPr bwMode="auto">
          <a:xfrm>
            <a:off x="4775730" y="6019271"/>
            <a:ext cx="1199886" cy="609865"/>
            <a:chOff x="288" y="2784"/>
            <a:chExt cx="672" cy="1344"/>
          </a:xfrm>
        </p:grpSpPr>
        <p:sp>
          <p:nvSpPr>
            <p:cNvPr id="25854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5855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2</a:t>
              </a:r>
              <a:endParaRPr lang="th-TH" altLang="en-US" sz="1500"/>
            </a:p>
          </p:txBody>
        </p:sp>
      </p:grpSp>
      <p:grpSp>
        <p:nvGrpSpPr>
          <p:cNvPr id="25678" name="Group 84"/>
          <p:cNvGrpSpPr>
            <a:grpSpLocks/>
          </p:cNvGrpSpPr>
          <p:nvPr/>
        </p:nvGrpSpPr>
        <p:grpSpPr bwMode="auto">
          <a:xfrm>
            <a:off x="5994136" y="6019271"/>
            <a:ext cx="1321593" cy="609865"/>
            <a:chOff x="288" y="2784"/>
            <a:chExt cx="672" cy="1344"/>
          </a:xfrm>
        </p:grpSpPr>
        <p:sp>
          <p:nvSpPr>
            <p:cNvPr id="25852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5853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3</a:t>
              </a:r>
              <a:endParaRPr lang="th-TH" altLang="en-US" sz="1500"/>
            </a:p>
          </p:txBody>
        </p:sp>
      </p:grpSp>
      <p:grpSp>
        <p:nvGrpSpPr>
          <p:cNvPr id="25679" name="Group 87"/>
          <p:cNvGrpSpPr>
            <a:grpSpLocks/>
          </p:cNvGrpSpPr>
          <p:nvPr/>
        </p:nvGrpSpPr>
        <p:grpSpPr bwMode="auto">
          <a:xfrm>
            <a:off x="7315729" y="6019271"/>
            <a:ext cx="1624542" cy="609865"/>
            <a:chOff x="288" y="2784"/>
            <a:chExt cx="672" cy="1344"/>
          </a:xfrm>
        </p:grpSpPr>
        <p:sp>
          <p:nvSpPr>
            <p:cNvPr id="25850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5851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4</a:t>
              </a:r>
              <a:endParaRPr lang="th-TH" altLang="en-US" sz="1500"/>
            </a:p>
          </p:txBody>
        </p:sp>
      </p:grpSp>
      <p:grpSp>
        <p:nvGrpSpPr>
          <p:cNvPr id="25680" name="Group 90"/>
          <p:cNvGrpSpPr>
            <a:grpSpLocks/>
          </p:cNvGrpSpPr>
          <p:nvPr/>
        </p:nvGrpSpPr>
        <p:grpSpPr bwMode="auto">
          <a:xfrm>
            <a:off x="2108729" y="3643312"/>
            <a:ext cx="5715000" cy="733154"/>
            <a:chOff x="210" y="2208"/>
            <a:chExt cx="2700" cy="462"/>
          </a:xfrm>
        </p:grpSpPr>
        <p:grpSp>
          <p:nvGrpSpPr>
            <p:cNvPr id="25822" name="Group 91"/>
            <p:cNvGrpSpPr>
              <a:grpSpLocks/>
            </p:cNvGrpSpPr>
            <p:nvPr/>
          </p:nvGrpSpPr>
          <p:grpSpPr bwMode="auto">
            <a:xfrm>
              <a:off x="210" y="2208"/>
              <a:ext cx="366" cy="441"/>
              <a:chOff x="336" y="2112"/>
              <a:chExt cx="480" cy="588"/>
            </a:xfrm>
          </p:grpSpPr>
          <p:sp>
            <p:nvSpPr>
              <p:cNvPr id="25847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48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49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823" name="Group 95"/>
            <p:cNvGrpSpPr>
              <a:grpSpLocks/>
            </p:cNvGrpSpPr>
            <p:nvPr/>
          </p:nvGrpSpPr>
          <p:grpSpPr bwMode="auto">
            <a:xfrm>
              <a:off x="594" y="2208"/>
              <a:ext cx="366" cy="441"/>
              <a:chOff x="336" y="2112"/>
              <a:chExt cx="480" cy="588"/>
            </a:xfrm>
          </p:grpSpPr>
          <p:sp>
            <p:nvSpPr>
              <p:cNvPr id="25844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45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46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824" name="Group 99"/>
            <p:cNvGrpSpPr>
              <a:grpSpLocks/>
            </p:cNvGrpSpPr>
            <p:nvPr/>
          </p:nvGrpSpPr>
          <p:grpSpPr bwMode="auto">
            <a:xfrm>
              <a:off x="978" y="2208"/>
              <a:ext cx="366" cy="441"/>
              <a:chOff x="336" y="2112"/>
              <a:chExt cx="480" cy="588"/>
            </a:xfrm>
          </p:grpSpPr>
          <p:sp>
            <p:nvSpPr>
              <p:cNvPr id="25841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42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43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825" name="Group 103"/>
            <p:cNvGrpSpPr>
              <a:grpSpLocks/>
            </p:cNvGrpSpPr>
            <p:nvPr/>
          </p:nvGrpSpPr>
          <p:grpSpPr bwMode="auto">
            <a:xfrm>
              <a:off x="1362" y="2208"/>
              <a:ext cx="366" cy="441"/>
              <a:chOff x="336" y="2112"/>
              <a:chExt cx="480" cy="588"/>
            </a:xfrm>
          </p:grpSpPr>
          <p:sp>
            <p:nvSpPr>
              <p:cNvPr id="25838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39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40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826" name="Group 107"/>
            <p:cNvGrpSpPr>
              <a:grpSpLocks/>
            </p:cNvGrpSpPr>
            <p:nvPr/>
          </p:nvGrpSpPr>
          <p:grpSpPr bwMode="auto">
            <a:xfrm>
              <a:off x="1755" y="2211"/>
              <a:ext cx="366" cy="459"/>
              <a:chOff x="336" y="2088"/>
              <a:chExt cx="480" cy="612"/>
            </a:xfrm>
          </p:grpSpPr>
          <p:sp>
            <p:nvSpPr>
              <p:cNvPr id="25835" name="AutoShape 7"/>
              <p:cNvSpPr>
                <a:spLocks noChangeArrowheads="1"/>
              </p:cNvSpPr>
              <p:nvPr/>
            </p:nvSpPr>
            <p:spPr bwMode="gray">
              <a:xfrm>
                <a:off x="336" y="2088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36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37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827" name="Group 111"/>
            <p:cNvGrpSpPr>
              <a:grpSpLocks/>
            </p:cNvGrpSpPr>
            <p:nvPr/>
          </p:nvGrpSpPr>
          <p:grpSpPr bwMode="auto">
            <a:xfrm>
              <a:off x="2148" y="2217"/>
              <a:ext cx="366" cy="441"/>
              <a:chOff x="336" y="2112"/>
              <a:chExt cx="480" cy="588"/>
            </a:xfrm>
          </p:grpSpPr>
          <p:sp>
            <p:nvSpPr>
              <p:cNvPr id="25832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33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34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33">
                    <a:solidFill>
                      <a:srgbClr val="000099"/>
                    </a:solidFill>
                  </a:rPr>
                  <a:t>2</a:t>
                </a:r>
                <a:endParaRPr lang="th-TH" altLang="en-US" sz="2833">
                  <a:solidFill>
                    <a:srgbClr val="000099"/>
                  </a:solidFill>
                </a:endParaRPr>
              </a:p>
            </p:txBody>
          </p:sp>
        </p:grpSp>
        <p:grpSp>
          <p:nvGrpSpPr>
            <p:cNvPr id="25828" name="Group 115"/>
            <p:cNvGrpSpPr>
              <a:grpSpLocks/>
            </p:cNvGrpSpPr>
            <p:nvPr/>
          </p:nvGrpSpPr>
          <p:grpSpPr bwMode="auto">
            <a:xfrm>
              <a:off x="2544" y="2217"/>
              <a:ext cx="366" cy="441"/>
              <a:chOff x="336" y="2112"/>
              <a:chExt cx="480" cy="588"/>
            </a:xfrm>
          </p:grpSpPr>
          <p:sp>
            <p:nvSpPr>
              <p:cNvPr id="25829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30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31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</p:grpSp>
      <p:grpSp>
        <p:nvGrpSpPr>
          <p:cNvPr id="25681" name="Group 119"/>
          <p:cNvGrpSpPr>
            <a:grpSpLocks/>
          </p:cNvGrpSpPr>
          <p:nvPr/>
        </p:nvGrpSpPr>
        <p:grpSpPr bwMode="auto">
          <a:xfrm>
            <a:off x="2946136" y="4479396"/>
            <a:ext cx="6547114" cy="732648"/>
            <a:chOff x="576" y="2591"/>
            <a:chExt cx="3093" cy="461"/>
          </a:xfrm>
        </p:grpSpPr>
        <p:grpSp>
          <p:nvGrpSpPr>
            <p:cNvPr id="25790" name="Group 120"/>
            <p:cNvGrpSpPr>
              <a:grpSpLocks/>
            </p:cNvGrpSpPr>
            <p:nvPr/>
          </p:nvGrpSpPr>
          <p:grpSpPr bwMode="auto">
            <a:xfrm>
              <a:off x="576" y="2591"/>
              <a:ext cx="366" cy="440"/>
              <a:chOff x="336" y="2112"/>
              <a:chExt cx="480" cy="587"/>
            </a:xfrm>
          </p:grpSpPr>
          <p:sp>
            <p:nvSpPr>
              <p:cNvPr id="25819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20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21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91" name="Group 124"/>
            <p:cNvGrpSpPr>
              <a:grpSpLocks/>
            </p:cNvGrpSpPr>
            <p:nvPr/>
          </p:nvGrpSpPr>
          <p:grpSpPr bwMode="auto">
            <a:xfrm>
              <a:off x="960" y="2591"/>
              <a:ext cx="366" cy="440"/>
              <a:chOff x="336" y="2112"/>
              <a:chExt cx="480" cy="587"/>
            </a:xfrm>
          </p:grpSpPr>
          <p:sp>
            <p:nvSpPr>
              <p:cNvPr id="25816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17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18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92" name="Group 128"/>
            <p:cNvGrpSpPr>
              <a:grpSpLocks/>
            </p:cNvGrpSpPr>
            <p:nvPr/>
          </p:nvGrpSpPr>
          <p:grpSpPr bwMode="auto">
            <a:xfrm>
              <a:off x="1344" y="2591"/>
              <a:ext cx="365" cy="440"/>
              <a:chOff x="336" y="2112"/>
              <a:chExt cx="479" cy="587"/>
            </a:xfrm>
          </p:grpSpPr>
          <p:sp>
            <p:nvSpPr>
              <p:cNvPr id="25813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79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14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15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93" name="Group 132"/>
            <p:cNvGrpSpPr>
              <a:grpSpLocks/>
            </p:cNvGrpSpPr>
            <p:nvPr/>
          </p:nvGrpSpPr>
          <p:grpSpPr bwMode="auto">
            <a:xfrm>
              <a:off x="1728" y="2591"/>
              <a:ext cx="366" cy="440"/>
              <a:chOff x="336" y="2112"/>
              <a:chExt cx="480" cy="587"/>
            </a:xfrm>
          </p:grpSpPr>
          <p:sp>
            <p:nvSpPr>
              <p:cNvPr id="25810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11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12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94" name="Group 136"/>
            <p:cNvGrpSpPr>
              <a:grpSpLocks/>
            </p:cNvGrpSpPr>
            <p:nvPr/>
          </p:nvGrpSpPr>
          <p:grpSpPr bwMode="auto">
            <a:xfrm>
              <a:off x="2121" y="2591"/>
              <a:ext cx="366" cy="461"/>
              <a:chOff x="336" y="2084"/>
              <a:chExt cx="480" cy="615"/>
            </a:xfrm>
          </p:grpSpPr>
          <p:sp>
            <p:nvSpPr>
              <p:cNvPr id="25807" name="AutoShape 7"/>
              <p:cNvSpPr>
                <a:spLocks noChangeArrowheads="1"/>
              </p:cNvSpPr>
              <p:nvPr/>
            </p:nvSpPr>
            <p:spPr bwMode="gray">
              <a:xfrm>
                <a:off x="336" y="2084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08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09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33">
                    <a:solidFill>
                      <a:srgbClr val="000099"/>
                    </a:solidFill>
                  </a:rPr>
                  <a:t>3</a:t>
                </a:r>
                <a:endParaRPr lang="th-TH" altLang="en-US" sz="2833">
                  <a:solidFill>
                    <a:srgbClr val="000099"/>
                  </a:solidFill>
                </a:endParaRPr>
              </a:p>
            </p:txBody>
          </p:sp>
        </p:grpSp>
        <p:grpSp>
          <p:nvGrpSpPr>
            <p:cNvPr id="25795" name="Group 140"/>
            <p:cNvGrpSpPr>
              <a:grpSpLocks/>
            </p:cNvGrpSpPr>
            <p:nvPr/>
          </p:nvGrpSpPr>
          <p:grpSpPr bwMode="auto">
            <a:xfrm>
              <a:off x="2514" y="2600"/>
              <a:ext cx="366" cy="440"/>
              <a:chOff x="336" y="2112"/>
              <a:chExt cx="480" cy="587"/>
            </a:xfrm>
          </p:grpSpPr>
          <p:sp>
            <p:nvSpPr>
              <p:cNvPr id="25804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05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06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96" name="Group 144"/>
            <p:cNvGrpSpPr>
              <a:grpSpLocks/>
            </p:cNvGrpSpPr>
            <p:nvPr/>
          </p:nvGrpSpPr>
          <p:grpSpPr bwMode="auto">
            <a:xfrm>
              <a:off x="2910" y="2600"/>
              <a:ext cx="365" cy="440"/>
              <a:chOff x="336" y="2112"/>
              <a:chExt cx="479" cy="587"/>
            </a:xfrm>
          </p:grpSpPr>
          <p:sp>
            <p:nvSpPr>
              <p:cNvPr id="25801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79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802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03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97" name="Group 148"/>
            <p:cNvGrpSpPr>
              <a:grpSpLocks/>
            </p:cNvGrpSpPr>
            <p:nvPr/>
          </p:nvGrpSpPr>
          <p:grpSpPr bwMode="auto">
            <a:xfrm>
              <a:off x="3303" y="2600"/>
              <a:ext cx="366" cy="440"/>
              <a:chOff x="336" y="2112"/>
              <a:chExt cx="480" cy="587"/>
            </a:xfrm>
          </p:grpSpPr>
          <p:sp>
            <p:nvSpPr>
              <p:cNvPr id="25798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99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800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</p:grpSp>
      <p:grpSp>
        <p:nvGrpSpPr>
          <p:cNvPr id="25682" name="Group 152"/>
          <p:cNvGrpSpPr>
            <a:grpSpLocks/>
          </p:cNvGrpSpPr>
          <p:nvPr/>
        </p:nvGrpSpPr>
        <p:grpSpPr bwMode="auto">
          <a:xfrm>
            <a:off x="4572000" y="5253565"/>
            <a:ext cx="5676636" cy="747442"/>
            <a:chOff x="1380" y="3033"/>
            <a:chExt cx="2682" cy="471"/>
          </a:xfrm>
        </p:grpSpPr>
        <p:grpSp>
          <p:nvGrpSpPr>
            <p:cNvPr id="25762" name="Group 153"/>
            <p:cNvGrpSpPr>
              <a:grpSpLocks/>
            </p:cNvGrpSpPr>
            <p:nvPr/>
          </p:nvGrpSpPr>
          <p:grpSpPr bwMode="auto">
            <a:xfrm>
              <a:off x="2544" y="3033"/>
              <a:ext cx="366" cy="471"/>
              <a:chOff x="336" y="2072"/>
              <a:chExt cx="480" cy="628"/>
            </a:xfrm>
          </p:grpSpPr>
          <p:sp>
            <p:nvSpPr>
              <p:cNvPr id="25787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88" name="Freeform 8"/>
              <p:cNvSpPr>
                <a:spLocks/>
              </p:cNvSpPr>
              <p:nvPr/>
            </p:nvSpPr>
            <p:spPr bwMode="gray">
              <a:xfrm>
                <a:off x="379" y="2136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89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63" name="Group 157"/>
            <p:cNvGrpSpPr>
              <a:grpSpLocks/>
            </p:cNvGrpSpPr>
            <p:nvPr/>
          </p:nvGrpSpPr>
          <p:grpSpPr bwMode="auto">
            <a:xfrm>
              <a:off x="2928" y="3033"/>
              <a:ext cx="366" cy="471"/>
              <a:chOff x="336" y="2072"/>
              <a:chExt cx="480" cy="628"/>
            </a:xfrm>
          </p:grpSpPr>
          <p:sp>
            <p:nvSpPr>
              <p:cNvPr id="25784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85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86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64" name="Group 161"/>
            <p:cNvGrpSpPr>
              <a:grpSpLocks/>
            </p:cNvGrpSpPr>
            <p:nvPr/>
          </p:nvGrpSpPr>
          <p:grpSpPr bwMode="auto">
            <a:xfrm>
              <a:off x="3312" y="3033"/>
              <a:ext cx="366" cy="471"/>
              <a:chOff x="336" y="2072"/>
              <a:chExt cx="480" cy="628"/>
            </a:xfrm>
          </p:grpSpPr>
          <p:sp>
            <p:nvSpPr>
              <p:cNvPr id="25781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82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83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65" name="Group 165"/>
            <p:cNvGrpSpPr>
              <a:grpSpLocks/>
            </p:cNvGrpSpPr>
            <p:nvPr/>
          </p:nvGrpSpPr>
          <p:grpSpPr bwMode="auto">
            <a:xfrm>
              <a:off x="3696" y="3033"/>
              <a:ext cx="366" cy="471"/>
              <a:chOff x="336" y="2072"/>
              <a:chExt cx="480" cy="628"/>
            </a:xfrm>
          </p:grpSpPr>
          <p:sp>
            <p:nvSpPr>
              <p:cNvPr id="25778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79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80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66" name="Group 169"/>
            <p:cNvGrpSpPr>
              <a:grpSpLocks/>
            </p:cNvGrpSpPr>
            <p:nvPr/>
          </p:nvGrpSpPr>
          <p:grpSpPr bwMode="auto">
            <a:xfrm>
              <a:off x="2145" y="3036"/>
              <a:ext cx="366" cy="441"/>
              <a:chOff x="336" y="2112"/>
              <a:chExt cx="480" cy="588"/>
            </a:xfrm>
          </p:grpSpPr>
          <p:sp>
            <p:nvSpPr>
              <p:cNvPr id="25775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76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77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33">
                    <a:solidFill>
                      <a:srgbClr val="000099"/>
                    </a:solidFill>
                  </a:rPr>
                  <a:t>4</a:t>
                </a:r>
                <a:endParaRPr lang="th-TH" altLang="en-US" sz="2833">
                  <a:solidFill>
                    <a:srgbClr val="000099"/>
                  </a:solidFill>
                </a:endParaRPr>
              </a:p>
            </p:txBody>
          </p:sp>
        </p:grpSp>
        <p:grpSp>
          <p:nvGrpSpPr>
            <p:cNvPr id="25767" name="Group 173"/>
            <p:cNvGrpSpPr>
              <a:grpSpLocks/>
            </p:cNvGrpSpPr>
            <p:nvPr/>
          </p:nvGrpSpPr>
          <p:grpSpPr bwMode="auto">
            <a:xfrm>
              <a:off x="1764" y="3033"/>
              <a:ext cx="366" cy="441"/>
              <a:chOff x="336" y="2112"/>
              <a:chExt cx="480" cy="588"/>
            </a:xfrm>
          </p:grpSpPr>
          <p:sp>
            <p:nvSpPr>
              <p:cNvPr id="25772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73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74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68" name="Group 177"/>
            <p:cNvGrpSpPr>
              <a:grpSpLocks/>
            </p:cNvGrpSpPr>
            <p:nvPr/>
          </p:nvGrpSpPr>
          <p:grpSpPr bwMode="auto">
            <a:xfrm>
              <a:off x="1380" y="3033"/>
              <a:ext cx="366" cy="441"/>
              <a:chOff x="336" y="2112"/>
              <a:chExt cx="480" cy="588"/>
            </a:xfrm>
          </p:grpSpPr>
          <p:sp>
            <p:nvSpPr>
              <p:cNvPr id="25769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70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71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</p:grpSp>
      <p:grpSp>
        <p:nvGrpSpPr>
          <p:cNvPr id="31" name="Group 181"/>
          <p:cNvGrpSpPr>
            <a:grpSpLocks/>
          </p:cNvGrpSpPr>
          <p:nvPr/>
        </p:nvGrpSpPr>
        <p:grpSpPr bwMode="auto">
          <a:xfrm>
            <a:off x="6197865" y="2895863"/>
            <a:ext cx="4857750" cy="705117"/>
            <a:chOff x="2115" y="1821"/>
            <a:chExt cx="2295" cy="444"/>
          </a:xfrm>
        </p:grpSpPr>
        <p:grpSp>
          <p:nvGrpSpPr>
            <p:cNvPr id="25738" name="Group 182"/>
            <p:cNvGrpSpPr>
              <a:grpSpLocks/>
            </p:cNvGrpSpPr>
            <p:nvPr/>
          </p:nvGrpSpPr>
          <p:grpSpPr bwMode="auto">
            <a:xfrm>
              <a:off x="4044" y="1821"/>
              <a:ext cx="366" cy="441"/>
              <a:chOff x="336" y="2112"/>
              <a:chExt cx="480" cy="588"/>
            </a:xfrm>
          </p:grpSpPr>
          <p:sp>
            <p:nvSpPr>
              <p:cNvPr id="25759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60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61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39" name="Group 186"/>
            <p:cNvGrpSpPr>
              <a:grpSpLocks/>
            </p:cNvGrpSpPr>
            <p:nvPr/>
          </p:nvGrpSpPr>
          <p:grpSpPr bwMode="auto">
            <a:xfrm>
              <a:off x="2496" y="1824"/>
              <a:ext cx="366" cy="441"/>
              <a:chOff x="336" y="2112"/>
              <a:chExt cx="480" cy="588"/>
            </a:xfrm>
          </p:grpSpPr>
          <p:sp>
            <p:nvSpPr>
              <p:cNvPr id="25756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5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57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58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40" name="Group 190"/>
            <p:cNvGrpSpPr>
              <a:grpSpLocks/>
            </p:cNvGrpSpPr>
            <p:nvPr/>
          </p:nvGrpSpPr>
          <p:grpSpPr bwMode="auto">
            <a:xfrm>
              <a:off x="2880" y="1824"/>
              <a:ext cx="366" cy="441"/>
              <a:chOff x="336" y="2112"/>
              <a:chExt cx="480" cy="588"/>
            </a:xfrm>
          </p:grpSpPr>
          <p:sp>
            <p:nvSpPr>
              <p:cNvPr id="25753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5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54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55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41" name="Group 194"/>
            <p:cNvGrpSpPr>
              <a:grpSpLocks/>
            </p:cNvGrpSpPr>
            <p:nvPr/>
          </p:nvGrpSpPr>
          <p:grpSpPr bwMode="auto">
            <a:xfrm>
              <a:off x="3264" y="1824"/>
              <a:ext cx="366" cy="441"/>
              <a:chOff x="336" y="2112"/>
              <a:chExt cx="480" cy="588"/>
            </a:xfrm>
          </p:grpSpPr>
          <p:sp>
            <p:nvSpPr>
              <p:cNvPr id="25750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5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51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52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42" name="Group 198"/>
            <p:cNvGrpSpPr>
              <a:grpSpLocks/>
            </p:cNvGrpSpPr>
            <p:nvPr/>
          </p:nvGrpSpPr>
          <p:grpSpPr bwMode="auto">
            <a:xfrm>
              <a:off x="3648" y="1824"/>
              <a:ext cx="366" cy="441"/>
              <a:chOff x="336" y="2112"/>
              <a:chExt cx="480" cy="588"/>
            </a:xfrm>
          </p:grpSpPr>
          <p:sp>
            <p:nvSpPr>
              <p:cNvPr id="25747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5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48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49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5743" name="Group 202"/>
            <p:cNvGrpSpPr>
              <a:grpSpLocks/>
            </p:cNvGrpSpPr>
            <p:nvPr/>
          </p:nvGrpSpPr>
          <p:grpSpPr bwMode="auto">
            <a:xfrm>
              <a:off x="2115" y="1828"/>
              <a:ext cx="366" cy="432"/>
              <a:chOff x="336" y="2141"/>
              <a:chExt cx="480" cy="576"/>
            </a:xfrm>
          </p:grpSpPr>
          <p:sp>
            <p:nvSpPr>
              <p:cNvPr id="25744" name="AutoShape 7"/>
              <p:cNvSpPr>
                <a:spLocks noChangeArrowheads="1"/>
              </p:cNvSpPr>
              <p:nvPr/>
            </p:nvSpPr>
            <p:spPr bwMode="gray">
              <a:xfrm>
                <a:off x="336" y="2141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5745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5746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33">
                    <a:solidFill>
                      <a:srgbClr val="000099"/>
                    </a:solidFill>
                    <a:latin typeface="VNI-Avo" pitchFamily="2" charset="0"/>
                    <a:ea typeface="Angsana New" pitchFamily="18" charset="-120"/>
                  </a:rPr>
                  <a:t>1</a:t>
                </a:r>
                <a:endParaRPr lang="th-TH" altLang="en-US" sz="2833">
                  <a:solidFill>
                    <a:srgbClr val="000099"/>
                  </a:solidFill>
                  <a:latin typeface="VNI-Avo" pitchFamily="2" charset="0"/>
                  <a:ea typeface="Angsana New" pitchFamily="18" charset="-120"/>
                </a:endParaRPr>
              </a:p>
            </p:txBody>
          </p:sp>
        </p:grpSp>
      </p:grpSp>
      <p:grpSp>
        <p:nvGrpSpPr>
          <p:cNvPr id="188424" name="Group 206"/>
          <p:cNvGrpSpPr>
            <a:grpSpLocks/>
          </p:cNvGrpSpPr>
          <p:nvPr/>
        </p:nvGrpSpPr>
        <p:grpSpPr bwMode="auto">
          <a:xfrm>
            <a:off x="406136" y="3047998"/>
            <a:ext cx="702468" cy="686340"/>
            <a:chOff x="3504" y="3792"/>
            <a:chExt cx="332" cy="432"/>
          </a:xfrm>
        </p:grpSpPr>
        <p:grpSp>
          <p:nvGrpSpPr>
            <p:cNvPr id="25734" name="Group 10"/>
            <p:cNvGrpSpPr>
              <a:grpSpLocks/>
            </p:cNvGrpSpPr>
            <p:nvPr/>
          </p:nvGrpSpPr>
          <p:grpSpPr bwMode="auto">
            <a:xfrm>
              <a:off x="3504" y="3792"/>
              <a:ext cx="319" cy="336"/>
              <a:chOff x="2016" y="1920"/>
              <a:chExt cx="1680" cy="1680"/>
            </a:xfrm>
          </p:grpSpPr>
          <p:sp>
            <p:nvSpPr>
              <p:cNvPr id="25736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4250"/>
              </a:p>
            </p:txBody>
          </p:sp>
          <p:sp>
            <p:nvSpPr>
              <p:cNvPr id="25737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40 w 1321"/>
                  <a:gd name="T1" fmla="*/ 55 h 712"/>
                  <a:gd name="T2" fmla="*/ 952 w 1321"/>
                  <a:gd name="T3" fmla="*/ 61 h 712"/>
                  <a:gd name="T4" fmla="*/ 955 w 1321"/>
                  <a:gd name="T5" fmla="*/ 67 h 712"/>
                  <a:gd name="T6" fmla="*/ 950 w 1321"/>
                  <a:gd name="T7" fmla="*/ 72 h 712"/>
                  <a:gd name="T8" fmla="*/ 938 w 1321"/>
                  <a:gd name="T9" fmla="*/ 76 h 712"/>
                  <a:gd name="T10" fmla="*/ 919 w 1321"/>
                  <a:gd name="T11" fmla="*/ 81 h 712"/>
                  <a:gd name="T12" fmla="*/ 895 w 1321"/>
                  <a:gd name="T13" fmla="*/ 84 h 712"/>
                  <a:gd name="T14" fmla="*/ 864 w 1321"/>
                  <a:gd name="T15" fmla="*/ 87 h 712"/>
                  <a:gd name="T16" fmla="*/ 829 w 1321"/>
                  <a:gd name="T17" fmla="*/ 91 h 712"/>
                  <a:gd name="T18" fmla="*/ 789 w 1321"/>
                  <a:gd name="T19" fmla="*/ 93 h 712"/>
                  <a:gd name="T20" fmla="*/ 745 w 1321"/>
                  <a:gd name="T21" fmla="*/ 94 h 712"/>
                  <a:gd name="T22" fmla="*/ 699 w 1321"/>
                  <a:gd name="T23" fmla="*/ 95 h 712"/>
                  <a:gd name="T24" fmla="*/ 648 w 1321"/>
                  <a:gd name="T25" fmla="*/ 98 h 712"/>
                  <a:gd name="T26" fmla="*/ 596 w 1321"/>
                  <a:gd name="T27" fmla="*/ 99 h 712"/>
                  <a:gd name="T28" fmla="*/ 575 w 1321"/>
                  <a:gd name="T29" fmla="*/ 100 h 712"/>
                  <a:gd name="T30" fmla="*/ 344 w 1321"/>
                  <a:gd name="T31" fmla="*/ 100 h 712"/>
                  <a:gd name="T32" fmla="*/ 340 w 1321"/>
                  <a:gd name="T33" fmla="*/ 100 h 712"/>
                  <a:gd name="T34" fmla="*/ 295 w 1321"/>
                  <a:gd name="T35" fmla="*/ 99 h 712"/>
                  <a:gd name="T36" fmla="*/ 252 w 1321"/>
                  <a:gd name="T37" fmla="*/ 98 h 712"/>
                  <a:gd name="T38" fmla="*/ 211 w 1321"/>
                  <a:gd name="T39" fmla="*/ 97 h 712"/>
                  <a:gd name="T40" fmla="*/ 171 w 1321"/>
                  <a:gd name="T41" fmla="*/ 94 h 712"/>
                  <a:gd name="T42" fmla="*/ 134 w 1321"/>
                  <a:gd name="T43" fmla="*/ 94 h 712"/>
                  <a:gd name="T44" fmla="*/ 104 w 1321"/>
                  <a:gd name="T45" fmla="*/ 92 h 712"/>
                  <a:gd name="T46" fmla="*/ 73 w 1321"/>
                  <a:gd name="T47" fmla="*/ 90 h 712"/>
                  <a:gd name="T48" fmla="*/ 50 w 1321"/>
                  <a:gd name="T49" fmla="*/ 88 h 712"/>
                  <a:gd name="T50" fmla="*/ 26 w 1321"/>
                  <a:gd name="T51" fmla="*/ 84 h 712"/>
                  <a:gd name="T52" fmla="*/ 18 w 1321"/>
                  <a:gd name="T53" fmla="*/ 81 h 712"/>
                  <a:gd name="T54" fmla="*/ 6 w 1321"/>
                  <a:gd name="T55" fmla="*/ 77 h 712"/>
                  <a:gd name="T56" fmla="*/ 0 w 1321"/>
                  <a:gd name="T57" fmla="*/ 73 h 712"/>
                  <a:gd name="T58" fmla="*/ 0 w 1321"/>
                  <a:gd name="T59" fmla="*/ 72 h 712"/>
                  <a:gd name="T60" fmla="*/ 4 w 1321"/>
                  <a:gd name="T61" fmla="*/ 67 h 712"/>
                  <a:gd name="T62" fmla="*/ 16 w 1321"/>
                  <a:gd name="T63" fmla="*/ 61 h 712"/>
                  <a:gd name="T64" fmla="*/ 34 w 1321"/>
                  <a:gd name="T65" fmla="*/ 52 h 712"/>
                  <a:gd name="T66" fmla="*/ 69 w 1321"/>
                  <a:gd name="T67" fmla="*/ 42 h 712"/>
                  <a:gd name="T68" fmla="*/ 108 w 1321"/>
                  <a:gd name="T69" fmla="*/ 33 h 712"/>
                  <a:gd name="T70" fmla="*/ 148 w 1321"/>
                  <a:gd name="T71" fmla="*/ 24 h 712"/>
                  <a:gd name="T72" fmla="*/ 195 w 1321"/>
                  <a:gd name="T73" fmla="*/ 17 h 712"/>
                  <a:gd name="T74" fmla="*/ 247 w 1321"/>
                  <a:gd name="T75" fmla="*/ 11 h 712"/>
                  <a:gd name="T76" fmla="*/ 300 w 1321"/>
                  <a:gd name="T77" fmla="*/ 6 h 712"/>
                  <a:gd name="T78" fmla="*/ 360 w 1321"/>
                  <a:gd name="T79" fmla="*/ 4 h 712"/>
                  <a:gd name="T80" fmla="*/ 420 w 1321"/>
                  <a:gd name="T81" fmla="*/ 4 h 712"/>
                  <a:gd name="T82" fmla="*/ 483 w 1321"/>
                  <a:gd name="T83" fmla="*/ 0 h 712"/>
                  <a:gd name="T84" fmla="*/ 483 w 1321"/>
                  <a:gd name="T85" fmla="*/ 0 h 712"/>
                  <a:gd name="T86" fmla="*/ 548 w 1321"/>
                  <a:gd name="T87" fmla="*/ 4 h 712"/>
                  <a:gd name="T88" fmla="*/ 612 w 1321"/>
                  <a:gd name="T89" fmla="*/ 4 h 712"/>
                  <a:gd name="T90" fmla="*/ 674 w 1321"/>
                  <a:gd name="T91" fmla="*/ 7 h 712"/>
                  <a:gd name="T92" fmla="*/ 731 w 1321"/>
                  <a:gd name="T93" fmla="*/ 12 h 712"/>
                  <a:gd name="T94" fmla="*/ 782 w 1321"/>
                  <a:gd name="T95" fmla="*/ 19 h 712"/>
                  <a:gd name="T96" fmla="*/ 830 w 1321"/>
                  <a:gd name="T97" fmla="*/ 27 h 712"/>
                  <a:gd name="T98" fmla="*/ 873 w 1321"/>
                  <a:gd name="T99" fmla="*/ 36 h 712"/>
                  <a:gd name="T100" fmla="*/ 909 w 1321"/>
                  <a:gd name="T101" fmla="*/ 45 h 712"/>
                  <a:gd name="T102" fmla="*/ 940 w 1321"/>
                  <a:gd name="T103" fmla="*/ 55 h 712"/>
                  <a:gd name="T104" fmla="*/ 940 w 1321"/>
                  <a:gd name="T105" fmla="*/ 55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25735" name="Text Box 210"/>
            <p:cNvSpPr txBox="1">
              <a:spLocks noChangeArrowheads="1"/>
            </p:cNvSpPr>
            <p:nvPr/>
          </p:nvSpPr>
          <p:spPr bwMode="auto">
            <a:xfrm>
              <a:off x="3534" y="3795"/>
              <a:ext cx="302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833" b="1">
                  <a:sym typeface="Wingdings" panose="05000000000000000000" pitchFamily="2" charset="2"/>
                </a:rPr>
                <a:t>1</a:t>
              </a:r>
            </a:p>
          </p:txBody>
        </p:sp>
      </p:grpSp>
      <p:grpSp>
        <p:nvGrpSpPr>
          <p:cNvPr id="25685" name="Group 211"/>
          <p:cNvGrpSpPr>
            <a:grpSpLocks/>
          </p:cNvGrpSpPr>
          <p:nvPr/>
        </p:nvGrpSpPr>
        <p:grpSpPr bwMode="auto">
          <a:xfrm>
            <a:off x="406136" y="3657860"/>
            <a:ext cx="702468" cy="686574"/>
            <a:chOff x="3504" y="3792"/>
            <a:chExt cx="332" cy="433"/>
          </a:xfrm>
        </p:grpSpPr>
        <p:grpSp>
          <p:nvGrpSpPr>
            <p:cNvPr id="25730" name="Group 10"/>
            <p:cNvGrpSpPr>
              <a:grpSpLocks/>
            </p:cNvGrpSpPr>
            <p:nvPr/>
          </p:nvGrpSpPr>
          <p:grpSpPr bwMode="auto">
            <a:xfrm>
              <a:off x="3504" y="3792"/>
              <a:ext cx="319" cy="336"/>
              <a:chOff x="2016" y="1920"/>
              <a:chExt cx="1680" cy="1680"/>
            </a:xfrm>
          </p:grpSpPr>
          <p:sp>
            <p:nvSpPr>
              <p:cNvPr id="25732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4250"/>
              </a:p>
            </p:txBody>
          </p:sp>
          <p:sp>
            <p:nvSpPr>
              <p:cNvPr id="25733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40 w 1321"/>
                  <a:gd name="T1" fmla="*/ 55 h 712"/>
                  <a:gd name="T2" fmla="*/ 952 w 1321"/>
                  <a:gd name="T3" fmla="*/ 61 h 712"/>
                  <a:gd name="T4" fmla="*/ 955 w 1321"/>
                  <a:gd name="T5" fmla="*/ 67 h 712"/>
                  <a:gd name="T6" fmla="*/ 950 w 1321"/>
                  <a:gd name="T7" fmla="*/ 72 h 712"/>
                  <a:gd name="T8" fmla="*/ 938 w 1321"/>
                  <a:gd name="T9" fmla="*/ 76 h 712"/>
                  <a:gd name="T10" fmla="*/ 919 w 1321"/>
                  <a:gd name="T11" fmla="*/ 81 h 712"/>
                  <a:gd name="T12" fmla="*/ 895 w 1321"/>
                  <a:gd name="T13" fmla="*/ 84 h 712"/>
                  <a:gd name="T14" fmla="*/ 864 w 1321"/>
                  <a:gd name="T15" fmla="*/ 87 h 712"/>
                  <a:gd name="T16" fmla="*/ 829 w 1321"/>
                  <a:gd name="T17" fmla="*/ 91 h 712"/>
                  <a:gd name="T18" fmla="*/ 789 w 1321"/>
                  <a:gd name="T19" fmla="*/ 93 h 712"/>
                  <a:gd name="T20" fmla="*/ 745 w 1321"/>
                  <a:gd name="T21" fmla="*/ 94 h 712"/>
                  <a:gd name="T22" fmla="*/ 699 w 1321"/>
                  <a:gd name="T23" fmla="*/ 95 h 712"/>
                  <a:gd name="T24" fmla="*/ 648 w 1321"/>
                  <a:gd name="T25" fmla="*/ 98 h 712"/>
                  <a:gd name="T26" fmla="*/ 596 w 1321"/>
                  <a:gd name="T27" fmla="*/ 99 h 712"/>
                  <a:gd name="T28" fmla="*/ 575 w 1321"/>
                  <a:gd name="T29" fmla="*/ 100 h 712"/>
                  <a:gd name="T30" fmla="*/ 344 w 1321"/>
                  <a:gd name="T31" fmla="*/ 100 h 712"/>
                  <a:gd name="T32" fmla="*/ 340 w 1321"/>
                  <a:gd name="T33" fmla="*/ 100 h 712"/>
                  <a:gd name="T34" fmla="*/ 295 w 1321"/>
                  <a:gd name="T35" fmla="*/ 99 h 712"/>
                  <a:gd name="T36" fmla="*/ 252 w 1321"/>
                  <a:gd name="T37" fmla="*/ 98 h 712"/>
                  <a:gd name="T38" fmla="*/ 211 w 1321"/>
                  <a:gd name="T39" fmla="*/ 97 h 712"/>
                  <a:gd name="T40" fmla="*/ 171 w 1321"/>
                  <a:gd name="T41" fmla="*/ 94 h 712"/>
                  <a:gd name="T42" fmla="*/ 134 w 1321"/>
                  <a:gd name="T43" fmla="*/ 94 h 712"/>
                  <a:gd name="T44" fmla="*/ 104 w 1321"/>
                  <a:gd name="T45" fmla="*/ 92 h 712"/>
                  <a:gd name="T46" fmla="*/ 73 w 1321"/>
                  <a:gd name="T47" fmla="*/ 90 h 712"/>
                  <a:gd name="T48" fmla="*/ 50 w 1321"/>
                  <a:gd name="T49" fmla="*/ 88 h 712"/>
                  <a:gd name="T50" fmla="*/ 26 w 1321"/>
                  <a:gd name="T51" fmla="*/ 84 h 712"/>
                  <a:gd name="T52" fmla="*/ 18 w 1321"/>
                  <a:gd name="T53" fmla="*/ 81 h 712"/>
                  <a:gd name="T54" fmla="*/ 6 w 1321"/>
                  <a:gd name="T55" fmla="*/ 77 h 712"/>
                  <a:gd name="T56" fmla="*/ 0 w 1321"/>
                  <a:gd name="T57" fmla="*/ 73 h 712"/>
                  <a:gd name="T58" fmla="*/ 0 w 1321"/>
                  <a:gd name="T59" fmla="*/ 72 h 712"/>
                  <a:gd name="T60" fmla="*/ 4 w 1321"/>
                  <a:gd name="T61" fmla="*/ 67 h 712"/>
                  <a:gd name="T62" fmla="*/ 16 w 1321"/>
                  <a:gd name="T63" fmla="*/ 61 h 712"/>
                  <a:gd name="T64" fmla="*/ 34 w 1321"/>
                  <a:gd name="T65" fmla="*/ 52 h 712"/>
                  <a:gd name="T66" fmla="*/ 69 w 1321"/>
                  <a:gd name="T67" fmla="*/ 42 h 712"/>
                  <a:gd name="T68" fmla="*/ 108 w 1321"/>
                  <a:gd name="T69" fmla="*/ 33 h 712"/>
                  <a:gd name="T70" fmla="*/ 148 w 1321"/>
                  <a:gd name="T71" fmla="*/ 24 h 712"/>
                  <a:gd name="T72" fmla="*/ 195 w 1321"/>
                  <a:gd name="T73" fmla="*/ 17 h 712"/>
                  <a:gd name="T74" fmla="*/ 247 w 1321"/>
                  <a:gd name="T75" fmla="*/ 11 h 712"/>
                  <a:gd name="T76" fmla="*/ 300 w 1321"/>
                  <a:gd name="T77" fmla="*/ 6 h 712"/>
                  <a:gd name="T78" fmla="*/ 360 w 1321"/>
                  <a:gd name="T79" fmla="*/ 4 h 712"/>
                  <a:gd name="T80" fmla="*/ 420 w 1321"/>
                  <a:gd name="T81" fmla="*/ 4 h 712"/>
                  <a:gd name="T82" fmla="*/ 483 w 1321"/>
                  <a:gd name="T83" fmla="*/ 0 h 712"/>
                  <a:gd name="T84" fmla="*/ 483 w 1321"/>
                  <a:gd name="T85" fmla="*/ 0 h 712"/>
                  <a:gd name="T86" fmla="*/ 548 w 1321"/>
                  <a:gd name="T87" fmla="*/ 4 h 712"/>
                  <a:gd name="T88" fmla="*/ 612 w 1321"/>
                  <a:gd name="T89" fmla="*/ 4 h 712"/>
                  <a:gd name="T90" fmla="*/ 674 w 1321"/>
                  <a:gd name="T91" fmla="*/ 7 h 712"/>
                  <a:gd name="T92" fmla="*/ 731 w 1321"/>
                  <a:gd name="T93" fmla="*/ 12 h 712"/>
                  <a:gd name="T94" fmla="*/ 782 w 1321"/>
                  <a:gd name="T95" fmla="*/ 19 h 712"/>
                  <a:gd name="T96" fmla="*/ 830 w 1321"/>
                  <a:gd name="T97" fmla="*/ 27 h 712"/>
                  <a:gd name="T98" fmla="*/ 873 w 1321"/>
                  <a:gd name="T99" fmla="*/ 36 h 712"/>
                  <a:gd name="T100" fmla="*/ 909 w 1321"/>
                  <a:gd name="T101" fmla="*/ 45 h 712"/>
                  <a:gd name="T102" fmla="*/ 940 w 1321"/>
                  <a:gd name="T103" fmla="*/ 55 h 712"/>
                  <a:gd name="T104" fmla="*/ 940 w 1321"/>
                  <a:gd name="T105" fmla="*/ 55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25731" name="Text Box 215"/>
            <p:cNvSpPr txBox="1">
              <a:spLocks noChangeArrowheads="1"/>
            </p:cNvSpPr>
            <p:nvPr/>
          </p:nvSpPr>
          <p:spPr bwMode="auto">
            <a:xfrm>
              <a:off x="3534" y="3795"/>
              <a:ext cx="30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833" b="1">
                  <a:sym typeface="Wingdings" panose="05000000000000000000" pitchFamily="2" charset="2"/>
                </a:rPr>
                <a:t>2</a:t>
              </a:r>
            </a:p>
          </p:txBody>
        </p:sp>
      </p:grpSp>
      <p:grpSp>
        <p:nvGrpSpPr>
          <p:cNvPr id="25686" name="Group 216"/>
          <p:cNvGrpSpPr>
            <a:grpSpLocks/>
          </p:cNvGrpSpPr>
          <p:nvPr/>
        </p:nvGrpSpPr>
        <p:grpSpPr bwMode="auto">
          <a:xfrm>
            <a:off x="406136" y="4267724"/>
            <a:ext cx="702468" cy="686575"/>
            <a:chOff x="3504" y="3792"/>
            <a:chExt cx="332" cy="433"/>
          </a:xfrm>
        </p:grpSpPr>
        <p:grpSp>
          <p:nvGrpSpPr>
            <p:cNvPr id="25726" name="Group 10"/>
            <p:cNvGrpSpPr>
              <a:grpSpLocks/>
            </p:cNvGrpSpPr>
            <p:nvPr/>
          </p:nvGrpSpPr>
          <p:grpSpPr bwMode="auto">
            <a:xfrm>
              <a:off x="3504" y="3792"/>
              <a:ext cx="319" cy="336"/>
              <a:chOff x="2016" y="1920"/>
              <a:chExt cx="1680" cy="1680"/>
            </a:xfrm>
          </p:grpSpPr>
          <p:sp>
            <p:nvSpPr>
              <p:cNvPr id="25728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4250"/>
              </a:p>
            </p:txBody>
          </p:sp>
          <p:sp>
            <p:nvSpPr>
              <p:cNvPr id="25729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40 w 1321"/>
                  <a:gd name="T1" fmla="*/ 55 h 712"/>
                  <a:gd name="T2" fmla="*/ 952 w 1321"/>
                  <a:gd name="T3" fmla="*/ 61 h 712"/>
                  <a:gd name="T4" fmla="*/ 955 w 1321"/>
                  <a:gd name="T5" fmla="*/ 67 h 712"/>
                  <a:gd name="T6" fmla="*/ 950 w 1321"/>
                  <a:gd name="T7" fmla="*/ 72 h 712"/>
                  <a:gd name="T8" fmla="*/ 938 w 1321"/>
                  <a:gd name="T9" fmla="*/ 76 h 712"/>
                  <a:gd name="T10" fmla="*/ 919 w 1321"/>
                  <a:gd name="T11" fmla="*/ 81 h 712"/>
                  <a:gd name="T12" fmla="*/ 895 w 1321"/>
                  <a:gd name="T13" fmla="*/ 84 h 712"/>
                  <a:gd name="T14" fmla="*/ 864 w 1321"/>
                  <a:gd name="T15" fmla="*/ 87 h 712"/>
                  <a:gd name="T16" fmla="*/ 829 w 1321"/>
                  <a:gd name="T17" fmla="*/ 91 h 712"/>
                  <a:gd name="T18" fmla="*/ 789 w 1321"/>
                  <a:gd name="T19" fmla="*/ 93 h 712"/>
                  <a:gd name="T20" fmla="*/ 745 w 1321"/>
                  <a:gd name="T21" fmla="*/ 94 h 712"/>
                  <a:gd name="T22" fmla="*/ 699 w 1321"/>
                  <a:gd name="T23" fmla="*/ 95 h 712"/>
                  <a:gd name="T24" fmla="*/ 648 w 1321"/>
                  <a:gd name="T25" fmla="*/ 98 h 712"/>
                  <a:gd name="T26" fmla="*/ 596 w 1321"/>
                  <a:gd name="T27" fmla="*/ 99 h 712"/>
                  <a:gd name="T28" fmla="*/ 575 w 1321"/>
                  <a:gd name="T29" fmla="*/ 100 h 712"/>
                  <a:gd name="T30" fmla="*/ 344 w 1321"/>
                  <a:gd name="T31" fmla="*/ 100 h 712"/>
                  <a:gd name="T32" fmla="*/ 340 w 1321"/>
                  <a:gd name="T33" fmla="*/ 100 h 712"/>
                  <a:gd name="T34" fmla="*/ 295 w 1321"/>
                  <a:gd name="T35" fmla="*/ 99 h 712"/>
                  <a:gd name="T36" fmla="*/ 252 w 1321"/>
                  <a:gd name="T37" fmla="*/ 98 h 712"/>
                  <a:gd name="T38" fmla="*/ 211 w 1321"/>
                  <a:gd name="T39" fmla="*/ 97 h 712"/>
                  <a:gd name="T40" fmla="*/ 171 w 1321"/>
                  <a:gd name="T41" fmla="*/ 94 h 712"/>
                  <a:gd name="T42" fmla="*/ 134 w 1321"/>
                  <a:gd name="T43" fmla="*/ 94 h 712"/>
                  <a:gd name="T44" fmla="*/ 104 w 1321"/>
                  <a:gd name="T45" fmla="*/ 92 h 712"/>
                  <a:gd name="T46" fmla="*/ 73 w 1321"/>
                  <a:gd name="T47" fmla="*/ 90 h 712"/>
                  <a:gd name="T48" fmla="*/ 50 w 1321"/>
                  <a:gd name="T49" fmla="*/ 88 h 712"/>
                  <a:gd name="T50" fmla="*/ 26 w 1321"/>
                  <a:gd name="T51" fmla="*/ 84 h 712"/>
                  <a:gd name="T52" fmla="*/ 18 w 1321"/>
                  <a:gd name="T53" fmla="*/ 81 h 712"/>
                  <a:gd name="T54" fmla="*/ 6 w 1321"/>
                  <a:gd name="T55" fmla="*/ 77 h 712"/>
                  <a:gd name="T56" fmla="*/ 0 w 1321"/>
                  <a:gd name="T57" fmla="*/ 73 h 712"/>
                  <a:gd name="T58" fmla="*/ 0 w 1321"/>
                  <a:gd name="T59" fmla="*/ 72 h 712"/>
                  <a:gd name="T60" fmla="*/ 4 w 1321"/>
                  <a:gd name="T61" fmla="*/ 67 h 712"/>
                  <a:gd name="T62" fmla="*/ 16 w 1321"/>
                  <a:gd name="T63" fmla="*/ 61 h 712"/>
                  <a:gd name="T64" fmla="*/ 34 w 1321"/>
                  <a:gd name="T65" fmla="*/ 52 h 712"/>
                  <a:gd name="T66" fmla="*/ 69 w 1321"/>
                  <a:gd name="T67" fmla="*/ 42 h 712"/>
                  <a:gd name="T68" fmla="*/ 108 w 1321"/>
                  <a:gd name="T69" fmla="*/ 33 h 712"/>
                  <a:gd name="T70" fmla="*/ 148 w 1321"/>
                  <a:gd name="T71" fmla="*/ 24 h 712"/>
                  <a:gd name="T72" fmla="*/ 195 w 1321"/>
                  <a:gd name="T73" fmla="*/ 17 h 712"/>
                  <a:gd name="T74" fmla="*/ 247 w 1321"/>
                  <a:gd name="T75" fmla="*/ 11 h 712"/>
                  <a:gd name="T76" fmla="*/ 300 w 1321"/>
                  <a:gd name="T77" fmla="*/ 6 h 712"/>
                  <a:gd name="T78" fmla="*/ 360 w 1321"/>
                  <a:gd name="T79" fmla="*/ 4 h 712"/>
                  <a:gd name="T80" fmla="*/ 420 w 1321"/>
                  <a:gd name="T81" fmla="*/ 4 h 712"/>
                  <a:gd name="T82" fmla="*/ 483 w 1321"/>
                  <a:gd name="T83" fmla="*/ 0 h 712"/>
                  <a:gd name="T84" fmla="*/ 483 w 1321"/>
                  <a:gd name="T85" fmla="*/ 0 h 712"/>
                  <a:gd name="T86" fmla="*/ 548 w 1321"/>
                  <a:gd name="T87" fmla="*/ 4 h 712"/>
                  <a:gd name="T88" fmla="*/ 612 w 1321"/>
                  <a:gd name="T89" fmla="*/ 4 h 712"/>
                  <a:gd name="T90" fmla="*/ 674 w 1321"/>
                  <a:gd name="T91" fmla="*/ 7 h 712"/>
                  <a:gd name="T92" fmla="*/ 731 w 1321"/>
                  <a:gd name="T93" fmla="*/ 12 h 712"/>
                  <a:gd name="T94" fmla="*/ 782 w 1321"/>
                  <a:gd name="T95" fmla="*/ 19 h 712"/>
                  <a:gd name="T96" fmla="*/ 830 w 1321"/>
                  <a:gd name="T97" fmla="*/ 27 h 712"/>
                  <a:gd name="T98" fmla="*/ 873 w 1321"/>
                  <a:gd name="T99" fmla="*/ 36 h 712"/>
                  <a:gd name="T100" fmla="*/ 909 w 1321"/>
                  <a:gd name="T101" fmla="*/ 45 h 712"/>
                  <a:gd name="T102" fmla="*/ 940 w 1321"/>
                  <a:gd name="T103" fmla="*/ 55 h 712"/>
                  <a:gd name="T104" fmla="*/ 940 w 1321"/>
                  <a:gd name="T105" fmla="*/ 55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25727" name="Text Box 220"/>
            <p:cNvSpPr txBox="1">
              <a:spLocks noChangeArrowheads="1"/>
            </p:cNvSpPr>
            <p:nvPr/>
          </p:nvSpPr>
          <p:spPr bwMode="auto">
            <a:xfrm>
              <a:off x="3534" y="3795"/>
              <a:ext cx="30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833" b="1">
                  <a:sym typeface="Wingdings" panose="05000000000000000000" pitchFamily="2" charset="2"/>
                </a:rPr>
                <a:t>3</a:t>
              </a:r>
            </a:p>
          </p:txBody>
        </p:sp>
      </p:grpSp>
      <p:grpSp>
        <p:nvGrpSpPr>
          <p:cNvPr id="25687" name="Group 221"/>
          <p:cNvGrpSpPr>
            <a:grpSpLocks/>
          </p:cNvGrpSpPr>
          <p:nvPr/>
        </p:nvGrpSpPr>
        <p:grpSpPr bwMode="auto">
          <a:xfrm>
            <a:off x="406136" y="4876269"/>
            <a:ext cx="702468" cy="686340"/>
            <a:chOff x="3504" y="3792"/>
            <a:chExt cx="332" cy="432"/>
          </a:xfrm>
        </p:grpSpPr>
        <p:grpSp>
          <p:nvGrpSpPr>
            <p:cNvPr id="25722" name="Group 10"/>
            <p:cNvGrpSpPr>
              <a:grpSpLocks/>
            </p:cNvGrpSpPr>
            <p:nvPr/>
          </p:nvGrpSpPr>
          <p:grpSpPr bwMode="auto">
            <a:xfrm>
              <a:off x="3504" y="3792"/>
              <a:ext cx="319" cy="336"/>
              <a:chOff x="2016" y="1920"/>
              <a:chExt cx="1680" cy="1680"/>
            </a:xfrm>
          </p:grpSpPr>
          <p:sp>
            <p:nvSpPr>
              <p:cNvPr id="25724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4250"/>
              </a:p>
            </p:txBody>
          </p:sp>
          <p:sp>
            <p:nvSpPr>
              <p:cNvPr id="25725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40 w 1321"/>
                  <a:gd name="T1" fmla="*/ 55 h 712"/>
                  <a:gd name="T2" fmla="*/ 952 w 1321"/>
                  <a:gd name="T3" fmla="*/ 61 h 712"/>
                  <a:gd name="T4" fmla="*/ 955 w 1321"/>
                  <a:gd name="T5" fmla="*/ 67 h 712"/>
                  <a:gd name="T6" fmla="*/ 950 w 1321"/>
                  <a:gd name="T7" fmla="*/ 72 h 712"/>
                  <a:gd name="T8" fmla="*/ 938 w 1321"/>
                  <a:gd name="T9" fmla="*/ 76 h 712"/>
                  <a:gd name="T10" fmla="*/ 919 w 1321"/>
                  <a:gd name="T11" fmla="*/ 81 h 712"/>
                  <a:gd name="T12" fmla="*/ 895 w 1321"/>
                  <a:gd name="T13" fmla="*/ 84 h 712"/>
                  <a:gd name="T14" fmla="*/ 864 w 1321"/>
                  <a:gd name="T15" fmla="*/ 87 h 712"/>
                  <a:gd name="T16" fmla="*/ 829 w 1321"/>
                  <a:gd name="T17" fmla="*/ 91 h 712"/>
                  <a:gd name="T18" fmla="*/ 789 w 1321"/>
                  <a:gd name="T19" fmla="*/ 93 h 712"/>
                  <a:gd name="T20" fmla="*/ 745 w 1321"/>
                  <a:gd name="T21" fmla="*/ 94 h 712"/>
                  <a:gd name="T22" fmla="*/ 699 w 1321"/>
                  <a:gd name="T23" fmla="*/ 95 h 712"/>
                  <a:gd name="T24" fmla="*/ 648 w 1321"/>
                  <a:gd name="T25" fmla="*/ 98 h 712"/>
                  <a:gd name="T26" fmla="*/ 596 w 1321"/>
                  <a:gd name="T27" fmla="*/ 99 h 712"/>
                  <a:gd name="T28" fmla="*/ 575 w 1321"/>
                  <a:gd name="T29" fmla="*/ 100 h 712"/>
                  <a:gd name="T30" fmla="*/ 344 w 1321"/>
                  <a:gd name="T31" fmla="*/ 100 h 712"/>
                  <a:gd name="T32" fmla="*/ 340 w 1321"/>
                  <a:gd name="T33" fmla="*/ 100 h 712"/>
                  <a:gd name="T34" fmla="*/ 295 w 1321"/>
                  <a:gd name="T35" fmla="*/ 99 h 712"/>
                  <a:gd name="T36" fmla="*/ 252 w 1321"/>
                  <a:gd name="T37" fmla="*/ 98 h 712"/>
                  <a:gd name="T38" fmla="*/ 211 w 1321"/>
                  <a:gd name="T39" fmla="*/ 97 h 712"/>
                  <a:gd name="T40" fmla="*/ 171 w 1321"/>
                  <a:gd name="T41" fmla="*/ 94 h 712"/>
                  <a:gd name="T42" fmla="*/ 134 w 1321"/>
                  <a:gd name="T43" fmla="*/ 94 h 712"/>
                  <a:gd name="T44" fmla="*/ 104 w 1321"/>
                  <a:gd name="T45" fmla="*/ 92 h 712"/>
                  <a:gd name="T46" fmla="*/ 73 w 1321"/>
                  <a:gd name="T47" fmla="*/ 90 h 712"/>
                  <a:gd name="T48" fmla="*/ 50 w 1321"/>
                  <a:gd name="T49" fmla="*/ 88 h 712"/>
                  <a:gd name="T50" fmla="*/ 26 w 1321"/>
                  <a:gd name="T51" fmla="*/ 84 h 712"/>
                  <a:gd name="T52" fmla="*/ 18 w 1321"/>
                  <a:gd name="T53" fmla="*/ 81 h 712"/>
                  <a:gd name="T54" fmla="*/ 6 w 1321"/>
                  <a:gd name="T55" fmla="*/ 77 h 712"/>
                  <a:gd name="T56" fmla="*/ 0 w 1321"/>
                  <a:gd name="T57" fmla="*/ 73 h 712"/>
                  <a:gd name="T58" fmla="*/ 0 w 1321"/>
                  <a:gd name="T59" fmla="*/ 72 h 712"/>
                  <a:gd name="T60" fmla="*/ 4 w 1321"/>
                  <a:gd name="T61" fmla="*/ 67 h 712"/>
                  <a:gd name="T62" fmla="*/ 16 w 1321"/>
                  <a:gd name="T63" fmla="*/ 61 h 712"/>
                  <a:gd name="T64" fmla="*/ 34 w 1321"/>
                  <a:gd name="T65" fmla="*/ 52 h 712"/>
                  <a:gd name="T66" fmla="*/ 69 w 1321"/>
                  <a:gd name="T67" fmla="*/ 42 h 712"/>
                  <a:gd name="T68" fmla="*/ 108 w 1321"/>
                  <a:gd name="T69" fmla="*/ 33 h 712"/>
                  <a:gd name="T70" fmla="*/ 148 w 1321"/>
                  <a:gd name="T71" fmla="*/ 24 h 712"/>
                  <a:gd name="T72" fmla="*/ 195 w 1321"/>
                  <a:gd name="T73" fmla="*/ 17 h 712"/>
                  <a:gd name="T74" fmla="*/ 247 w 1321"/>
                  <a:gd name="T75" fmla="*/ 11 h 712"/>
                  <a:gd name="T76" fmla="*/ 300 w 1321"/>
                  <a:gd name="T77" fmla="*/ 6 h 712"/>
                  <a:gd name="T78" fmla="*/ 360 w 1321"/>
                  <a:gd name="T79" fmla="*/ 4 h 712"/>
                  <a:gd name="T80" fmla="*/ 420 w 1321"/>
                  <a:gd name="T81" fmla="*/ 4 h 712"/>
                  <a:gd name="T82" fmla="*/ 483 w 1321"/>
                  <a:gd name="T83" fmla="*/ 0 h 712"/>
                  <a:gd name="T84" fmla="*/ 483 w 1321"/>
                  <a:gd name="T85" fmla="*/ 0 h 712"/>
                  <a:gd name="T86" fmla="*/ 548 w 1321"/>
                  <a:gd name="T87" fmla="*/ 4 h 712"/>
                  <a:gd name="T88" fmla="*/ 612 w 1321"/>
                  <a:gd name="T89" fmla="*/ 4 h 712"/>
                  <a:gd name="T90" fmla="*/ 674 w 1321"/>
                  <a:gd name="T91" fmla="*/ 7 h 712"/>
                  <a:gd name="T92" fmla="*/ 731 w 1321"/>
                  <a:gd name="T93" fmla="*/ 12 h 712"/>
                  <a:gd name="T94" fmla="*/ 782 w 1321"/>
                  <a:gd name="T95" fmla="*/ 19 h 712"/>
                  <a:gd name="T96" fmla="*/ 830 w 1321"/>
                  <a:gd name="T97" fmla="*/ 27 h 712"/>
                  <a:gd name="T98" fmla="*/ 873 w 1321"/>
                  <a:gd name="T99" fmla="*/ 36 h 712"/>
                  <a:gd name="T100" fmla="*/ 909 w 1321"/>
                  <a:gd name="T101" fmla="*/ 45 h 712"/>
                  <a:gd name="T102" fmla="*/ 940 w 1321"/>
                  <a:gd name="T103" fmla="*/ 55 h 712"/>
                  <a:gd name="T104" fmla="*/ 940 w 1321"/>
                  <a:gd name="T105" fmla="*/ 55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25723" name="Text Box 225"/>
            <p:cNvSpPr txBox="1">
              <a:spLocks noChangeArrowheads="1"/>
            </p:cNvSpPr>
            <p:nvPr/>
          </p:nvSpPr>
          <p:spPr bwMode="auto">
            <a:xfrm>
              <a:off x="3534" y="3795"/>
              <a:ext cx="302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833" b="1">
                  <a:sym typeface="Wingdings" panose="05000000000000000000" pitchFamily="2" charset="2"/>
                </a:rPr>
                <a:t>4</a:t>
              </a:r>
            </a:p>
          </p:txBody>
        </p:sp>
      </p:grpSp>
      <p:sp>
        <p:nvSpPr>
          <p:cNvPr id="226530" name="AutoShape 226"/>
          <p:cNvSpPr>
            <a:spLocks noChangeArrowheads="1"/>
          </p:cNvSpPr>
          <p:nvPr/>
        </p:nvSpPr>
        <p:spPr bwMode="gray">
          <a:xfrm>
            <a:off x="406136" y="2095500"/>
            <a:ext cx="711729" cy="609865"/>
          </a:xfrm>
          <a:prstGeom prst="star5">
            <a:avLst/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2700000" scaled="1"/>
          </a:gra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8852" tIns="54426" rIns="108852" bIns="54426" anchor="ctr"/>
          <a:lstStyle/>
          <a:p>
            <a:pPr eaLnBrk="1" hangingPunct="1">
              <a:defRPr/>
            </a:pPr>
            <a:endParaRPr lang="en-US" sz="1500">
              <a:latin typeface="Arial" charset="0"/>
              <a:cs typeface="Arial" charset="0"/>
            </a:endParaRPr>
          </a:p>
        </p:txBody>
      </p:sp>
      <p:grpSp>
        <p:nvGrpSpPr>
          <p:cNvPr id="188432" name="Group 227"/>
          <p:cNvGrpSpPr>
            <a:grpSpLocks/>
          </p:cNvGrpSpPr>
          <p:nvPr/>
        </p:nvGrpSpPr>
        <p:grpSpPr bwMode="auto">
          <a:xfrm>
            <a:off x="406136" y="826333"/>
            <a:ext cx="7010135" cy="1848605"/>
            <a:chOff x="1008" y="1764"/>
            <a:chExt cx="3360" cy="1193"/>
          </a:xfrm>
        </p:grpSpPr>
        <p:sp>
          <p:nvSpPr>
            <p:cNvPr id="25708" name="AutoShape 19"/>
            <p:cNvSpPr>
              <a:spLocks noChangeArrowheads="1"/>
            </p:cNvSpPr>
            <p:nvPr/>
          </p:nvSpPr>
          <p:spPr bwMode="gray">
            <a:xfrm>
              <a:off x="1008" y="1906"/>
              <a:ext cx="3355" cy="806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5709" name="AutoShape 20"/>
            <p:cNvSpPr>
              <a:spLocks noChangeArrowheads="1"/>
            </p:cNvSpPr>
            <p:nvPr/>
          </p:nvSpPr>
          <p:spPr bwMode="gray">
            <a:xfrm>
              <a:off x="1060" y="1908"/>
              <a:ext cx="3254" cy="791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5710" name="AutoShape 21"/>
            <p:cNvSpPr>
              <a:spLocks noChangeArrowheads="1"/>
            </p:cNvSpPr>
            <p:nvPr/>
          </p:nvSpPr>
          <p:spPr bwMode="gray">
            <a:xfrm>
              <a:off x="1087" y="2490"/>
              <a:ext cx="3210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5711" name="AutoShape 22"/>
            <p:cNvSpPr>
              <a:spLocks noChangeArrowheads="1"/>
            </p:cNvSpPr>
            <p:nvPr/>
          </p:nvSpPr>
          <p:spPr bwMode="gray">
            <a:xfrm>
              <a:off x="1087" y="1914"/>
              <a:ext cx="3210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5712" name="Oval 23"/>
            <p:cNvSpPr>
              <a:spLocks noChangeArrowheads="1"/>
            </p:cNvSpPr>
            <p:nvPr/>
          </p:nvSpPr>
          <p:spPr bwMode="gray">
            <a:xfrm>
              <a:off x="2132" y="1764"/>
              <a:ext cx="994" cy="2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5713" name="Oval 24"/>
            <p:cNvSpPr>
              <a:spLocks noChangeArrowheads="1"/>
            </p:cNvSpPr>
            <p:nvPr/>
          </p:nvSpPr>
          <p:spPr bwMode="gray">
            <a:xfrm>
              <a:off x="2172" y="1820"/>
              <a:ext cx="965" cy="176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5714" name="Oval 25"/>
            <p:cNvSpPr>
              <a:spLocks noChangeArrowheads="1"/>
            </p:cNvSpPr>
            <p:nvPr/>
          </p:nvSpPr>
          <p:spPr bwMode="gray">
            <a:xfrm>
              <a:off x="2185" y="1821"/>
              <a:ext cx="942" cy="17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5715" name="Oval 26"/>
            <p:cNvSpPr>
              <a:spLocks noChangeArrowheads="1"/>
            </p:cNvSpPr>
            <p:nvPr/>
          </p:nvSpPr>
          <p:spPr bwMode="gray">
            <a:xfrm>
              <a:off x="2189" y="1855"/>
              <a:ext cx="895" cy="16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5716" name="Oval 27"/>
            <p:cNvSpPr>
              <a:spLocks noChangeArrowheads="1"/>
            </p:cNvSpPr>
            <p:nvPr/>
          </p:nvSpPr>
          <p:spPr bwMode="gray">
            <a:xfrm>
              <a:off x="2223" y="1831"/>
              <a:ext cx="794" cy="13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5717" name="Text Box 28"/>
            <p:cNvSpPr txBox="1">
              <a:spLocks noChangeArrowheads="1"/>
            </p:cNvSpPr>
            <p:nvPr/>
          </p:nvSpPr>
          <p:spPr bwMode="gray">
            <a:xfrm>
              <a:off x="2367" y="1795"/>
              <a:ext cx="322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vi-VN" altLang="en-US" sz="15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  <a:endParaRPr lang="en-US" altLang="en-US" sz="15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18" name="Text Box 29"/>
            <p:cNvSpPr txBox="1">
              <a:spLocks noChangeArrowheads="1"/>
            </p:cNvSpPr>
            <p:nvPr/>
          </p:nvSpPr>
          <p:spPr bwMode="gray">
            <a:xfrm>
              <a:off x="1126" y="2034"/>
              <a:ext cx="319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th-TH" altLang="en-US" sz="1667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88417" name="AutoShape 30"/>
            <p:cNvSpPr>
              <a:spLocks noChangeArrowheads="1"/>
            </p:cNvSpPr>
            <p:nvPr/>
          </p:nvSpPr>
          <p:spPr bwMode="ltGray">
            <a:xfrm>
              <a:off x="1013" y="2712"/>
              <a:ext cx="3355" cy="245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chemeClr val="bg1">
                    <a:gamma/>
                    <a:shade val="75686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 sz="1500">
                <a:latin typeface="Arial" charset="0"/>
                <a:cs typeface="Arial" charset="0"/>
              </a:endParaRPr>
            </a:p>
          </p:txBody>
        </p:sp>
        <p:sp>
          <p:nvSpPr>
            <p:cNvPr id="188418" name="AutoShape 31"/>
            <p:cNvSpPr>
              <a:spLocks noChangeArrowheads="1"/>
            </p:cNvSpPr>
            <p:nvPr/>
          </p:nvSpPr>
          <p:spPr bwMode="ltGray">
            <a:xfrm>
              <a:off x="1082" y="2718"/>
              <a:ext cx="3209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7882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 sz="1500">
                <a:latin typeface="Arial" charset="0"/>
                <a:cs typeface="Arial" charset="0"/>
              </a:endParaRPr>
            </a:p>
          </p:txBody>
        </p:sp>
        <p:sp>
          <p:nvSpPr>
            <p:cNvPr id="25721" name="Text Box 241"/>
            <p:cNvSpPr txBox="1">
              <a:spLocks noChangeArrowheads="1"/>
            </p:cNvSpPr>
            <p:nvPr/>
          </p:nvSpPr>
          <p:spPr bwMode="auto">
            <a:xfrm>
              <a:off x="1044" y="1992"/>
              <a:ext cx="3312" cy="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833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 là một hiện tượng thường thấy khi cơm sôi</a:t>
              </a:r>
              <a:r>
                <a:rPr lang="en-US" altLang="en-US" sz="2833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35" name="Rectangle 334"/>
          <p:cNvSpPr/>
          <p:nvPr/>
        </p:nvSpPr>
        <p:spPr>
          <a:xfrm>
            <a:off x="6299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6" name="Rectangle 335"/>
          <p:cNvSpPr/>
          <p:nvPr/>
        </p:nvSpPr>
        <p:spPr>
          <a:xfrm>
            <a:off x="5791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7" name="Rectangle 336"/>
          <p:cNvSpPr/>
          <p:nvPr/>
        </p:nvSpPr>
        <p:spPr>
          <a:xfrm>
            <a:off x="5283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8" name="Rectangle 337"/>
          <p:cNvSpPr/>
          <p:nvPr/>
        </p:nvSpPr>
        <p:spPr>
          <a:xfrm>
            <a:off x="4775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9" name="Rectangle 338"/>
          <p:cNvSpPr/>
          <p:nvPr/>
        </p:nvSpPr>
        <p:spPr>
          <a:xfrm>
            <a:off x="4267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0" name="Rectangle 339"/>
          <p:cNvSpPr/>
          <p:nvPr/>
        </p:nvSpPr>
        <p:spPr>
          <a:xfrm>
            <a:off x="3759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1" name="Rectangle 340"/>
          <p:cNvSpPr/>
          <p:nvPr/>
        </p:nvSpPr>
        <p:spPr>
          <a:xfrm>
            <a:off x="3251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2" name="Rectangle 341"/>
          <p:cNvSpPr/>
          <p:nvPr/>
        </p:nvSpPr>
        <p:spPr>
          <a:xfrm>
            <a:off x="2743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3" name="Rectangle 342"/>
          <p:cNvSpPr/>
          <p:nvPr/>
        </p:nvSpPr>
        <p:spPr>
          <a:xfrm>
            <a:off x="2235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4" name="Rectangle 343"/>
          <p:cNvSpPr/>
          <p:nvPr/>
        </p:nvSpPr>
        <p:spPr>
          <a:xfrm>
            <a:off x="1727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25705" name="TextBox 233"/>
          <p:cNvSpPr txBox="1">
            <a:spLocks noChangeArrowheads="1"/>
          </p:cNvSpPr>
          <p:nvPr/>
        </p:nvSpPr>
        <p:spPr bwMode="auto">
          <a:xfrm>
            <a:off x="0" y="6477000"/>
            <a:ext cx="812271" cy="3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500" b="1"/>
              <a:t>1</a:t>
            </a:r>
            <a:endParaRPr lang="en-US" altLang="en-US" sz="1500" b="1"/>
          </a:p>
        </p:txBody>
      </p:sp>
      <p:sp>
        <p:nvSpPr>
          <p:cNvPr id="190" name="Explosion 1 189"/>
          <p:cNvSpPr/>
          <p:nvPr/>
        </p:nvSpPr>
        <p:spPr>
          <a:xfrm>
            <a:off x="7924271" y="990866"/>
            <a:ext cx="3251729" cy="137186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r>
              <a:rPr lang="vi-VN" sz="2833" b="1" dirty="0">
                <a:solidFill>
                  <a:srgbClr val="FFFF00"/>
                </a:solidFill>
              </a:rPr>
              <a:t>Hết giờ</a:t>
            </a:r>
            <a:endParaRPr lang="en-US" sz="2833" b="1" dirty="0">
              <a:solidFill>
                <a:srgbClr val="FFFF00"/>
              </a:solidFill>
            </a:endParaRPr>
          </a:p>
        </p:txBody>
      </p:sp>
      <p:pic>
        <p:nvPicPr>
          <p:cNvPr id="25707" name="Picture 5" descr="DOANOCHU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136"/>
            <a:ext cx="862277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48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7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19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2"/>
          <p:cNvSpPr>
            <a:spLocks noChangeShapeType="1"/>
          </p:cNvSpPr>
          <p:nvPr/>
        </p:nvSpPr>
        <p:spPr bwMode="gray">
          <a:xfrm>
            <a:off x="748771" y="2590271"/>
            <a:ext cx="0" cy="2833688"/>
          </a:xfrm>
          <a:prstGeom prst="line">
            <a:avLst/>
          </a:prstGeom>
          <a:noFill/>
          <a:ln w="57150">
            <a:pattFill prst="sphere">
              <a:fgClr>
                <a:srgbClr val="FF3300"/>
              </a:fgClr>
              <a:bgClr>
                <a:srgbClr val="FFCC00"/>
              </a:bgClr>
            </a:patt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8852" tIns="54426" rIns="108852" bIns="54426" anchor="ctr"/>
          <a:lstStyle/>
          <a:p>
            <a:endParaRPr lang="en-US" sz="1500"/>
          </a:p>
        </p:txBody>
      </p:sp>
      <p:sp>
        <p:nvSpPr>
          <p:cNvPr id="226307" name="Text Box 9"/>
          <p:cNvSpPr txBox="1">
            <a:spLocks noChangeArrowheads="1"/>
          </p:cNvSpPr>
          <p:nvPr/>
        </p:nvSpPr>
        <p:spPr bwMode="gray">
          <a:xfrm>
            <a:off x="3251729" y="6019271"/>
            <a:ext cx="6298407" cy="6228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</p:spPr>
        <p:txBody>
          <a:bodyPr lIns="108852" tIns="54426" rIns="108852" bIns="54426">
            <a:spAutoFit/>
          </a:bodyPr>
          <a:lstStyle/>
          <a:p>
            <a:pPr algn="ctr" eaLnBrk="1" hangingPunct="1">
              <a:defRPr/>
            </a:pPr>
            <a:r>
              <a:rPr lang="vi-VN" sz="3333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BA  THỂ  CỦA  NƯỚC</a:t>
            </a:r>
            <a:endParaRPr lang="th-TH" sz="3333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26310" name="Group 6"/>
          <p:cNvGraphicFramePr>
            <a:graphicFrameLocks noGrp="1"/>
          </p:cNvGraphicFramePr>
          <p:nvPr/>
        </p:nvGraphicFramePr>
        <p:xfrm>
          <a:off x="4572000" y="5257271"/>
          <a:ext cx="5791731" cy="702469"/>
        </p:xfrm>
        <a:graphic>
          <a:graphicData uri="http://schemas.openxmlformats.org/drawingml/2006/table">
            <a:tbl>
              <a:tblPr/>
              <a:tblGrid>
                <a:gridCol w="8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6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6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02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Ặ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6646" name="Group 24"/>
          <p:cNvGrpSpPr>
            <a:grpSpLocks/>
          </p:cNvGrpSpPr>
          <p:nvPr/>
        </p:nvGrpSpPr>
        <p:grpSpPr bwMode="auto">
          <a:xfrm>
            <a:off x="3860271" y="6019271"/>
            <a:ext cx="915458" cy="609865"/>
            <a:chOff x="288" y="2784"/>
            <a:chExt cx="672" cy="1344"/>
          </a:xfrm>
        </p:grpSpPr>
        <p:sp>
          <p:nvSpPr>
            <p:cNvPr id="26850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6851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1</a:t>
              </a:r>
              <a:endParaRPr lang="th-TH" altLang="en-US" sz="1500"/>
            </a:p>
          </p:txBody>
        </p:sp>
      </p:grpSp>
      <p:graphicFrame>
        <p:nvGraphicFramePr>
          <p:cNvPr id="226331" name="Group 27"/>
          <p:cNvGraphicFramePr>
            <a:graphicFrameLocks noGrp="1"/>
          </p:cNvGraphicFramePr>
          <p:nvPr/>
        </p:nvGraphicFramePr>
        <p:xfrm>
          <a:off x="2931583" y="4479396"/>
          <a:ext cx="6618552" cy="702469"/>
        </p:xfrm>
        <a:graphic>
          <a:graphicData uri="http://schemas.openxmlformats.org/drawingml/2006/table">
            <a:tbl>
              <a:tblPr/>
              <a:tblGrid>
                <a:gridCol w="8275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0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2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46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58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02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15" marR="121915" marT="45813" marB="45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6351" name="Group 47"/>
          <p:cNvGraphicFramePr>
            <a:graphicFrameLocks noGrp="1"/>
          </p:cNvGraphicFramePr>
          <p:nvPr/>
        </p:nvGraphicFramePr>
        <p:xfrm>
          <a:off x="6197865" y="2879990"/>
          <a:ext cx="4876273" cy="701146"/>
        </p:xfrm>
        <a:graphic>
          <a:graphicData uri="http://schemas.openxmlformats.org/drawingml/2006/table">
            <a:tbl>
              <a:tblPr/>
              <a:tblGrid>
                <a:gridCol w="827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4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1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5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86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07" marR="121907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6367" name="Group 63"/>
          <p:cNvGraphicFramePr>
            <a:graphicFrameLocks noGrp="1"/>
          </p:cNvGraphicFramePr>
          <p:nvPr/>
        </p:nvGraphicFramePr>
        <p:xfrm>
          <a:off x="2032000" y="3626115"/>
          <a:ext cx="5791731" cy="701146"/>
        </p:xfrm>
        <a:graphic>
          <a:graphicData uri="http://schemas.openxmlformats.org/drawingml/2006/table">
            <a:tbl>
              <a:tblPr/>
              <a:tblGrid>
                <a:gridCol w="8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6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6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Ụ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6701" name="Group 81"/>
          <p:cNvGrpSpPr>
            <a:grpSpLocks/>
          </p:cNvGrpSpPr>
          <p:nvPr/>
        </p:nvGrpSpPr>
        <p:grpSpPr bwMode="auto">
          <a:xfrm>
            <a:off x="4775730" y="6019271"/>
            <a:ext cx="1199886" cy="609865"/>
            <a:chOff x="288" y="2784"/>
            <a:chExt cx="672" cy="1344"/>
          </a:xfrm>
        </p:grpSpPr>
        <p:sp>
          <p:nvSpPr>
            <p:cNvPr id="26848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6849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2</a:t>
              </a:r>
              <a:endParaRPr lang="th-TH" altLang="en-US" sz="1500"/>
            </a:p>
          </p:txBody>
        </p:sp>
      </p:grpSp>
      <p:grpSp>
        <p:nvGrpSpPr>
          <p:cNvPr id="26702" name="Group 84"/>
          <p:cNvGrpSpPr>
            <a:grpSpLocks/>
          </p:cNvGrpSpPr>
          <p:nvPr/>
        </p:nvGrpSpPr>
        <p:grpSpPr bwMode="auto">
          <a:xfrm>
            <a:off x="5994136" y="6019271"/>
            <a:ext cx="1321593" cy="609865"/>
            <a:chOff x="288" y="2784"/>
            <a:chExt cx="672" cy="1344"/>
          </a:xfrm>
        </p:grpSpPr>
        <p:sp>
          <p:nvSpPr>
            <p:cNvPr id="26846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6847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3</a:t>
              </a:r>
              <a:endParaRPr lang="th-TH" altLang="en-US" sz="1500"/>
            </a:p>
          </p:txBody>
        </p:sp>
      </p:grpSp>
      <p:grpSp>
        <p:nvGrpSpPr>
          <p:cNvPr id="26703" name="Group 87"/>
          <p:cNvGrpSpPr>
            <a:grpSpLocks/>
          </p:cNvGrpSpPr>
          <p:nvPr/>
        </p:nvGrpSpPr>
        <p:grpSpPr bwMode="auto">
          <a:xfrm>
            <a:off x="7315729" y="6019271"/>
            <a:ext cx="1624542" cy="609865"/>
            <a:chOff x="288" y="2784"/>
            <a:chExt cx="672" cy="1344"/>
          </a:xfrm>
        </p:grpSpPr>
        <p:sp>
          <p:nvSpPr>
            <p:cNvPr id="26844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6845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4</a:t>
              </a:r>
              <a:endParaRPr lang="th-TH" altLang="en-US" sz="1500"/>
            </a:p>
          </p:txBody>
        </p: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2108729" y="3643312"/>
            <a:ext cx="5715000" cy="733154"/>
            <a:chOff x="210" y="2208"/>
            <a:chExt cx="2700" cy="462"/>
          </a:xfrm>
        </p:grpSpPr>
        <p:grpSp>
          <p:nvGrpSpPr>
            <p:cNvPr id="26816" name="Group 91"/>
            <p:cNvGrpSpPr>
              <a:grpSpLocks/>
            </p:cNvGrpSpPr>
            <p:nvPr/>
          </p:nvGrpSpPr>
          <p:grpSpPr bwMode="auto">
            <a:xfrm>
              <a:off x="210" y="2208"/>
              <a:ext cx="366" cy="441"/>
              <a:chOff x="336" y="2112"/>
              <a:chExt cx="480" cy="588"/>
            </a:xfrm>
          </p:grpSpPr>
          <p:sp>
            <p:nvSpPr>
              <p:cNvPr id="26841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842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43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817" name="Group 95"/>
            <p:cNvGrpSpPr>
              <a:grpSpLocks/>
            </p:cNvGrpSpPr>
            <p:nvPr/>
          </p:nvGrpSpPr>
          <p:grpSpPr bwMode="auto">
            <a:xfrm>
              <a:off x="594" y="2208"/>
              <a:ext cx="366" cy="441"/>
              <a:chOff x="336" y="2112"/>
              <a:chExt cx="480" cy="588"/>
            </a:xfrm>
          </p:grpSpPr>
          <p:sp>
            <p:nvSpPr>
              <p:cNvPr id="26838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839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40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818" name="Group 99"/>
            <p:cNvGrpSpPr>
              <a:grpSpLocks/>
            </p:cNvGrpSpPr>
            <p:nvPr/>
          </p:nvGrpSpPr>
          <p:grpSpPr bwMode="auto">
            <a:xfrm>
              <a:off x="978" y="2208"/>
              <a:ext cx="366" cy="441"/>
              <a:chOff x="336" y="2112"/>
              <a:chExt cx="480" cy="588"/>
            </a:xfrm>
          </p:grpSpPr>
          <p:sp>
            <p:nvSpPr>
              <p:cNvPr id="26835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836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37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819" name="Group 103"/>
            <p:cNvGrpSpPr>
              <a:grpSpLocks/>
            </p:cNvGrpSpPr>
            <p:nvPr/>
          </p:nvGrpSpPr>
          <p:grpSpPr bwMode="auto">
            <a:xfrm>
              <a:off x="1362" y="2208"/>
              <a:ext cx="366" cy="441"/>
              <a:chOff x="336" y="2112"/>
              <a:chExt cx="480" cy="588"/>
            </a:xfrm>
          </p:grpSpPr>
          <p:sp>
            <p:nvSpPr>
              <p:cNvPr id="26832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833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34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820" name="Group 107"/>
            <p:cNvGrpSpPr>
              <a:grpSpLocks/>
            </p:cNvGrpSpPr>
            <p:nvPr/>
          </p:nvGrpSpPr>
          <p:grpSpPr bwMode="auto">
            <a:xfrm>
              <a:off x="1755" y="2211"/>
              <a:ext cx="366" cy="459"/>
              <a:chOff x="336" y="2088"/>
              <a:chExt cx="480" cy="612"/>
            </a:xfrm>
          </p:grpSpPr>
          <p:sp>
            <p:nvSpPr>
              <p:cNvPr id="26829" name="AutoShape 7"/>
              <p:cNvSpPr>
                <a:spLocks noChangeArrowheads="1"/>
              </p:cNvSpPr>
              <p:nvPr/>
            </p:nvSpPr>
            <p:spPr bwMode="gray">
              <a:xfrm>
                <a:off x="336" y="2088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830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31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821" name="Group 111"/>
            <p:cNvGrpSpPr>
              <a:grpSpLocks/>
            </p:cNvGrpSpPr>
            <p:nvPr/>
          </p:nvGrpSpPr>
          <p:grpSpPr bwMode="auto">
            <a:xfrm>
              <a:off x="2148" y="2217"/>
              <a:ext cx="366" cy="441"/>
              <a:chOff x="336" y="2112"/>
              <a:chExt cx="480" cy="588"/>
            </a:xfrm>
          </p:grpSpPr>
          <p:sp>
            <p:nvSpPr>
              <p:cNvPr id="26826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827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28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33">
                    <a:solidFill>
                      <a:srgbClr val="000099"/>
                    </a:solidFill>
                  </a:rPr>
                  <a:t>2</a:t>
                </a:r>
                <a:endParaRPr lang="th-TH" altLang="en-US" sz="2833">
                  <a:solidFill>
                    <a:srgbClr val="000099"/>
                  </a:solidFill>
                </a:endParaRPr>
              </a:p>
            </p:txBody>
          </p:sp>
        </p:grpSp>
        <p:grpSp>
          <p:nvGrpSpPr>
            <p:cNvPr id="26822" name="Group 115"/>
            <p:cNvGrpSpPr>
              <a:grpSpLocks/>
            </p:cNvGrpSpPr>
            <p:nvPr/>
          </p:nvGrpSpPr>
          <p:grpSpPr bwMode="auto">
            <a:xfrm>
              <a:off x="2544" y="2217"/>
              <a:ext cx="366" cy="441"/>
              <a:chOff x="336" y="2112"/>
              <a:chExt cx="480" cy="588"/>
            </a:xfrm>
          </p:grpSpPr>
          <p:sp>
            <p:nvSpPr>
              <p:cNvPr id="26823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824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25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</p:grpSp>
      <p:grpSp>
        <p:nvGrpSpPr>
          <p:cNvPr id="26705" name="Group 119"/>
          <p:cNvGrpSpPr>
            <a:grpSpLocks/>
          </p:cNvGrpSpPr>
          <p:nvPr/>
        </p:nvGrpSpPr>
        <p:grpSpPr bwMode="auto">
          <a:xfrm>
            <a:off x="2946136" y="4479396"/>
            <a:ext cx="6547114" cy="732648"/>
            <a:chOff x="576" y="2591"/>
            <a:chExt cx="3093" cy="461"/>
          </a:xfrm>
        </p:grpSpPr>
        <p:grpSp>
          <p:nvGrpSpPr>
            <p:cNvPr id="26784" name="Group 120"/>
            <p:cNvGrpSpPr>
              <a:grpSpLocks/>
            </p:cNvGrpSpPr>
            <p:nvPr/>
          </p:nvGrpSpPr>
          <p:grpSpPr bwMode="auto">
            <a:xfrm>
              <a:off x="576" y="2591"/>
              <a:ext cx="366" cy="440"/>
              <a:chOff x="336" y="2112"/>
              <a:chExt cx="480" cy="587"/>
            </a:xfrm>
          </p:grpSpPr>
          <p:sp>
            <p:nvSpPr>
              <p:cNvPr id="26813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814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15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785" name="Group 124"/>
            <p:cNvGrpSpPr>
              <a:grpSpLocks/>
            </p:cNvGrpSpPr>
            <p:nvPr/>
          </p:nvGrpSpPr>
          <p:grpSpPr bwMode="auto">
            <a:xfrm>
              <a:off x="960" y="2591"/>
              <a:ext cx="366" cy="440"/>
              <a:chOff x="336" y="2112"/>
              <a:chExt cx="480" cy="587"/>
            </a:xfrm>
          </p:grpSpPr>
          <p:sp>
            <p:nvSpPr>
              <p:cNvPr id="26810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811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12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786" name="Group 128"/>
            <p:cNvGrpSpPr>
              <a:grpSpLocks/>
            </p:cNvGrpSpPr>
            <p:nvPr/>
          </p:nvGrpSpPr>
          <p:grpSpPr bwMode="auto">
            <a:xfrm>
              <a:off x="1344" y="2591"/>
              <a:ext cx="365" cy="440"/>
              <a:chOff x="336" y="2112"/>
              <a:chExt cx="479" cy="587"/>
            </a:xfrm>
          </p:grpSpPr>
          <p:sp>
            <p:nvSpPr>
              <p:cNvPr id="26807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79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808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09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787" name="Group 132"/>
            <p:cNvGrpSpPr>
              <a:grpSpLocks/>
            </p:cNvGrpSpPr>
            <p:nvPr/>
          </p:nvGrpSpPr>
          <p:grpSpPr bwMode="auto">
            <a:xfrm>
              <a:off x="1728" y="2591"/>
              <a:ext cx="366" cy="440"/>
              <a:chOff x="336" y="2112"/>
              <a:chExt cx="480" cy="587"/>
            </a:xfrm>
          </p:grpSpPr>
          <p:sp>
            <p:nvSpPr>
              <p:cNvPr id="26804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805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06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788" name="Group 136"/>
            <p:cNvGrpSpPr>
              <a:grpSpLocks/>
            </p:cNvGrpSpPr>
            <p:nvPr/>
          </p:nvGrpSpPr>
          <p:grpSpPr bwMode="auto">
            <a:xfrm>
              <a:off x="2121" y="2591"/>
              <a:ext cx="366" cy="461"/>
              <a:chOff x="336" y="2084"/>
              <a:chExt cx="480" cy="615"/>
            </a:xfrm>
          </p:grpSpPr>
          <p:sp>
            <p:nvSpPr>
              <p:cNvPr id="26801" name="AutoShape 7"/>
              <p:cNvSpPr>
                <a:spLocks noChangeArrowheads="1"/>
              </p:cNvSpPr>
              <p:nvPr/>
            </p:nvSpPr>
            <p:spPr bwMode="gray">
              <a:xfrm>
                <a:off x="336" y="2084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802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03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33">
                    <a:solidFill>
                      <a:srgbClr val="000099"/>
                    </a:solidFill>
                  </a:rPr>
                  <a:t>3</a:t>
                </a:r>
                <a:endParaRPr lang="th-TH" altLang="en-US" sz="2833">
                  <a:solidFill>
                    <a:srgbClr val="000099"/>
                  </a:solidFill>
                </a:endParaRPr>
              </a:p>
            </p:txBody>
          </p:sp>
        </p:grpSp>
        <p:grpSp>
          <p:nvGrpSpPr>
            <p:cNvPr id="26789" name="Group 140"/>
            <p:cNvGrpSpPr>
              <a:grpSpLocks/>
            </p:cNvGrpSpPr>
            <p:nvPr/>
          </p:nvGrpSpPr>
          <p:grpSpPr bwMode="auto">
            <a:xfrm>
              <a:off x="2514" y="2600"/>
              <a:ext cx="366" cy="440"/>
              <a:chOff x="336" y="2112"/>
              <a:chExt cx="480" cy="587"/>
            </a:xfrm>
          </p:grpSpPr>
          <p:sp>
            <p:nvSpPr>
              <p:cNvPr id="26798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799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800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790" name="Group 144"/>
            <p:cNvGrpSpPr>
              <a:grpSpLocks/>
            </p:cNvGrpSpPr>
            <p:nvPr/>
          </p:nvGrpSpPr>
          <p:grpSpPr bwMode="auto">
            <a:xfrm>
              <a:off x="2910" y="2600"/>
              <a:ext cx="365" cy="440"/>
              <a:chOff x="336" y="2112"/>
              <a:chExt cx="479" cy="587"/>
            </a:xfrm>
          </p:grpSpPr>
          <p:sp>
            <p:nvSpPr>
              <p:cNvPr id="26795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79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796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797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791" name="Group 148"/>
            <p:cNvGrpSpPr>
              <a:grpSpLocks/>
            </p:cNvGrpSpPr>
            <p:nvPr/>
          </p:nvGrpSpPr>
          <p:grpSpPr bwMode="auto">
            <a:xfrm>
              <a:off x="3303" y="2600"/>
              <a:ext cx="366" cy="440"/>
              <a:chOff x="336" y="2112"/>
              <a:chExt cx="480" cy="587"/>
            </a:xfrm>
          </p:grpSpPr>
          <p:sp>
            <p:nvSpPr>
              <p:cNvPr id="26792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793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794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</p:grpSp>
      <p:grpSp>
        <p:nvGrpSpPr>
          <p:cNvPr id="26706" name="Group 152"/>
          <p:cNvGrpSpPr>
            <a:grpSpLocks/>
          </p:cNvGrpSpPr>
          <p:nvPr/>
        </p:nvGrpSpPr>
        <p:grpSpPr bwMode="auto">
          <a:xfrm>
            <a:off x="4572000" y="5253565"/>
            <a:ext cx="5676636" cy="747442"/>
            <a:chOff x="1380" y="3033"/>
            <a:chExt cx="2682" cy="471"/>
          </a:xfrm>
        </p:grpSpPr>
        <p:grpSp>
          <p:nvGrpSpPr>
            <p:cNvPr id="26756" name="Group 153"/>
            <p:cNvGrpSpPr>
              <a:grpSpLocks/>
            </p:cNvGrpSpPr>
            <p:nvPr/>
          </p:nvGrpSpPr>
          <p:grpSpPr bwMode="auto">
            <a:xfrm>
              <a:off x="2544" y="3033"/>
              <a:ext cx="366" cy="471"/>
              <a:chOff x="336" y="2072"/>
              <a:chExt cx="480" cy="628"/>
            </a:xfrm>
          </p:grpSpPr>
          <p:sp>
            <p:nvSpPr>
              <p:cNvPr id="26781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782" name="Freeform 8"/>
              <p:cNvSpPr>
                <a:spLocks/>
              </p:cNvSpPr>
              <p:nvPr/>
            </p:nvSpPr>
            <p:spPr bwMode="gray">
              <a:xfrm>
                <a:off x="379" y="2136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783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757" name="Group 157"/>
            <p:cNvGrpSpPr>
              <a:grpSpLocks/>
            </p:cNvGrpSpPr>
            <p:nvPr/>
          </p:nvGrpSpPr>
          <p:grpSpPr bwMode="auto">
            <a:xfrm>
              <a:off x="2928" y="3033"/>
              <a:ext cx="366" cy="471"/>
              <a:chOff x="336" y="2072"/>
              <a:chExt cx="480" cy="628"/>
            </a:xfrm>
          </p:grpSpPr>
          <p:sp>
            <p:nvSpPr>
              <p:cNvPr id="26778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779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780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758" name="Group 161"/>
            <p:cNvGrpSpPr>
              <a:grpSpLocks/>
            </p:cNvGrpSpPr>
            <p:nvPr/>
          </p:nvGrpSpPr>
          <p:grpSpPr bwMode="auto">
            <a:xfrm>
              <a:off x="3312" y="3033"/>
              <a:ext cx="366" cy="471"/>
              <a:chOff x="336" y="2072"/>
              <a:chExt cx="480" cy="628"/>
            </a:xfrm>
          </p:grpSpPr>
          <p:sp>
            <p:nvSpPr>
              <p:cNvPr id="26775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776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777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759" name="Group 165"/>
            <p:cNvGrpSpPr>
              <a:grpSpLocks/>
            </p:cNvGrpSpPr>
            <p:nvPr/>
          </p:nvGrpSpPr>
          <p:grpSpPr bwMode="auto">
            <a:xfrm>
              <a:off x="3696" y="3033"/>
              <a:ext cx="366" cy="471"/>
              <a:chOff x="336" y="2072"/>
              <a:chExt cx="480" cy="628"/>
            </a:xfrm>
          </p:grpSpPr>
          <p:sp>
            <p:nvSpPr>
              <p:cNvPr id="26772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773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774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760" name="Group 169"/>
            <p:cNvGrpSpPr>
              <a:grpSpLocks/>
            </p:cNvGrpSpPr>
            <p:nvPr/>
          </p:nvGrpSpPr>
          <p:grpSpPr bwMode="auto">
            <a:xfrm>
              <a:off x="2145" y="3036"/>
              <a:ext cx="366" cy="441"/>
              <a:chOff x="336" y="2112"/>
              <a:chExt cx="480" cy="588"/>
            </a:xfrm>
          </p:grpSpPr>
          <p:sp>
            <p:nvSpPr>
              <p:cNvPr id="26769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770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771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33">
                    <a:solidFill>
                      <a:srgbClr val="000099"/>
                    </a:solidFill>
                  </a:rPr>
                  <a:t>4</a:t>
                </a:r>
                <a:endParaRPr lang="th-TH" altLang="en-US" sz="2833">
                  <a:solidFill>
                    <a:srgbClr val="000099"/>
                  </a:solidFill>
                </a:endParaRPr>
              </a:p>
            </p:txBody>
          </p:sp>
        </p:grpSp>
        <p:grpSp>
          <p:nvGrpSpPr>
            <p:cNvPr id="26761" name="Group 173"/>
            <p:cNvGrpSpPr>
              <a:grpSpLocks/>
            </p:cNvGrpSpPr>
            <p:nvPr/>
          </p:nvGrpSpPr>
          <p:grpSpPr bwMode="auto">
            <a:xfrm>
              <a:off x="1764" y="3033"/>
              <a:ext cx="366" cy="441"/>
              <a:chOff x="336" y="2112"/>
              <a:chExt cx="480" cy="588"/>
            </a:xfrm>
          </p:grpSpPr>
          <p:sp>
            <p:nvSpPr>
              <p:cNvPr id="26766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767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768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6762" name="Group 177"/>
            <p:cNvGrpSpPr>
              <a:grpSpLocks/>
            </p:cNvGrpSpPr>
            <p:nvPr/>
          </p:nvGrpSpPr>
          <p:grpSpPr bwMode="auto">
            <a:xfrm>
              <a:off x="1380" y="3033"/>
              <a:ext cx="366" cy="441"/>
              <a:chOff x="336" y="2112"/>
              <a:chExt cx="480" cy="588"/>
            </a:xfrm>
          </p:grpSpPr>
          <p:sp>
            <p:nvSpPr>
              <p:cNvPr id="26763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6764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6765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</p:grpSp>
      <p:grpSp>
        <p:nvGrpSpPr>
          <p:cNvPr id="31" name="Group 211"/>
          <p:cNvGrpSpPr>
            <a:grpSpLocks/>
          </p:cNvGrpSpPr>
          <p:nvPr/>
        </p:nvGrpSpPr>
        <p:grpSpPr bwMode="auto">
          <a:xfrm>
            <a:off x="406136" y="3657860"/>
            <a:ext cx="702468" cy="686574"/>
            <a:chOff x="3504" y="3792"/>
            <a:chExt cx="332" cy="433"/>
          </a:xfrm>
        </p:grpSpPr>
        <p:grpSp>
          <p:nvGrpSpPr>
            <p:cNvPr id="26752" name="Group 10"/>
            <p:cNvGrpSpPr>
              <a:grpSpLocks/>
            </p:cNvGrpSpPr>
            <p:nvPr/>
          </p:nvGrpSpPr>
          <p:grpSpPr bwMode="auto">
            <a:xfrm>
              <a:off x="3504" y="3792"/>
              <a:ext cx="319" cy="336"/>
              <a:chOff x="2016" y="1920"/>
              <a:chExt cx="1680" cy="1680"/>
            </a:xfrm>
          </p:grpSpPr>
          <p:sp>
            <p:nvSpPr>
              <p:cNvPr id="26754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4250"/>
              </a:p>
            </p:txBody>
          </p:sp>
          <p:sp>
            <p:nvSpPr>
              <p:cNvPr id="26755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40 w 1321"/>
                  <a:gd name="T1" fmla="*/ 55 h 712"/>
                  <a:gd name="T2" fmla="*/ 952 w 1321"/>
                  <a:gd name="T3" fmla="*/ 61 h 712"/>
                  <a:gd name="T4" fmla="*/ 955 w 1321"/>
                  <a:gd name="T5" fmla="*/ 67 h 712"/>
                  <a:gd name="T6" fmla="*/ 950 w 1321"/>
                  <a:gd name="T7" fmla="*/ 72 h 712"/>
                  <a:gd name="T8" fmla="*/ 938 w 1321"/>
                  <a:gd name="T9" fmla="*/ 76 h 712"/>
                  <a:gd name="T10" fmla="*/ 919 w 1321"/>
                  <a:gd name="T11" fmla="*/ 81 h 712"/>
                  <a:gd name="T12" fmla="*/ 895 w 1321"/>
                  <a:gd name="T13" fmla="*/ 84 h 712"/>
                  <a:gd name="T14" fmla="*/ 864 w 1321"/>
                  <a:gd name="T15" fmla="*/ 87 h 712"/>
                  <a:gd name="T16" fmla="*/ 829 w 1321"/>
                  <a:gd name="T17" fmla="*/ 91 h 712"/>
                  <a:gd name="T18" fmla="*/ 789 w 1321"/>
                  <a:gd name="T19" fmla="*/ 93 h 712"/>
                  <a:gd name="T20" fmla="*/ 745 w 1321"/>
                  <a:gd name="T21" fmla="*/ 94 h 712"/>
                  <a:gd name="T22" fmla="*/ 699 w 1321"/>
                  <a:gd name="T23" fmla="*/ 95 h 712"/>
                  <a:gd name="T24" fmla="*/ 648 w 1321"/>
                  <a:gd name="T25" fmla="*/ 98 h 712"/>
                  <a:gd name="T26" fmla="*/ 596 w 1321"/>
                  <a:gd name="T27" fmla="*/ 99 h 712"/>
                  <a:gd name="T28" fmla="*/ 575 w 1321"/>
                  <a:gd name="T29" fmla="*/ 100 h 712"/>
                  <a:gd name="T30" fmla="*/ 344 w 1321"/>
                  <a:gd name="T31" fmla="*/ 100 h 712"/>
                  <a:gd name="T32" fmla="*/ 340 w 1321"/>
                  <a:gd name="T33" fmla="*/ 100 h 712"/>
                  <a:gd name="T34" fmla="*/ 295 w 1321"/>
                  <a:gd name="T35" fmla="*/ 99 h 712"/>
                  <a:gd name="T36" fmla="*/ 252 w 1321"/>
                  <a:gd name="T37" fmla="*/ 98 h 712"/>
                  <a:gd name="T38" fmla="*/ 211 w 1321"/>
                  <a:gd name="T39" fmla="*/ 97 h 712"/>
                  <a:gd name="T40" fmla="*/ 171 w 1321"/>
                  <a:gd name="T41" fmla="*/ 94 h 712"/>
                  <a:gd name="T42" fmla="*/ 134 w 1321"/>
                  <a:gd name="T43" fmla="*/ 94 h 712"/>
                  <a:gd name="T44" fmla="*/ 104 w 1321"/>
                  <a:gd name="T45" fmla="*/ 92 h 712"/>
                  <a:gd name="T46" fmla="*/ 73 w 1321"/>
                  <a:gd name="T47" fmla="*/ 90 h 712"/>
                  <a:gd name="T48" fmla="*/ 50 w 1321"/>
                  <a:gd name="T49" fmla="*/ 88 h 712"/>
                  <a:gd name="T50" fmla="*/ 26 w 1321"/>
                  <a:gd name="T51" fmla="*/ 84 h 712"/>
                  <a:gd name="T52" fmla="*/ 18 w 1321"/>
                  <a:gd name="T53" fmla="*/ 81 h 712"/>
                  <a:gd name="T54" fmla="*/ 6 w 1321"/>
                  <a:gd name="T55" fmla="*/ 77 h 712"/>
                  <a:gd name="T56" fmla="*/ 0 w 1321"/>
                  <a:gd name="T57" fmla="*/ 73 h 712"/>
                  <a:gd name="T58" fmla="*/ 0 w 1321"/>
                  <a:gd name="T59" fmla="*/ 72 h 712"/>
                  <a:gd name="T60" fmla="*/ 4 w 1321"/>
                  <a:gd name="T61" fmla="*/ 67 h 712"/>
                  <a:gd name="T62" fmla="*/ 16 w 1321"/>
                  <a:gd name="T63" fmla="*/ 61 h 712"/>
                  <a:gd name="T64" fmla="*/ 34 w 1321"/>
                  <a:gd name="T65" fmla="*/ 52 h 712"/>
                  <a:gd name="T66" fmla="*/ 69 w 1321"/>
                  <a:gd name="T67" fmla="*/ 42 h 712"/>
                  <a:gd name="T68" fmla="*/ 108 w 1321"/>
                  <a:gd name="T69" fmla="*/ 33 h 712"/>
                  <a:gd name="T70" fmla="*/ 148 w 1321"/>
                  <a:gd name="T71" fmla="*/ 24 h 712"/>
                  <a:gd name="T72" fmla="*/ 195 w 1321"/>
                  <a:gd name="T73" fmla="*/ 17 h 712"/>
                  <a:gd name="T74" fmla="*/ 247 w 1321"/>
                  <a:gd name="T75" fmla="*/ 11 h 712"/>
                  <a:gd name="T76" fmla="*/ 300 w 1321"/>
                  <a:gd name="T77" fmla="*/ 6 h 712"/>
                  <a:gd name="T78" fmla="*/ 360 w 1321"/>
                  <a:gd name="T79" fmla="*/ 4 h 712"/>
                  <a:gd name="T80" fmla="*/ 420 w 1321"/>
                  <a:gd name="T81" fmla="*/ 4 h 712"/>
                  <a:gd name="T82" fmla="*/ 483 w 1321"/>
                  <a:gd name="T83" fmla="*/ 0 h 712"/>
                  <a:gd name="T84" fmla="*/ 483 w 1321"/>
                  <a:gd name="T85" fmla="*/ 0 h 712"/>
                  <a:gd name="T86" fmla="*/ 548 w 1321"/>
                  <a:gd name="T87" fmla="*/ 4 h 712"/>
                  <a:gd name="T88" fmla="*/ 612 w 1321"/>
                  <a:gd name="T89" fmla="*/ 4 h 712"/>
                  <a:gd name="T90" fmla="*/ 674 w 1321"/>
                  <a:gd name="T91" fmla="*/ 7 h 712"/>
                  <a:gd name="T92" fmla="*/ 731 w 1321"/>
                  <a:gd name="T93" fmla="*/ 12 h 712"/>
                  <a:gd name="T94" fmla="*/ 782 w 1321"/>
                  <a:gd name="T95" fmla="*/ 19 h 712"/>
                  <a:gd name="T96" fmla="*/ 830 w 1321"/>
                  <a:gd name="T97" fmla="*/ 27 h 712"/>
                  <a:gd name="T98" fmla="*/ 873 w 1321"/>
                  <a:gd name="T99" fmla="*/ 36 h 712"/>
                  <a:gd name="T100" fmla="*/ 909 w 1321"/>
                  <a:gd name="T101" fmla="*/ 45 h 712"/>
                  <a:gd name="T102" fmla="*/ 940 w 1321"/>
                  <a:gd name="T103" fmla="*/ 55 h 712"/>
                  <a:gd name="T104" fmla="*/ 940 w 1321"/>
                  <a:gd name="T105" fmla="*/ 55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26753" name="Text Box 215"/>
            <p:cNvSpPr txBox="1">
              <a:spLocks noChangeArrowheads="1"/>
            </p:cNvSpPr>
            <p:nvPr/>
          </p:nvSpPr>
          <p:spPr bwMode="auto">
            <a:xfrm>
              <a:off x="3534" y="3795"/>
              <a:ext cx="30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833" b="1">
                  <a:sym typeface="Wingdings" panose="05000000000000000000" pitchFamily="2" charset="2"/>
                </a:rPr>
                <a:t>2</a:t>
              </a:r>
            </a:p>
          </p:txBody>
        </p:sp>
      </p:grpSp>
      <p:grpSp>
        <p:nvGrpSpPr>
          <p:cNvPr id="26708" name="Group 216"/>
          <p:cNvGrpSpPr>
            <a:grpSpLocks/>
          </p:cNvGrpSpPr>
          <p:nvPr/>
        </p:nvGrpSpPr>
        <p:grpSpPr bwMode="auto">
          <a:xfrm>
            <a:off x="406136" y="4267724"/>
            <a:ext cx="702468" cy="686575"/>
            <a:chOff x="3504" y="3792"/>
            <a:chExt cx="332" cy="433"/>
          </a:xfrm>
        </p:grpSpPr>
        <p:grpSp>
          <p:nvGrpSpPr>
            <p:cNvPr id="26748" name="Group 10"/>
            <p:cNvGrpSpPr>
              <a:grpSpLocks/>
            </p:cNvGrpSpPr>
            <p:nvPr/>
          </p:nvGrpSpPr>
          <p:grpSpPr bwMode="auto">
            <a:xfrm>
              <a:off x="3504" y="3792"/>
              <a:ext cx="319" cy="336"/>
              <a:chOff x="2016" y="1920"/>
              <a:chExt cx="1680" cy="1680"/>
            </a:xfrm>
          </p:grpSpPr>
          <p:sp>
            <p:nvSpPr>
              <p:cNvPr id="26750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4250"/>
              </a:p>
            </p:txBody>
          </p:sp>
          <p:sp>
            <p:nvSpPr>
              <p:cNvPr id="26751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40 w 1321"/>
                  <a:gd name="T1" fmla="*/ 55 h 712"/>
                  <a:gd name="T2" fmla="*/ 952 w 1321"/>
                  <a:gd name="T3" fmla="*/ 61 h 712"/>
                  <a:gd name="T4" fmla="*/ 955 w 1321"/>
                  <a:gd name="T5" fmla="*/ 67 h 712"/>
                  <a:gd name="T6" fmla="*/ 950 w 1321"/>
                  <a:gd name="T7" fmla="*/ 72 h 712"/>
                  <a:gd name="T8" fmla="*/ 938 w 1321"/>
                  <a:gd name="T9" fmla="*/ 76 h 712"/>
                  <a:gd name="T10" fmla="*/ 919 w 1321"/>
                  <a:gd name="T11" fmla="*/ 81 h 712"/>
                  <a:gd name="T12" fmla="*/ 895 w 1321"/>
                  <a:gd name="T13" fmla="*/ 84 h 712"/>
                  <a:gd name="T14" fmla="*/ 864 w 1321"/>
                  <a:gd name="T15" fmla="*/ 87 h 712"/>
                  <a:gd name="T16" fmla="*/ 829 w 1321"/>
                  <a:gd name="T17" fmla="*/ 91 h 712"/>
                  <a:gd name="T18" fmla="*/ 789 w 1321"/>
                  <a:gd name="T19" fmla="*/ 93 h 712"/>
                  <a:gd name="T20" fmla="*/ 745 w 1321"/>
                  <a:gd name="T21" fmla="*/ 94 h 712"/>
                  <a:gd name="T22" fmla="*/ 699 w 1321"/>
                  <a:gd name="T23" fmla="*/ 95 h 712"/>
                  <a:gd name="T24" fmla="*/ 648 w 1321"/>
                  <a:gd name="T25" fmla="*/ 98 h 712"/>
                  <a:gd name="T26" fmla="*/ 596 w 1321"/>
                  <a:gd name="T27" fmla="*/ 99 h 712"/>
                  <a:gd name="T28" fmla="*/ 575 w 1321"/>
                  <a:gd name="T29" fmla="*/ 100 h 712"/>
                  <a:gd name="T30" fmla="*/ 344 w 1321"/>
                  <a:gd name="T31" fmla="*/ 100 h 712"/>
                  <a:gd name="T32" fmla="*/ 340 w 1321"/>
                  <a:gd name="T33" fmla="*/ 100 h 712"/>
                  <a:gd name="T34" fmla="*/ 295 w 1321"/>
                  <a:gd name="T35" fmla="*/ 99 h 712"/>
                  <a:gd name="T36" fmla="*/ 252 w 1321"/>
                  <a:gd name="T37" fmla="*/ 98 h 712"/>
                  <a:gd name="T38" fmla="*/ 211 w 1321"/>
                  <a:gd name="T39" fmla="*/ 97 h 712"/>
                  <a:gd name="T40" fmla="*/ 171 w 1321"/>
                  <a:gd name="T41" fmla="*/ 94 h 712"/>
                  <a:gd name="T42" fmla="*/ 134 w 1321"/>
                  <a:gd name="T43" fmla="*/ 94 h 712"/>
                  <a:gd name="T44" fmla="*/ 104 w 1321"/>
                  <a:gd name="T45" fmla="*/ 92 h 712"/>
                  <a:gd name="T46" fmla="*/ 73 w 1321"/>
                  <a:gd name="T47" fmla="*/ 90 h 712"/>
                  <a:gd name="T48" fmla="*/ 50 w 1321"/>
                  <a:gd name="T49" fmla="*/ 88 h 712"/>
                  <a:gd name="T50" fmla="*/ 26 w 1321"/>
                  <a:gd name="T51" fmla="*/ 84 h 712"/>
                  <a:gd name="T52" fmla="*/ 18 w 1321"/>
                  <a:gd name="T53" fmla="*/ 81 h 712"/>
                  <a:gd name="T54" fmla="*/ 6 w 1321"/>
                  <a:gd name="T55" fmla="*/ 77 h 712"/>
                  <a:gd name="T56" fmla="*/ 0 w 1321"/>
                  <a:gd name="T57" fmla="*/ 73 h 712"/>
                  <a:gd name="T58" fmla="*/ 0 w 1321"/>
                  <a:gd name="T59" fmla="*/ 72 h 712"/>
                  <a:gd name="T60" fmla="*/ 4 w 1321"/>
                  <a:gd name="T61" fmla="*/ 67 h 712"/>
                  <a:gd name="T62" fmla="*/ 16 w 1321"/>
                  <a:gd name="T63" fmla="*/ 61 h 712"/>
                  <a:gd name="T64" fmla="*/ 34 w 1321"/>
                  <a:gd name="T65" fmla="*/ 52 h 712"/>
                  <a:gd name="T66" fmla="*/ 69 w 1321"/>
                  <a:gd name="T67" fmla="*/ 42 h 712"/>
                  <a:gd name="T68" fmla="*/ 108 w 1321"/>
                  <a:gd name="T69" fmla="*/ 33 h 712"/>
                  <a:gd name="T70" fmla="*/ 148 w 1321"/>
                  <a:gd name="T71" fmla="*/ 24 h 712"/>
                  <a:gd name="T72" fmla="*/ 195 w 1321"/>
                  <a:gd name="T73" fmla="*/ 17 h 712"/>
                  <a:gd name="T74" fmla="*/ 247 w 1321"/>
                  <a:gd name="T75" fmla="*/ 11 h 712"/>
                  <a:gd name="T76" fmla="*/ 300 w 1321"/>
                  <a:gd name="T77" fmla="*/ 6 h 712"/>
                  <a:gd name="T78" fmla="*/ 360 w 1321"/>
                  <a:gd name="T79" fmla="*/ 4 h 712"/>
                  <a:gd name="T80" fmla="*/ 420 w 1321"/>
                  <a:gd name="T81" fmla="*/ 4 h 712"/>
                  <a:gd name="T82" fmla="*/ 483 w 1321"/>
                  <a:gd name="T83" fmla="*/ 0 h 712"/>
                  <a:gd name="T84" fmla="*/ 483 w 1321"/>
                  <a:gd name="T85" fmla="*/ 0 h 712"/>
                  <a:gd name="T86" fmla="*/ 548 w 1321"/>
                  <a:gd name="T87" fmla="*/ 4 h 712"/>
                  <a:gd name="T88" fmla="*/ 612 w 1321"/>
                  <a:gd name="T89" fmla="*/ 4 h 712"/>
                  <a:gd name="T90" fmla="*/ 674 w 1321"/>
                  <a:gd name="T91" fmla="*/ 7 h 712"/>
                  <a:gd name="T92" fmla="*/ 731 w 1321"/>
                  <a:gd name="T93" fmla="*/ 12 h 712"/>
                  <a:gd name="T94" fmla="*/ 782 w 1321"/>
                  <a:gd name="T95" fmla="*/ 19 h 712"/>
                  <a:gd name="T96" fmla="*/ 830 w 1321"/>
                  <a:gd name="T97" fmla="*/ 27 h 712"/>
                  <a:gd name="T98" fmla="*/ 873 w 1321"/>
                  <a:gd name="T99" fmla="*/ 36 h 712"/>
                  <a:gd name="T100" fmla="*/ 909 w 1321"/>
                  <a:gd name="T101" fmla="*/ 45 h 712"/>
                  <a:gd name="T102" fmla="*/ 940 w 1321"/>
                  <a:gd name="T103" fmla="*/ 55 h 712"/>
                  <a:gd name="T104" fmla="*/ 940 w 1321"/>
                  <a:gd name="T105" fmla="*/ 55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26749" name="Text Box 220"/>
            <p:cNvSpPr txBox="1">
              <a:spLocks noChangeArrowheads="1"/>
            </p:cNvSpPr>
            <p:nvPr/>
          </p:nvSpPr>
          <p:spPr bwMode="auto">
            <a:xfrm>
              <a:off x="3534" y="3795"/>
              <a:ext cx="30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833" b="1">
                  <a:sym typeface="Wingdings" panose="05000000000000000000" pitchFamily="2" charset="2"/>
                </a:rPr>
                <a:t>3</a:t>
              </a:r>
            </a:p>
          </p:txBody>
        </p:sp>
      </p:grpSp>
      <p:grpSp>
        <p:nvGrpSpPr>
          <p:cNvPr id="26709" name="Group 221"/>
          <p:cNvGrpSpPr>
            <a:grpSpLocks/>
          </p:cNvGrpSpPr>
          <p:nvPr/>
        </p:nvGrpSpPr>
        <p:grpSpPr bwMode="auto">
          <a:xfrm>
            <a:off x="406136" y="4876269"/>
            <a:ext cx="702468" cy="686340"/>
            <a:chOff x="3504" y="3792"/>
            <a:chExt cx="332" cy="432"/>
          </a:xfrm>
        </p:grpSpPr>
        <p:grpSp>
          <p:nvGrpSpPr>
            <p:cNvPr id="26744" name="Group 10"/>
            <p:cNvGrpSpPr>
              <a:grpSpLocks/>
            </p:cNvGrpSpPr>
            <p:nvPr/>
          </p:nvGrpSpPr>
          <p:grpSpPr bwMode="auto">
            <a:xfrm>
              <a:off x="3504" y="3792"/>
              <a:ext cx="319" cy="336"/>
              <a:chOff x="2016" y="1920"/>
              <a:chExt cx="1680" cy="1680"/>
            </a:xfrm>
          </p:grpSpPr>
          <p:sp>
            <p:nvSpPr>
              <p:cNvPr id="26746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4250"/>
              </a:p>
            </p:txBody>
          </p:sp>
          <p:sp>
            <p:nvSpPr>
              <p:cNvPr id="26747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40 w 1321"/>
                  <a:gd name="T1" fmla="*/ 55 h 712"/>
                  <a:gd name="T2" fmla="*/ 952 w 1321"/>
                  <a:gd name="T3" fmla="*/ 61 h 712"/>
                  <a:gd name="T4" fmla="*/ 955 w 1321"/>
                  <a:gd name="T5" fmla="*/ 67 h 712"/>
                  <a:gd name="T6" fmla="*/ 950 w 1321"/>
                  <a:gd name="T7" fmla="*/ 72 h 712"/>
                  <a:gd name="T8" fmla="*/ 938 w 1321"/>
                  <a:gd name="T9" fmla="*/ 76 h 712"/>
                  <a:gd name="T10" fmla="*/ 919 w 1321"/>
                  <a:gd name="T11" fmla="*/ 81 h 712"/>
                  <a:gd name="T12" fmla="*/ 895 w 1321"/>
                  <a:gd name="T13" fmla="*/ 84 h 712"/>
                  <a:gd name="T14" fmla="*/ 864 w 1321"/>
                  <a:gd name="T15" fmla="*/ 87 h 712"/>
                  <a:gd name="T16" fmla="*/ 829 w 1321"/>
                  <a:gd name="T17" fmla="*/ 91 h 712"/>
                  <a:gd name="T18" fmla="*/ 789 w 1321"/>
                  <a:gd name="T19" fmla="*/ 93 h 712"/>
                  <a:gd name="T20" fmla="*/ 745 w 1321"/>
                  <a:gd name="T21" fmla="*/ 94 h 712"/>
                  <a:gd name="T22" fmla="*/ 699 w 1321"/>
                  <a:gd name="T23" fmla="*/ 95 h 712"/>
                  <a:gd name="T24" fmla="*/ 648 w 1321"/>
                  <a:gd name="T25" fmla="*/ 98 h 712"/>
                  <a:gd name="T26" fmla="*/ 596 w 1321"/>
                  <a:gd name="T27" fmla="*/ 99 h 712"/>
                  <a:gd name="T28" fmla="*/ 575 w 1321"/>
                  <a:gd name="T29" fmla="*/ 100 h 712"/>
                  <a:gd name="T30" fmla="*/ 344 w 1321"/>
                  <a:gd name="T31" fmla="*/ 100 h 712"/>
                  <a:gd name="T32" fmla="*/ 340 w 1321"/>
                  <a:gd name="T33" fmla="*/ 100 h 712"/>
                  <a:gd name="T34" fmla="*/ 295 w 1321"/>
                  <a:gd name="T35" fmla="*/ 99 h 712"/>
                  <a:gd name="T36" fmla="*/ 252 w 1321"/>
                  <a:gd name="T37" fmla="*/ 98 h 712"/>
                  <a:gd name="T38" fmla="*/ 211 w 1321"/>
                  <a:gd name="T39" fmla="*/ 97 h 712"/>
                  <a:gd name="T40" fmla="*/ 171 w 1321"/>
                  <a:gd name="T41" fmla="*/ 94 h 712"/>
                  <a:gd name="T42" fmla="*/ 134 w 1321"/>
                  <a:gd name="T43" fmla="*/ 94 h 712"/>
                  <a:gd name="T44" fmla="*/ 104 w 1321"/>
                  <a:gd name="T45" fmla="*/ 92 h 712"/>
                  <a:gd name="T46" fmla="*/ 73 w 1321"/>
                  <a:gd name="T47" fmla="*/ 90 h 712"/>
                  <a:gd name="T48" fmla="*/ 50 w 1321"/>
                  <a:gd name="T49" fmla="*/ 88 h 712"/>
                  <a:gd name="T50" fmla="*/ 26 w 1321"/>
                  <a:gd name="T51" fmla="*/ 84 h 712"/>
                  <a:gd name="T52" fmla="*/ 18 w 1321"/>
                  <a:gd name="T53" fmla="*/ 81 h 712"/>
                  <a:gd name="T54" fmla="*/ 6 w 1321"/>
                  <a:gd name="T55" fmla="*/ 77 h 712"/>
                  <a:gd name="T56" fmla="*/ 0 w 1321"/>
                  <a:gd name="T57" fmla="*/ 73 h 712"/>
                  <a:gd name="T58" fmla="*/ 0 w 1321"/>
                  <a:gd name="T59" fmla="*/ 72 h 712"/>
                  <a:gd name="T60" fmla="*/ 4 w 1321"/>
                  <a:gd name="T61" fmla="*/ 67 h 712"/>
                  <a:gd name="T62" fmla="*/ 16 w 1321"/>
                  <a:gd name="T63" fmla="*/ 61 h 712"/>
                  <a:gd name="T64" fmla="*/ 34 w 1321"/>
                  <a:gd name="T65" fmla="*/ 52 h 712"/>
                  <a:gd name="T66" fmla="*/ 69 w 1321"/>
                  <a:gd name="T67" fmla="*/ 42 h 712"/>
                  <a:gd name="T68" fmla="*/ 108 w 1321"/>
                  <a:gd name="T69" fmla="*/ 33 h 712"/>
                  <a:gd name="T70" fmla="*/ 148 w 1321"/>
                  <a:gd name="T71" fmla="*/ 24 h 712"/>
                  <a:gd name="T72" fmla="*/ 195 w 1321"/>
                  <a:gd name="T73" fmla="*/ 17 h 712"/>
                  <a:gd name="T74" fmla="*/ 247 w 1321"/>
                  <a:gd name="T75" fmla="*/ 11 h 712"/>
                  <a:gd name="T76" fmla="*/ 300 w 1321"/>
                  <a:gd name="T77" fmla="*/ 6 h 712"/>
                  <a:gd name="T78" fmla="*/ 360 w 1321"/>
                  <a:gd name="T79" fmla="*/ 4 h 712"/>
                  <a:gd name="T80" fmla="*/ 420 w 1321"/>
                  <a:gd name="T81" fmla="*/ 4 h 712"/>
                  <a:gd name="T82" fmla="*/ 483 w 1321"/>
                  <a:gd name="T83" fmla="*/ 0 h 712"/>
                  <a:gd name="T84" fmla="*/ 483 w 1321"/>
                  <a:gd name="T85" fmla="*/ 0 h 712"/>
                  <a:gd name="T86" fmla="*/ 548 w 1321"/>
                  <a:gd name="T87" fmla="*/ 4 h 712"/>
                  <a:gd name="T88" fmla="*/ 612 w 1321"/>
                  <a:gd name="T89" fmla="*/ 4 h 712"/>
                  <a:gd name="T90" fmla="*/ 674 w 1321"/>
                  <a:gd name="T91" fmla="*/ 7 h 712"/>
                  <a:gd name="T92" fmla="*/ 731 w 1321"/>
                  <a:gd name="T93" fmla="*/ 12 h 712"/>
                  <a:gd name="T94" fmla="*/ 782 w 1321"/>
                  <a:gd name="T95" fmla="*/ 19 h 712"/>
                  <a:gd name="T96" fmla="*/ 830 w 1321"/>
                  <a:gd name="T97" fmla="*/ 27 h 712"/>
                  <a:gd name="T98" fmla="*/ 873 w 1321"/>
                  <a:gd name="T99" fmla="*/ 36 h 712"/>
                  <a:gd name="T100" fmla="*/ 909 w 1321"/>
                  <a:gd name="T101" fmla="*/ 45 h 712"/>
                  <a:gd name="T102" fmla="*/ 940 w 1321"/>
                  <a:gd name="T103" fmla="*/ 55 h 712"/>
                  <a:gd name="T104" fmla="*/ 940 w 1321"/>
                  <a:gd name="T105" fmla="*/ 55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26745" name="Text Box 225"/>
            <p:cNvSpPr txBox="1">
              <a:spLocks noChangeArrowheads="1"/>
            </p:cNvSpPr>
            <p:nvPr/>
          </p:nvSpPr>
          <p:spPr bwMode="auto">
            <a:xfrm>
              <a:off x="3534" y="3795"/>
              <a:ext cx="302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833" b="1">
                  <a:sym typeface="Wingdings" panose="05000000000000000000" pitchFamily="2" charset="2"/>
                </a:rPr>
                <a:t>4</a:t>
              </a:r>
            </a:p>
          </p:txBody>
        </p:sp>
      </p:grpSp>
      <p:sp>
        <p:nvSpPr>
          <p:cNvPr id="226530" name="AutoShape 226"/>
          <p:cNvSpPr>
            <a:spLocks noChangeArrowheads="1"/>
          </p:cNvSpPr>
          <p:nvPr/>
        </p:nvSpPr>
        <p:spPr bwMode="gray">
          <a:xfrm>
            <a:off x="406136" y="2095500"/>
            <a:ext cx="711729" cy="609865"/>
          </a:xfrm>
          <a:prstGeom prst="star5">
            <a:avLst/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2700000" scaled="1"/>
          </a:gra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8852" tIns="54426" rIns="108852" bIns="54426" anchor="ctr"/>
          <a:lstStyle/>
          <a:p>
            <a:pPr eaLnBrk="1" hangingPunct="1">
              <a:defRPr/>
            </a:pPr>
            <a:endParaRPr lang="en-US" sz="1500">
              <a:latin typeface="Arial" charset="0"/>
              <a:cs typeface="Arial" charset="0"/>
            </a:endParaRPr>
          </a:p>
        </p:txBody>
      </p:sp>
      <p:grpSp>
        <p:nvGrpSpPr>
          <p:cNvPr id="188423" name="Group 242"/>
          <p:cNvGrpSpPr>
            <a:grpSpLocks/>
          </p:cNvGrpSpPr>
          <p:nvPr/>
        </p:nvGrpSpPr>
        <p:grpSpPr bwMode="auto">
          <a:xfrm>
            <a:off x="304271" y="826333"/>
            <a:ext cx="7011458" cy="1848605"/>
            <a:chOff x="1008" y="1764"/>
            <a:chExt cx="3360" cy="1193"/>
          </a:xfrm>
        </p:grpSpPr>
        <p:sp>
          <p:nvSpPr>
            <p:cNvPr id="26730" name="AutoShape 19"/>
            <p:cNvSpPr>
              <a:spLocks noChangeArrowheads="1"/>
            </p:cNvSpPr>
            <p:nvPr/>
          </p:nvSpPr>
          <p:spPr bwMode="gray">
            <a:xfrm>
              <a:off x="1008" y="1906"/>
              <a:ext cx="3355" cy="806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6731" name="AutoShape 20"/>
            <p:cNvSpPr>
              <a:spLocks noChangeArrowheads="1"/>
            </p:cNvSpPr>
            <p:nvPr/>
          </p:nvSpPr>
          <p:spPr bwMode="gray">
            <a:xfrm>
              <a:off x="1060" y="1908"/>
              <a:ext cx="3254" cy="791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6732" name="AutoShape 21"/>
            <p:cNvSpPr>
              <a:spLocks noChangeArrowheads="1"/>
            </p:cNvSpPr>
            <p:nvPr/>
          </p:nvSpPr>
          <p:spPr bwMode="gray">
            <a:xfrm>
              <a:off x="1087" y="2490"/>
              <a:ext cx="3210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6733" name="AutoShape 22"/>
            <p:cNvSpPr>
              <a:spLocks noChangeArrowheads="1"/>
            </p:cNvSpPr>
            <p:nvPr/>
          </p:nvSpPr>
          <p:spPr bwMode="gray">
            <a:xfrm>
              <a:off x="1087" y="1914"/>
              <a:ext cx="3210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6734" name="Oval 23"/>
            <p:cNvSpPr>
              <a:spLocks noChangeArrowheads="1"/>
            </p:cNvSpPr>
            <p:nvPr/>
          </p:nvSpPr>
          <p:spPr bwMode="gray">
            <a:xfrm>
              <a:off x="2132" y="1764"/>
              <a:ext cx="994" cy="2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6735" name="Oval 24"/>
            <p:cNvSpPr>
              <a:spLocks noChangeArrowheads="1"/>
            </p:cNvSpPr>
            <p:nvPr/>
          </p:nvSpPr>
          <p:spPr bwMode="gray">
            <a:xfrm>
              <a:off x="2172" y="1820"/>
              <a:ext cx="965" cy="176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6736" name="Oval 25"/>
            <p:cNvSpPr>
              <a:spLocks noChangeArrowheads="1"/>
            </p:cNvSpPr>
            <p:nvPr/>
          </p:nvSpPr>
          <p:spPr bwMode="gray">
            <a:xfrm>
              <a:off x="2185" y="1821"/>
              <a:ext cx="942" cy="17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6737" name="Oval 26"/>
            <p:cNvSpPr>
              <a:spLocks noChangeArrowheads="1"/>
            </p:cNvSpPr>
            <p:nvPr/>
          </p:nvSpPr>
          <p:spPr bwMode="gray">
            <a:xfrm>
              <a:off x="2189" y="1855"/>
              <a:ext cx="895" cy="16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6738" name="Oval 27"/>
            <p:cNvSpPr>
              <a:spLocks noChangeArrowheads="1"/>
            </p:cNvSpPr>
            <p:nvPr/>
          </p:nvSpPr>
          <p:spPr bwMode="gray">
            <a:xfrm>
              <a:off x="2223" y="1831"/>
              <a:ext cx="794" cy="13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6739" name="Text Box 28"/>
            <p:cNvSpPr txBox="1">
              <a:spLocks noChangeArrowheads="1"/>
            </p:cNvSpPr>
            <p:nvPr/>
          </p:nvSpPr>
          <p:spPr bwMode="gray">
            <a:xfrm>
              <a:off x="2367" y="1795"/>
              <a:ext cx="322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vi-VN" altLang="en-US" sz="15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  <a:endParaRPr lang="en-US" altLang="en-US" sz="15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740" name="Text Box 29"/>
            <p:cNvSpPr txBox="1">
              <a:spLocks noChangeArrowheads="1"/>
            </p:cNvSpPr>
            <p:nvPr/>
          </p:nvSpPr>
          <p:spPr bwMode="gray">
            <a:xfrm>
              <a:off x="1126" y="2034"/>
              <a:ext cx="319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th-TH" altLang="en-US" sz="1667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88419" name="AutoShape 30"/>
            <p:cNvSpPr>
              <a:spLocks noChangeArrowheads="1"/>
            </p:cNvSpPr>
            <p:nvPr/>
          </p:nvSpPr>
          <p:spPr bwMode="ltGray">
            <a:xfrm>
              <a:off x="1013" y="2712"/>
              <a:ext cx="3355" cy="245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chemeClr val="bg1">
                    <a:gamma/>
                    <a:shade val="75686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 sz="1500">
                <a:latin typeface="Arial" charset="0"/>
                <a:cs typeface="Arial" charset="0"/>
              </a:endParaRPr>
            </a:p>
          </p:txBody>
        </p:sp>
        <p:sp>
          <p:nvSpPr>
            <p:cNvPr id="188420" name="AutoShape 31"/>
            <p:cNvSpPr>
              <a:spLocks noChangeArrowheads="1"/>
            </p:cNvSpPr>
            <p:nvPr/>
          </p:nvSpPr>
          <p:spPr bwMode="ltGray">
            <a:xfrm>
              <a:off x="1082" y="2718"/>
              <a:ext cx="3209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7882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 sz="1500">
                <a:latin typeface="Arial" charset="0"/>
                <a:cs typeface="Arial" charset="0"/>
              </a:endParaRPr>
            </a:p>
          </p:txBody>
        </p:sp>
        <p:sp>
          <p:nvSpPr>
            <p:cNvPr id="26743" name="Text Box 256"/>
            <p:cNvSpPr txBox="1">
              <a:spLocks noChangeArrowheads="1"/>
            </p:cNvSpPr>
            <p:nvPr/>
          </p:nvSpPr>
          <p:spPr bwMode="auto">
            <a:xfrm>
              <a:off x="1044" y="1992"/>
              <a:ext cx="3312" cy="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833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 là một hiện tượng chuyển thể của nước từ thể khí sang thể lỏng.</a:t>
              </a:r>
              <a:endParaRPr lang="en-US" altLang="en-US" sz="2833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5" name="Rectangle 334"/>
          <p:cNvSpPr/>
          <p:nvPr/>
        </p:nvSpPr>
        <p:spPr>
          <a:xfrm>
            <a:off x="6299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6" name="Rectangle 335"/>
          <p:cNvSpPr/>
          <p:nvPr/>
        </p:nvSpPr>
        <p:spPr>
          <a:xfrm>
            <a:off x="5791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7" name="Rectangle 336"/>
          <p:cNvSpPr/>
          <p:nvPr/>
        </p:nvSpPr>
        <p:spPr>
          <a:xfrm>
            <a:off x="5283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8" name="Rectangle 337"/>
          <p:cNvSpPr/>
          <p:nvPr/>
        </p:nvSpPr>
        <p:spPr>
          <a:xfrm>
            <a:off x="4775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9" name="Rectangle 338"/>
          <p:cNvSpPr/>
          <p:nvPr/>
        </p:nvSpPr>
        <p:spPr>
          <a:xfrm>
            <a:off x="4267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0" name="Rectangle 339"/>
          <p:cNvSpPr/>
          <p:nvPr/>
        </p:nvSpPr>
        <p:spPr>
          <a:xfrm>
            <a:off x="3759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1" name="Rectangle 340"/>
          <p:cNvSpPr/>
          <p:nvPr/>
        </p:nvSpPr>
        <p:spPr>
          <a:xfrm>
            <a:off x="3251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2" name="Rectangle 341"/>
          <p:cNvSpPr/>
          <p:nvPr/>
        </p:nvSpPr>
        <p:spPr>
          <a:xfrm>
            <a:off x="2743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3" name="Rectangle 342"/>
          <p:cNvSpPr/>
          <p:nvPr/>
        </p:nvSpPr>
        <p:spPr>
          <a:xfrm>
            <a:off x="2235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4" name="Rectangle 343"/>
          <p:cNvSpPr/>
          <p:nvPr/>
        </p:nvSpPr>
        <p:spPr>
          <a:xfrm>
            <a:off x="1727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26727" name="TextBox 208"/>
          <p:cNvSpPr txBox="1">
            <a:spLocks noChangeArrowheads="1"/>
          </p:cNvSpPr>
          <p:nvPr/>
        </p:nvSpPr>
        <p:spPr bwMode="auto">
          <a:xfrm>
            <a:off x="0" y="6477000"/>
            <a:ext cx="812271" cy="3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500" b="1"/>
              <a:t>2</a:t>
            </a:r>
            <a:endParaRPr lang="en-US" altLang="en-US" sz="1500" b="1"/>
          </a:p>
        </p:txBody>
      </p:sp>
      <p:sp>
        <p:nvSpPr>
          <p:cNvPr id="160" name="Explosion 1 159"/>
          <p:cNvSpPr/>
          <p:nvPr/>
        </p:nvSpPr>
        <p:spPr>
          <a:xfrm>
            <a:off x="7924271" y="990866"/>
            <a:ext cx="3251729" cy="137186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r>
              <a:rPr lang="vi-VN" sz="2833" b="1" dirty="0">
                <a:solidFill>
                  <a:srgbClr val="FFFF00"/>
                </a:solidFill>
              </a:rPr>
              <a:t>Hết giờ</a:t>
            </a:r>
            <a:endParaRPr lang="en-US" sz="2833" b="1" dirty="0">
              <a:solidFill>
                <a:srgbClr val="FFFF00"/>
              </a:solidFill>
            </a:endParaRPr>
          </a:p>
        </p:txBody>
      </p:sp>
      <p:pic>
        <p:nvPicPr>
          <p:cNvPr id="26729" name="Picture 5" descr="DOANOCHU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865"/>
            <a:ext cx="862277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01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7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16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2"/>
          <p:cNvSpPr>
            <a:spLocks noChangeShapeType="1"/>
          </p:cNvSpPr>
          <p:nvPr/>
        </p:nvSpPr>
        <p:spPr bwMode="gray">
          <a:xfrm>
            <a:off x="748771" y="2590271"/>
            <a:ext cx="0" cy="2833688"/>
          </a:xfrm>
          <a:prstGeom prst="line">
            <a:avLst/>
          </a:prstGeom>
          <a:noFill/>
          <a:ln w="57150">
            <a:pattFill prst="sphere">
              <a:fgClr>
                <a:srgbClr val="FF3300"/>
              </a:fgClr>
              <a:bgClr>
                <a:srgbClr val="FFCC00"/>
              </a:bgClr>
            </a:patt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8852" tIns="54426" rIns="108852" bIns="54426" anchor="ctr"/>
          <a:lstStyle/>
          <a:p>
            <a:endParaRPr lang="en-US" sz="1500"/>
          </a:p>
        </p:txBody>
      </p:sp>
      <p:sp>
        <p:nvSpPr>
          <p:cNvPr id="226307" name="Text Box 9"/>
          <p:cNvSpPr txBox="1">
            <a:spLocks noChangeArrowheads="1"/>
          </p:cNvSpPr>
          <p:nvPr/>
        </p:nvSpPr>
        <p:spPr bwMode="gray">
          <a:xfrm>
            <a:off x="3251729" y="6019271"/>
            <a:ext cx="6298407" cy="6228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</p:spPr>
        <p:txBody>
          <a:bodyPr lIns="108852" tIns="54426" rIns="108852" bIns="54426">
            <a:spAutoFit/>
          </a:bodyPr>
          <a:lstStyle/>
          <a:p>
            <a:pPr algn="ctr" eaLnBrk="1" hangingPunct="1">
              <a:defRPr/>
            </a:pPr>
            <a:r>
              <a:rPr lang="vi-VN" sz="3333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BA  THỂ  CỦA  NƯỚC</a:t>
            </a:r>
            <a:endParaRPr lang="th-TH" sz="3333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26310" name="Group 6"/>
          <p:cNvGraphicFramePr>
            <a:graphicFrameLocks noGrp="1"/>
          </p:cNvGraphicFramePr>
          <p:nvPr/>
        </p:nvGraphicFramePr>
        <p:xfrm>
          <a:off x="4572000" y="5257271"/>
          <a:ext cx="5791731" cy="702469"/>
        </p:xfrm>
        <a:graphic>
          <a:graphicData uri="http://schemas.openxmlformats.org/drawingml/2006/table">
            <a:tbl>
              <a:tblPr/>
              <a:tblGrid>
                <a:gridCol w="8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6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6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02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Ặ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7670" name="Group 24"/>
          <p:cNvGrpSpPr>
            <a:grpSpLocks/>
          </p:cNvGrpSpPr>
          <p:nvPr/>
        </p:nvGrpSpPr>
        <p:grpSpPr bwMode="auto">
          <a:xfrm>
            <a:off x="3860271" y="6019271"/>
            <a:ext cx="915458" cy="609865"/>
            <a:chOff x="288" y="2784"/>
            <a:chExt cx="672" cy="1344"/>
          </a:xfrm>
        </p:grpSpPr>
        <p:sp>
          <p:nvSpPr>
            <p:cNvPr id="27840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7841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1</a:t>
              </a:r>
              <a:endParaRPr lang="th-TH" altLang="en-US" sz="1500"/>
            </a:p>
          </p:txBody>
        </p:sp>
      </p:grpSp>
      <p:graphicFrame>
        <p:nvGraphicFramePr>
          <p:cNvPr id="226331" name="Group 27"/>
          <p:cNvGraphicFramePr>
            <a:graphicFrameLocks noGrp="1"/>
          </p:cNvGraphicFramePr>
          <p:nvPr/>
        </p:nvGraphicFramePr>
        <p:xfrm>
          <a:off x="2931583" y="4479396"/>
          <a:ext cx="6618552" cy="702469"/>
        </p:xfrm>
        <a:graphic>
          <a:graphicData uri="http://schemas.openxmlformats.org/drawingml/2006/table">
            <a:tbl>
              <a:tblPr/>
              <a:tblGrid>
                <a:gridCol w="8275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0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2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46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58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02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15" marR="121915" marT="45813" marB="45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6351" name="Group 47"/>
          <p:cNvGraphicFramePr>
            <a:graphicFrameLocks noGrp="1"/>
          </p:cNvGraphicFramePr>
          <p:nvPr/>
        </p:nvGraphicFramePr>
        <p:xfrm>
          <a:off x="6197865" y="2879990"/>
          <a:ext cx="4876273" cy="701146"/>
        </p:xfrm>
        <a:graphic>
          <a:graphicData uri="http://schemas.openxmlformats.org/drawingml/2006/table">
            <a:tbl>
              <a:tblPr/>
              <a:tblGrid>
                <a:gridCol w="827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4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1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5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86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07" marR="121907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6367" name="Group 63"/>
          <p:cNvGraphicFramePr>
            <a:graphicFrameLocks noGrp="1"/>
          </p:cNvGraphicFramePr>
          <p:nvPr/>
        </p:nvGraphicFramePr>
        <p:xfrm>
          <a:off x="2032000" y="3626115"/>
          <a:ext cx="5791731" cy="701146"/>
        </p:xfrm>
        <a:graphic>
          <a:graphicData uri="http://schemas.openxmlformats.org/drawingml/2006/table">
            <a:tbl>
              <a:tblPr/>
              <a:tblGrid>
                <a:gridCol w="8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6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6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Ụ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7725" name="Group 81"/>
          <p:cNvGrpSpPr>
            <a:grpSpLocks/>
          </p:cNvGrpSpPr>
          <p:nvPr/>
        </p:nvGrpSpPr>
        <p:grpSpPr bwMode="auto">
          <a:xfrm>
            <a:off x="4775730" y="6019271"/>
            <a:ext cx="1199886" cy="609865"/>
            <a:chOff x="288" y="2784"/>
            <a:chExt cx="672" cy="1344"/>
          </a:xfrm>
        </p:grpSpPr>
        <p:sp>
          <p:nvSpPr>
            <p:cNvPr id="27838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7839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2</a:t>
              </a:r>
              <a:endParaRPr lang="th-TH" altLang="en-US" sz="1500"/>
            </a:p>
          </p:txBody>
        </p:sp>
      </p:grpSp>
      <p:grpSp>
        <p:nvGrpSpPr>
          <p:cNvPr id="27726" name="Group 84"/>
          <p:cNvGrpSpPr>
            <a:grpSpLocks/>
          </p:cNvGrpSpPr>
          <p:nvPr/>
        </p:nvGrpSpPr>
        <p:grpSpPr bwMode="auto">
          <a:xfrm>
            <a:off x="5994136" y="6019271"/>
            <a:ext cx="1321593" cy="609865"/>
            <a:chOff x="288" y="2784"/>
            <a:chExt cx="672" cy="1344"/>
          </a:xfrm>
        </p:grpSpPr>
        <p:sp>
          <p:nvSpPr>
            <p:cNvPr id="27836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7837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3</a:t>
              </a:r>
              <a:endParaRPr lang="th-TH" altLang="en-US" sz="1500"/>
            </a:p>
          </p:txBody>
        </p:sp>
      </p:grpSp>
      <p:grpSp>
        <p:nvGrpSpPr>
          <p:cNvPr id="27727" name="Group 87"/>
          <p:cNvGrpSpPr>
            <a:grpSpLocks/>
          </p:cNvGrpSpPr>
          <p:nvPr/>
        </p:nvGrpSpPr>
        <p:grpSpPr bwMode="auto">
          <a:xfrm>
            <a:off x="7315729" y="6019271"/>
            <a:ext cx="1624542" cy="609865"/>
            <a:chOff x="288" y="2784"/>
            <a:chExt cx="672" cy="1344"/>
          </a:xfrm>
        </p:grpSpPr>
        <p:sp>
          <p:nvSpPr>
            <p:cNvPr id="27834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7835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4</a:t>
              </a:r>
              <a:endParaRPr lang="th-TH" altLang="en-US" sz="1500"/>
            </a:p>
          </p:txBody>
        </p:sp>
      </p:grpSp>
      <p:grpSp>
        <p:nvGrpSpPr>
          <p:cNvPr id="6" name="Group 119"/>
          <p:cNvGrpSpPr>
            <a:grpSpLocks/>
          </p:cNvGrpSpPr>
          <p:nvPr/>
        </p:nvGrpSpPr>
        <p:grpSpPr bwMode="auto">
          <a:xfrm>
            <a:off x="2946136" y="4479396"/>
            <a:ext cx="6547114" cy="732648"/>
            <a:chOff x="576" y="2591"/>
            <a:chExt cx="3093" cy="461"/>
          </a:xfrm>
        </p:grpSpPr>
        <p:grpSp>
          <p:nvGrpSpPr>
            <p:cNvPr id="27802" name="Group 120"/>
            <p:cNvGrpSpPr>
              <a:grpSpLocks/>
            </p:cNvGrpSpPr>
            <p:nvPr/>
          </p:nvGrpSpPr>
          <p:grpSpPr bwMode="auto">
            <a:xfrm>
              <a:off x="576" y="2591"/>
              <a:ext cx="366" cy="440"/>
              <a:chOff x="336" y="2112"/>
              <a:chExt cx="480" cy="587"/>
            </a:xfrm>
          </p:grpSpPr>
          <p:sp>
            <p:nvSpPr>
              <p:cNvPr id="27831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832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833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7803" name="Group 124"/>
            <p:cNvGrpSpPr>
              <a:grpSpLocks/>
            </p:cNvGrpSpPr>
            <p:nvPr/>
          </p:nvGrpSpPr>
          <p:grpSpPr bwMode="auto">
            <a:xfrm>
              <a:off x="960" y="2591"/>
              <a:ext cx="366" cy="440"/>
              <a:chOff x="336" y="2112"/>
              <a:chExt cx="480" cy="587"/>
            </a:xfrm>
          </p:grpSpPr>
          <p:sp>
            <p:nvSpPr>
              <p:cNvPr id="27828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829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830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7804" name="Group 128"/>
            <p:cNvGrpSpPr>
              <a:grpSpLocks/>
            </p:cNvGrpSpPr>
            <p:nvPr/>
          </p:nvGrpSpPr>
          <p:grpSpPr bwMode="auto">
            <a:xfrm>
              <a:off x="1344" y="2591"/>
              <a:ext cx="365" cy="440"/>
              <a:chOff x="336" y="2112"/>
              <a:chExt cx="479" cy="587"/>
            </a:xfrm>
          </p:grpSpPr>
          <p:sp>
            <p:nvSpPr>
              <p:cNvPr id="27825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79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826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827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7805" name="Group 132"/>
            <p:cNvGrpSpPr>
              <a:grpSpLocks/>
            </p:cNvGrpSpPr>
            <p:nvPr/>
          </p:nvGrpSpPr>
          <p:grpSpPr bwMode="auto">
            <a:xfrm>
              <a:off x="1728" y="2591"/>
              <a:ext cx="366" cy="440"/>
              <a:chOff x="336" y="2112"/>
              <a:chExt cx="480" cy="587"/>
            </a:xfrm>
          </p:grpSpPr>
          <p:sp>
            <p:nvSpPr>
              <p:cNvPr id="27822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823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824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7806" name="Group 136"/>
            <p:cNvGrpSpPr>
              <a:grpSpLocks/>
            </p:cNvGrpSpPr>
            <p:nvPr/>
          </p:nvGrpSpPr>
          <p:grpSpPr bwMode="auto">
            <a:xfrm>
              <a:off x="2121" y="2591"/>
              <a:ext cx="366" cy="461"/>
              <a:chOff x="336" y="2084"/>
              <a:chExt cx="480" cy="615"/>
            </a:xfrm>
          </p:grpSpPr>
          <p:sp>
            <p:nvSpPr>
              <p:cNvPr id="27819" name="AutoShape 7"/>
              <p:cNvSpPr>
                <a:spLocks noChangeArrowheads="1"/>
              </p:cNvSpPr>
              <p:nvPr/>
            </p:nvSpPr>
            <p:spPr bwMode="gray">
              <a:xfrm>
                <a:off x="336" y="2084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820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821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33">
                    <a:solidFill>
                      <a:srgbClr val="000099"/>
                    </a:solidFill>
                  </a:rPr>
                  <a:t>3</a:t>
                </a:r>
                <a:endParaRPr lang="th-TH" altLang="en-US" sz="2833">
                  <a:solidFill>
                    <a:srgbClr val="000099"/>
                  </a:solidFill>
                </a:endParaRPr>
              </a:p>
            </p:txBody>
          </p:sp>
        </p:grpSp>
        <p:grpSp>
          <p:nvGrpSpPr>
            <p:cNvPr id="27807" name="Group 140"/>
            <p:cNvGrpSpPr>
              <a:grpSpLocks/>
            </p:cNvGrpSpPr>
            <p:nvPr/>
          </p:nvGrpSpPr>
          <p:grpSpPr bwMode="auto">
            <a:xfrm>
              <a:off x="2514" y="2600"/>
              <a:ext cx="366" cy="440"/>
              <a:chOff x="336" y="2112"/>
              <a:chExt cx="480" cy="587"/>
            </a:xfrm>
          </p:grpSpPr>
          <p:sp>
            <p:nvSpPr>
              <p:cNvPr id="27816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817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818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7808" name="Group 144"/>
            <p:cNvGrpSpPr>
              <a:grpSpLocks/>
            </p:cNvGrpSpPr>
            <p:nvPr/>
          </p:nvGrpSpPr>
          <p:grpSpPr bwMode="auto">
            <a:xfrm>
              <a:off x="2910" y="2600"/>
              <a:ext cx="365" cy="440"/>
              <a:chOff x="336" y="2112"/>
              <a:chExt cx="479" cy="587"/>
            </a:xfrm>
          </p:grpSpPr>
          <p:sp>
            <p:nvSpPr>
              <p:cNvPr id="27813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79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814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815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7809" name="Group 148"/>
            <p:cNvGrpSpPr>
              <a:grpSpLocks/>
            </p:cNvGrpSpPr>
            <p:nvPr/>
          </p:nvGrpSpPr>
          <p:grpSpPr bwMode="auto">
            <a:xfrm>
              <a:off x="3303" y="2600"/>
              <a:ext cx="366" cy="440"/>
              <a:chOff x="336" y="2112"/>
              <a:chExt cx="480" cy="587"/>
            </a:xfrm>
          </p:grpSpPr>
          <p:sp>
            <p:nvSpPr>
              <p:cNvPr id="27810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811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812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3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</p:grpSp>
      <p:grpSp>
        <p:nvGrpSpPr>
          <p:cNvPr id="27729" name="Group 152"/>
          <p:cNvGrpSpPr>
            <a:grpSpLocks/>
          </p:cNvGrpSpPr>
          <p:nvPr/>
        </p:nvGrpSpPr>
        <p:grpSpPr bwMode="auto">
          <a:xfrm>
            <a:off x="4572000" y="5253565"/>
            <a:ext cx="5676636" cy="747442"/>
            <a:chOff x="1380" y="3033"/>
            <a:chExt cx="2682" cy="471"/>
          </a:xfrm>
        </p:grpSpPr>
        <p:grpSp>
          <p:nvGrpSpPr>
            <p:cNvPr id="27774" name="Group 153"/>
            <p:cNvGrpSpPr>
              <a:grpSpLocks/>
            </p:cNvGrpSpPr>
            <p:nvPr/>
          </p:nvGrpSpPr>
          <p:grpSpPr bwMode="auto">
            <a:xfrm>
              <a:off x="2544" y="3033"/>
              <a:ext cx="366" cy="471"/>
              <a:chOff x="336" y="2072"/>
              <a:chExt cx="480" cy="628"/>
            </a:xfrm>
          </p:grpSpPr>
          <p:sp>
            <p:nvSpPr>
              <p:cNvPr id="27799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800" name="Freeform 8"/>
              <p:cNvSpPr>
                <a:spLocks/>
              </p:cNvSpPr>
              <p:nvPr/>
            </p:nvSpPr>
            <p:spPr bwMode="gray">
              <a:xfrm>
                <a:off x="379" y="2136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801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7775" name="Group 157"/>
            <p:cNvGrpSpPr>
              <a:grpSpLocks/>
            </p:cNvGrpSpPr>
            <p:nvPr/>
          </p:nvGrpSpPr>
          <p:grpSpPr bwMode="auto">
            <a:xfrm>
              <a:off x="2928" y="3033"/>
              <a:ext cx="366" cy="471"/>
              <a:chOff x="336" y="2072"/>
              <a:chExt cx="480" cy="628"/>
            </a:xfrm>
          </p:grpSpPr>
          <p:sp>
            <p:nvSpPr>
              <p:cNvPr id="27796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797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798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7776" name="Group 161"/>
            <p:cNvGrpSpPr>
              <a:grpSpLocks/>
            </p:cNvGrpSpPr>
            <p:nvPr/>
          </p:nvGrpSpPr>
          <p:grpSpPr bwMode="auto">
            <a:xfrm>
              <a:off x="3312" y="3033"/>
              <a:ext cx="366" cy="471"/>
              <a:chOff x="336" y="2072"/>
              <a:chExt cx="480" cy="628"/>
            </a:xfrm>
          </p:grpSpPr>
          <p:sp>
            <p:nvSpPr>
              <p:cNvPr id="27793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794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795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7777" name="Group 165"/>
            <p:cNvGrpSpPr>
              <a:grpSpLocks/>
            </p:cNvGrpSpPr>
            <p:nvPr/>
          </p:nvGrpSpPr>
          <p:grpSpPr bwMode="auto">
            <a:xfrm>
              <a:off x="3696" y="3033"/>
              <a:ext cx="366" cy="471"/>
              <a:chOff x="336" y="2072"/>
              <a:chExt cx="480" cy="628"/>
            </a:xfrm>
          </p:grpSpPr>
          <p:sp>
            <p:nvSpPr>
              <p:cNvPr id="27790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791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792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7778" name="Group 169"/>
            <p:cNvGrpSpPr>
              <a:grpSpLocks/>
            </p:cNvGrpSpPr>
            <p:nvPr/>
          </p:nvGrpSpPr>
          <p:grpSpPr bwMode="auto">
            <a:xfrm>
              <a:off x="2145" y="3036"/>
              <a:ext cx="366" cy="441"/>
              <a:chOff x="336" y="2112"/>
              <a:chExt cx="480" cy="588"/>
            </a:xfrm>
          </p:grpSpPr>
          <p:sp>
            <p:nvSpPr>
              <p:cNvPr id="27787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788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789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33">
                    <a:solidFill>
                      <a:srgbClr val="000099"/>
                    </a:solidFill>
                  </a:rPr>
                  <a:t>4</a:t>
                </a:r>
                <a:endParaRPr lang="th-TH" altLang="en-US" sz="2833">
                  <a:solidFill>
                    <a:srgbClr val="000099"/>
                  </a:solidFill>
                </a:endParaRPr>
              </a:p>
            </p:txBody>
          </p:sp>
        </p:grpSp>
        <p:grpSp>
          <p:nvGrpSpPr>
            <p:cNvPr id="27779" name="Group 173"/>
            <p:cNvGrpSpPr>
              <a:grpSpLocks/>
            </p:cNvGrpSpPr>
            <p:nvPr/>
          </p:nvGrpSpPr>
          <p:grpSpPr bwMode="auto">
            <a:xfrm>
              <a:off x="1764" y="3033"/>
              <a:ext cx="366" cy="441"/>
              <a:chOff x="336" y="2112"/>
              <a:chExt cx="480" cy="588"/>
            </a:xfrm>
          </p:grpSpPr>
          <p:sp>
            <p:nvSpPr>
              <p:cNvPr id="27784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785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786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7780" name="Group 177"/>
            <p:cNvGrpSpPr>
              <a:grpSpLocks/>
            </p:cNvGrpSpPr>
            <p:nvPr/>
          </p:nvGrpSpPr>
          <p:grpSpPr bwMode="auto">
            <a:xfrm>
              <a:off x="1380" y="3033"/>
              <a:ext cx="366" cy="441"/>
              <a:chOff x="336" y="2112"/>
              <a:chExt cx="480" cy="588"/>
            </a:xfrm>
          </p:grpSpPr>
          <p:sp>
            <p:nvSpPr>
              <p:cNvPr id="27781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7782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7783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</p:grpSp>
      <p:grpSp>
        <p:nvGrpSpPr>
          <p:cNvPr id="23" name="Group 216"/>
          <p:cNvGrpSpPr>
            <a:grpSpLocks/>
          </p:cNvGrpSpPr>
          <p:nvPr/>
        </p:nvGrpSpPr>
        <p:grpSpPr bwMode="auto">
          <a:xfrm>
            <a:off x="406136" y="4267724"/>
            <a:ext cx="702468" cy="686575"/>
            <a:chOff x="3504" y="3792"/>
            <a:chExt cx="332" cy="433"/>
          </a:xfrm>
        </p:grpSpPr>
        <p:grpSp>
          <p:nvGrpSpPr>
            <p:cNvPr id="27770" name="Group 10"/>
            <p:cNvGrpSpPr>
              <a:grpSpLocks/>
            </p:cNvGrpSpPr>
            <p:nvPr/>
          </p:nvGrpSpPr>
          <p:grpSpPr bwMode="auto">
            <a:xfrm>
              <a:off x="3504" y="3792"/>
              <a:ext cx="319" cy="336"/>
              <a:chOff x="2016" y="1920"/>
              <a:chExt cx="1680" cy="1680"/>
            </a:xfrm>
          </p:grpSpPr>
          <p:sp>
            <p:nvSpPr>
              <p:cNvPr id="27772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4250"/>
              </a:p>
            </p:txBody>
          </p:sp>
          <p:sp>
            <p:nvSpPr>
              <p:cNvPr id="27773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40 w 1321"/>
                  <a:gd name="T1" fmla="*/ 55 h 712"/>
                  <a:gd name="T2" fmla="*/ 952 w 1321"/>
                  <a:gd name="T3" fmla="*/ 61 h 712"/>
                  <a:gd name="T4" fmla="*/ 955 w 1321"/>
                  <a:gd name="T5" fmla="*/ 67 h 712"/>
                  <a:gd name="T6" fmla="*/ 950 w 1321"/>
                  <a:gd name="T7" fmla="*/ 72 h 712"/>
                  <a:gd name="T8" fmla="*/ 938 w 1321"/>
                  <a:gd name="T9" fmla="*/ 76 h 712"/>
                  <a:gd name="T10" fmla="*/ 919 w 1321"/>
                  <a:gd name="T11" fmla="*/ 81 h 712"/>
                  <a:gd name="T12" fmla="*/ 895 w 1321"/>
                  <a:gd name="T13" fmla="*/ 84 h 712"/>
                  <a:gd name="T14" fmla="*/ 864 w 1321"/>
                  <a:gd name="T15" fmla="*/ 87 h 712"/>
                  <a:gd name="T16" fmla="*/ 829 w 1321"/>
                  <a:gd name="T17" fmla="*/ 91 h 712"/>
                  <a:gd name="T18" fmla="*/ 789 w 1321"/>
                  <a:gd name="T19" fmla="*/ 93 h 712"/>
                  <a:gd name="T20" fmla="*/ 745 w 1321"/>
                  <a:gd name="T21" fmla="*/ 94 h 712"/>
                  <a:gd name="T22" fmla="*/ 699 w 1321"/>
                  <a:gd name="T23" fmla="*/ 95 h 712"/>
                  <a:gd name="T24" fmla="*/ 648 w 1321"/>
                  <a:gd name="T25" fmla="*/ 98 h 712"/>
                  <a:gd name="T26" fmla="*/ 596 w 1321"/>
                  <a:gd name="T27" fmla="*/ 99 h 712"/>
                  <a:gd name="T28" fmla="*/ 575 w 1321"/>
                  <a:gd name="T29" fmla="*/ 100 h 712"/>
                  <a:gd name="T30" fmla="*/ 344 w 1321"/>
                  <a:gd name="T31" fmla="*/ 100 h 712"/>
                  <a:gd name="T32" fmla="*/ 340 w 1321"/>
                  <a:gd name="T33" fmla="*/ 100 h 712"/>
                  <a:gd name="T34" fmla="*/ 295 w 1321"/>
                  <a:gd name="T35" fmla="*/ 99 h 712"/>
                  <a:gd name="T36" fmla="*/ 252 w 1321"/>
                  <a:gd name="T37" fmla="*/ 98 h 712"/>
                  <a:gd name="T38" fmla="*/ 211 w 1321"/>
                  <a:gd name="T39" fmla="*/ 97 h 712"/>
                  <a:gd name="T40" fmla="*/ 171 w 1321"/>
                  <a:gd name="T41" fmla="*/ 94 h 712"/>
                  <a:gd name="T42" fmla="*/ 134 w 1321"/>
                  <a:gd name="T43" fmla="*/ 94 h 712"/>
                  <a:gd name="T44" fmla="*/ 104 w 1321"/>
                  <a:gd name="T45" fmla="*/ 92 h 712"/>
                  <a:gd name="T46" fmla="*/ 73 w 1321"/>
                  <a:gd name="T47" fmla="*/ 90 h 712"/>
                  <a:gd name="T48" fmla="*/ 50 w 1321"/>
                  <a:gd name="T49" fmla="*/ 88 h 712"/>
                  <a:gd name="T50" fmla="*/ 26 w 1321"/>
                  <a:gd name="T51" fmla="*/ 84 h 712"/>
                  <a:gd name="T52" fmla="*/ 18 w 1321"/>
                  <a:gd name="T53" fmla="*/ 81 h 712"/>
                  <a:gd name="T54" fmla="*/ 6 w 1321"/>
                  <a:gd name="T55" fmla="*/ 77 h 712"/>
                  <a:gd name="T56" fmla="*/ 0 w 1321"/>
                  <a:gd name="T57" fmla="*/ 73 h 712"/>
                  <a:gd name="T58" fmla="*/ 0 w 1321"/>
                  <a:gd name="T59" fmla="*/ 72 h 712"/>
                  <a:gd name="T60" fmla="*/ 4 w 1321"/>
                  <a:gd name="T61" fmla="*/ 67 h 712"/>
                  <a:gd name="T62" fmla="*/ 16 w 1321"/>
                  <a:gd name="T63" fmla="*/ 61 h 712"/>
                  <a:gd name="T64" fmla="*/ 34 w 1321"/>
                  <a:gd name="T65" fmla="*/ 52 h 712"/>
                  <a:gd name="T66" fmla="*/ 69 w 1321"/>
                  <a:gd name="T67" fmla="*/ 42 h 712"/>
                  <a:gd name="T68" fmla="*/ 108 w 1321"/>
                  <a:gd name="T69" fmla="*/ 33 h 712"/>
                  <a:gd name="T70" fmla="*/ 148 w 1321"/>
                  <a:gd name="T71" fmla="*/ 24 h 712"/>
                  <a:gd name="T72" fmla="*/ 195 w 1321"/>
                  <a:gd name="T73" fmla="*/ 17 h 712"/>
                  <a:gd name="T74" fmla="*/ 247 w 1321"/>
                  <a:gd name="T75" fmla="*/ 11 h 712"/>
                  <a:gd name="T76" fmla="*/ 300 w 1321"/>
                  <a:gd name="T77" fmla="*/ 6 h 712"/>
                  <a:gd name="T78" fmla="*/ 360 w 1321"/>
                  <a:gd name="T79" fmla="*/ 4 h 712"/>
                  <a:gd name="T80" fmla="*/ 420 w 1321"/>
                  <a:gd name="T81" fmla="*/ 4 h 712"/>
                  <a:gd name="T82" fmla="*/ 483 w 1321"/>
                  <a:gd name="T83" fmla="*/ 0 h 712"/>
                  <a:gd name="T84" fmla="*/ 483 w 1321"/>
                  <a:gd name="T85" fmla="*/ 0 h 712"/>
                  <a:gd name="T86" fmla="*/ 548 w 1321"/>
                  <a:gd name="T87" fmla="*/ 4 h 712"/>
                  <a:gd name="T88" fmla="*/ 612 w 1321"/>
                  <a:gd name="T89" fmla="*/ 4 h 712"/>
                  <a:gd name="T90" fmla="*/ 674 w 1321"/>
                  <a:gd name="T91" fmla="*/ 7 h 712"/>
                  <a:gd name="T92" fmla="*/ 731 w 1321"/>
                  <a:gd name="T93" fmla="*/ 12 h 712"/>
                  <a:gd name="T94" fmla="*/ 782 w 1321"/>
                  <a:gd name="T95" fmla="*/ 19 h 712"/>
                  <a:gd name="T96" fmla="*/ 830 w 1321"/>
                  <a:gd name="T97" fmla="*/ 27 h 712"/>
                  <a:gd name="T98" fmla="*/ 873 w 1321"/>
                  <a:gd name="T99" fmla="*/ 36 h 712"/>
                  <a:gd name="T100" fmla="*/ 909 w 1321"/>
                  <a:gd name="T101" fmla="*/ 45 h 712"/>
                  <a:gd name="T102" fmla="*/ 940 w 1321"/>
                  <a:gd name="T103" fmla="*/ 55 h 712"/>
                  <a:gd name="T104" fmla="*/ 940 w 1321"/>
                  <a:gd name="T105" fmla="*/ 55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27771" name="Text Box 220"/>
            <p:cNvSpPr txBox="1">
              <a:spLocks noChangeArrowheads="1"/>
            </p:cNvSpPr>
            <p:nvPr/>
          </p:nvSpPr>
          <p:spPr bwMode="auto">
            <a:xfrm>
              <a:off x="3534" y="3795"/>
              <a:ext cx="30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833" b="1">
                  <a:sym typeface="Wingdings" panose="05000000000000000000" pitchFamily="2" charset="2"/>
                </a:rPr>
                <a:t>3</a:t>
              </a:r>
            </a:p>
          </p:txBody>
        </p:sp>
      </p:grpSp>
      <p:grpSp>
        <p:nvGrpSpPr>
          <p:cNvPr id="27731" name="Group 221"/>
          <p:cNvGrpSpPr>
            <a:grpSpLocks/>
          </p:cNvGrpSpPr>
          <p:nvPr/>
        </p:nvGrpSpPr>
        <p:grpSpPr bwMode="auto">
          <a:xfrm>
            <a:off x="406136" y="4876269"/>
            <a:ext cx="702468" cy="686340"/>
            <a:chOff x="3504" y="3792"/>
            <a:chExt cx="332" cy="432"/>
          </a:xfrm>
        </p:grpSpPr>
        <p:grpSp>
          <p:nvGrpSpPr>
            <p:cNvPr id="27766" name="Group 10"/>
            <p:cNvGrpSpPr>
              <a:grpSpLocks/>
            </p:cNvGrpSpPr>
            <p:nvPr/>
          </p:nvGrpSpPr>
          <p:grpSpPr bwMode="auto">
            <a:xfrm>
              <a:off x="3504" y="3792"/>
              <a:ext cx="319" cy="336"/>
              <a:chOff x="2016" y="1920"/>
              <a:chExt cx="1680" cy="1680"/>
            </a:xfrm>
          </p:grpSpPr>
          <p:sp>
            <p:nvSpPr>
              <p:cNvPr id="27768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4250"/>
              </a:p>
            </p:txBody>
          </p:sp>
          <p:sp>
            <p:nvSpPr>
              <p:cNvPr id="27769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40 w 1321"/>
                  <a:gd name="T1" fmla="*/ 55 h 712"/>
                  <a:gd name="T2" fmla="*/ 952 w 1321"/>
                  <a:gd name="T3" fmla="*/ 61 h 712"/>
                  <a:gd name="T4" fmla="*/ 955 w 1321"/>
                  <a:gd name="T5" fmla="*/ 67 h 712"/>
                  <a:gd name="T6" fmla="*/ 950 w 1321"/>
                  <a:gd name="T7" fmla="*/ 72 h 712"/>
                  <a:gd name="T8" fmla="*/ 938 w 1321"/>
                  <a:gd name="T9" fmla="*/ 76 h 712"/>
                  <a:gd name="T10" fmla="*/ 919 w 1321"/>
                  <a:gd name="T11" fmla="*/ 81 h 712"/>
                  <a:gd name="T12" fmla="*/ 895 w 1321"/>
                  <a:gd name="T13" fmla="*/ 84 h 712"/>
                  <a:gd name="T14" fmla="*/ 864 w 1321"/>
                  <a:gd name="T15" fmla="*/ 87 h 712"/>
                  <a:gd name="T16" fmla="*/ 829 w 1321"/>
                  <a:gd name="T17" fmla="*/ 91 h 712"/>
                  <a:gd name="T18" fmla="*/ 789 w 1321"/>
                  <a:gd name="T19" fmla="*/ 93 h 712"/>
                  <a:gd name="T20" fmla="*/ 745 w 1321"/>
                  <a:gd name="T21" fmla="*/ 94 h 712"/>
                  <a:gd name="T22" fmla="*/ 699 w 1321"/>
                  <a:gd name="T23" fmla="*/ 95 h 712"/>
                  <a:gd name="T24" fmla="*/ 648 w 1321"/>
                  <a:gd name="T25" fmla="*/ 98 h 712"/>
                  <a:gd name="T26" fmla="*/ 596 w 1321"/>
                  <a:gd name="T27" fmla="*/ 99 h 712"/>
                  <a:gd name="T28" fmla="*/ 575 w 1321"/>
                  <a:gd name="T29" fmla="*/ 100 h 712"/>
                  <a:gd name="T30" fmla="*/ 344 w 1321"/>
                  <a:gd name="T31" fmla="*/ 100 h 712"/>
                  <a:gd name="T32" fmla="*/ 340 w 1321"/>
                  <a:gd name="T33" fmla="*/ 100 h 712"/>
                  <a:gd name="T34" fmla="*/ 295 w 1321"/>
                  <a:gd name="T35" fmla="*/ 99 h 712"/>
                  <a:gd name="T36" fmla="*/ 252 w 1321"/>
                  <a:gd name="T37" fmla="*/ 98 h 712"/>
                  <a:gd name="T38" fmla="*/ 211 w 1321"/>
                  <a:gd name="T39" fmla="*/ 97 h 712"/>
                  <a:gd name="T40" fmla="*/ 171 w 1321"/>
                  <a:gd name="T41" fmla="*/ 94 h 712"/>
                  <a:gd name="T42" fmla="*/ 134 w 1321"/>
                  <a:gd name="T43" fmla="*/ 94 h 712"/>
                  <a:gd name="T44" fmla="*/ 104 w 1321"/>
                  <a:gd name="T45" fmla="*/ 92 h 712"/>
                  <a:gd name="T46" fmla="*/ 73 w 1321"/>
                  <a:gd name="T47" fmla="*/ 90 h 712"/>
                  <a:gd name="T48" fmla="*/ 50 w 1321"/>
                  <a:gd name="T49" fmla="*/ 88 h 712"/>
                  <a:gd name="T50" fmla="*/ 26 w 1321"/>
                  <a:gd name="T51" fmla="*/ 84 h 712"/>
                  <a:gd name="T52" fmla="*/ 18 w 1321"/>
                  <a:gd name="T53" fmla="*/ 81 h 712"/>
                  <a:gd name="T54" fmla="*/ 6 w 1321"/>
                  <a:gd name="T55" fmla="*/ 77 h 712"/>
                  <a:gd name="T56" fmla="*/ 0 w 1321"/>
                  <a:gd name="T57" fmla="*/ 73 h 712"/>
                  <a:gd name="T58" fmla="*/ 0 w 1321"/>
                  <a:gd name="T59" fmla="*/ 72 h 712"/>
                  <a:gd name="T60" fmla="*/ 4 w 1321"/>
                  <a:gd name="T61" fmla="*/ 67 h 712"/>
                  <a:gd name="T62" fmla="*/ 16 w 1321"/>
                  <a:gd name="T63" fmla="*/ 61 h 712"/>
                  <a:gd name="T64" fmla="*/ 34 w 1321"/>
                  <a:gd name="T65" fmla="*/ 52 h 712"/>
                  <a:gd name="T66" fmla="*/ 69 w 1321"/>
                  <a:gd name="T67" fmla="*/ 42 h 712"/>
                  <a:gd name="T68" fmla="*/ 108 w 1321"/>
                  <a:gd name="T69" fmla="*/ 33 h 712"/>
                  <a:gd name="T70" fmla="*/ 148 w 1321"/>
                  <a:gd name="T71" fmla="*/ 24 h 712"/>
                  <a:gd name="T72" fmla="*/ 195 w 1321"/>
                  <a:gd name="T73" fmla="*/ 17 h 712"/>
                  <a:gd name="T74" fmla="*/ 247 w 1321"/>
                  <a:gd name="T75" fmla="*/ 11 h 712"/>
                  <a:gd name="T76" fmla="*/ 300 w 1321"/>
                  <a:gd name="T77" fmla="*/ 6 h 712"/>
                  <a:gd name="T78" fmla="*/ 360 w 1321"/>
                  <a:gd name="T79" fmla="*/ 4 h 712"/>
                  <a:gd name="T80" fmla="*/ 420 w 1321"/>
                  <a:gd name="T81" fmla="*/ 4 h 712"/>
                  <a:gd name="T82" fmla="*/ 483 w 1321"/>
                  <a:gd name="T83" fmla="*/ 0 h 712"/>
                  <a:gd name="T84" fmla="*/ 483 w 1321"/>
                  <a:gd name="T85" fmla="*/ 0 h 712"/>
                  <a:gd name="T86" fmla="*/ 548 w 1321"/>
                  <a:gd name="T87" fmla="*/ 4 h 712"/>
                  <a:gd name="T88" fmla="*/ 612 w 1321"/>
                  <a:gd name="T89" fmla="*/ 4 h 712"/>
                  <a:gd name="T90" fmla="*/ 674 w 1321"/>
                  <a:gd name="T91" fmla="*/ 7 h 712"/>
                  <a:gd name="T92" fmla="*/ 731 w 1321"/>
                  <a:gd name="T93" fmla="*/ 12 h 712"/>
                  <a:gd name="T94" fmla="*/ 782 w 1321"/>
                  <a:gd name="T95" fmla="*/ 19 h 712"/>
                  <a:gd name="T96" fmla="*/ 830 w 1321"/>
                  <a:gd name="T97" fmla="*/ 27 h 712"/>
                  <a:gd name="T98" fmla="*/ 873 w 1321"/>
                  <a:gd name="T99" fmla="*/ 36 h 712"/>
                  <a:gd name="T100" fmla="*/ 909 w 1321"/>
                  <a:gd name="T101" fmla="*/ 45 h 712"/>
                  <a:gd name="T102" fmla="*/ 940 w 1321"/>
                  <a:gd name="T103" fmla="*/ 55 h 712"/>
                  <a:gd name="T104" fmla="*/ 940 w 1321"/>
                  <a:gd name="T105" fmla="*/ 55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27767" name="Text Box 225"/>
            <p:cNvSpPr txBox="1">
              <a:spLocks noChangeArrowheads="1"/>
            </p:cNvSpPr>
            <p:nvPr/>
          </p:nvSpPr>
          <p:spPr bwMode="auto">
            <a:xfrm>
              <a:off x="3534" y="3795"/>
              <a:ext cx="302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833" b="1">
                  <a:sym typeface="Wingdings" panose="05000000000000000000" pitchFamily="2" charset="2"/>
                </a:rPr>
                <a:t>4</a:t>
              </a:r>
            </a:p>
          </p:txBody>
        </p:sp>
      </p:grpSp>
      <p:sp>
        <p:nvSpPr>
          <p:cNvPr id="226530" name="AutoShape 226"/>
          <p:cNvSpPr>
            <a:spLocks noChangeArrowheads="1"/>
          </p:cNvSpPr>
          <p:nvPr/>
        </p:nvSpPr>
        <p:spPr bwMode="gray">
          <a:xfrm>
            <a:off x="406136" y="2095500"/>
            <a:ext cx="711729" cy="609865"/>
          </a:xfrm>
          <a:prstGeom prst="star5">
            <a:avLst/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2700000" scaled="1"/>
          </a:gra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8852" tIns="54426" rIns="108852" bIns="54426" anchor="ctr"/>
          <a:lstStyle/>
          <a:p>
            <a:pPr eaLnBrk="1" hangingPunct="1">
              <a:defRPr/>
            </a:pPr>
            <a:endParaRPr lang="en-US" sz="1500">
              <a:latin typeface="Arial" charset="0"/>
              <a:cs typeface="Arial" charset="0"/>
            </a:endParaRPr>
          </a:p>
        </p:txBody>
      </p:sp>
      <p:grpSp>
        <p:nvGrpSpPr>
          <p:cNvPr id="27" name="Group 257"/>
          <p:cNvGrpSpPr>
            <a:grpSpLocks/>
          </p:cNvGrpSpPr>
          <p:nvPr/>
        </p:nvGrpSpPr>
        <p:grpSpPr bwMode="auto">
          <a:xfrm>
            <a:off x="1320271" y="589532"/>
            <a:ext cx="7011458" cy="1848605"/>
            <a:chOff x="1008" y="1764"/>
            <a:chExt cx="3360" cy="1193"/>
          </a:xfrm>
        </p:grpSpPr>
        <p:sp>
          <p:nvSpPr>
            <p:cNvPr id="27752" name="AutoShape 19"/>
            <p:cNvSpPr>
              <a:spLocks noChangeArrowheads="1"/>
            </p:cNvSpPr>
            <p:nvPr/>
          </p:nvSpPr>
          <p:spPr bwMode="gray">
            <a:xfrm>
              <a:off x="1008" y="1906"/>
              <a:ext cx="3355" cy="806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7753" name="AutoShape 20"/>
            <p:cNvSpPr>
              <a:spLocks noChangeArrowheads="1"/>
            </p:cNvSpPr>
            <p:nvPr/>
          </p:nvSpPr>
          <p:spPr bwMode="gray">
            <a:xfrm>
              <a:off x="1060" y="1908"/>
              <a:ext cx="3254" cy="791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7754" name="AutoShape 21"/>
            <p:cNvSpPr>
              <a:spLocks noChangeArrowheads="1"/>
            </p:cNvSpPr>
            <p:nvPr/>
          </p:nvSpPr>
          <p:spPr bwMode="gray">
            <a:xfrm>
              <a:off x="1087" y="2490"/>
              <a:ext cx="3210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7755" name="AutoShape 22"/>
            <p:cNvSpPr>
              <a:spLocks noChangeArrowheads="1"/>
            </p:cNvSpPr>
            <p:nvPr/>
          </p:nvSpPr>
          <p:spPr bwMode="gray">
            <a:xfrm>
              <a:off x="1087" y="1914"/>
              <a:ext cx="3210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7756" name="Oval 23"/>
            <p:cNvSpPr>
              <a:spLocks noChangeArrowheads="1"/>
            </p:cNvSpPr>
            <p:nvPr/>
          </p:nvSpPr>
          <p:spPr bwMode="gray">
            <a:xfrm>
              <a:off x="2132" y="1764"/>
              <a:ext cx="994" cy="2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7757" name="Oval 24"/>
            <p:cNvSpPr>
              <a:spLocks noChangeArrowheads="1"/>
            </p:cNvSpPr>
            <p:nvPr/>
          </p:nvSpPr>
          <p:spPr bwMode="gray">
            <a:xfrm>
              <a:off x="2172" y="1820"/>
              <a:ext cx="965" cy="176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7758" name="Oval 25"/>
            <p:cNvSpPr>
              <a:spLocks noChangeArrowheads="1"/>
            </p:cNvSpPr>
            <p:nvPr/>
          </p:nvSpPr>
          <p:spPr bwMode="gray">
            <a:xfrm>
              <a:off x="2185" y="1821"/>
              <a:ext cx="942" cy="17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7759" name="Oval 26"/>
            <p:cNvSpPr>
              <a:spLocks noChangeArrowheads="1"/>
            </p:cNvSpPr>
            <p:nvPr/>
          </p:nvSpPr>
          <p:spPr bwMode="gray">
            <a:xfrm>
              <a:off x="2189" y="1855"/>
              <a:ext cx="895" cy="16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7760" name="Oval 27"/>
            <p:cNvSpPr>
              <a:spLocks noChangeArrowheads="1"/>
            </p:cNvSpPr>
            <p:nvPr/>
          </p:nvSpPr>
          <p:spPr bwMode="gray">
            <a:xfrm>
              <a:off x="2223" y="1831"/>
              <a:ext cx="794" cy="13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7761" name="Text Box 28"/>
            <p:cNvSpPr txBox="1">
              <a:spLocks noChangeArrowheads="1"/>
            </p:cNvSpPr>
            <p:nvPr/>
          </p:nvSpPr>
          <p:spPr bwMode="gray">
            <a:xfrm>
              <a:off x="2367" y="1795"/>
              <a:ext cx="322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vi-VN" altLang="en-US" sz="15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  <a:endParaRPr lang="en-US" altLang="en-US" sz="15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762" name="Text Box 29"/>
            <p:cNvSpPr txBox="1">
              <a:spLocks noChangeArrowheads="1"/>
            </p:cNvSpPr>
            <p:nvPr/>
          </p:nvSpPr>
          <p:spPr bwMode="gray">
            <a:xfrm>
              <a:off x="1126" y="2034"/>
              <a:ext cx="319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th-TH" altLang="en-US" sz="1667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88421" name="AutoShape 30"/>
            <p:cNvSpPr>
              <a:spLocks noChangeArrowheads="1"/>
            </p:cNvSpPr>
            <p:nvPr/>
          </p:nvSpPr>
          <p:spPr bwMode="ltGray">
            <a:xfrm>
              <a:off x="1013" y="2712"/>
              <a:ext cx="3355" cy="245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chemeClr val="bg1">
                    <a:gamma/>
                    <a:shade val="75686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 sz="1500">
                <a:latin typeface="Arial" charset="0"/>
                <a:cs typeface="Arial" charset="0"/>
              </a:endParaRPr>
            </a:p>
          </p:txBody>
        </p:sp>
        <p:sp>
          <p:nvSpPr>
            <p:cNvPr id="188422" name="AutoShape 31"/>
            <p:cNvSpPr>
              <a:spLocks noChangeArrowheads="1"/>
            </p:cNvSpPr>
            <p:nvPr/>
          </p:nvSpPr>
          <p:spPr bwMode="ltGray">
            <a:xfrm>
              <a:off x="1082" y="2718"/>
              <a:ext cx="3209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7882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 sz="1500">
                <a:latin typeface="Arial" charset="0"/>
                <a:cs typeface="Arial" charset="0"/>
              </a:endParaRPr>
            </a:p>
          </p:txBody>
        </p:sp>
        <p:sp>
          <p:nvSpPr>
            <p:cNvPr id="27765" name="Text Box 271"/>
            <p:cNvSpPr txBox="1">
              <a:spLocks noChangeArrowheads="1"/>
            </p:cNvSpPr>
            <p:nvPr/>
          </p:nvSpPr>
          <p:spPr bwMode="auto">
            <a:xfrm>
              <a:off x="1044" y="1992"/>
              <a:ext cx="3312" cy="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833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 là một hiện tượng chuyển thể của nước từ thể rắn sang thể lỏng.</a:t>
              </a:r>
              <a:endParaRPr lang="en-US" altLang="en-US" sz="28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5" name="Rectangle 334"/>
          <p:cNvSpPr/>
          <p:nvPr/>
        </p:nvSpPr>
        <p:spPr>
          <a:xfrm>
            <a:off x="6299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6" name="Rectangle 335"/>
          <p:cNvSpPr/>
          <p:nvPr/>
        </p:nvSpPr>
        <p:spPr>
          <a:xfrm>
            <a:off x="5791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7" name="Rectangle 336"/>
          <p:cNvSpPr/>
          <p:nvPr/>
        </p:nvSpPr>
        <p:spPr>
          <a:xfrm>
            <a:off x="5283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8" name="Rectangle 337"/>
          <p:cNvSpPr/>
          <p:nvPr/>
        </p:nvSpPr>
        <p:spPr>
          <a:xfrm>
            <a:off x="4775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9" name="Rectangle 338"/>
          <p:cNvSpPr/>
          <p:nvPr/>
        </p:nvSpPr>
        <p:spPr>
          <a:xfrm>
            <a:off x="4267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0" name="Rectangle 339"/>
          <p:cNvSpPr/>
          <p:nvPr/>
        </p:nvSpPr>
        <p:spPr>
          <a:xfrm>
            <a:off x="3759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1" name="Rectangle 340"/>
          <p:cNvSpPr/>
          <p:nvPr/>
        </p:nvSpPr>
        <p:spPr>
          <a:xfrm>
            <a:off x="3251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2" name="Rectangle 341"/>
          <p:cNvSpPr/>
          <p:nvPr/>
        </p:nvSpPr>
        <p:spPr>
          <a:xfrm>
            <a:off x="2743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3" name="Rectangle 342"/>
          <p:cNvSpPr/>
          <p:nvPr/>
        </p:nvSpPr>
        <p:spPr>
          <a:xfrm>
            <a:off x="2235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4" name="Rectangle 343"/>
          <p:cNvSpPr/>
          <p:nvPr/>
        </p:nvSpPr>
        <p:spPr>
          <a:xfrm>
            <a:off x="1727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27749" name="TextBox 179"/>
          <p:cNvSpPr txBox="1">
            <a:spLocks noChangeArrowheads="1"/>
          </p:cNvSpPr>
          <p:nvPr/>
        </p:nvSpPr>
        <p:spPr bwMode="auto">
          <a:xfrm>
            <a:off x="0" y="6477000"/>
            <a:ext cx="812271" cy="3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500" b="1"/>
              <a:t>3</a:t>
            </a:r>
            <a:endParaRPr lang="en-US" altLang="en-US" sz="1500" b="1"/>
          </a:p>
        </p:txBody>
      </p:sp>
      <p:sp>
        <p:nvSpPr>
          <p:cNvPr id="126" name="Explosion 1 125"/>
          <p:cNvSpPr/>
          <p:nvPr/>
        </p:nvSpPr>
        <p:spPr>
          <a:xfrm>
            <a:off x="8534136" y="990866"/>
            <a:ext cx="3251729" cy="137186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r>
              <a:rPr lang="vi-VN" sz="2833" b="1" dirty="0">
                <a:solidFill>
                  <a:srgbClr val="FFFF00"/>
                </a:solidFill>
              </a:rPr>
              <a:t>Hết giờ</a:t>
            </a:r>
            <a:endParaRPr lang="en-US" sz="2833" b="1" dirty="0">
              <a:solidFill>
                <a:srgbClr val="FFFF00"/>
              </a:solidFill>
            </a:endParaRPr>
          </a:p>
        </p:txBody>
      </p:sp>
      <p:pic>
        <p:nvPicPr>
          <p:cNvPr id="27751" name="Picture 5" descr="DOANOCHU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30" y="76729"/>
            <a:ext cx="862277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91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7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1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"/>
          <p:cNvSpPr>
            <a:spLocks noChangeShapeType="1"/>
          </p:cNvSpPr>
          <p:nvPr/>
        </p:nvSpPr>
        <p:spPr bwMode="gray">
          <a:xfrm>
            <a:off x="748771" y="2590271"/>
            <a:ext cx="0" cy="2833688"/>
          </a:xfrm>
          <a:prstGeom prst="line">
            <a:avLst/>
          </a:prstGeom>
          <a:noFill/>
          <a:ln w="57150">
            <a:pattFill prst="sphere">
              <a:fgClr>
                <a:srgbClr val="FF3300"/>
              </a:fgClr>
              <a:bgClr>
                <a:srgbClr val="FFCC00"/>
              </a:bgClr>
            </a:patt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8852" tIns="54426" rIns="108852" bIns="54426" anchor="ctr"/>
          <a:lstStyle/>
          <a:p>
            <a:endParaRPr lang="en-US" sz="1500"/>
          </a:p>
        </p:txBody>
      </p:sp>
      <p:sp>
        <p:nvSpPr>
          <p:cNvPr id="226307" name="Text Box 9"/>
          <p:cNvSpPr txBox="1">
            <a:spLocks noChangeArrowheads="1"/>
          </p:cNvSpPr>
          <p:nvPr/>
        </p:nvSpPr>
        <p:spPr bwMode="gray">
          <a:xfrm>
            <a:off x="3251729" y="6019271"/>
            <a:ext cx="6298407" cy="622812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</p:spPr>
        <p:txBody>
          <a:bodyPr lIns="108852" tIns="54426" rIns="108852" bIns="54426">
            <a:spAutoFit/>
          </a:bodyPr>
          <a:lstStyle/>
          <a:p>
            <a:pPr algn="ctr" eaLnBrk="1" hangingPunct="1">
              <a:defRPr/>
            </a:pPr>
            <a:r>
              <a:rPr lang="vi-VN" sz="3333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BA  THỂ  CỦA  NƯỚC</a:t>
            </a:r>
            <a:endParaRPr lang="th-TH" sz="3333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26310" name="Group 6"/>
          <p:cNvGraphicFramePr>
            <a:graphicFrameLocks noGrp="1"/>
          </p:cNvGraphicFramePr>
          <p:nvPr/>
        </p:nvGraphicFramePr>
        <p:xfrm>
          <a:off x="4572000" y="5257271"/>
          <a:ext cx="5791731" cy="702469"/>
        </p:xfrm>
        <a:graphic>
          <a:graphicData uri="http://schemas.openxmlformats.org/drawingml/2006/table">
            <a:tbl>
              <a:tblPr/>
              <a:tblGrid>
                <a:gridCol w="8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6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6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02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Ặ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8694" name="Group 24"/>
          <p:cNvGrpSpPr>
            <a:grpSpLocks/>
          </p:cNvGrpSpPr>
          <p:nvPr/>
        </p:nvGrpSpPr>
        <p:grpSpPr bwMode="auto">
          <a:xfrm>
            <a:off x="3860271" y="6019271"/>
            <a:ext cx="915458" cy="609865"/>
            <a:chOff x="288" y="2784"/>
            <a:chExt cx="672" cy="1344"/>
          </a:xfrm>
        </p:grpSpPr>
        <p:sp>
          <p:nvSpPr>
            <p:cNvPr id="28826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8827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1</a:t>
              </a:r>
              <a:endParaRPr lang="th-TH" altLang="en-US" sz="1500"/>
            </a:p>
          </p:txBody>
        </p:sp>
      </p:grpSp>
      <p:graphicFrame>
        <p:nvGraphicFramePr>
          <p:cNvPr id="226331" name="Group 27"/>
          <p:cNvGraphicFramePr>
            <a:graphicFrameLocks noGrp="1"/>
          </p:cNvGraphicFramePr>
          <p:nvPr/>
        </p:nvGraphicFramePr>
        <p:xfrm>
          <a:off x="2931583" y="4479396"/>
          <a:ext cx="6618552" cy="702469"/>
        </p:xfrm>
        <a:graphic>
          <a:graphicData uri="http://schemas.openxmlformats.org/drawingml/2006/table">
            <a:tbl>
              <a:tblPr/>
              <a:tblGrid>
                <a:gridCol w="8275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0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2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46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58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02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15" marR="121915" marT="45813" marB="45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6351" name="Group 47"/>
          <p:cNvGraphicFramePr>
            <a:graphicFrameLocks noGrp="1"/>
          </p:cNvGraphicFramePr>
          <p:nvPr/>
        </p:nvGraphicFramePr>
        <p:xfrm>
          <a:off x="6197865" y="2879990"/>
          <a:ext cx="4876273" cy="701146"/>
        </p:xfrm>
        <a:graphic>
          <a:graphicData uri="http://schemas.openxmlformats.org/drawingml/2006/table">
            <a:tbl>
              <a:tblPr/>
              <a:tblGrid>
                <a:gridCol w="827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4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1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5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86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07" marR="121907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6367" name="Group 63"/>
          <p:cNvGraphicFramePr>
            <a:graphicFrameLocks noGrp="1"/>
          </p:cNvGraphicFramePr>
          <p:nvPr/>
        </p:nvGraphicFramePr>
        <p:xfrm>
          <a:off x="2032000" y="3626115"/>
          <a:ext cx="5791731" cy="701146"/>
        </p:xfrm>
        <a:graphic>
          <a:graphicData uri="http://schemas.openxmlformats.org/drawingml/2006/table">
            <a:tbl>
              <a:tblPr/>
              <a:tblGrid>
                <a:gridCol w="8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6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6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Ụ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8749" name="Group 81"/>
          <p:cNvGrpSpPr>
            <a:grpSpLocks/>
          </p:cNvGrpSpPr>
          <p:nvPr/>
        </p:nvGrpSpPr>
        <p:grpSpPr bwMode="auto">
          <a:xfrm>
            <a:off x="4775730" y="6019271"/>
            <a:ext cx="1199886" cy="609865"/>
            <a:chOff x="288" y="2784"/>
            <a:chExt cx="672" cy="1344"/>
          </a:xfrm>
        </p:grpSpPr>
        <p:sp>
          <p:nvSpPr>
            <p:cNvPr id="28824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8825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2</a:t>
              </a:r>
              <a:endParaRPr lang="th-TH" altLang="en-US" sz="1500"/>
            </a:p>
          </p:txBody>
        </p:sp>
      </p:grpSp>
      <p:grpSp>
        <p:nvGrpSpPr>
          <p:cNvPr id="28750" name="Group 84"/>
          <p:cNvGrpSpPr>
            <a:grpSpLocks/>
          </p:cNvGrpSpPr>
          <p:nvPr/>
        </p:nvGrpSpPr>
        <p:grpSpPr bwMode="auto">
          <a:xfrm>
            <a:off x="5994136" y="6019271"/>
            <a:ext cx="1321593" cy="609865"/>
            <a:chOff x="288" y="2784"/>
            <a:chExt cx="672" cy="1344"/>
          </a:xfrm>
        </p:grpSpPr>
        <p:sp>
          <p:nvSpPr>
            <p:cNvPr id="28822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8823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3</a:t>
              </a:r>
              <a:endParaRPr lang="th-TH" altLang="en-US" sz="1500"/>
            </a:p>
          </p:txBody>
        </p:sp>
      </p:grpSp>
      <p:grpSp>
        <p:nvGrpSpPr>
          <p:cNvPr id="28751" name="Group 87"/>
          <p:cNvGrpSpPr>
            <a:grpSpLocks/>
          </p:cNvGrpSpPr>
          <p:nvPr/>
        </p:nvGrpSpPr>
        <p:grpSpPr bwMode="auto">
          <a:xfrm>
            <a:off x="7315729" y="6019271"/>
            <a:ext cx="1624542" cy="609865"/>
            <a:chOff x="288" y="2784"/>
            <a:chExt cx="672" cy="1344"/>
          </a:xfrm>
        </p:grpSpPr>
        <p:sp>
          <p:nvSpPr>
            <p:cNvPr id="28820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8821" name="Freeform 8"/>
            <p:cNvSpPr>
              <a:spLocks/>
            </p:cNvSpPr>
            <p:nvPr/>
          </p:nvSpPr>
          <p:spPr bwMode="gray">
            <a:xfrm>
              <a:off x="325" y="2859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4</a:t>
              </a:r>
              <a:endParaRPr lang="th-TH" altLang="en-US" sz="1500"/>
            </a:p>
          </p:txBody>
        </p:sp>
      </p:grpSp>
      <p:grpSp>
        <p:nvGrpSpPr>
          <p:cNvPr id="6" name="Group 152"/>
          <p:cNvGrpSpPr>
            <a:grpSpLocks/>
          </p:cNvGrpSpPr>
          <p:nvPr/>
        </p:nvGrpSpPr>
        <p:grpSpPr bwMode="auto">
          <a:xfrm>
            <a:off x="4572000" y="5253565"/>
            <a:ext cx="5676636" cy="747442"/>
            <a:chOff x="1380" y="3033"/>
            <a:chExt cx="2682" cy="471"/>
          </a:xfrm>
        </p:grpSpPr>
        <p:grpSp>
          <p:nvGrpSpPr>
            <p:cNvPr id="28792" name="Group 153"/>
            <p:cNvGrpSpPr>
              <a:grpSpLocks/>
            </p:cNvGrpSpPr>
            <p:nvPr/>
          </p:nvGrpSpPr>
          <p:grpSpPr bwMode="auto">
            <a:xfrm>
              <a:off x="2544" y="3033"/>
              <a:ext cx="366" cy="471"/>
              <a:chOff x="336" y="2072"/>
              <a:chExt cx="480" cy="628"/>
            </a:xfrm>
          </p:grpSpPr>
          <p:sp>
            <p:nvSpPr>
              <p:cNvPr id="28817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8818" name="Freeform 8"/>
              <p:cNvSpPr>
                <a:spLocks/>
              </p:cNvSpPr>
              <p:nvPr/>
            </p:nvSpPr>
            <p:spPr bwMode="gray">
              <a:xfrm>
                <a:off x="379" y="2136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8819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8793" name="Group 157"/>
            <p:cNvGrpSpPr>
              <a:grpSpLocks/>
            </p:cNvGrpSpPr>
            <p:nvPr/>
          </p:nvGrpSpPr>
          <p:grpSpPr bwMode="auto">
            <a:xfrm>
              <a:off x="2928" y="3033"/>
              <a:ext cx="366" cy="471"/>
              <a:chOff x="336" y="2072"/>
              <a:chExt cx="480" cy="628"/>
            </a:xfrm>
          </p:grpSpPr>
          <p:sp>
            <p:nvSpPr>
              <p:cNvPr id="28814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8815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8816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8794" name="Group 161"/>
            <p:cNvGrpSpPr>
              <a:grpSpLocks/>
            </p:cNvGrpSpPr>
            <p:nvPr/>
          </p:nvGrpSpPr>
          <p:grpSpPr bwMode="auto">
            <a:xfrm>
              <a:off x="3312" y="3033"/>
              <a:ext cx="366" cy="471"/>
              <a:chOff x="336" y="2072"/>
              <a:chExt cx="480" cy="628"/>
            </a:xfrm>
          </p:grpSpPr>
          <p:sp>
            <p:nvSpPr>
              <p:cNvPr id="28811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8812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8813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8795" name="Group 165"/>
            <p:cNvGrpSpPr>
              <a:grpSpLocks/>
            </p:cNvGrpSpPr>
            <p:nvPr/>
          </p:nvGrpSpPr>
          <p:grpSpPr bwMode="auto">
            <a:xfrm>
              <a:off x="3696" y="3033"/>
              <a:ext cx="366" cy="471"/>
              <a:chOff x="336" y="2072"/>
              <a:chExt cx="480" cy="628"/>
            </a:xfrm>
          </p:grpSpPr>
          <p:sp>
            <p:nvSpPr>
              <p:cNvPr id="28808" name="AutoShape 7"/>
              <p:cNvSpPr>
                <a:spLocks noChangeArrowheads="1"/>
              </p:cNvSpPr>
              <p:nvPr/>
            </p:nvSpPr>
            <p:spPr bwMode="gray">
              <a:xfrm>
                <a:off x="336" y="207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8809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8810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8796" name="Group 169"/>
            <p:cNvGrpSpPr>
              <a:grpSpLocks/>
            </p:cNvGrpSpPr>
            <p:nvPr/>
          </p:nvGrpSpPr>
          <p:grpSpPr bwMode="auto">
            <a:xfrm>
              <a:off x="2145" y="3036"/>
              <a:ext cx="366" cy="441"/>
              <a:chOff x="336" y="2112"/>
              <a:chExt cx="480" cy="588"/>
            </a:xfrm>
          </p:grpSpPr>
          <p:sp>
            <p:nvSpPr>
              <p:cNvPr id="28805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8806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8807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33">
                    <a:solidFill>
                      <a:srgbClr val="000099"/>
                    </a:solidFill>
                  </a:rPr>
                  <a:t>4</a:t>
                </a:r>
                <a:endParaRPr lang="th-TH" altLang="en-US" sz="2833">
                  <a:solidFill>
                    <a:srgbClr val="000099"/>
                  </a:solidFill>
                </a:endParaRPr>
              </a:p>
            </p:txBody>
          </p:sp>
        </p:grpSp>
        <p:grpSp>
          <p:nvGrpSpPr>
            <p:cNvPr id="28797" name="Group 173"/>
            <p:cNvGrpSpPr>
              <a:grpSpLocks/>
            </p:cNvGrpSpPr>
            <p:nvPr/>
          </p:nvGrpSpPr>
          <p:grpSpPr bwMode="auto">
            <a:xfrm>
              <a:off x="1764" y="3033"/>
              <a:ext cx="366" cy="441"/>
              <a:chOff x="336" y="2112"/>
              <a:chExt cx="480" cy="588"/>
            </a:xfrm>
          </p:grpSpPr>
          <p:sp>
            <p:nvSpPr>
              <p:cNvPr id="28802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8803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8804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  <p:grpSp>
          <p:nvGrpSpPr>
            <p:cNvPr id="28798" name="Group 177"/>
            <p:cNvGrpSpPr>
              <a:grpSpLocks/>
            </p:cNvGrpSpPr>
            <p:nvPr/>
          </p:nvGrpSpPr>
          <p:grpSpPr bwMode="auto">
            <a:xfrm>
              <a:off x="1380" y="3033"/>
              <a:ext cx="366" cy="441"/>
              <a:chOff x="336" y="2112"/>
              <a:chExt cx="480" cy="588"/>
            </a:xfrm>
          </p:grpSpPr>
          <p:sp>
            <p:nvSpPr>
              <p:cNvPr id="28799" name="AutoShape 7"/>
              <p:cNvSpPr>
                <a:spLocks noChangeArrowheads="1"/>
              </p:cNvSpPr>
              <p:nvPr/>
            </p:nvSpPr>
            <p:spPr bwMode="gray">
              <a:xfrm>
                <a:off x="336" y="2112"/>
                <a:ext cx="480" cy="57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0000FF"/>
                  </a:gs>
                </a:gsLst>
                <a:lin ang="27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r" eaLnBrk="1" hangingPunct="1"/>
                <a:endParaRPr lang="en-US" altLang="en-US" sz="1500"/>
              </a:p>
            </p:txBody>
          </p:sp>
          <p:sp>
            <p:nvSpPr>
              <p:cNvPr id="28800" name="Freeform 8"/>
              <p:cNvSpPr>
                <a:spLocks/>
              </p:cNvSpPr>
              <p:nvPr/>
            </p:nvSpPr>
            <p:spPr bwMode="gray">
              <a:xfrm>
                <a:off x="379" y="2157"/>
                <a:ext cx="383" cy="408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28801" name="Text Box 9"/>
              <p:cNvSpPr txBox="1">
                <a:spLocks noChangeArrowheads="1"/>
              </p:cNvSpPr>
              <p:nvPr/>
            </p:nvSpPr>
            <p:spPr bwMode="gray">
              <a:xfrm>
                <a:off x="480" y="2256"/>
                <a:ext cx="226" cy="444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2833"/>
              </a:p>
            </p:txBody>
          </p:sp>
        </p:grpSp>
      </p:grpSp>
      <p:grpSp>
        <p:nvGrpSpPr>
          <p:cNvPr id="14" name="Group 221"/>
          <p:cNvGrpSpPr>
            <a:grpSpLocks/>
          </p:cNvGrpSpPr>
          <p:nvPr/>
        </p:nvGrpSpPr>
        <p:grpSpPr bwMode="auto">
          <a:xfrm>
            <a:off x="406136" y="4876269"/>
            <a:ext cx="702468" cy="686340"/>
            <a:chOff x="3504" y="3792"/>
            <a:chExt cx="332" cy="432"/>
          </a:xfrm>
        </p:grpSpPr>
        <p:grpSp>
          <p:nvGrpSpPr>
            <p:cNvPr id="28788" name="Group 10"/>
            <p:cNvGrpSpPr>
              <a:grpSpLocks/>
            </p:cNvGrpSpPr>
            <p:nvPr/>
          </p:nvGrpSpPr>
          <p:grpSpPr bwMode="auto">
            <a:xfrm>
              <a:off x="3504" y="3792"/>
              <a:ext cx="319" cy="336"/>
              <a:chOff x="2016" y="1920"/>
              <a:chExt cx="1680" cy="1680"/>
            </a:xfrm>
          </p:grpSpPr>
          <p:sp>
            <p:nvSpPr>
              <p:cNvPr id="28790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4250"/>
              </a:p>
            </p:txBody>
          </p:sp>
          <p:sp>
            <p:nvSpPr>
              <p:cNvPr id="28791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40 w 1321"/>
                  <a:gd name="T1" fmla="*/ 55 h 712"/>
                  <a:gd name="T2" fmla="*/ 952 w 1321"/>
                  <a:gd name="T3" fmla="*/ 61 h 712"/>
                  <a:gd name="T4" fmla="*/ 955 w 1321"/>
                  <a:gd name="T5" fmla="*/ 67 h 712"/>
                  <a:gd name="T6" fmla="*/ 950 w 1321"/>
                  <a:gd name="T7" fmla="*/ 72 h 712"/>
                  <a:gd name="T8" fmla="*/ 938 w 1321"/>
                  <a:gd name="T9" fmla="*/ 76 h 712"/>
                  <a:gd name="T10" fmla="*/ 919 w 1321"/>
                  <a:gd name="T11" fmla="*/ 81 h 712"/>
                  <a:gd name="T12" fmla="*/ 895 w 1321"/>
                  <a:gd name="T13" fmla="*/ 84 h 712"/>
                  <a:gd name="T14" fmla="*/ 864 w 1321"/>
                  <a:gd name="T15" fmla="*/ 87 h 712"/>
                  <a:gd name="T16" fmla="*/ 829 w 1321"/>
                  <a:gd name="T17" fmla="*/ 91 h 712"/>
                  <a:gd name="T18" fmla="*/ 789 w 1321"/>
                  <a:gd name="T19" fmla="*/ 93 h 712"/>
                  <a:gd name="T20" fmla="*/ 745 w 1321"/>
                  <a:gd name="T21" fmla="*/ 94 h 712"/>
                  <a:gd name="T22" fmla="*/ 699 w 1321"/>
                  <a:gd name="T23" fmla="*/ 95 h 712"/>
                  <a:gd name="T24" fmla="*/ 648 w 1321"/>
                  <a:gd name="T25" fmla="*/ 98 h 712"/>
                  <a:gd name="T26" fmla="*/ 596 w 1321"/>
                  <a:gd name="T27" fmla="*/ 99 h 712"/>
                  <a:gd name="T28" fmla="*/ 575 w 1321"/>
                  <a:gd name="T29" fmla="*/ 100 h 712"/>
                  <a:gd name="T30" fmla="*/ 344 w 1321"/>
                  <a:gd name="T31" fmla="*/ 100 h 712"/>
                  <a:gd name="T32" fmla="*/ 340 w 1321"/>
                  <a:gd name="T33" fmla="*/ 100 h 712"/>
                  <a:gd name="T34" fmla="*/ 295 w 1321"/>
                  <a:gd name="T35" fmla="*/ 99 h 712"/>
                  <a:gd name="T36" fmla="*/ 252 w 1321"/>
                  <a:gd name="T37" fmla="*/ 98 h 712"/>
                  <a:gd name="T38" fmla="*/ 211 w 1321"/>
                  <a:gd name="T39" fmla="*/ 97 h 712"/>
                  <a:gd name="T40" fmla="*/ 171 w 1321"/>
                  <a:gd name="T41" fmla="*/ 94 h 712"/>
                  <a:gd name="T42" fmla="*/ 134 w 1321"/>
                  <a:gd name="T43" fmla="*/ 94 h 712"/>
                  <a:gd name="T44" fmla="*/ 104 w 1321"/>
                  <a:gd name="T45" fmla="*/ 92 h 712"/>
                  <a:gd name="T46" fmla="*/ 73 w 1321"/>
                  <a:gd name="T47" fmla="*/ 90 h 712"/>
                  <a:gd name="T48" fmla="*/ 50 w 1321"/>
                  <a:gd name="T49" fmla="*/ 88 h 712"/>
                  <a:gd name="T50" fmla="*/ 26 w 1321"/>
                  <a:gd name="T51" fmla="*/ 84 h 712"/>
                  <a:gd name="T52" fmla="*/ 18 w 1321"/>
                  <a:gd name="T53" fmla="*/ 81 h 712"/>
                  <a:gd name="T54" fmla="*/ 6 w 1321"/>
                  <a:gd name="T55" fmla="*/ 77 h 712"/>
                  <a:gd name="T56" fmla="*/ 0 w 1321"/>
                  <a:gd name="T57" fmla="*/ 73 h 712"/>
                  <a:gd name="T58" fmla="*/ 0 w 1321"/>
                  <a:gd name="T59" fmla="*/ 72 h 712"/>
                  <a:gd name="T60" fmla="*/ 4 w 1321"/>
                  <a:gd name="T61" fmla="*/ 67 h 712"/>
                  <a:gd name="T62" fmla="*/ 16 w 1321"/>
                  <a:gd name="T63" fmla="*/ 61 h 712"/>
                  <a:gd name="T64" fmla="*/ 34 w 1321"/>
                  <a:gd name="T65" fmla="*/ 52 h 712"/>
                  <a:gd name="T66" fmla="*/ 69 w 1321"/>
                  <a:gd name="T67" fmla="*/ 42 h 712"/>
                  <a:gd name="T68" fmla="*/ 108 w 1321"/>
                  <a:gd name="T69" fmla="*/ 33 h 712"/>
                  <a:gd name="T70" fmla="*/ 148 w 1321"/>
                  <a:gd name="T71" fmla="*/ 24 h 712"/>
                  <a:gd name="T72" fmla="*/ 195 w 1321"/>
                  <a:gd name="T73" fmla="*/ 17 h 712"/>
                  <a:gd name="T74" fmla="*/ 247 w 1321"/>
                  <a:gd name="T75" fmla="*/ 11 h 712"/>
                  <a:gd name="T76" fmla="*/ 300 w 1321"/>
                  <a:gd name="T77" fmla="*/ 6 h 712"/>
                  <a:gd name="T78" fmla="*/ 360 w 1321"/>
                  <a:gd name="T79" fmla="*/ 4 h 712"/>
                  <a:gd name="T80" fmla="*/ 420 w 1321"/>
                  <a:gd name="T81" fmla="*/ 4 h 712"/>
                  <a:gd name="T82" fmla="*/ 483 w 1321"/>
                  <a:gd name="T83" fmla="*/ 0 h 712"/>
                  <a:gd name="T84" fmla="*/ 483 w 1321"/>
                  <a:gd name="T85" fmla="*/ 0 h 712"/>
                  <a:gd name="T86" fmla="*/ 548 w 1321"/>
                  <a:gd name="T87" fmla="*/ 4 h 712"/>
                  <a:gd name="T88" fmla="*/ 612 w 1321"/>
                  <a:gd name="T89" fmla="*/ 4 h 712"/>
                  <a:gd name="T90" fmla="*/ 674 w 1321"/>
                  <a:gd name="T91" fmla="*/ 7 h 712"/>
                  <a:gd name="T92" fmla="*/ 731 w 1321"/>
                  <a:gd name="T93" fmla="*/ 12 h 712"/>
                  <a:gd name="T94" fmla="*/ 782 w 1321"/>
                  <a:gd name="T95" fmla="*/ 19 h 712"/>
                  <a:gd name="T96" fmla="*/ 830 w 1321"/>
                  <a:gd name="T97" fmla="*/ 27 h 712"/>
                  <a:gd name="T98" fmla="*/ 873 w 1321"/>
                  <a:gd name="T99" fmla="*/ 36 h 712"/>
                  <a:gd name="T100" fmla="*/ 909 w 1321"/>
                  <a:gd name="T101" fmla="*/ 45 h 712"/>
                  <a:gd name="T102" fmla="*/ 940 w 1321"/>
                  <a:gd name="T103" fmla="*/ 55 h 712"/>
                  <a:gd name="T104" fmla="*/ 940 w 1321"/>
                  <a:gd name="T105" fmla="*/ 55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28789" name="Text Box 225"/>
            <p:cNvSpPr txBox="1">
              <a:spLocks noChangeArrowheads="1"/>
            </p:cNvSpPr>
            <p:nvPr/>
          </p:nvSpPr>
          <p:spPr bwMode="auto">
            <a:xfrm>
              <a:off x="3534" y="3795"/>
              <a:ext cx="302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833" b="1">
                  <a:sym typeface="Wingdings" panose="05000000000000000000" pitchFamily="2" charset="2"/>
                </a:rPr>
                <a:t>4</a:t>
              </a:r>
            </a:p>
          </p:txBody>
        </p:sp>
      </p:grpSp>
      <p:sp>
        <p:nvSpPr>
          <p:cNvPr id="226530" name="AutoShape 226"/>
          <p:cNvSpPr>
            <a:spLocks noChangeArrowheads="1"/>
          </p:cNvSpPr>
          <p:nvPr/>
        </p:nvSpPr>
        <p:spPr bwMode="gray">
          <a:xfrm>
            <a:off x="406136" y="2095500"/>
            <a:ext cx="711729" cy="609865"/>
          </a:xfrm>
          <a:prstGeom prst="star5">
            <a:avLst/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2700000" scaled="1"/>
          </a:gra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8852" tIns="54426" rIns="108852" bIns="54426" anchor="ctr"/>
          <a:lstStyle/>
          <a:p>
            <a:pPr eaLnBrk="1" hangingPunct="1">
              <a:defRPr/>
            </a:pPr>
            <a:endParaRPr lang="en-US" sz="1500">
              <a:latin typeface="Arial" charset="0"/>
              <a:cs typeface="Arial" charset="0"/>
            </a:endParaRPr>
          </a:p>
        </p:txBody>
      </p:sp>
      <p:grpSp>
        <p:nvGrpSpPr>
          <p:cNvPr id="16" name="Group 272"/>
          <p:cNvGrpSpPr>
            <a:grpSpLocks/>
          </p:cNvGrpSpPr>
          <p:nvPr/>
        </p:nvGrpSpPr>
        <p:grpSpPr bwMode="auto">
          <a:xfrm>
            <a:off x="812271" y="818396"/>
            <a:ext cx="7011458" cy="1848605"/>
            <a:chOff x="1008" y="1764"/>
            <a:chExt cx="3360" cy="1193"/>
          </a:xfrm>
        </p:grpSpPr>
        <p:sp>
          <p:nvSpPr>
            <p:cNvPr id="28774" name="AutoShape 19"/>
            <p:cNvSpPr>
              <a:spLocks noChangeArrowheads="1"/>
            </p:cNvSpPr>
            <p:nvPr/>
          </p:nvSpPr>
          <p:spPr bwMode="gray">
            <a:xfrm>
              <a:off x="1008" y="1906"/>
              <a:ext cx="3355" cy="806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8775" name="AutoShape 20"/>
            <p:cNvSpPr>
              <a:spLocks noChangeArrowheads="1"/>
            </p:cNvSpPr>
            <p:nvPr/>
          </p:nvSpPr>
          <p:spPr bwMode="gray">
            <a:xfrm>
              <a:off x="1060" y="1908"/>
              <a:ext cx="3254" cy="791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8776" name="AutoShape 21"/>
            <p:cNvSpPr>
              <a:spLocks noChangeArrowheads="1"/>
            </p:cNvSpPr>
            <p:nvPr/>
          </p:nvSpPr>
          <p:spPr bwMode="gray">
            <a:xfrm>
              <a:off x="1087" y="2490"/>
              <a:ext cx="3210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8777" name="AutoShape 22"/>
            <p:cNvSpPr>
              <a:spLocks noChangeArrowheads="1"/>
            </p:cNvSpPr>
            <p:nvPr/>
          </p:nvSpPr>
          <p:spPr bwMode="gray">
            <a:xfrm>
              <a:off x="1087" y="1914"/>
              <a:ext cx="3210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8778" name="Oval 23"/>
            <p:cNvSpPr>
              <a:spLocks noChangeArrowheads="1"/>
            </p:cNvSpPr>
            <p:nvPr/>
          </p:nvSpPr>
          <p:spPr bwMode="gray">
            <a:xfrm>
              <a:off x="2132" y="1764"/>
              <a:ext cx="994" cy="2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8779" name="Oval 24"/>
            <p:cNvSpPr>
              <a:spLocks noChangeArrowheads="1"/>
            </p:cNvSpPr>
            <p:nvPr/>
          </p:nvSpPr>
          <p:spPr bwMode="gray">
            <a:xfrm>
              <a:off x="2172" y="1820"/>
              <a:ext cx="965" cy="176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8780" name="Oval 25"/>
            <p:cNvSpPr>
              <a:spLocks noChangeArrowheads="1"/>
            </p:cNvSpPr>
            <p:nvPr/>
          </p:nvSpPr>
          <p:spPr bwMode="gray">
            <a:xfrm>
              <a:off x="2185" y="1821"/>
              <a:ext cx="942" cy="17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8781" name="Oval 26"/>
            <p:cNvSpPr>
              <a:spLocks noChangeArrowheads="1"/>
            </p:cNvSpPr>
            <p:nvPr/>
          </p:nvSpPr>
          <p:spPr bwMode="gray">
            <a:xfrm>
              <a:off x="2189" y="1855"/>
              <a:ext cx="895" cy="16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8782" name="Oval 27"/>
            <p:cNvSpPr>
              <a:spLocks noChangeArrowheads="1"/>
            </p:cNvSpPr>
            <p:nvPr/>
          </p:nvSpPr>
          <p:spPr bwMode="gray">
            <a:xfrm>
              <a:off x="2223" y="1831"/>
              <a:ext cx="794" cy="13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8783" name="Text Box 28"/>
            <p:cNvSpPr txBox="1">
              <a:spLocks noChangeArrowheads="1"/>
            </p:cNvSpPr>
            <p:nvPr/>
          </p:nvSpPr>
          <p:spPr bwMode="gray">
            <a:xfrm>
              <a:off x="2367" y="1795"/>
              <a:ext cx="322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vi-VN" altLang="en-US" sz="15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4</a:t>
              </a:r>
              <a:endParaRPr lang="en-US" altLang="en-US" sz="15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84" name="Text Box 29"/>
            <p:cNvSpPr txBox="1">
              <a:spLocks noChangeArrowheads="1"/>
            </p:cNvSpPr>
            <p:nvPr/>
          </p:nvSpPr>
          <p:spPr bwMode="gray">
            <a:xfrm>
              <a:off x="1126" y="2034"/>
              <a:ext cx="319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th-TH" altLang="en-US" sz="1667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3870" name="AutoShape 30"/>
            <p:cNvSpPr>
              <a:spLocks noChangeArrowheads="1"/>
            </p:cNvSpPr>
            <p:nvPr/>
          </p:nvSpPr>
          <p:spPr bwMode="ltGray">
            <a:xfrm>
              <a:off x="1013" y="2712"/>
              <a:ext cx="3355" cy="245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chemeClr val="bg1">
                    <a:gamma/>
                    <a:shade val="75686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 sz="1500">
                <a:latin typeface="Arial" charset="0"/>
                <a:cs typeface="Arial" charset="0"/>
              </a:endParaRPr>
            </a:p>
          </p:txBody>
        </p:sp>
        <p:sp>
          <p:nvSpPr>
            <p:cNvPr id="163871" name="AutoShape 31"/>
            <p:cNvSpPr>
              <a:spLocks noChangeArrowheads="1"/>
            </p:cNvSpPr>
            <p:nvPr/>
          </p:nvSpPr>
          <p:spPr bwMode="ltGray">
            <a:xfrm>
              <a:off x="1082" y="2718"/>
              <a:ext cx="3209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7882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 sz="1500">
                <a:latin typeface="Arial" charset="0"/>
                <a:cs typeface="Arial" charset="0"/>
              </a:endParaRPr>
            </a:p>
          </p:txBody>
        </p:sp>
        <p:sp>
          <p:nvSpPr>
            <p:cNvPr id="28787" name="Text Box 286"/>
            <p:cNvSpPr txBox="1">
              <a:spLocks noChangeArrowheads="1"/>
            </p:cNvSpPr>
            <p:nvPr/>
          </p:nvSpPr>
          <p:spPr bwMode="auto">
            <a:xfrm>
              <a:off x="1044" y="1992"/>
              <a:ext cx="3312" cy="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833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 là một hiện tượng chuyển thể của nước từ thể lỏng sang thể rắn.</a:t>
              </a:r>
              <a:endParaRPr lang="en-US" altLang="en-US" sz="28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5" name="Rectangle 334"/>
          <p:cNvSpPr/>
          <p:nvPr/>
        </p:nvSpPr>
        <p:spPr>
          <a:xfrm>
            <a:off x="6299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6" name="Rectangle 335"/>
          <p:cNvSpPr/>
          <p:nvPr/>
        </p:nvSpPr>
        <p:spPr>
          <a:xfrm>
            <a:off x="5791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7" name="Rectangle 336"/>
          <p:cNvSpPr/>
          <p:nvPr/>
        </p:nvSpPr>
        <p:spPr>
          <a:xfrm>
            <a:off x="5283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8" name="Rectangle 337"/>
          <p:cNvSpPr/>
          <p:nvPr/>
        </p:nvSpPr>
        <p:spPr>
          <a:xfrm>
            <a:off x="4775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9" name="Rectangle 338"/>
          <p:cNvSpPr/>
          <p:nvPr/>
        </p:nvSpPr>
        <p:spPr>
          <a:xfrm>
            <a:off x="4267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0" name="Rectangle 339"/>
          <p:cNvSpPr/>
          <p:nvPr/>
        </p:nvSpPr>
        <p:spPr>
          <a:xfrm>
            <a:off x="3759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1" name="Rectangle 340"/>
          <p:cNvSpPr/>
          <p:nvPr/>
        </p:nvSpPr>
        <p:spPr>
          <a:xfrm>
            <a:off x="3251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2" name="Rectangle 341"/>
          <p:cNvSpPr/>
          <p:nvPr/>
        </p:nvSpPr>
        <p:spPr>
          <a:xfrm>
            <a:off x="2743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3" name="Rectangle 342"/>
          <p:cNvSpPr/>
          <p:nvPr/>
        </p:nvSpPr>
        <p:spPr>
          <a:xfrm>
            <a:off x="2235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4" name="Rectangle 343"/>
          <p:cNvSpPr/>
          <p:nvPr/>
        </p:nvSpPr>
        <p:spPr>
          <a:xfrm>
            <a:off x="1727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28771" name="TextBox 146"/>
          <p:cNvSpPr txBox="1">
            <a:spLocks noChangeArrowheads="1"/>
          </p:cNvSpPr>
          <p:nvPr/>
        </p:nvSpPr>
        <p:spPr bwMode="auto">
          <a:xfrm>
            <a:off x="0" y="6477000"/>
            <a:ext cx="812271" cy="3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500" b="1"/>
              <a:t>4</a:t>
            </a:r>
            <a:endParaRPr lang="en-US" altLang="en-US" sz="1500" b="1"/>
          </a:p>
        </p:txBody>
      </p:sp>
      <p:sp>
        <p:nvSpPr>
          <p:cNvPr id="88" name="Explosion 1 87"/>
          <p:cNvSpPr/>
          <p:nvPr/>
        </p:nvSpPr>
        <p:spPr>
          <a:xfrm>
            <a:off x="7924271" y="990866"/>
            <a:ext cx="3251729" cy="137186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r>
              <a:rPr lang="vi-VN" sz="2833" b="1" dirty="0">
                <a:solidFill>
                  <a:srgbClr val="FFFF00"/>
                </a:solidFill>
              </a:rPr>
              <a:t>Hết giờ</a:t>
            </a:r>
            <a:endParaRPr lang="en-US" sz="2833" b="1" dirty="0">
              <a:solidFill>
                <a:srgbClr val="FFFF00"/>
              </a:solidFill>
            </a:endParaRPr>
          </a:p>
        </p:txBody>
      </p:sp>
      <p:pic>
        <p:nvPicPr>
          <p:cNvPr id="28773" name="Picture 5" descr="DOANOCHU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30" y="76729"/>
            <a:ext cx="862277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35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7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8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2"/>
          <p:cNvSpPr>
            <a:spLocks noChangeShapeType="1"/>
          </p:cNvSpPr>
          <p:nvPr/>
        </p:nvSpPr>
        <p:spPr bwMode="gray">
          <a:xfrm>
            <a:off x="748771" y="2590271"/>
            <a:ext cx="0" cy="2833688"/>
          </a:xfrm>
          <a:prstGeom prst="line">
            <a:avLst/>
          </a:prstGeom>
          <a:noFill/>
          <a:ln w="57150">
            <a:pattFill prst="sphere">
              <a:fgClr>
                <a:srgbClr val="FF3300"/>
              </a:fgClr>
              <a:bgClr>
                <a:srgbClr val="FFCC00"/>
              </a:bgClr>
            </a:patt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8852" tIns="54426" rIns="108852" bIns="54426" anchor="ctr"/>
          <a:lstStyle/>
          <a:p>
            <a:endParaRPr lang="en-US" sz="1500"/>
          </a:p>
        </p:txBody>
      </p:sp>
      <p:sp>
        <p:nvSpPr>
          <p:cNvPr id="226307" name="Text Box 9"/>
          <p:cNvSpPr txBox="1">
            <a:spLocks noChangeArrowheads="1"/>
          </p:cNvSpPr>
          <p:nvPr/>
        </p:nvSpPr>
        <p:spPr bwMode="gray">
          <a:xfrm>
            <a:off x="3556000" y="6019271"/>
            <a:ext cx="5994136" cy="699756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lIns="108852" tIns="54426" rIns="108852" bIns="54426">
            <a:spAutoFit/>
          </a:bodyPr>
          <a:lstStyle/>
          <a:p>
            <a:pPr algn="ctr" eaLnBrk="1" hangingPunct="1">
              <a:defRPr/>
            </a:pPr>
            <a:r>
              <a:rPr lang="vi-VN" sz="3833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33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A  </a:t>
            </a:r>
            <a:r>
              <a:rPr lang="vi-VN" sz="3833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833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HỂ  </a:t>
            </a:r>
            <a:r>
              <a:rPr lang="vi-VN" sz="3833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833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ỦA  </a:t>
            </a:r>
            <a:r>
              <a:rPr lang="vi-VN" sz="3833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833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ƯỚC</a:t>
            </a:r>
            <a:endParaRPr lang="th-TH" sz="3833" b="1" dirty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26310" name="Group 6"/>
          <p:cNvGraphicFramePr>
            <a:graphicFrameLocks noGrp="1"/>
          </p:cNvGraphicFramePr>
          <p:nvPr/>
        </p:nvGraphicFramePr>
        <p:xfrm>
          <a:off x="4572000" y="5257271"/>
          <a:ext cx="5791731" cy="702469"/>
        </p:xfrm>
        <a:graphic>
          <a:graphicData uri="http://schemas.openxmlformats.org/drawingml/2006/table">
            <a:tbl>
              <a:tblPr/>
              <a:tblGrid>
                <a:gridCol w="8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6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6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02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Ặ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31" marR="121931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556000" y="6019271"/>
            <a:ext cx="914136" cy="609865"/>
            <a:chOff x="288" y="2784"/>
            <a:chExt cx="672" cy="1344"/>
          </a:xfrm>
        </p:grpSpPr>
        <p:sp>
          <p:nvSpPr>
            <p:cNvPr id="29819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9820" name="Freeform 8"/>
            <p:cNvSpPr>
              <a:spLocks/>
            </p:cNvSpPr>
            <p:nvPr/>
          </p:nvSpPr>
          <p:spPr bwMode="gray">
            <a:xfrm>
              <a:off x="437" y="3120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33" b="1">
                  <a:solidFill>
                    <a:srgbClr val="0000CC"/>
                  </a:solidFill>
                </a:rPr>
                <a:t>1</a:t>
              </a:r>
              <a:endParaRPr lang="th-TH" altLang="en-US" sz="2833" b="1">
                <a:solidFill>
                  <a:srgbClr val="0000CC"/>
                </a:solidFill>
              </a:endParaRPr>
            </a:p>
          </p:txBody>
        </p:sp>
      </p:grpSp>
      <p:graphicFrame>
        <p:nvGraphicFramePr>
          <p:cNvPr id="226331" name="Group 27"/>
          <p:cNvGraphicFramePr>
            <a:graphicFrameLocks noGrp="1"/>
          </p:cNvGraphicFramePr>
          <p:nvPr/>
        </p:nvGraphicFramePr>
        <p:xfrm>
          <a:off x="2931583" y="4479396"/>
          <a:ext cx="6618552" cy="702469"/>
        </p:xfrm>
        <a:graphic>
          <a:graphicData uri="http://schemas.openxmlformats.org/drawingml/2006/table">
            <a:tbl>
              <a:tblPr/>
              <a:tblGrid>
                <a:gridCol w="8275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0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2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46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58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02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15" marR="121915" marT="45813" marB="45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15" marR="121915" marT="45813" marB="45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6351" name="Group 47"/>
          <p:cNvGraphicFramePr>
            <a:graphicFrameLocks noGrp="1"/>
          </p:cNvGraphicFramePr>
          <p:nvPr/>
        </p:nvGraphicFramePr>
        <p:xfrm>
          <a:off x="6197865" y="2879990"/>
          <a:ext cx="4876273" cy="701146"/>
        </p:xfrm>
        <a:graphic>
          <a:graphicData uri="http://schemas.openxmlformats.org/drawingml/2006/table">
            <a:tbl>
              <a:tblPr/>
              <a:tblGrid>
                <a:gridCol w="827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4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1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5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86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07" marR="121907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21907" marR="121907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6367" name="Group 63"/>
          <p:cNvGraphicFramePr>
            <a:graphicFrameLocks noGrp="1"/>
          </p:cNvGraphicFramePr>
          <p:nvPr/>
        </p:nvGraphicFramePr>
        <p:xfrm>
          <a:off x="2032000" y="3626115"/>
          <a:ext cx="5791731" cy="701146"/>
        </p:xfrm>
        <a:graphic>
          <a:graphicData uri="http://schemas.openxmlformats.org/drawingml/2006/table">
            <a:tbl>
              <a:tblPr/>
              <a:tblGrid>
                <a:gridCol w="8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6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6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Ụ</a:t>
                      </a:r>
                    </a:p>
                  </a:txBody>
                  <a:tcPr marL="121931" marR="1219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4470136" y="6019271"/>
            <a:ext cx="1524000" cy="609865"/>
            <a:chOff x="288" y="2784"/>
            <a:chExt cx="672" cy="1344"/>
          </a:xfrm>
        </p:grpSpPr>
        <p:sp>
          <p:nvSpPr>
            <p:cNvPr id="29817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9818" name="Freeform 8"/>
            <p:cNvSpPr>
              <a:spLocks/>
            </p:cNvSpPr>
            <p:nvPr/>
          </p:nvSpPr>
          <p:spPr bwMode="gray">
            <a:xfrm>
              <a:off x="534" y="3120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33" b="1">
                  <a:solidFill>
                    <a:srgbClr val="0000CC"/>
                  </a:solidFill>
                </a:rPr>
                <a:t>2</a:t>
              </a:r>
              <a:endParaRPr lang="th-TH" altLang="en-US" sz="2833" b="1">
                <a:solidFill>
                  <a:srgbClr val="0000CC"/>
                </a:solidFill>
              </a:endParaRPr>
            </a:p>
          </p:txBody>
        </p:sp>
      </p:grpSp>
      <p:grpSp>
        <p:nvGrpSpPr>
          <p:cNvPr id="4" name="Group 84"/>
          <p:cNvGrpSpPr>
            <a:grpSpLocks/>
          </p:cNvGrpSpPr>
          <p:nvPr/>
        </p:nvGrpSpPr>
        <p:grpSpPr bwMode="auto">
          <a:xfrm>
            <a:off x="5994136" y="6019271"/>
            <a:ext cx="1321593" cy="609865"/>
            <a:chOff x="288" y="2784"/>
            <a:chExt cx="672" cy="1344"/>
          </a:xfrm>
        </p:grpSpPr>
        <p:sp>
          <p:nvSpPr>
            <p:cNvPr id="29815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9816" name="Freeform 8"/>
            <p:cNvSpPr>
              <a:spLocks/>
            </p:cNvSpPr>
            <p:nvPr/>
          </p:nvSpPr>
          <p:spPr bwMode="gray">
            <a:xfrm>
              <a:off x="521" y="3120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33" b="1">
                  <a:solidFill>
                    <a:srgbClr val="0000CC"/>
                  </a:solidFill>
                </a:rPr>
                <a:t>3</a:t>
              </a:r>
              <a:endParaRPr lang="th-TH" altLang="en-US" sz="2833" b="1">
                <a:solidFill>
                  <a:srgbClr val="0000CC"/>
                </a:solidFill>
              </a:endParaRPr>
            </a:p>
          </p:txBody>
        </p:sp>
      </p:grpSp>
      <p:grpSp>
        <p:nvGrpSpPr>
          <p:cNvPr id="5" name="Group 87"/>
          <p:cNvGrpSpPr>
            <a:grpSpLocks/>
          </p:cNvGrpSpPr>
          <p:nvPr/>
        </p:nvGrpSpPr>
        <p:grpSpPr bwMode="auto">
          <a:xfrm>
            <a:off x="7315729" y="6019271"/>
            <a:ext cx="2234407" cy="609865"/>
            <a:chOff x="288" y="2784"/>
            <a:chExt cx="672" cy="1344"/>
          </a:xfrm>
        </p:grpSpPr>
        <p:sp>
          <p:nvSpPr>
            <p:cNvPr id="29813" name="AutoShape 7"/>
            <p:cNvSpPr>
              <a:spLocks noChangeArrowheads="1"/>
            </p:cNvSpPr>
            <p:nvPr/>
          </p:nvSpPr>
          <p:spPr bwMode="gray">
            <a:xfrm>
              <a:off x="288" y="2784"/>
              <a:ext cx="672" cy="134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eaLnBrk="1" hangingPunct="1"/>
              <a:endParaRPr lang="en-US" altLang="en-US" sz="1500"/>
            </a:p>
          </p:txBody>
        </p:sp>
        <p:sp>
          <p:nvSpPr>
            <p:cNvPr id="29814" name="Freeform 8"/>
            <p:cNvSpPr>
              <a:spLocks/>
            </p:cNvSpPr>
            <p:nvPr/>
          </p:nvSpPr>
          <p:spPr bwMode="gray">
            <a:xfrm>
              <a:off x="563" y="3120"/>
              <a:ext cx="336" cy="672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620 h 598"/>
                <a:gd name="T4" fmla="*/ 0 w 596"/>
                <a:gd name="T5" fmla="*/ 3089 h 598"/>
                <a:gd name="T6" fmla="*/ 1 w 596"/>
                <a:gd name="T7" fmla="*/ 925 h 598"/>
                <a:gd name="T8" fmla="*/ 1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33" b="1">
                  <a:solidFill>
                    <a:srgbClr val="0000CC"/>
                  </a:solidFill>
                </a:rPr>
                <a:t>4</a:t>
              </a:r>
              <a:endParaRPr lang="th-TH" altLang="en-US" sz="2833" b="1">
                <a:solidFill>
                  <a:srgbClr val="0000CC"/>
                </a:solidFill>
              </a:endParaRPr>
            </a:p>
          </p:txBody>
        </p:sp>
      </p:grpSp>
      <p:sp>
        <p:nvSpPr>
          <p:cNvPr id="226530" name="AutoShape 226"/>
          <p:cNvSpPr>
            <a:spLocks noChangeArrowheads="1"/>
          </p:cNvSpPr>
          <p:nvPr/>
        </p:nvSpPr>
        <p:spPr bwMode="gray">
          <a:xfrm>
            <a:off x="406136" y="2095500"/>
            <a:ext cx="711729" cy="609865"/>
          </a:xfrm>
          <a:prstGeom prst="star5">
            <a:avLst/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2700000" scaled="1"/>
          </a:gra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8852" tIns="54426" rIns="108852" bIns="54426" anchor="ctr"/>
          <a:lstStyle/>
          <a:p>
            <a:pPr eaLnBrk="1" hangingPunct="1">
              <a:defRPr/>
            </a:pPr>
            <a:endParaRPr lang="en-US" sz="1500">
              <a:latin typeface="Arial" charset="0"/>
              <a:cs typeface="Arial" charset="0"/>
            </a:endParaRPr>
          </a:p>
        </p:txBody>
      </p:sp>
      <p:sp>
        <p:nvSpPr>
          <p:cNvPr id="335" name="Rectangle 334"/>
          <p:cNvSpPr/>
          <p:nvPr/>
        </p:nvSpPr>
        <p:spPr>
          <a:xfrm>
            <a:off x="6299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6" name="Rectangle 335"/>
          <p:cNvSpPr/>
          <p:nvPr/>
        </p:nvSpPr>
        <p:spPr>
          <a:xfrm>
            <a:off x="5791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7" name="Rectangle 336"/>
          <p:cNvSpPr/>
          <p:nvPr/>
        </p:nvSpPr>
        <p:spPr>
          <a:xfrm>
            <a:off x="5283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8" name="Rectangle 337"/>
          <p:cNvSpPr/>
          <p:nvPr/>
        </p:nvSpPr>
        <p:spPr>
          <a:xfrm>
            <a:off x="4775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39" name="Rectangle 338"/>
          <p:cNvSpPr/>
          <p:nvPr/>
        </p:nvSpPr>
        <p:spPr>
          <a:xfrm>
            <a:off x="4267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0" name="Rectangle 339"/>
          <p:cNvSpPr/>
          <p:nvPr/>
        </p:nvSpPr>
        <p:spPr>
          <a:xfrm>
            <a:off x="3759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1" name="Rectangle 340"/>
          <p:cNvSpPr/>
          <p:nvPr/>
        </p:nvSpPr>
        <p:spPr>
          <a:xfrm>
            <a:off x="3251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2" name="Rectangle 341"/>
          <p:cNvSpPr/>
          <p:nvPr/>
        </p:nvSpPr>
        <p:spPr>
          <a:xfrm>
            <a:off x="2743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3" name="Rectangle 342"/>
          <p:cNvSpPr/>
          <p:nvPr/>
        </p:nvSpPr>
        <p:spPr>
          <a:xfrm>
            <a:off x="2235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344" name="Rectangle 343"/>
          <p:cNvSpPr/>
          <p:nvPr/>
        </p:nvSpPr>
        <p:spPr>
          <a:xfrm>
            <a:off x="1727729" y="2362730"/>
            <a:ext cx="508000" cy="304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endParaRPr lang="en-US" sz="1500"/>
          </a:p>
        </p:txBody>
      </p:sp>
      <p:grpSp>
        <p:nvGrpSpPr>
          <p:cNvPr id="6" name="Group 272"/>
          <p:cNvGrpSpPr>
            <a:grpSpLocks/>
          </p:cNvGrpSpPr>
          <p:nvPr/>
        </p:nvGrpSpPr>
        <p:grpSpPr bwMode="auto">
          <a:xfrm>
            <a:off x="1117865" y="670222"/>
            <a:ext cx="7010135" cy="1692507"/>
            <a:chOff x="1008" y="1767"/>
            <a:chExt cx="3360" cy="1190"/>
          </a:xfrm>
        </p:grpSpPr>
        <p:sp>
          <p:nvSpPr>
            <p:cNvPr id="29801" name="AutoShape 19"/>
            <p:cNvSpPr>
              <a:spLocks noChangeArrowheads="1"/>
            </p:cNvSpPr>
            <p:nvPr/>
          </p:nvSpPr>
          <p:spPr bwMode="gray">
            <a:xfrm>
              <a:off x="1008" y="1906"/>
              <a:ext cx="3355" cy="806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9802" name="AutoShape 20"/>
            <p:cNvSpPr>
              <a:spLocks noChangeArrowheads="1"/>
            </p:cNvSpPr>
            <p:nvPr/>
          </p:nvSpPr>
          <p:spPr bwMode="gray">
            <a:xfrm>
              <a:off x="1060" y="1908"/>
              <a:ext cx="3254" cy="791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9803" name="AutoShape 21"/>
            <p:cNvSpPr>
              <a:spLocks noChangeArrowheads="1"/>
            </p:cNvSpPr>
            <p:nvPr/>
          </p:nvSpPr>
          <p:spPr bwMode="gray">
            <a:xfrm>
              <a:off x="1087" y="2490"/>
              <a:ext cx="3210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9804" name="AutoShape 22"/>
            <p:cNvSpPr>
              <a:spLocks noChangeArrowheads="1"/>
            </p:cNvSpPr>
            <p:nvPr/>
          </p:nvSpPr>
          <p:spPr bwMode="gray">
            <a:xfrm>
              <a:off x="1087" y="1914"/>
              <a:ext cx="3210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9805" name="Oval 23"/>
            <p:cNvSpPr>
              <a:spLocks noChangeArrowheads="1"/>
            </p:cNvSpPr>
            <p:nvPr/>
          </p:nvSpPr>
          <p:spPr bwMode="gray">
            <a:xfrm>
              <a:off x="2132" y="1767"/>
              <a:ext cx="994" cy="32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9806" name="Oval 24"/>
            <p:cNvSpPr>
              <a:spLocks noChangeArrowheads="1"/>
            </p:cNvSpPr>
            <p:nvPr/>
          </p:nvSpPr>
          <p:spPr bwMode="gray">
            <a:xfrm>
              <a:off x="2172" y="1820"/>
              <a:ext cx="965" cy="176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/>
            </a:p>
          </p:txBody>
        </p:sp>
        <p:sp>
          <p:nvSpPr>
            <p:cNvPr id="29807" name="Oval 27"/>
            <p:cNvSpPr>
              <a:spLocks noChangeArrowheads="1"/>
            </p:cNvSpPr>
            <p:nvPr/>
          </p:nvSpPr>
          <p:spPr bwMode="gray">
            <a:xfrm>
              <a:off x="2223" y="1831"/>
              <a:ext cx="794" cy="13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endParaRPr lang="th-TH" altLang="en-US" sz="1500">
                <a:latin typeface="Times New Roman" panose="02020603050405020304" pitchFamily="18" charset="0"/>
              </a:endParaRPr>
            </a:p>
          </p:txBody>
        </p:sp>
        <p:sp>
          <p:nvSpPr>
            <p:cNvPr id="29808" name="Text Box 28"/>
            <p:cNvSpPr txBox="1">
              <a:spLocks noChangeArrowheads="1"/>
            </p:cNvSpPr>
            <p:nvPr/>
          </p:nvSpPr>
          <p:spPr bwMode="gray">
            <a:xfrm>
              <a:off x="2368" y="1795"/>
              <a:ext cx="89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500" b="1">
                <a:solidFill>
                  <a:schemeClr val="accent2"/>
                </a:solidFill>
                <a:latin typeface="VNI-Times" pitchFamily="2" charset="0"/>
              </a:endParaRPr>
            </a:p>
          </p:txBody>
        </p:sp>
        <p:sp>
          <p:nvSpPr>
            <p:cNvPr id="29809" name="Text Box 29"/>
            <p:cNvSpPr txBox="1">
              <a:spLocks noChangeArrowheads="1"/>
            </p:cNvSpPr>
            <p:nvPr/>
          </p:nvSpPr>
          <p:spPr bwMode="gray">
            <a:xfrm>
              <a:off x="1126" y="2034"/>
              <a:ext cx="319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th-TH" altLang="en-US" sz="1667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30" name="AutoShape 30"/>
            <p:cNvSpPr>
              <a:spLocks noChangeArrowheads="1"/>
            </p:cNvSpPr>
            <p:nvPr/>
          </p:nvSpPr>
          <p:spPr bwMode="ltGray">
            <a:xfrm>
              <a:off x="1013" y="2712"/>
              <a:ext cx="3355" cy="245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chemeClr val="bg1">
                    <a:gamma/>
                    <a:shade val="75686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 sz="1500">
                <a:latin typeface="Arial" charset="0"/>
                <a:cs typeface="Arial" charset="0"/>
              </a:endParaRPr>
            </a:p>
          </p:txBody>
        </p:sp>
        <p:sp>
          <p:nvSpPr>
            <p:cNvPr id="131" name="AutoShape 31"/>
            <p:cNvSpPr>
              <a:spLocks noChangeArrowheads="1"/>
            </p:cNvSpPr>
            <p:nvPr/>
          </p:nvSpPr>
          <p:spPr bwMode="ltGray">
            <a:xfrm>
              <a:off x="1082" y="2718"/>
              <a:ext cx="3209" cy="2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7882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 sz="1500">
                <a:latin typeface="Arial" charset="0"/>
                <a:cs typeface="Arial" charset="0"/>
              </a:endParaRPr>
            </a:p>
          </p:txBody>
        </p:sp>
        <p:sp>
          <p:nvSpPr>
            <p:cNvPr id="29812" name="Text Box 286"/>
            <p:cNvSpPr txBox="1">
              <a:spLocks noChangeArrowheads="1"/>
            </p:cNvSpPr>
            <p:nvPr/>
          </p:nvSpPr>
          <p:spPr bwMode="auto">
            <a:xfrm>
              <a:off x="1044" y="1992"/>
              <a:ext cx="3312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833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 vào các từ hàng ngang em hãy đoán từ khóa cột dọc</a:t>
              </a:r>
              <a:endParaRPr lang="en-US" altLang="en-US" sz="28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793" name="TextBox 132"/>
          <p:cNvSpPr txBox="1">
            <a:spLocks noChangeArrowheads="1"/>
          </p:cNvSpPr>
          <p:nvPr/>
        </p:nvSpPr>
        <p:spPr bwMode="auto">
          <a:xfrm>
            <a:off x="0" y="6477000"/>
            <a:ext cx="812271" cy="3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500" b="1"/>
              <a:t>K</a:t>
            </a:r>
            <a:endParaRPr lang="en-US" altLang="en-US" sz="1500" b="1"/>
          </a:p>
        </p:txBody>
      </p:sp>
      <p:grpSp>
        <p:nvGrpSpPr>
          <p:cNvPr id="7" name="Group 221"/>
          <p:cNvGrpSpPr>
            <a:grpSpLocks/>
          </p:cNvGrpSpPr>
          <p:nvPr/>
        </p:nvGrpSpPr>
        <p:grpSpPr bwMode="auto">
          <a:xfrm>
            <a:off x="1" y="5177894"/>
            <a:ext cx="3251729" cy="686340"/>
            <a:chOff x="3504" y="3792"/>
            <a:chExt cx="332" cy="432"/>
          </a:xfrm>
        </p:grpSpPr>
        <p:grpSp>
          <p:nvGrpSpPr>
            <p:cNvPr id="29797" name="Group 10"/>
            <p:cNvGrpSpPr>
              <a:grpSpLocks/>
            </p:cNvGrpSpPr>
            <p:nvPr/>
          </p:nvGrpSpPr>
          <p:grpSpPr bwMode="auto">
            <a:xfrm>
              <a:off x="3504" y="3792"/>
              <a:ext cx="319" cy="336"/>
              <a:chOff x="2016" y="1920"/>
              <a:chExt cx="1680" cy="1680"/>
            </a:xfrm>
          </p:grpSpPr>
          <p:sp>
            <p:nvSpPr>
              <p:cNvPr id="29799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th-TH" altLang="en-US" sz="4250"/>
              </a:p>
            </p:txBody>
          </p:sp>
          <p:sp>
            <p:nvSpPr>
              <p:cNvPr id="29800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40 w 1321"/>
                  <a:gd name="T1" fmla="*/ 55 h 712"/>
                  <a:gd name="T2" fmla="*/ 952 w 1321"/>
                  <a:gd name="T3" fmla="*/ 61 h 712"/>
                  <a:gd name="T4" fmla="*/ 955 w 1321"/>
                  <a:gd name="T5" fmla="*/ 67 h 712"/>
                  <a:gd name="T6" fmla="*/ 950 w 1321"/>
                  <a:gd name="T7" fmla="*/ 72 h 712"/>
                  <a:gd name="T8" fmla="*/ 938 w 1321"/>
                  <a:gd name="T9" fmla="*/ 76 h 712"/>
                  <a:gd name="T10" fmla="*/ 919 w 1321"/>
                  <a:gd name="T11" fmla="*/ 81 h 712"/>
                  <a:gd name="T12" fmla="*/ 895 w 1321"/>
                  <a:gd name="T13" fmla="*/ 84 h 712"/>
                  <a:gd name="T14" fmla="*/ 864 w 1321"/>
                  <a:gd name="T15" fmla="*/ 87 h 712"/>
                  <a:gd name="T16" fmla="*/ 829 w 1321"/>
                  <a:gd name="T17" fmla="*/ 91 h 712"/>
                  <a:gd name="T18" fmla="*/ 789 w 1321"/>
                  <a:gd name="T19" fmla="*/ 93 h 712"/>
                  <a:gd name="T20" fmla="*/ 745 w 1321"/>
                  <a:gd name="T21" fmla="*/ 94 h 712"/>
                  <a:gd name="T22" fmla="*/ 699 w 1321"/>
                  <a:gd name="T23" fmla="*/ 95 h 712"/>
                  <a:gd name="T24" fmla="*/ 648 w 1321"/>
                  <a:gd name="T25" fmla="*/ 98 h 712"/>
                  <a:gd name="T26" fmla="*/ 596 w 1321"/>
                  <a:gd name="T27" fmla="*/ 99 h 712"/>
                  <a:gd name="T28" fmla="*/ 575 w 1321"/>
                  <a:gd name="T29" fmla="*/ 100 h 712"/>
                  <a:gd name="T30" fmla="*/ 344 w 1321"/>
                  <a:gd name="T31" fmla="*/ 100 h 712"/>
                  <a:gd name="T32" fmla="*/ 340 w 1321"/>
                  <a:gd name="T33" fmla="*/ 100 h 712"/>
                  <a:gd name="T34" fmla="*/ 295 w 1321"/>
                  <a:gd name="T35" fmla="*/ 99 h 712"/>
                  <a:gd name="T36" fmla="*/ 252 w 1321"/>
                  <a:gd name="T37" fmla="*/ 98 h 712"/>
                  <a:gd name="T38" fmla="*/ 211 w 1321"/>
                  <a:gd name="T39" fmla="*/ 97 h 712"/>
                  <a:gd name="T40" fmla="*/ 171 w 1321"/>
                  <a:gd name="T41" fmla="*/ 94 h 712"/>
                  <a:gd name="T42" fmla="*/ 134 w 1321"/>
                  <a:gd name="T43" fmla="*/ 94 h 712"/>
                  <a:gd name="T44" fmla="*/ 104 w 1321"/>
                  <a:gd name="T45" fmla="*/ 92 h 712"/>
                  <a:gd name="T46" fmla="*/ 73 w 1321"/>
                  <a:gd name="T47" fmla="*/ 90 h 712"/>
                  <a:gd name="T48" fmla="*/ 50 w 1321"/>
                  <a:gd name="T49" fmla="*/ 88 h 712"/>
                  <a:gd name="T50" fmla="*/ 26 w 1321"/>
                  <a:gd name="T51" fmla="*/ 84 h 712"/>
                  <a:gd name="T52" fmla="*/ 18 w 1321"/>
                  <a:gd name="T53" fmla="*/ 81 h 712"/>
                  <a:gd name="T54" fmla="*/ 6 w 1321"/>
                  <a:gd name="T55" fmla="*/ 77 h 712"/>
                  <a:gd name="T56" fmla="*/ 0 w 1321"/>
                  <a:gd name="T57" fmla="*/ 73 h 712"/>
                  <a:gd name="T58" fmla="*/ 0 w 1321"/>
                  <a:gd name="T59" fmla="*/ 72 h 712"/>
                  <a:gd name="T60" fmla="*/ 4 w 1321"/>
                  <a:gd name="T61" fmla="*/ 67 h 712"/>
                  <a:gd name="T62" fmla="*/ 16 w 1321"/>
                  <a:gd name="T63" fmla="*/ 61 h 712"/>
                  <a:gd name="T64" fmla="*/ 34 w 1321"/>
                  <a:gd name="T65" fmla="*/ 52 h 712"/>
                  <a:gd name="T66" fmla="*/ 69 w 1321"/>
                  <a:gd name="T67" fmla="*/ 42 h 712"/>
                  <a:gd name="T68" fmla="*/ 108 w 1321"/>
                  <a:gd name="T69" fmla="*/ 33 h 712"/>
                  <a:gd name="T70" fmla="*/ 148 w 1321"/>
                  <a:gd name="T71" fmla="*/ 24 h 712"/>
                  <a:gd name="T72" fmla="*/ 195 w 1321"/>
                  <a:gd name="T73" fmla="*/ 17 h 712"/>
                  <a:gd name="T74" fmla="*/ 247 w 1321"/>
                  <a:gd name="T75" fmla="*/ 11 h 712"/>
                  <a:gd name="T76" fmla="*/ 300 w 1321"/>
                  <a:gd name="T77" fmla="*/ 6 h 712"/>
                  <a:gd name="T78" fmla="*/ 360 w 1321"/>
                  <a:gd name="T79" fmla="*/ 4 h 712"/>
                  <a:gd name="T80" fmla="*/ 420 w 1321"/>
                  <a:gd name="T81" fmla="*/ 4 h 712"/>
                  <a:gd name="T82" fmla="*/ 483 w 1321"/>
                  <a:gd name="T83" fmla="*/ 0 h 712"/>
                  <a:gd name="T84" fmla="*/ 483 w 1321"/>
                  <a:gd name="T85" fmla="*/ 0 h 712"/>
                  <a:gd name="T86" fmla="*/ 548 w 1321"/>
                  <a:gd name="T87" fmla="*/ 4 h 712"/>
                  <a:gd name="T88" fmla="*/ 612 w 1321"/>
                  <a:gd name="T89" fmla="*/ 4 h 712"/>
                  <a:gd name="T90" fmla="*/ 674 w 1321"/>
                  <a:gd name="T91" fmla="*/ 7 h 712"/>
                  <a:gd name="T92" fmla="*/ 731 w 1321"/>
                  <a:gd name="T93" fmla="*/ 12 h 712"/>
                  <a:gd name="T94" fmla="*/ 782 w 1321"/>
                  <a:gd name="T95" fmla="*/ 19 h 712"/>
                  <a:gd name="T96" fmla="*/ 830 w 1321"/>
                  <a:gd name="T97" fmla="*/ 27 h 712"/>
                  <a:gd name="T98" fmla="*/ 873 w 1321"/>
                  <a:gd name="T99" fmla="*/ 36 h 712"/>
                  <a:gd name="T100" fmla="*/ 909 w 1321"/>
                  <a:gd name="T101" fmla="*/ 45 h 712"/>
                  <a:gd name="T102" fmla="*/ 940 w 1321"/>
                  <a:gd name="T103" fmla="*/ 55 h 712"/>
                  <a:gd name="T104" fmla="*/ 940 w 1321"/>
                  <a:gd name="T105" fmla="*/ 55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29798" name="Text Box 225"/>
            <p:cNvSpPr txBox="1">
              <a:spLocks noChangeArrowheads="1"/>
            </p:cNvSpPr>
            <p:nvPr/>
          </p:nvSpPr>
          <p:spPr bwMode="auto">
            <a:xfrm>
              <a:off x="3534" y="3795"/>
              <a:ext cx="302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4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3833" b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Từ khóa</a:t>
              </a:r>
              <a:endParaRPr lang="en-US" altLang="en-US" sz="3833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  <p:sp>
        <p:nvSpPr>
          <p:cNvPr id="57" name="Explosion 1 56"/>
          <p:cNvSpPr/>
          <p:nvPr/>
        </p:nvSpPr>
        <p:spPr>
          <a:xfrm>
            <a:off x="8432271" y="990866"/>
            <a:ext cx="3251729" cy="137186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anchor="ctr"/>
          <a:lstStyle/>
          <a:p>
            <a:pPr algn="ctr" eaLnBrk="1" hangingPunct="1">
              <a:defRPr/>
            </a:pPr>
            <a:r>
              <a:rPr lang="vi-VN" sz="2833" b="1" dirty="0">
                <a:solidFill>
                  <a:srgbClr val="FFFF00"/>
                </a:solidFill>
              </a:rPr>
              <a:t>Hết giờ</a:t>
            </a:r>
            <a:endParaRPr lang="en-US" sz="2833" b="1" dirty="0">
              <a:solidFill>
                <a:srgbClr val="FFFF00"/>
              </a:solidFill>
            </a:endParaRPr>
          </a:p>
        </p:txBody>
      </p:sp>
      <p:pic>
        <p:nvPicPr>
          <p:cNvPr id="29796" name="Picture 5" descr="DOANOCHU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30" y="76729"/>
            <a:ext cx="862277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11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7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5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368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lumen-pflanzen08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29" y="1371866"/>
            <a:ext cx="7822407" cy="441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05054" flipH="1">
            <a:off x="8456084" y="3157803"/>
            <a:ext cx="2760928" cy="467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730"/>
            <a:ext cx="4165865" cy="259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1" descr="EARTH-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6" y="381001"/>
            <a:ext cx="2438135" cy="160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CaNhaThuongNhau-XuanMai_rc8r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136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WordArt 12"/>
          <p:cNvSpPr>
            <a:spLocks noChangeArrowheads="1" noChangeShapeType="1" noTextEdit="1"/>
          </p:cNvSpPr>
          <p:nvPr/>
        </p:nvSpPr>
        <p:spPr bwMode="auto">
          <a:xfrm>
            <a:off x="1117865" y="762000"/>
            <a:ext cx="9346406" cy="457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25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CHÀO CÁC EM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560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74" fill="hold"/>
                                        <p:tgtEl>
                                          <p:spTgt spid="645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NH-2021~2022\hìnhnenPP\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771650"/>
            <a:ext cx="10929937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2700" y="6477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YÊU CẦU CẦN ĐẠT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74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42" name="ding401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8991865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3" name="ding401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29" y="9144000"/>
            <a:ext cx="202407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4" name="ding403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36" y="9296136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5" name="ding403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65" y="9448271"/>
            <a:ext cx="202406" cy="15345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6" name="ding403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71" y="9601729"/>
            <a:ext cx="203729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7" name="ding403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9753865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8" name="ding404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29" y="9906000"/>
            <a:ext cx="202407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9" name="ding4047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36" y="10058136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0" name="ding4048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65" y="10210271"/>
            <a:ext cx="202406" cy="15345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1" name="ding404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71" y="10363729"/>
            <a:ext cx="203729" cy="152136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2" name="ding405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10515865"/>
            <a:ext cx="203729" cy="15213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Rectangle 29"/>
          <p:cNvSpPr>
            <a:spLocks noChangeArrowheads="1"/>
          </p:cNvSpPr>
          <p:nvPr/>
        </p:nvSpPr>
        <p:spPr bwMode="auto">
          <a:xfrm>
            <a:off x="0" y="2286000"/>
            <a:ext cx="2641865" cy="68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333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9" name="Rectangle 30"/>
          <p:cNvSpPr>
            <a:spLocks noChangeArrowheads="1"/>
          </p:cNvSpPr>
          <p:nvPr/>
        </p:nvSpPr>
        <p:spPr bwMode="auto">
          <a:xfrm>
            <a:off x="0" y="3048000"/>
            <a:ext cx="3996532" cy="68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333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0" name="Rectangle 31"/>
          <p:cNvSpPr>
            <a:spLocks noChangeArrowheads="1"/>
          </p:cNvSpPr>
          <p:nvPr/>
        </p:nvSpPr>
        <p:spPr bwMode="auto">
          <a:xfrm>
            <a:off x="0" y="3733271"/>
            <a:ext cx="2641865" cy="68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333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E:\NH-2021~2022\hìnhnenPP\a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1" y="0"/>
            <a:ext cx="12120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Rectangle 32"/>
          <p:cNvSpPr>
            <a:spLocks noChangeArrowheads="1"/>
          </p:cNvSpPr>
          <p:nvPr/>
        </p:nvSpPr>
        <p:spPr bwMode="auto">
          <a:xfrm>
            <a:off x="0" y="5181865"/>
            <a:ext cx="4691063" cy="68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333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3" name="Text Box 51"/>
          <p:cNvSpPr txBox="1">
            <a:spLocks noChangeArrowheads="1"/>
          </p:cNvSpPr>
          <p:nvPr/>
        </p:nvSpPr>
        <p:spPr bwMode="auto">
          <a:xfrm>
            <a:off x="6074834" y="4609042"/>
            <a:ext cx="219895" cy="3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6165" name="Text Box 22"/>
          <p:cNvSpPr txBox="1">
            <a:spLocks noChangeArrowheads="1"/>
          </p:cNvSpPr>
          <p:nvPr/>
        </p:nvSpPr>
        <p:spPr bwMode="auto">
          <a:xfrm>
            <a:off x="-21167" y="533136"/>
            <a:ext cx="12192000" cy="6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333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</p:txBody>
      </p:sp>
      <p:sp>
        <p:nvSpPr>
          <p:cNvPr id="6167" name="Text Box 37"/>
          <p:cNvSpPr txBox="1">
            <a:spLocks noChangeArrowheads="1"/>
          </p:cNvSpPr>
          <p:nvPr/>
        </p:nvSpPr>
        <p:spPr bwMode="auto">
          <a:xfrm>
            <a:off x="90269" y="1155948"/>
            <a:ext cx="12192000" cy="6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3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46" name="Text Box 10"/>
          <p:cNvSpPr txBox="1">
            <a:spLocks noChangeArrowheads="1"/>
          </p:cNvSpPr>
          <p:nvPr/>
        </p:nvSpPr>
        <p:spPr bwMode="auto">
          <a:xfrm>
            <a:off x="2138003" y="3375279"/>
            <a:ext cx="7873659" cy="14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u="sng" dirty="0" err="1">
                <a:latin typeface="Time   New Roman"/>
              </a:rPr>
              <a:t>Hoạt</a:t>
            </a:r>
            <a:r>
              <a:rPr lang="en-US" sz="2800" b="1" u="sng" dirty="0">
                <a:latin typeface="Time   New Roman"/>
              </a:rPr>
              <a:t> </a:t>
            </a:r>
            <a:r>
              <a:rPr lang="en-US" sz="2800" b="1" u="sng" dirty="0" err="1">
                <a:latin typeface="Time   New Roman"/>
              </a:rPr>
              <a:t>động</a:t>
            </a:r>
            <a:r>
              <a:rPr lang="en-US" sz="2800" b="1" u="sng" dirty="0">
                <a:latin typeface="Time   New Roman"/>
              </a:rPr>
              <a:t> 1</a:t>
            </a:r>
            <a:r>
              <a:rPr lang="en-US" sz="2800" dirty="0">
                <a:latin typeface="Time   New Roman"/>
              </a:rPr>
              <a:t>: </a:t>
            </a:r>
            <a:endParaRPr lang="en-US" sz="2800" dirty="0" smtClean="0">
              <a:latin typeface="Time   New Roman"/>
            </a:endParaRPr>
          </a:p>
          <a:p>
            <a:r>
              <a:rPr lang="en-US" sz="2800" dirty="0">
                <a:latin typeface="Time   New Roman"/>
              </a:rPr>
              <a:t> </a:t>
            </a:r>
            <a:r>
              <a:rPr lang="en-US" sz="2800" dirty="0" smtClean="0">
                <a:latin typeface="Time   New Roman"/>
              </a:rPr>
              <a:t>            </a:t>
            </a:r>
            <a:r>
              <a:rPr lang="en-US" sz="2800" dirty="0" err="1" smtClean="0">
                <a:latin typeface="Time   New Roman"/>
              </a:rPr>
              <a:t>Tìm</a:t>
            </a:r>
            <a:r>
              <a:rPr lang="en-US" sz="2800" dirty="0" smtClean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hiểu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hiện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tượng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nước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từ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   New Roman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 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   New Roman"/>
              </a:rPr>
              <a:t>lỏng</a:t>
            </a:r>
            <a:r>
              <a:rPr lang="en-US" sz="2800" dirty="0">
                <a:solidFill>
                  <a:srgbClr val="FF0000"/>
                </a:solidFill>
                <a:latin typeface="Time   New Roman"/>
              </a:rPr>
              <a:t> </a:t>
            </a:r>
            <a:endParaRPr lang="en-US" sz="2800" dirty="0" smtClean="0">
              <a:solidFill>
                <a:srgbClr val="FF0000"/>
              </a:solidFill>
              <a:latin typeface="Time   New Roman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   New Roman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   New Roman"/>
              </a:rPr>
              <a:t>             </a:t>
            </a:r>
            <a:r>
              <a:rPr lang="en-US" sz="2800" dirty="0" err="1" smtClean="0">
                <a:latin typeface="Time   New Roman"/>
              </a:rPr>
              <a:t>chuyển</a:t>
            </a:r>
            <a:r>
              <a:rPr lang="en-US" sz="2800" dirty="0" smtClean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thành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   New Roman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 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   New Roman"/>
              </a:rPr>
              <a:t>khí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và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ngược</a:t>
            </a:r>
            <a:r>
              <a:rPr lang="en-US" sz="2800" dirty="0">
                <a:latin typeface="Time   New Roman"/>
              </a:rPr>
              <a:t> </a:t>
            </a:r>
            <a:r>
              <a:rPr lang="en-US" sz="2800" dirty="0" err="1">
                <a:latin typeface="Time   New Roman"/>
              </a:rPr>
              <a:t>lại</a:t>
            </a:r>
            <a:r>
              <a:rPr lang="en-US" sz="2800" dirty="0">
                <a:latin typeface="Time   New Roman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0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mute="1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2"/>
                </p:tgtEl>
              </p:cMediaNode>
            </p:audio>
            <p:audio>
              <p:cMediaNode mute="1"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3"/>
                </p:tgtEl>
              </p:cMediaNode>
            </p:audio>
            <p:audio>
              <p:cMediaNode mute="1"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4"/>
                </p:tgtEl>
              </p:cMediaNode>
            </p:audio>
            <p:audio>
              <p:cMediaNode mute="1">
                <p:cTn id="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5"/>
                </p:tgtEl>
              </p:cMediaNode>
            </p:audio>
            <p:audio>
              <p:cMediaNode mute="1">
                <p:cTn id="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6"/>
                </p:tgtEl>
              </p:cMediaNode>
            </p:audio>
            <p:audi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7"/>
                </p:tgtEl>
              </p:cMediaNode>
            </p:audio>
            <p:audio>
              <p:cMediaNode mute="1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8"/>
                </p:tgtEl>
              </p:cMediaNode>
            </p:audio>
            <p:audio>
              <p:cMediaNode mute="1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49"/>
                </p:tgtEl>
              </p:cMediaNode>
            </p:audio>
            <p:audio>
              <p:cMediaNode mute="1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50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51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5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scan01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" y="221381"/>
            <a:ext cx="6525928" cy="632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95949" y="2271562"/>
            <a:ext cx="4167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Hãy quan sát và mô tả những gì em nhìn thấy ở hìn</a:t>
            </a:r>
            <a:r>
              <a:rPr lang="en-US" sz="4000" dirty="0">
                <a:latin typeface="+mj-lt"/>
              </a:rPr>
              <a:t>h 1.</a:t>
            </a:r>
          </a:p>
        </p:txBody>
      </p:sp>
      <p:sp>
        <p:nvSpPr>
          <p:cNvPr id="6" name="Oval 5"/>
          <p:cNvSpPr/>
          <p:nvPr/>
        </p:nvSpPr>
        <p:spPr>
          <a:xfrm>
            <a:off x="6006164" y="5611528"/>
            <a:ext cx="519764" cy="51013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0763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 descr="scan01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5" y="495301"/>
            <a:ext cx="6104995" cy="629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95949" y="2271562"/>
            <a:ext cx="4167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Hãy quan sát và mô tả những gì em nhìn thấy ở hìn</a:t>
            </a:r>
            <a:r>
              <a:rPr lang="en-US" sz="4000" dirty="0">
                <a:latin typeface="+mj-lt"/>
              </a:rPr>
              <a:t>h 2.</a:t>
            </a:r>
          </a:p>
        </p:txBody>
      </p:sp>
    </p:spTree>
    <p:extLst>
      <p:ext uri="{BB962C8B-B14F-4D97-AF65-F5344CB8AC3E}">
        <p14:creationId xmlns:p14="http://schemas.microsoft.com/office/powerpoint/2010/main" val="149664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 descr="scan01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" y="221382"/>
            <a:ext cx="5434263" cy="573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9" descr="scan01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06" y="381001"/>
            <a:ext cx="5809720" cy="607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42610" y="5953126"/>
            <a:ext cx="4793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Nước ở thể lỏng.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51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914136" y="381000"/>
            <a:ext cx="10465593" cy="3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500"/>
          </a:p>
        </p:txBody>
      </p:sp>
      <p:sp>
        <p:nvSpPr>
          <p:cNvPr id="5123" name="Text Box 10"/>
          <p:cNvSpPr txBox="1">
            <a:spLocks noChangeArrowheads="1"/>
          </p:cNvSpPr>
          <p:nvPr/>
        </p:nvSpPr>
        <p:spPr bwMode="auto">
          <a:xfrm>
            <a:off x="2032001" y="2819136"/>
            <a:ext cx="4267729" cy="3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500"/>
          </a:p>
        </p:txBody>
      </p:sp>
      <p:pic>
        <p:nvPicPr>
          <p:cNvPr id="174108" name="Picture 28" descr="scan01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271"/>
            <a:ext cx="2641865" cy="236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9" name="Picture 29" descr="scan01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0" y="2209271"/>
            <a:ext cx="4876271" cy="259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 Box 26"/>
          <p:cNvSpPr txBox="1">
            <a:spLocks noChangeArrowheads="1"/>
          </p:cNvSpPr>
          <p:nvPr/>
        </p:nvSpPr>
        <p:spPr bwMode="auto">
          <a:xfrm>
            <a:off x="3200798" y="551373"/>
            <a:ext cx="6197864" cy="6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3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33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7416271" y="2514866"/>
            <a:ext cx="2235729" cy="5458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33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mưa</a:t>
            </a:r>
          </a:p>
        </p:txBody>
      </p:sp>
      <p:pic>
        <p:nvPicPr>
          <p:cNvPr id="246812" name="Picture 8" descr="nuoc song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271" y="2286000"/>
            <a:ext cx="355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3352271" y="4114271"/>
            <a:ext cx="2133865" cy="5458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33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sông</a:t>
            </a:r>
          </a:p>
        </p:txBody>
      </p:sp>
      <p:pic>
        <p:nvPicPr>
          <p:cNvPr id="2468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" y="4616070"/>
            <a:ext cx="447013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152135" y="3970282"/>
            <a:ext cx="2438136" cy="5458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altLang="en-US" sz="28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suối</a:t>
            </a:r>
            <a:endParaRPr lang="en-US" altLang="en-US" sz="2833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6818" name="Picture 6" descr="anse-source-d-arge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0"/>
            <a:ext cx="38602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8" name="Text Box 38"/>
          <p:cNvSpPr txBox="1">
            <a:spLocks noChangeArrowheads="1"/>
          </p:cNvSpPr>
          <p:nvPr/>
        </p:nvSpPr>
        <p:spPr bwMode="auto">
          <a:xfrm>
            <a:off x="5040313" y="6248136"/>
            <a:ext cx="3087688" cy="5458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33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biển</a:t>
            </a:r>
          </a:p>
        </p:txBody>
      </p:sp>
      <p:pic>
        <p:nvPicPr>
          <p:cNvPr id="246820" name="Picture 11" descr="quang%20binh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4572000"/>
            <a:ext cx="355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821" name="Rectangle 37"/>
          <p:cNvSpPr>
            <a:spLocks noChangeArrowheads="1"/>
          </p:cNvSpPr>
          <p:nvPr/>
        </p:nvSpPr>
        <p:spPr bwMode="auto">
          <a:xfrm>
            <a:off x="9855729" y="6248136"/>
            <a:ext cx="1189647" cy="3407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b="1">
                <a:solidFill>
                  <a:srgbClr val="008000"/>
                </a:solidFill>
              </a:rPr>
              <a:t>Nước suối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295238"/>
            <a:ext cx="236362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 ao, hồ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6700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6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6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6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6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6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6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6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6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50" grpId="0" animBg="1"/>
      <p:bldP spid="5154" grpId="0" animBg="1"/>
      <p:bldP spid="5156" grpId="0" animBg="1"/>
      <p:bldP spid="5158" grpId="0" animBg="1"/>
      <p:bldP spid="246821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3401F877-3217-41CA-9D1F-5433C4E647B7}"/>
  <p:tag name="GENSWF_ADVANCE_TIME" val="251.187"/>
  <p:tag name="TIMING" val="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3401F877-3217-41CA-9D1F-5433C4E647B7}"/>
  <p:tag name="GENSWF_ADVANCE_TIME" val="251.187"/>
  <p:tag name="TIMING" val="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3401F877-3217-41CA-9D1F-5433C4E647B7}"/>
  <p:tag name="GENSWF_ADVANCE_TIME" val="251.187"/>
  <p:tag name="TIMING" val="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3401F877-3217-41CA-9D1F-5433C4E647B7}"/>
  <p:tag name="GENSWF_ADVANCE_TIME" val="251.187"/>
  <p:tag name="TIMING" val="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3401F877-3217-41CA-9D1F-5433C4E647B7}"/>
  <p:tag name="GENSWF_ADVANCE_TIME" val="251.187"/>
  <p:tag name="TIMING" val="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3401F877-3217-41CA-9D1F-5433C4E647B7}"/>
  <p:tag name="GENSWF_ADVANCE_TIME" val="251.187"/>
  <p:tag name="TIMING" val="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525EC295-D299-452F-A31D-0F5BAA615B6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1096</Words>
  <Application>Microsoft Office PowerPoint</Application>
  <PresentationFormat>Custom</PresentationFormat>
  <Paragraphs>310</Paragraphs>
  <Slides>39</Slides>
  <Notes>8</Notes>
  <HiddenSlides>0</HiddenSlides>
  <MMClips>46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63</cp:revision>
  <dcterms:created xsi:type="dcterms:W3CDTF">2020-11-11T14:19:59Z</dcterms:created>
  <dcterms:modified xsi:type="dcterms:W3CDTF">2022-11-17T07:58:18Z</dcterms:modified>
</cp:coreProperties>
</file>