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283" r:id="rId3"/>
    <p:sldId id="296" r:id="rId4"/>
    <p:sldId id="287" r:id="rId5"/>
    <p:sldId id="324" r:id="rId6"/>
    <p:sldId id="285" r:id="rId7"/>
    <p:sldId id="325" r:id="rId8"/>
    <p:sldId id="286" r:id="rId9"/>
    <p:sldId id="327" r:id="rId10"/>
    <p:sldId id="326" r:id="rId11"/>
    <p:sldId id="307" r:id="rId12"/>
    <p:sldId id="328" r:id="rId13"/>
    <p:sldId id="329" r:id="rId14"/>
    <p:sldId id="330" r:id="rId15"/>
    <p:sldId id="331" r:id="rId16"/>
    <p:sldId id="332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3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3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:a16="http://schemas.microsoft.com/office/drawing/2014/main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1AA7F-292C-4BAB-9BAD-F9BF38A114B3}"/>
              </a:ext>
            </a:extLst>
          </p:cNvPr>
          <p:cNvSpPr txBox="1"/>
          <p:nvPr/>
        </p:nvSpPr>
        <p:spPr>
          <a:xfrm>
            <a:off x="2372350" y="6488658"/>
            <a:ext cx="93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Bản quyền thuộc về: FB Hương Thảo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F25B0-BFEF-4532-9D06-C6E53F3B27F9}"/>
              </a:ext>
            </a:extLst>
          </p:cNvPr>
          <p:cNvSpPr txBox="1"/>
          <p:nvPr/>
        </p:nvSpPr>
        <p:spPr>
          <a:xfrm>
            <a:off x="2088266" y="4052356"/>
            <a:ext cx="93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thiết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bởi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Thảo</a:t>
            </a:r>
            <a:r>
              <a:rPr lang="en-US" dirty="0">
                <a:solidFill>
                  <a:schemeClr val="bg1"/>
                </a:solidFill>
              </a:rPr>
              <a:t> – tranthao121004@gmail.com</a:t>
            </a:r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ADBAA1-0949-4E8F-B5EE-A111040F9A81}"/>
              </a:ext>
            </a:extLst>
          </p:cNvPr>
          <p:cNvSpPr txBox="1"/>
          <p:nvPr/>
        </p:nvSpPr>
        <p:spPr>
          <a:xfrm>
            <a:off x="4467225" y="819150"/>
            <a:ext cx="469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Broadway" panose="04040905080B02020502" pitchFamily="82" charset="0"/>
              </a:rPr>
              <a:t>Tiết</a:t>
            </a:r>
            <a:r>
              <a:rPr lang="en-US" sz="9600" dirty="0">
                <a:solidFill>
                  <a:srgbClr val="FF0000"/>
                </a:solidFill>
                <a:latin typeface="Broadway" panose="04040905080B02020502" pitchFamily="8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6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181226" y="257175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Ai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4076701" y="1552574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604191" y="2413694"/>
            <a:ext cx="6602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Nếu chúng ta luôn quan tâm, biết quan sát thầy cô của mình, em sẽ có thể hiểu </a:t>
            </a:r>
          </a:p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được thầy cô của mình</a:t>
            </a:r>
            <a:r>
              <a:rPr lang="en-US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thể hiện lòng biết ơn thầy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402</Words>
  <Application>Microsoft Office PowerPoint</Application>
  <PresentationFormat>Widescreen</PresentationFormat>
  <Paragraphs>42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Arial</vt:lpstr>
      <vt:lpstr>Broadway</vt:lpstr>
      <vt:lpstr>Calibri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24</cp:revision>
  <dcterms:created xsi:type="dcterms:W3CDTF">2021-06-12T03:03:09Z</dcterms:created>
  <dcterms:modified xsi:type="dcterms:W3CDTF">2021-06-14T09:17:05Z</dcterms:modified>
</cp:coreProperties>
</file>