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Ôn tập </a:t>
            </a:r>
            <a:r>
              <a:rPr lang="vi-VN" altLang="en-US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hình phẳng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zh-CN" altLang="en-US" sz="4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53" y="0"/>
            <a:ext cx="2505075" cy="1076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29" y="586422"/>
            <a:ext cx="4740334" cy="1354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89" y="2690642"/>
            <a:ext cx="4880472" cy="2847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95729" y="2995879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62240" y="2995879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17761" y="3816628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16894" y="3813177"/>
            <a:ext cx="11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771" y="681037"/>
            <a:ext cx="9529589" cy="2598737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2655065" y="4153359"/>
            <a:ext cx="6984694" cy="1222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 </a:t>
            </a:r>
            <a:r>
              <a:rPr lang="en-US" sz="2800" dirty="0" err="1"/>
              <a:t>là</a:t>
            </a:r>
            <a:r>
              <a:rPr lang="en-US" sz="2800" dirty="0"/>
              <a:t>: 13 – 6 = 7 (cm)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0835" y="1454227"/>
            <a:ext cx="8394852" cy="358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43210"/>
            <a:ext cx="9473588" cy="27982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560983" y="3429000"/>
            <a:ext cx="484742" cy="559106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8347" y="986589"/>
            <a:ext cx="7555831" cy="41997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7170821" y="2598821"/>
            <a:ext cx="818147" cy="830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18947" y="3429000"/>
            <a:ext cx="770021" cy="75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40442" y="5186363"/>
            <a:ext cx="5438274" cy="1125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6 </a:t>
            </a:r>
            <a:r>
              <a:rPr lang="en-US" sz="2800" dirty="0" err="1"/>
              <a:t>hình</a:t>
            </a:r>
            <a:r>
              <a:rPr lang="en-US" sz="2800" dirty="0"/>
              <a:t> A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789" y="1227221"/>
            <a:ext cx="9336506" cy="3958390"/>
          </a:xfrm>
          <a:prstGeom prst="rect">
            <a:avLst/>
          </a:prstGeom>
        </p:spPr>
      </p:pic>
      <p:sp>
        <p:nvSpPr>
          <p:cNvPr id="8" name="Star: 8 Points 7"/>
          <p:cNvSpPr/>
          <p:nvPr/>
        </p:nvSpPr>
        <p:spPr>
          <a:xfrm>
            <a:off x="5847347" y="4102768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1" name="Star: 8 Points 10"/>
          <p:cNvSpPr/>
          <p:nvPr/>
        </p:nvSpPr>
        <p:spPr>
          <a:xfrm>
            <a:off x="6639425" y="4102768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2" name="Star: 8 Points 11"/>
          <p:cNvSpPr/>
          <p:nvPr/>
        </p:nvSpPr>
        <p:spPr>
          <a:xfrm>
            <a:off x="7731292" y="4031373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6" name="Arrow: Curved Up 15"/>
          <p:cNvSpPr/>
          <p:nvPr/>
        </p:nvSpPr>
        <p:spPr>
          <a:xfrm>
            <a:off x="6220326" y="3537284"/>
            <a:ext cx="902369" cy="2406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ar: 8 Points 16"/>
          <p:cNvSpPr/>
          <p:nvPr/>
        </p:nvSpPr>
        <p:spPr>
          <a:xfrm>
            <a:off x="6452935" y="3308684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18" name="Arrow: Curved Up 17"/>
          <p:cNvSpPr/>
          <p:nvPr/>
        </p:nvSpPr>
        <p:spPr>
          <a:xfrm>
            <a:off x="6584279" y="3657601"/>
            <a:ext cx="1729541" cy="4451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tar: 8 Points 18"/>
          <p:cNvSpPr/>
          <p:nvPr/>
        </p:nvSpPr>
        <p:spPr>
          <a:xfrm>
            <a:off x="7305171" y="3522664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20" name="Star: 8 Points 19"/>
          <p:cNvSpPr/>
          <p:nvPr/>
        </p:nvSpPr>
        <p:spPr>
          <a:xfrm>
            <a:off x="7136729" y="5417637"/>
            <a:ext cx="372979" cy="3489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sp>
        <p:nvSpPr>
          <p:cNvPr id="21" name="Arrow: Curved Up 20"/>
          <p:cNvSpPr/>
          <p:nvPr/>
        </p:nvSpPr>
        <p:spPr>
          <a:xfrm>
            <a:off x="5113421" y="4920916"/>
            <a:ext cx="5257800" cy="3996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800" y="3206416"/>
            <a:ext cx="505326" cy="4511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Presentation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Times New Roman</vt:lpstr>
      <vt:lpstr>字魂36号-正文宋楷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2022-12-25T13:59:10Z</dcterms:created>
  <dcterms:modified xsi:type="dcterms:W3CDTF">2022-12-25T13:59:11Z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4BA4390985B342A6BA233799FBCA13A8</vt:lpwstr>
  </property>
  <property fmtid="{D5CDD505-2E9C-101B-9397-08002B2CF9AE}" pid="3" name="KSOProductBuildVer">
    <vt:lpwstr>1033-11.2.0.11440</vt:lpwstr>
  </property>
</Properties>
</file>