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3" r:id="rId3"/>
    <p:sldId id="257" r:id="rId4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Ôn tập </a:t>
            </a:r>
            <a:r>
              <a:rPr lang="vi-VN" altLang="en-US" sz="4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đo lường</a:t>
            </a:r>
            <a:endParaRPr lang="vi-VN" altLang="en-US" sz="4000" b="1" i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  <a:p>
            <a:pPr algn="ctr"/>
            <a:r>
              <a:rPr lang="vi-VN" altLang="zh-CN" sz="4000" b="1">
                <a:solidFill>
                  <a:schemeClr val="accent4">
                    <a:lumMod val="75000"/>
                  </a:schemeClr>
                </a:solidFill>
              </a:rPr>
              <a:t>Tiết 2</a:t>
            </a:r>
            <a:endParaRPr lang="zh-CN" altLang="en-US" sz="4000" b="1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zh-CN" altLang="en-US" sz="40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53" y="0"/>
            <a:ext cx="1564641" cy="71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94" y="484446"/>
            <a:ext cx="89725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" y="2526449"/>
            <a:ext cx="6800850" cy="395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099" y="3095626"/>
            <a:ext cx="4998853" cy="1657349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0324214" y="3095626"/>
            <a:ext cx="308344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  <a:endParaRPr lang="en-US" sz="24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10359671" y="3627254"/>
            <a:ext cx="308344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  <a:endParaRPr lang="en-US" sz="24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10632558" y="4190114"/>
            <a:ext cx="446567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1451" y="1598296"/>
            <a:ext cx="7655442" cy="2590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0074" y="244548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33 </a:t>
            </a:r>
            <a:r>
              <a:rPr lang="en-US" sz="2800" i="1" dirty="0"/>
              <a:t>l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80074" y="296870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25 </a:t>
            </a:r>
            <a:r>
              <a:rPr lang="en-US" sz="2800" i="1" dirty="0"/>
              <a:t>l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79311" y="3554290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8 </a:t>
            </a:r>
            <a:r>
              <a:rPr lang="en-US" sz="2800" i="1" dirty="0"/>
              <a:t>l</a:t>
            </a:r>
            <a:endParaRPr lang="en-US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33860" y="2370542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63 </a:t>
            </a:r>
            <a:r>
              <a:rPr lang="en-US" sz="2800" i="1" dirty="0"/>
              <a:t>l</a:t>
            </a:r>
            <a:endParaRPr lang="en-US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33860" y="296870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=19 </a:t>
            </a:r>
            <a:r>
              <a:rPr lang="en-US" sz="2800" i="1" dirty="0"/>
              <a:t>l</a:t>
            </a:r>
            <a:endParaRPr lang="en-US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45438" y="349192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44 </a:t>
            </a:r>
            <a:r>
              <a:rPr lang="en-US" sz="2800" i="1" dirty="0"/>
              <a:t>l</a:t>
            </a: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37" y="4455042"/>
            <a:ext cx="8601578" cy="169018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5996764" y="4997302"/>
            <a:ext cx="1137684" cy="450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= 53 </a:t>
            </a:r>
            <a:r>
              <a:rPr lang="en-US" sz="2400" i="1" dirty="0"/>
              <a:t>I</a:t>
            </a:r>
            <a:endParaRPr lang="en-US" sz="2400" i="1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9930811" y="4997302"/>
            <a:ext cx="1137684" cy="450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= 51 </a:t>
            </a:r>
            <a:r>
              <a:rPr lang="en-US" sz="2400" i="1" dirty="0"/>
              <a:t>I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  <p:bldP spid="17" grpId="0"/>
      <p:bldP spid="18" grpId="0"/>
      <p:bldP spid="8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64" y="552894"/>
            <a:ext cx="8299820" cy="5917350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5369442" y="5337544"/>
            <a:ext cx="627321" cy="712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28169" y="5588261"/>
            <a:ext cx="299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i="1" dirty="0"/>
              <a:t> l </a:t>
            </a:r>
            <a:r>
              <a:rPr lang="en-US" sz="2400" dirty="0"/>
              <a:t>+ 2 </a:t>
            </a:r>
            <a:r>
              <a:rPr lang="en-US" sz="2400" i="1" dirty="0"/>
              <a:t>l </a:t>
            </a:r>
            <a:r>
              <a:rPr lang="en-US" sz="2400" dirty="0"/>
              <a:t>+ 3 </a:t>
            </a:r>
            <a:r>
              <a:rPr lang="en-US" sz="2400" i="1" dirty="0"/>
              <a:t>l </a:t>
            </a:r>
            <a:r>
              <a:rPr lang="en-US" sz="2400" dirty="0"/>
              <a:t>= 15 </a:t>
            </a:r>
            <a:r>
              <a:rPr lang="en-US" sz="2400" i="1" dirty="0"/>
              <a:t>l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1343" y="921543"/>
            <a:ext cx="9209314" cy="3382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4550229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18 + 4 = 22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Presentation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Arial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2023-01-01T12:27:46Z</dcterms:created>
  <dcterms:modified xsi:type="dcterms:W3CDTF">2023-01-01T12:27:46Z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F5C03E00585A4797AF4935FBEF41E93B</vt:lpwstr>
  </property>
  <property fmtid="{D5CDD505-2E9C-101B-9397-08002B2CF9AE}" pid="3" name="KSOProductBuildVer">
    <vt:lpwstr>1033-11.2.0.11440</vt:lpwstr>
  </property>
</Properties>
</file>