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700" r:id="rId6"/>
    <p:sldMasterId id="2147483712" r:id="rId7"/>
  </p:sldMasterIdLst>
  <p:notesMasterIdLst>
    <p:notesMasterId r:id="rId11"/>
  </p:notesMasterIdLst>
  <p:sldIdLst>
    <p:sldId id="306" r:id="rId8"/>
    <p:sldId id="257" r:id="rId9"/>
    <p:sldId id="286" r:id="rId10"/>
    <p:sldId id="292" r:id="rId12"/>
    <p:sldId id="291" r:id="rId13"/>
    <p:sldId id="261" r:id="rId14"/>
    <p:sldId id="262" r:id="rId15"/>
    <p:sldId id="263" r:id="rId16"/>
    <p:sldId id="264" r:id="rId17"/>
    <p:sldId id="265" r:id="rId18"/>
    <p:sldId id="28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21.png"/><Relationship Id="rId19" Type="http://schemas.openxmlformats.org/officeDocument/2006/relationships/slideLayout" Target="../slideLayouts/slideLayout66.xml"/><Relationship Id="rId18" Type="http://schemas.openxmlformats.org/officeDocument/2006/relationships/image" Target="../media/image6.png"/><Relationship Id="rId17" Type="http://schemas.openxmlformats.org/officeDocument/2006/relationships/image" Target="../media/image36.png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1.png"/><Relationship Id="rId19" Type="http://schemas.openxmlformats.org/officeDocument/2006/relationships/slideLayout" Target="../slideLayouts/slideLayout66.xml"/><Relationship Id="rId18" Type="http://schemas.openxmlformats.org/officeDocument/2006/relationships/image" Target="../media/image6.png"/><Relationship Id="rId17" Type="http://schemas.openxmlformats.org/officeDocument/2006/relationships/image" Target="../media/image36.png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 tập </a:t>
            </a:r>
            <a:r>
              <a:rPr lang="vi-VN" altLang="en-US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đo lường</a:t>
            </a:r>
            <a:endParaRPr lang="vi-VN" altLang="en-US" sz="4000" b="1" i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  <a:p>
            <a:pPr algn="ctr"/>
            <a:r>
              <a:rPr lang="vi-VN" altLang="zh-CN" sz="4000" b="1">
                <a:solidFill>
                  <a:schemeClr val="accent4">
                    <a:lumMod val="75000"/>
                  </a:schemeClr>
                </a:solidFill>
              </a:rPr>
              <a:t>Tiết 1</a:t>
            </a:r>
            <a:endParaRPr lang="zh-CN" altLang="en-US" sz="4000" b="1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zh-CN" altLang="en-US" sz="4000" b="1" dirty="0">
              <a:solidFill>
                <a:schemeClr val="accent4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/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  <a:endParaRPr lang="en-US" sz="3200" dirty="0"/>
          </a:p>
          <a:p>
            <a:pPr algn="ctr"/>
            <a:r>
              <a:rPr lang="en-US" sz="3200" dirty="0"/>
              <a:t>25 + 18 = 43 (kg)</a:t>
            </a:r>
            <a:endParaRPr lang="en-US" sz="3200" dirty="0"/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  <a:endParaRPr lang="en-US" sz="2400" dirty="0"/>
          </a:p>
          <a:p>
            <a:pPr algn="ctr"/>
            <a:r>
              <a:rPr lang="en-US" sz="2400" dirty="0"/>
              <a:t>14 + 16 = 30 kg  &lt;31 kg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60724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 panose="020B0604020202020204"/>
                <a:ea typeface="字魂17号-萌趣果冻体"/>
                <a:cs typeface="Arial" panose="020B0604020202020204"/>
                <a:sym typeface="+mn-ea"/>
              </a:rPr>
              <a:t>Chào mừng các em </a:t>
            </a:r>
            <a:endParaRPr kumimoji="0" lang="en-US" altLang="zh-CN" sz="4800" b="1" i="1" u="none" strike="noStrike" kern="1200" cap="none" spc="0" normalizeH="0" baseline="0" noProof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 panose="020B0604020202020204"/>
              <a:ea typeface="字魂17号-萌趣果冻体"/>
              <a:cs typeface="Arial" panose="020B0604020202020204"/>
              <a:sym typeface="+mn-ea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 panose="020B0604020202020204"/>
                <a:ea typeface="字魂17号-萌趣果冻体"/>
                <a:cs typeface="Arial" panose="020B0604020202020204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 panose="020B0604020202020204"/>
              <a:ea typeface="字魂17号-萌趣果冻体"/>
              <a:cs typeface="Arial" panose="020B0604020202020204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  <a:endParaRPr lang="en-US" sz="2800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  <a:endParaRPr lang="en-US" sz="2800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  <a:endParaRPr lang="en-US" sz="2400" dirty="0"/>
          </a:p>
          <a:p>
            <a:pPr algn="ctr"/>
            <a:r>
              <a:rPr lang="en-US" sz="2400" dirty="0"/>
              <a:t>63 kg – 28 kg = 35 kg</a:t>
            </a:r>
            <a:endParaRPr lang="en-US" sz="2400" dirty="0"/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  <a:endParaRPr lang="en-US" sz="2400" dirty="0"/>
          </a:p>
          <a:p>
            <a:pPr algn="ctr"/>
            <a:r>
              <a:rPr lang="en-US" sz="2400" dirty="0"/>
              <a:t>44 kg – 25 kg = 19 kg</a:t>
            </a:r>
            <a:endParaRPr lang="en-US" sz="2400" dirty="0"/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  <a:endParaRPr lang="en-US" sz="2400" dirty="0"/>
          </a:p>
          <a:p>
            <a:pPr algn="ctr"/>
            <a:r>
              <a:rPr lang="en-US" sz="2400" dirty="0"/>
              <a:t>63 kg – 35 kg = 28 kg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sz="2800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en-US" sz="28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sz="28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en-US" sz="28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en-US" sz="2800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en-US" sz="2800" dirty="0"/>
          </a:p>
        </p:txBody>
      </p:sp>
      <p:sp>
        <p:nvSpPr>
          <p:cNvPr id="18" name="Rectangle: Rounded Corners 17"/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/>
          </a:p>
        </p:txBody>
      </p:sp>
      <p:sp>
        <p:nvSpPr>
          <p:cNvPr id="19" name="Rectangle: Rounded Corners 18"/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</Words>
  <Application>WPS Presentation</Application>
  <PresentationFormat>Widescreen</PresentationFormat>
  <Paragraphs>61</Paragraphs>
  <Slides>12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12</vt:i4>
      </vt:variant>
    </vt:vector>
  </HeadingPairs>
  <TitlesOfParts>
    <vt:vector size="40" baseType="lpstr">
      <vt:lpstr>Arial</vt:lpstr>
      <vt:lpstr>SimSun</vt:lpstr>
      <vt:lpstr>Wingdings</vt:lpstr>
      <vt:lpstr>方正卡通简体</vt:lpstr>
      <vt:lpstr>Microsoft YaHei</vt:lpstr>
      <vt:lpstr>Calibri</vt:lpstr>
      <vt:lpstr>ITC Avant Garde Std Bk</vt:lpstr>
      <vt:lpstr>Century Gothic</vt:lpstr>
      <vt:lpstr>Arial</vt:lpstr>
      <vt:lpstr>字魂17号-萌趣果冻体</vt:lpstr>
      <vt:lpstr>#9Slide03 NettoOTLight</vt:lpstr>
      <vt:lpstr>Montserrat ExtraBold</vt:lpstr>
      <vt:lpstr>#9Slide03 Montserrat ExtraBold</vt:lpstr>
      <vt:lpstr>Franklin Gothic Medium</vt:lpstr>
      <vt:lpstr>Franklin Gothic Book</vt:lpstr>
      <vt:lpstr>华文楷体</vt:lpstr>
      <vt:lpstr>Arial Unicode MS</vt:lpstr>
      <vt:lpstr>Arial Rounded MT Bold</vt:lpstr>
      <vt:lpstr>黑体</vt:lpstr>
      <vt:lpstr>Calibri Light</vt:lpstr>
      <vt:lpstr>Times New Roman</vt:lpstr>
      <vt:lpstr>字魂36号-正文宋楷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7</cp:revision>
  <dcterms:created xsi:type="dcterms:W3CDTF">2021-05-21T09:12:00Z</dcterms:created>
  <dcterms:modified xsi:type="dcterms:W3CDTF">2023-01-01T12:27:28Z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E31F797594D244178AEBB9F8C9EDF113</vt:lpwstr>
  </property>
  <property fmtid="{D5CDD505-2E9C-101B-9397-08002B2CF9AE}" pid="3" name="KSOProductBuildVer">
    <vt:lpwstr>1033-11.2.0.11440</vt:lpwstr>
  </property>
</Properties>
</file>