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3" r:id="rId3"/>
    <p:sldId id="257" r:id="rId4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6"/>
          <p:cNvSpPr txBox="1"/>
          <p:nvPr/>
        </p:nvSpPr>
        <p:spPr>
          <a:xfrm>
            <a:off x="246380" y="3215640"/>
            <a:ext cx="113893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sz="4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CHUNG</a:t>
            </a:r>
            <a:endParaRPr lang="vi-VN" sz="4000" b="1" i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  <a:p>
            <a:pPr algn="ctr"/>
            <a:r>
              <a:rPr lang="vi-VN" altLang="zh-CN" sz="4000" b="1">
                <a:solidFill>
                  <a:schemeClr val="accent4">
                    <a:lumMod val="75000"/>
                  </a:schemeClr>
                </a:solidFill>
              </a:rPr>
              <a:t>Tiết 2</a:t>
            </a:r>
            <a:endParaRPr lang="zh-CN" altLang="en-US" sz="4000" b="1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zh-CN" altLang="en-US" sz="4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53" y="0"/>
            <a:ext cx="1564641" cy="71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765" y="141657"/>
            <a:ext cx="9090837" cy="35337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17897" y="3170386"/>
            <a:ext cx="467833" cy="4784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7" y="3931388"/>
            <a:ext cx="7040193" cy="26930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262576" y="6245466"/>
            <a:ext cx="467833" cy="47846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751" y="1339703"/>
            <a:ext cx="9363075" cy="3941910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752753" y="4805916"/>
            <a:ext cx="329610" cy="4146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  <a:endParaRPr lang="en-US" sz="2400" dirty="0"/>
          </a:p>
        </p:txBody>
      </p:sp>
      <p:sp>
        <p:nvSpPr>
          <p:cNvPr id="16" name="Flowchart: Alternate Process 15"/>
          <p:cNvSpPr/>
          <p:nvPr/>
        </p:nvSpPr>
        <p:spPr>
          <a:xfrm>
            <a:off x="8718365" y="4805916"/>
            <a:ext cx="329610" cy="4146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889" y="664756"/>
            <a:ext cx="9420446" cy="23812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2445488" y="3583172"/>
            <a:ext cx="7368363" cy="15842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Lớp</a:t>
            </a:r>
            <a:r>
              <a:rPr lang="en-US" sz="2400" dirty="0"/>
              <a:t> 2B </a:t>
            </a:r>
            <a:r>
              <a:rPr lang="en-US" sz="2400" dirty="0" err="1"/>
              <a:t>quyên</a:t>
            </a:r>
            <a:r>
              <a:rPr lang="en-US" sz="2400" dirty="0"/>
              <a:t>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  <a:endParaRPr lang="en-US" sz="2400" dirty="0"/>
          </a:p>
          <a:p>
            <a:pPr algn="ctr"/>
            <a:r>
              <a:rPr lang="en-US" sz="2400" dirty="0"/>
              <a:t>83 – 18 = 65 (</a:t>
            </a:r>
            <a:r>
              <a:rPr lang="en-US" sz="2400" dirty="0" err="1"/>
              <a:t>quyển</a:t>
            </a:r>
            <a:r>
              <a:rPr lang="en-US" sz="2400" dirty="0"/>
              <a:t>)</a:t>
            </a:r>
            <a:endParaRPr lang="en-US" sz="2400" dirty="0"/>
          </a:p>
          <a:p>
            <a:pPr algn="ctr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65 </a:t>
            </a:r>
            <a:r>
              <a:rPr lang="en-US" sz="2400" dirty="0" err="1"/>
              <a:t>quyển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540" y="1244009"/>
            <a:ext cx="8708065" cy="4018553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4625163" y="2583434"/>
            <a:ext cx="1031357" cy="8455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56</a:t>
            </a:r>
            <a:endParaRPr lang="en-US" sz="2000" dirty="0"/>
          </a:p>
        </p:txBody>
      </p:sp>
      <p:sp>
        <p:nvSpPr>
          <p:cNvPr id="10" name="Flowchart: Preparation 9"/>
          <p:cNvSpPr/>
          <p:nvPr/>
        </p:nvSpPr>
        <p:spPr>
          <a:xfrm>
            <a:off x="6687879" y="1849788"/>
            <a:ext cx="1031357" cy="84556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83</a:t>
            </a:r>
            <a:endParaRPr lang="en-US" sz="2000" dirty="0"/>
          </a:p>
        </p:txBody>
      </p:sp>
      <p:sp>
        <p:nvSpPr>
          <p:cNvPr id="11" name="Isosceles Triangle 10"/>
          <p:cNvSpPr/>
          <p:nvPr/>
        </p:nvSpPr>
        <p:spPr>
          <a:xfrm>
            <a:off x="8373139" y="2583434"/>
            <a:ext cx="1031357" cy="8455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43</a:t>
            </a:r>
            <a:endParaRPr lang="en-US" sz="2000" dirty="0"/>
          </a:p>
        </p:txBody>
      </p:sp>
      <p:sp>
        <p:nvSpPr>
          <p:cNvPr id="12" name="Flowchart: Preparation 11"/>
          <p:cNvSpPr/>
          <p:nvPr/>
        </p:nvSpPr>
        <p:spPr>
          <a:xfrm>
            <a:off x="5064643" y="3657599"/>
            <a:ext cx="889590" cy="6988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32</a:t>
            </a:r>
            <a:endParaRPr lang="en-US" sz="2000" dirty="0"/>
          </a:p>
        </p:txBody>
      </p:sp>
      <p:sp>
        <p:nvSpPr>
          <p:cNvPr id="15" name="Flowchart: Preparation 14"/>
          <p:cNvSpPr/>
          <p:nvPr/>
        </p:nvSpPr>
        <p:spPr>
          <a:xfrm>
            <a:off x="6914708" y="4444408"/>
            <a:ext cx="889590" cy="6988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13</a:t>
            </a:r>
            <a:endParaRPr lang="en-US" sz="2000" dirty="0"/>
          </a:p>
        </p:txBody>
      </p:sp>
      <p:sp>
        <p:nvSpPr>
          <p:cNvPr id="18" name="Flowchart: Preparation 17"/>
          <p:cNvSpPr/>
          <p:nvPr/>
        </p:nvSpPr>
        <p:spPr>
          <a:xfrm>
            <a:off x="8976598" y="3657599"/>
            <a:ext cx="889590" cy="69881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5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polyg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467" y="1697820"/>
            <a:ext cx="10905066" cy="34623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67293" y="3540642"/>
            <a:ext cx="648586" cy="57415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6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621095" y="2182622"/>
            <a:ext cx="4949807" cy="173123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TIẾT HỌC KẾT THÚC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WPS Presentation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Times New Roman</vt:lpstr>
      <vt:lpstr>字魂36号-正文宋楷</vt:lpstr>
      <vt:lpstr>Montserrat ExtraBold</vt:lpstr>
      <vt:lpstr>#9Slide03 Montserrat ExtraBold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2023-01-01T12:30:50Z</dcterms:created>
  <dcterms:modified xsi:type="dcterms:W3CDTF">2023-01-01T12:30:50Z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CCEAF8E4CBBF44098434DFB09FDA917C</vt:lpwstr>
  </property>
  <property fmtid="{D5CDD505-2E9C-101B-9397-08002B2CF9AE}" pid="3" name="KSOProductBuildVer">
    <vt:lpwstr>1033-11.2.0.11440</vt:lpwstr>
  </property>
</Properties>
</file>