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3"/>
    <p:sldId id="257" r:id="rId4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Ôn tập phép cộng, phép trừ trong </a:t>
            </a:r>
            <a:endParaRPr lang="en-US" sz="4000" b="1" i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  <a:p>
            <a:pPr algn="ctr"/>
            <a:r>
              <a:rPr 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phạm vi 100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zh-CN" altLang="en-US" sz="4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145" y="365125"/>
            <a:ext cx="9303385" cy="74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1296035"/>
            <a:ext cx="7269480" cy="5390515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4675505" y="3895090"/>
            <a:ext cx="1379220" cy="1308100"/>
          </a:xfrm>
          <a:prstGeom prst="curvedConnector3">
            <a:avLst>
              <a:gd name="adj1" fmla="val 49954"/>
            </a:avLst>
          </a:prstGeom>
          <a:ln w="349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V="1">
            <a:off x="3458210" y="4006215"/>
            <a:ext cx="2454910" cy="81280"/>
          </a:xfrm>
          <a:prstGeom prst="curvedConnector3">
            <a:avLst>
              <a:gd name="adj1" fmla="val 50026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>
            <a:off x="2874645" y="3504565"/>
            <a:ext cx="3154680" cy="1358900"/>
          </a:xfrm>
          <a:prstGeom prst="curvedConnector3">
            <a:avLst>
              <a:gd name="adj1" fmla="val 50020"/>
            </a:avLst>
          </a:prstGeom>
          <a:ln w="31750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4005580" y="4259580"/>
            <a:ext cx="3103245" cy="1713865"/>
          </a:xfrm>
          <a:prstGeom prst="curvedConnector3">
            <a:avLst>
              <a:gd name="adj1" fmla="val 49990"/>
            </a:avLst>
          </a:prstGeom>
          <a:ln w="31750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 flipV="1">
            <a:off x="4898390" y="4188460"/>
            <a:ext cx="2718435" cy="385445"/>
          </a:xfrm>
          <a:prstGeom prst="curvedConnector3">
            <a:avLst>
              <a:gd name="adj1" fmla="val 50012"/>
            </a:avLst>
          </a:prstGeom>
          <a:ln w="444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226810" y="4128135"/>
            <a:ext cx="1866900" cy="1419860"/>
          </a:xfrm>
          <a:prstGeom prst="curvedConnector3">
            <a:avLst>
              <a:gd name="adj1" fmla="val 50034"/>
            </a:avLst>
          </a:prstGeom>
          <a:ln w="444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V="1">
            <a:off x="6090285" y="3849370"/>
            <a:ext cx="2099310" cy="588010"/>
          </a:xfrm>
          <a:prstGeom prst="curvedConnector3">
            <a:avLst>
              <a:gd name="adj1" fmla="val 50030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5243195" y="3164840"/>
            <a:ext cx="2140585" cy="2007870"/>
          </a:xfrm>
          <a:prstGeom prst="curvedConnector3">
            <a:avLst>
              <a:gd name="adj1" fmla="val 50015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754495" y="4625340"/>
            <a:ext cx="669925" cy="527050"/>
          </a:xfrm>
          <a:prstGeom prst="curvedConnector3">
            <a:avLst>
              <a:gd name="adj1" fmla="val 50047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4533265" y="4077335"/>
            <a:ext cx="2708275" cy="1105535"/>
          </a:xfrm>
          <a:prstGeom prst="curvedConnector3">
            <a:avLst>
              <a:gd name="adj1" fmla="val 50012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145" y="0"/>
            <a:ext cx="9302750" cy="20059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25845" y="10712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</a:t>
            </a:r>
            <a:endParaRPr lang="en-US" sz="4400"/>
          </a:p>
        </p:txBody>
      </p:sp>
      <p:sp>
        <p:nvSpPr>
          <p:cNvPr id="19" name="Rounded Rectangle 18"/>
          <p:cNvSpPr/>
          <p:nvPr/>
        </p:nvSpPr>
        <p:spPr>
          <a:xfrm>
            <a:off x="7424420" y="11093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</a:t>
            </a:r>
            <a:endParaRPr lang="en-US" sz="4400"/>
          </a:p>
        </p:txBody>
      </p:sp>
      <p:sp>
        <p:nvSpPr>
          <p:cNvPr id="20" name="Rounded Rectangle 19"/>
          <p:cNvSpPr/>
          <p:nvPr/>
        </p:nvSpPr>
        <p:spPr>
          <a:xfrm>
            <a:off x="8631555" y="10712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</a:t>
            </a:r>
            <a:endParaRPr lang="en-US" sz="4400"/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3858895" y="4625975"/>
            <a:ext cx="1227455" cy="1014095"/>
          </a:xfrm>
          <a:prstGeom prst="curvedConnector3">
            <a:avLst>
              <a:gd name="adj1" fmla="val 50026"/>
            </a:avLst>
          </a:prstGeom>
          <a:ln w="412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1395" y="1884045"/>
            <a:ext cx="10481945" cy="29013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93085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  <a:endParaRPr lang="en-US" sz="3200"/>
          </a:p>
        </p:txBody>
      </p:sp>
      <p:sp>
        <p:nvSpPr>
          <p:cNvPr id="6" name="Rounded Rectangle 5"/>
          <p:cNvSpPr/>
          <p:nvPr/>
        </p:nvSpPr>
        <p:spPr>
          <a:xfrm>
            <a:off x="3072765" y="403733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  <a:endParaRPr lang="en-US" sz="3200"/>
          </a:p>
        </p:txBody>
      </p:sp>
      <p:sp>
        <p:nvSpPr>
          <p:cNvPr id="7" name="Rounded Rectangle 6"/>
          <p:cNvSpPr/>
          <p:nvPr/>
        </p:nvSpPr>
        <p:spPr>
          <a:xfrm>
            <a:off x="6358890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&gt;</a:t>
            </a:r>
            <a:endParaRPr lang="en-US" sz="3200"/>
          </a:p>
        </p:txBody>
      </p:sp>
      <p:sp>
        <p:nvSpPr>
          <p:cNvPr id="8" name="Rounded Rectangle 7"/>
          <p:cNvSpPr/>
          <p:nvPr/>
        </p:nvSpPr>
        <p:spPr>
          <a:xfrm>
            <a:off x="6369050" y="403733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  <a:endParaRPr lang="en-US" sz="3200"/>
          </a:p>
        </p:txBody>
      </p:sp>
      <p:sp>
        <p:nvSpPr>
          <p:cNvPr id="9" name="Rounded Rectangle 8"/>
          <p:cNvSpPr/>
          <p:nvPr/>
        </p:nvSpPr>
        <p:spPr>
          <a:xfrm>
            <a:off x="9726295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7575" y="605155"/>
            <a:ext cx="10356850" cy="361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80" y="1789430"/>
            <a:ext cx="969010" cy="111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598295"/>
            <a:ext cx="1074420" cy="127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0225" y="250825"/>
            <a:ext cx="10179050" cy="313309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58265" y="3895090"/>
            <a:ext cx="9269730" cy="2078355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Buổi chiều cửa hàng bán được số máy tính là:</a:t>
            </a:r>
            <a:endParaRPr lang="en-US" sz="3200"/>
          </a:p>
          <a:p>
            <a:pPr algn="ctr"/>
            <a:r>
              <a:rPr lang="en-US" sz="3200"/>
              <a:t>11 - 3 = 8 (máy)</a:t>
            </a:r>
            <a:endParaRPr lang="en-US" sz="3200"/>
          </a:p>
          <a:p>
            <a:pPr algn="ctr"/>
            <a:r>
              <a:rPr lang="en-US" sz="3200"/>
              <a:t>Đáp số: 8 máy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Presentation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Times New Roman</vt:lpstr>
      <vt:lpstr>字魂36号-正文宋楷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2022-12-25T13:55:51Z</dcterms:created>
  <dcterms:modified xsi:type="dcterms:W3CDTF">2022-12-25T13:55:51Z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1B3F9F54C4FE49CE9E4DBF139146FFA1</vt:lpwstr>
  </property>
  <property fmtid="{D5CDD505-2E9C-101B-9397-08002B2CF9AE}" pid="3" name="KSOProductBuildVer">
    <vt:lpwstr>1033-11.2.0.11440</vt:lpwstr>
  </property>
</Properties>
</file>