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9" r:id="rId6"/>
    <p:sldMasterId id="2147483711" r:id="rId7"/>
  </p:sldMasterIdLst>
  <p:notesMasterIdLst>
    <p:notesMasterId r:id="rId16"/>
  </p:notesMasterIdLst>
  <p:sldIdLst>
    <p:sldId id="303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61" r:id="rId17"/>
    <p:sldId id="262" r:id="rId18"/>
    <p:sldId id="263" r:id="rId19"/>
    <p:sldId id="264" r:id="rId20"/>
    <p:sldId id="265" r:id="rId21"/>
    <p:sldId id="288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31.GIF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1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7.GI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7.GIF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7.GI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35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7.GI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35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7.GI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35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 tập </a:t>
            </a:r>
            <a:r>
              <a:rPr lang="vi-VN" altLang="en-US" sz="4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hình phẳng</a:t>
            </a:r>
            <a:endParaRPr lang="zh-CN" altLang="en-US" sz="4000" b="1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zh-CN" altLang="en-US" sz="4000" b="1" dirty="0">
              <a:solidFill>
                <a:schemeClr val="accent4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en-US" sz="2400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en-US" sz="24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sz="2400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/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/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/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D</a:t>
            </a:r>
            <a:endParaRPr lang="en-US" sz="2400" dirty="0"/>
          </a:p>
          <a:p>
            <a:pPr algn="ctr"/>
            <a:r>
              <a:rPr lang="en-US" sz="2400" dirty="0"/>
              <a:t>N, O, P </a:t>
            </a:r>
            <a:endParaRPr lang="en-US" sz="2400" dirty="0"/>
          </a:p>
          <a:p>
            <a:pPr algn="ctr"/>
            <a:r>
              <a:rPr lang="en-US" sz="2400" dirty="0"/>
              <a:t>N, O, Q</a:t>
            </a:r>
            <a:endParaRPr lang="en-US" sz="2400" dirty="0"/>
          </a:p>
          <a:p>
            <a:pPr algn="ctr"/>
            <a:r>
              <a:rPr lang="en-US" sz="2400" dirty="0"/>
              <a:t>N, S, P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WPS Presentation</Application>
  <PresentationFormat>Widescreen</PresentationFormat>
  <Paragraphs>125</Paragraphs>
  <Slides>15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42" baseType="lpstr">
      <vt:lpstr>Arial</vt:lpstr>
      <vt:lpstr>SimSun</vt:lpstr>
      <vt:lpstr>Wingdings</vt:lpstr>
      <vt:lpstr>方正卡通简体</vt:lpstr>
      <vt:lpstr>Wingdings 2</vt:lpstr>
      <vt:lpstr>Microsoft YaHei</vt:lpstr>
      <vt:lpstr>Calibri</vt:lpstr>
      <vt:lpstr>ITC Avant Garde Std Bk</vt:lpstr>
      <vt:lpstr>Century Gothic</vt:lpstr>
      <vt:lpstr>字魂17号-萌趣果冻体</vt:lpstr>
      <vt:lpstr>#9Slide03 NettoOTLight</vt:lpstr>
      <vt:lpstr>Tahoma</vt:lpstr>
      <vt:lpstr>Times New Roman</vt:lpstr>
      <vt:lpstr>Arial Rounded MT Bold</vt:lpstr>
      <vt:lpstr>Arial Unicode MS</vt:lpstr>
      <vt:lpstr>黑体</vt:lpstr>
      <vt:lpstr>Arial</vt:lpstr>
      <vt:lpstr>Franklin Gothic Book</vt:lpstr>
      <vt:lpstr>Franklin Gothic Medium</vt:lpstr>
      <vt:lpstr>字魂36号-正文宋楷</vt:lpstr>
      <vt:lpstr>Calibri Light</vt:lpstr>
      <vt:lpstr>Office Theme</vt:lpstr>
      <vt:lpstr>1_Default Design</vt:lpstr>
      <vt:lpstr>Trek</vt:lpstr>
      <vt:lpstr>1_Office Theme</vt:lpstr>
      <vt:lpstr>1_Office 主题​​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7</cp:revision>
  <dcterms:created xsi:type="dcterms:W3CDTF">2021-05-22T04:34:00Z</dcterms:created>
  <dcterms:modified xsi:type="dcterms:W3CDTF">2022-12-25T13:58:50Z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E27B81097EBC4247975F497FC7A52955</vt:lpwstr>
  </property>
</Properties>
</file>