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0" r:id="rId3"/>
    <p:sldId id="256" r:id="rId4"/>
    <p:sldId id="257" r:id="rId5"/>
    <p:sldId id="259" r:id="rId6"/>
    <p:sldId id="263" r:id="rId7"/>
    <p:sldId id="262" r:id="rId8"/>
    <p:sldId id="264" r:id="rId9"/>
    <p:sldId id="260" r:id="rId10"/>
    <p:sldId id="265" r:id="rId11"/>
    <p:sldId id="261" r:id="rId12"/>
    <p:sldId id="267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015"/>
    <a:srgbClr val="E6E6E6"/>
    <a:srgbClr val="F6A108"/>
    <a:srgbClr val="FEEEBD"/>
    <a:srgbClr val="2FBFC8"/>
    <a:srgbClr val="C00000"/>
    <a:srgbClr val="7030A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;p2"/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media" Target="../media/media1.mp4"/><Relationship Id="rId3" Type="http://schemas.openxmlformats.org/officeDocument/2006/relationships/video" Target="NULL" TargetMode="External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20.wdp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THỰC VẬT SỐNG Ở ĐÂU?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TỰ NHIÊN VÀ XÃ HỘI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3052" y="136902"/>
            <a:ext cx="6673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hình dưới đây và giải thích vì sao cây lục bình sau khi đưa lên cạn một thời gian lại bị héo.</a:t>
            </a:r>
            <a:endParaRPr lang="vi-V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11" t="11957" r="55700" b="18233"/>
          <a:stretch>
            <a:fillRect/>
          </a:stretch>
        </p:blipFill>
        <p:spPr>
          <a:xfrm>
            <a:off x="2125029" y="1811309"/>
            <a:ext cx="3301232" cy="3255380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850" t="11958" r="5061" b="18232"/>
          <a:stretch>
            <a:fillRect/>
          </a:stretch>
        </p:blipFill>
        <p:spPr>
          <a:xfrm>
            <a:off x="6574632" y="1811309"/>
            <a:ext cx="3301232" cy="3255380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5868" y="1518922"/>
            <a:ext cx="2619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Cây lục bình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24536" y="2600176"/>
            <a:ext cx="1570255" cy="1962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chemeClr val="accent6">
                    <a:lumMod val="75000"/>
                  </a:schemeClr>
                </a:solidFill>
              </a:rPr>
              <a:t>Ở dưới nước</a:t>
            </a:r>
            <a:endParaRPr lang="vi-VN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Arrow: Right 8"/>
          <p:cNvSpPr/>
          <p:nvPr/>
        </p:nvSpPr>
        <p:spPr>
          <a:xfrm>
            <a:off x="5556499" y="3289122"/>
            <a:ext cx="887895" cy="5847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/>
          <p:cNvSpPr/>
          <p:nvPr/>
        </p:nvSpPr>
        <p:spPr>
          <a:xfrm>
            <a:off x="10006102" y="2526117"/>
            <a:ext cx="1550662" cy="18257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>
                <a:solidFill>
                  <a:schemeClr val="accent6">
                    <a:lumMod val="75000"/>
                  </a:schemeClr>
                </a:solidFill>
              </a:rPr>
              <a:t>Trồng trên cạn</a:t>
            </a:r>
            <a:endParaRPr lang="vi-VN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536" y="5271212"/>
            <a:ext cx="7421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2. </a:t>
            </a:r>
            <a:r>
              <a:rPr lang="vi-VN" sz="2800" dirty="0"/>
              <a:t>Điều gì sẽ xảy ra nếu môi trường sống của cây bị thay đổi?</a:t>
            </a:r>
            <a:endParaRPr lang="vi-VN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058684" y="5895907"/>
            <a:ext cx="62295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Cây sẽ bị héo khô hoặc đuối nước.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  <p:bldP spid="9" grpId="0" animBg="1"/>
      <p:bldP spid="10" grpId="0" animBg="1"/>
      <p:bldP spid="12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42660" y="460513"/>
            <a:ext cx="8706680" cy="5936974"/>
            <a:chOff x="3493531" y="182217"/>
            <a:chExt cx="8698469" cy="64935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93531" y="182217"/>
              <a:ext cx="8698469" cy="6493565"/>
            </a:xfrm>
            <a:prstGeom prst="rect">
              <a:avLst/>
            </a:prstGeom>
          </p:spPr>
        </p:pic>
        <p:sp>
          <p:nvSpPr>
            <p:cNvPr id="3" name="Speech Bubble: Rectangle with Corners Rounded 2"/>
            <p:cNvSpPr/>
            <p:nvPr/>
          </p:nvSpPr>
          <p:spPr>
            <a:xfrm>
              <a:off x="8587408" y="543338"/>
              <a:ext cx="3246784" cy="1015449"/>
            </a:xfrm>
            <a:prstGeom prst="wedgeRoundRectCallout">
              <a:avLst>
                <a:gd name="adj1" fmla="val -42455"/>
                <a:gd name="adj2" fmla="val 72756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8A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i="1" dirty="0">
                  <a:solidFill>
                    <a:schemeClr val="tx1"/>
                  </a:solidFill>
                </a:rPr>
                <a:t>Cây này sống trên cạn, em tưới ngập nước thế nó chết đấy!</a:t>
              </a:r>
              <a:endParaRPr lang="vi-VN" sz="2000" b="1" i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ee Climber Clipart - Climbing Trees Cartoon , Transparent Cartoon -  Jing.f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0"/>
          <a:stretch>
            <a:fillRect/>
          </a:stretch>
        </p:blipFill>
        <p:spPr bwMode="auto">
          <a:xfrm>
            <a:off x="5396526" y="1391479"/>
            <a:ext cx="6742466" cy="546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16</a:t>
            </a:r>
            <a:endParaRPr lang="vi-VN" sz="7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850" y="4420214"/>
            <a:ext cx="53362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THỰC VẬT SỐNG Ở ĐÂU?</a:t>
            </a:r>
            <a:endParaRPr lang="vi-VN" sz="6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4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THỰC VẬT VÀ ĐỘNG VẬT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41" name="Google Shape;199;p25"/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" name="Google Shape;201;p25"/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6" name="Google Shape;536;p34"/>
          <p:cNvGrpSpPr/>
          <p:nvPr/>
        </p:nvGrpSpPr>
        <p:grpSpPr>
          <a:xfrm>
            <a:off x="4492168" y="3221092"/>
            <a:ext cx="1191594" cy="1544846"/>
            <a:chOff x="5685225" y="1586850"/>
            <a:chExt cx="598600" cy="724900"/>
          </a:xfrm>
        </p:grpSpPr>
        <p:sp>
          <p:nvSpPr>
            <p:cNvPr id="177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9" name="Google Shape;221;p25"/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23;p25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24;p25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25;p25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26;p25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27;p25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28;p25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29;p25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0;p25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1;p25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32;p25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33;p25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34;p25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35;p25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36;p25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37;p25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38;p25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39;p25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240;p25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241;p25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42;p25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43;p25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244;p25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245;p25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343;p28"/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86408"/>
          <a:stretch>
            <a:fillRect/>
          </a:stretch>
        </p:blipFill>
        <p:spPr>
          <a:xfrm>
            <a:off x="296519" y="5632174"/>
            <a:ext cx="1108212" cy="1085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4731" y="5913489"/>
            <a:ext cx="727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Kể tên và nơi sống của các cây mà em biết.</a:t>
            </a:r>
            <a:endParaRPr lang="vi-VN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380383" y="198782"/>
            <a:ext cx="4608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Cùng hát nào</a:t>
            </a:r>
            <a:endParaRPr lang="vi-VN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MV Boli" panose="02000500030200090000" pitchFamily="2" charset="0"/>
            </a:endParaRPr>
          </a:p>
        </p:txBody>
      </p:sp>
      <p:pic>
        <p:nvPicPr>
          <p:cNvPr id="3" name="519076383247749869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4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930" y="1380887"/>
            <a:ext cx="10352433" cy="409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213" y="0"/>
            <a:ext cx="6784136" cy="6427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1145" y="2025871"/>
            <a:ext cx="3088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1. </a:t>
            </a:r>
            <a:r>
              <a:rPr lang="vi-VN" sz="4000" dirty="0"/>
              <a:t>Quan sát, nói tên và nơi sống của cây trong mỗi hình dưới đây.</a:t>
            </a:r>
            <a:endParaRPr lang="vi-VN" sz="4000" b="1" dirty="0"/>
          </a:p>
        </p:txBody>
      </p:sp>
      <p:sp>
        <p:nvSpPr>
          <p:cNvPr id="5" name="Rectangle: Rounded Corners 4"/>
          <p:cNvSpPr/>
          <p:nvPr/>
        </p:nvSpPr>
        <p:spPr>
          <a:xfrm>
            <a:off x="4817927" y="2880987"/>
            <a:ext cx="2805008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hoa sen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7872281" y="430924"/>
            <a:ext cx="3274151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rau muống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032354" y="6153069"/>
            <a:ext cx="357841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xương rồng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9248931" y="3678460"/>
            <a:ext cx="2348297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đước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1145" y="2025871"/>
            <a:ext cx="3088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1. </a:t>
            </a:r>
            <a:r>
              <a:rPr lang="vi-VN" sz="4000" dirty="0"/>
              <a:t>Quan sát, nói tên và nơi sống của cây trong mỗi hình dưới đây.</a:t>
            </a:r>
            <a:endParaRPr lang="vi-VN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698"/>
          <a:stretch>
            <a:fillRect/>
          </a:stretch>
        </p:blipFill>
        <p:spPr>
          <a:xfrm>
            <a:off x="4135887" y="66260"/>
            <a:ext cx="7088704" cy="6427076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5987160" y="364664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chuối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8709285" y="3952466"/>
            <a:ext cx="224157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dừa 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451938" y="5331560"/>
            <a:ext cx="294661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rong rêu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6214" y="287012"/>
            <a:ext cx="1105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2. </a:t>
            </a:r>
            <a:r>
              <a:rPr lang="vi-VN" sz="3200" dirty="0"/>
              <a:t>Các cây đó sống ở môi trường trên cạn hay dưới nước?</a:t>
            </a:r>
            <a:endParaRPr lang="vi-VN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932" t="5193" r="57747" b="59942"/>
          <a:stretch>
            <a:fillRect/>
          </a:stretch>
        </p:blipFill>
        <p:spPr>
          <a:xfrm>
            <a:off x="704869" y="1848893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69" t="7158" r="51856" b="59144"/>
          <a:stretch>
            <a:fillRect/>
          </a:stretch>
        </p:blipFill>
        <p:spPr>
          <a:xfrm>
            <a:off x="6138295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183" t="10734" r="7496" b="54401"/>
          <a:stretch>
            <a:fillRect/>
          </a:stretch>
        </p:blipFill>
        <p:spPr>
          <a:xfrm>
            <a:off x="3812992" y="1848892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192" t="54705" r="60823" b="13585"/>
          <a:stretch>
            <a:fillRect/>
          </a:stretch>
        </p:blipFill>
        <p:spPr>
          <a:xfrm>
            <a:off x="6662962" y="1848892"/>
            <a:ext cx="1850234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601" t="60075" r="13414" b="8215"/>
          <a:stretch>
            <a:fillRect/>
          </a:stretch>
        </p:blipFill>
        <p:spPr>
          <a:xfrm>
            <a:off x="702486" y="4484141"/>
            <a:ext cx="1850234" cy="168512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25" t="55312" r="54200" b="10990"/>
          <a:stretch>
            <a:fillRect/>
          </a:stretch>
        </p:blipFill>
        <p:spPr>
          <a:xfrm>
            <a:off x="3158057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523" t="16810" r="8164" b="14701"/>
          <a:stretch>
            <a:fillRect/>
          </a:stretch>
        </p:blipFill>
        <p:spPr>
          <a:xfrm>
            <a:off x="9118533" y="1848892"/>
            <a:ext cx="2469361" cy="457005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Rectangle: Rounded Corners 13"/>
          <p:cNvSpPr/>
          <p:nvPr/>
        </p:nvSpPr>
        <p:spPr>
          <a:xfrm>
            <a:off x="1562530" y="909886"/>
            <a:ext cx="211627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</a:rPr>
              <a:t>Trên cạn</a:t>
            </a:r>
            <a:endParaRPr lang="vi-V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7677389" y="909886"/>
            <a:ext cx="256093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</a:rPr>
              <a:t>Dưới nước</a:t>
            </a:r>
            <a:endParaRPr lang="vi-V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4888 2.51535E-1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9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45912 0.00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20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59753 -0.056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0" y="-28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24857 0.085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425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21003 -0.1259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-62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39 -0.208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041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-0.72721 -0.0243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67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588" y="287012"/>
            <a:ext cx="1105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3. </a:t>
            </a:r>
            <a:r>
              <a:rPr lang="vi-VN" sz="3200" dirty="0"/>
              <a:t>Phân loại các cây em biết dựa vào nơi sống, môi trường sống và hoàn thành bảng theo mẫu.</a:t>
            </a:r>
            <a:endParaRPr lang="vi-VN" sz="3200" b="1" dirty="0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444736" y="1605036"/>
          <a:ext cx="11302528" cy="4153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5632"/>
                <a:gridCol w="2825632"/>
                <a:gridCol w="2825632"/>
                <a:gridCol w="2825632"/>
              </a:tblGrid>
              <a:tr h="593393"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Tên cây</a:t>
                      </a:r>
                      <a:endParaRPr lang="vi-VN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Nơi sống</a:t>
                      </a:r>
                      <a:endParaRPr lang="vi-VN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  <a:endParaRPr lang="vi-VN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hMerge="1"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</a:tr>
              <a:tr h="593393">
                <a:tc vMerge="1"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Trên cạn</a:t>
                      </a:r>
                      <a:endParaRPr lang="vi-VN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Dưới nước</a:t>
                      </a:r>
                      <a:endParaRPr lang="vi-VN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</a:tr>
              <a:tr h="593393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Cây rau cải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Ruộng, vườn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4213" y="78882"/>
            <a:ext cx="791848" cy="798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6061" y="216415"/>
            <a:ext cx="6673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Nơi em đang sống có những cây gì? Chúng sống ở môi trường nào?</a:t>
            </a:r>
            <a:endParaRPr lang="vi-VN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1501" y="2305615"/>
            <a:ext cx="25639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Hãy hỏi bạn về tên và nơi sống của cây trong mỗi thẻ hình dưới đây.</a:t>
            </a:r>
            <a:endParaRPr lang="vi-VN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3103" y="1228543"/>
            <a:ext cx="8796667" cy="5079494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3163103" y="3624701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Cây đu đủ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096000" y="3624700"/>
            <a:ext cx="302494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hoa súng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9718153" y="3624699"/>
            <a:ext cx="2122346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lúa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4605479" y="6209277"/>
            <a:ext cx="269646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Cây bèo cái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862137" y="6209277"/>
            <a:ext cx="2517605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xấu hổ</a:t>
            </a:r>
            <a:endParaRPr lang="vi-VN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88968"/>
            <a:ext cx="12192000" cy="5584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4" y="90682"/>
            <a:ext cx="791848" cy="798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201711"/>
            <a:ext cx="11184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3. </a:t>
            </a:r>
            <a:r>
              <a:rPr lang="vi-VN" sz="2400" dirty="0"/>
              <a:t>Gắn các thẻ hình ở trên vào môi trường sống phù hợp trong bức tranh sau.</a:t>
            </a:r>
            <a:endParaRPr lang="vi-VN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14" t="4589" r="75396" b="60006"/>
          <a:stretch>
            <a:fillRect/>
          </a:stretch>
        </p:blipFill>
        <p:spPr>
          <a:xfrm>
            <a:off x="168302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280" t="4534" r="38630" b="60061"/>
          <a:stretch>
            <a:fillRect/>
          </a:stretch>
        </p:blipFill>
        <p:spPr>
          <a:xfrm>
            <a:off x="344556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5879" t="4534" r="3031" b="60061"/>
          <a:stretch>
            <a:fillRect/>
          </a:stretch>
        </p:blipFill>
        <p:spPr>
          <a:xfrm>
            <a:off x="5179958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239" t="55844" r="57671" b="8751"/>
          <a:stretch>
            <a:fillRect/>
          </a:stretch>
        </p:blipFill>
        <p:spPr>
          <a:xfrm>
            <a:off x="6914350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70" t="55844" r="21840" b="8751"/>
          <a:stretch>
            <a:fillRect/>
          </a:stretch>
        </p:blipFill>
        <p:spPr>
          <a:xfrm>
            <a:off x="8648742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12201 0.1166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5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41823 0.246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123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25234 0.434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2171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27943 0.25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126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52161 0.1129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81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1226</Words>
  <Application>WPS Presentation</Application>
  <PresentationFormat>Widescreen</PresentationFormat>
  <Paragraphs>97</Paragraphs>
  <Slides>11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SimSun</vt:lpstr>
      <vt:lpstr>Wingdings</vt:lpstr>
      <vt:lpstr>Arial</vt:lpstr>
      <vt:lpstr>MV Boli</vt:lpstr>
      <vt:lpstr>UTM Cookies</vt:lpstr>
      <vt:lpstr>#9Slide03 NettoOTLight</vt:lpstr>
      <vt:lpstr>Microsoft YaHei</vt:lpstr>
      <vt:lpstr>Arial Unicode MS</vt:lpstr>
      <vt:lpstr>Calibri</vt:lpstr>
      <vt:lpstr>Times New Roman</vt:lpstr>
      <vt:lpstr>字魂36号-正文宋楷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18</cp:revision>
  <dcterms:created xsi:type="dcterms:W3CDTF">2021-06-02T02:35:00Z</dcterms:created>
  <dcterms:modified xsi:type="dcterms:W3CDTF">2022-12-25T14:06:46Z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5F70EABB5EF545D188CC864DDD00FF2A</vt:lpwstr>
  </property>
  <property fmtid="{D5CDD505-2E9C-101B-9397-08002B2CF9AE}" pid="3" name="KSOProductBuildVer">
    <vt:lpwstr>1033-11.2.0.11440</vt:lpwstr>
  </property>
</Properties>
</file>