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2" r:id="rId3"/>
    <p:sldId id="257" r:id="rId4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image20.wdp"/><Relationship Id="rId8" Type="http://schemas.openxmlformats.org/officeDocument/2006/relationships/image" Target="../media/image19.png"/><Relationship Id="rId7" Type="http://schemas.openxmlformats.org/officeDocument/2006/relationships/image" Target="../media/image18.GIF"/><Relationship Id="rId6" Type="http://schemas.microsoft.com/office/2007/relationships/hdphoto" Target="../media/image17.wdp"/><Relationship Id="rId5" Type="http://schemas.openxmlformats.org/officeDocument/2006/relationships/image" Target="../media/image16.png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38.png"/><Relationship Id="rId26" Type="http://schemas.microsoft.com/office/2007/relationships/hdphoto" Target="../media/image37.wdp"/><Relationship Id="rId25" Type="http://schemas.openxmlformats.org/officeDocument/2006/relationships/image" Target="../media/image36.png"/><Relationship Id="rId24" Type="http://schemas.openxmlformats.org/officeDocument/2006/relationships/image" Target="../media/image35.GIF"/><Relationship Id="rId23" Type="http://schemas.microsoft.com/office/2007/relationships/hdphoto" Target="../media/image34.wdp"/><Relationship Id="rId22" Type="http://schemas.openxmlformats.org/officeDocument/2006/relationships/image" Target="../media/image33.png"/><Relationship Id="rId21" Type="http://schemas.microsoft.com/office/2007/relationships/hdphoto" Target="../media/image32.wdp"/><Relationship Id="rId20" Type="http://schemas.openxmlformats.org/officeDocument/2006/relationships/image" Target="../media/image31.png"/><Relationship Id="rId2" Type="http://schemas.microsoft.com/office/2007/relationships/hdphoto" Target="../media/image13.wdp"/><Relationship Id="rId19" Type="http://schemas.microsoft.com/office/2007/relationships/hdphoto" Target="../media/image30.wdp"/><Relationship Id="rId18" Type="http://schemas.openxmlformats.org/officeDocument/2006/relationships/image" Target="../media/image29.png"/><Relationship Id="rId17" Type="http://schemas.microsoft.com/office/2007/relationships/hdphoto" Target="../media/image28.wdp"/><Relationship Id="rId16" Type="http://schemas.openxmlformats.org/officeDocument/2006/relationships/image" Target="../media/image27.png"/><Relationship Id="rId15" Type="http://schemas.openxmlformats.org/officeDocument/2006/relationships/image" Target="../media/image26.GIF"/><Relationship Id="rId14" Type="http://schemas.microsoft.com/office/2007/relationships/hdphoto" Target="../media/image25.wdp"/><Relationship Id="rId13" Type="http://schemas.openxmlformats.org/officeDocument/2006/relationships/image" Target="../media/image24.png"/><Relationship Id="rId12" Type="http://schemas.openxmlformats.org/officeDocument/2006/relationships/image" Target="../media/image23.GIF"/><Relationship Id="rId11" Type="http://schemas.microsoft.com/office/2007/relationships/hdphoto" Target="../media/image22.wdp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7,8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72032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7 + 8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29677" y="2031528"/>
            <a:ext cx="3831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Sáng nào em đến lớp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Cũng thấy cô đến rồi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Đáp lời “Chào cô ạ!”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Cô mỉm cười thật tươi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/>
          <p:cNvSpPr/>
          <p:nvPr/>
        </p:nvSpPr>
        <p:spPr>
          <a:xfrm>
            <a:off x="1027430" y="548433"/>
            <a:ext cx="8307956" cy="753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(2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4" name="Text Box 1"/>
          <p:cNvSpPr txBox="1"/>
          <p:nvPr/>
        </p:nvSpPr>
        <p:spPr>
          <a:xfrm>
            <a:off x="5503965" y="2105956"/>
            <a:ext cx="50222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Cô dạy em tập viết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Gió đưa thoảng hương nhài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Nắng ghé vào cửa lớp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Xem chúng em học 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5412" y="790575"/>
            <a:ext cx="9401175" cy="5276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86540" y="3593805"/>
            <a:ext cx="616688" cy="32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Biển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49656" y="4561368"/>
            <a:ext cx="616688" cy="32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yên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38753" y="5567696"/>
            <a:ext cx="744279" cy="32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Miền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713"/>
    </mc:Choice>
    <mc:Fallback>
      <p:transition advClick="0" advTm="3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2716" y="287079"/>
            <a:ext cx="6943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11.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Nối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tiếp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kể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lại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sự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việc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tranh</a:t>
            </a:r>
            <a:endParaRPr lang="en-US" sz="32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175" y="1115269"/>
            <a:ext cx="7105650" cy="5067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2056" y="3429000"/>
            <a:ext cx="292395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dẫn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đàn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con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ra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khỏi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ổ.</a:t>
            </a:r>
            <a:endParaRPr lang="en-US" sz="20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9023" y="3429000"/>
            <a:ext cx="292395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tắm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nắng</a:t>
            </a:r>
            <a:endParaRPr lang="en-US" sz="20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2056" y="6035118"/>
            <a:ext cx="292395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kiếm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mồi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0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39022" y="6036251"/>
            <a:ext cx="292395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ngủ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0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713"/>
    </mc:Choice>
    <mc:Fallback>
      <p:transition advClick="0" advTm="3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>
            <a:fillRect/>
          </a:stretch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>
            <a:fillRect/>
          </a:stretch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>
            <a:fillRect/>
          </a:stretch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>
            <a:fillRect/>
          </a:stretch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1753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vi-VN" alt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ẹn gặp lại các bạn ở bài sau nhé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WPS Presentation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Calibri</vt:lpstr>
      <vt:lpstr>Arial Rounded MT Bold</vt:lpstr>
      <vt:lpstr>HP001 4 hang 1 ô ly</vt:lpstr>
      <vt:lpstr>Arial-Rounded</vt:lpstr>
      <vt:lpstr>Segoe Print</vt:lpstr>
      <vt:lpstr>Times New Roman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</cp:revision>
  <dcterms:created xsi:type="dcterms:W3CDTF">2023-01-01T12:21:44Z</dcterms:created>
  <dcterms:modified xsi:type="dcterms:W3CDTF">2023-01-01T12:21:44Z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1AB3B49F3A8E4A69B429F39E7271C9EF</vt:lpwstr>
  </property>
  <property fmtid="{D5CDD505-2E9C-101B-9397-08002B2CF9AE}" pid="3" name="KSOProductBuildVer">
    <vt:lpwstr>1033-11.2.0.11440</vt:lpwstr>
  </property>
</Properties>
</file>