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1" r:id="rId3"/>
    <p:sldId id="257" r:id="rId4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20.wdp"/><Relationship Id="rId8" Type="http://schemas.openxmlformats.org/officeDocument/2006/relationships/image" Target="../media/image19.png"/><Relationship Id="rId7" Type="http://schemas.openxmlformats.org/officeDocument/2006/relationships/image" Target="../media/image18.GIF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38.png"/><Relationship Id="rId26" Type="http://schemas.microsoft.com/office/2007/relationships/hdphoto" Target="../media/image37.wdp"/><Relationship Id="rId25" Type="http://schemas.openxmlformats.org/officeDocument/2006/relationships/image" Target="../media/image36.png"/><Relationship Id="rId24" Type="http://schemas.openxmlformats.org/officeDocument/2006/relationships/image" Target="../media/image35.GIF"/><Relationship Id="rId23" Type="http://schemas.microsoft.com/office/2007/relationships/hdphoto" Target="../media/image34.wdp"/><Relationship Id="rId22" Type="http://schemas.openxmlformats.org/officeDocument/2006/relationships/image" Target="../media/image33.png"/><Relationship Id="rId21" Type="http://schemas.microsoft.com/office/2007/relationships/hdphoto" Target="../media/image32.wdp"/><Relationship Id="rId20" Type="http://schemas.openxmlformats.org/officeDocument/2006/relationships/image" Target="../media/image31.png"/><Relationship Id="rId2" Type="http://schemas.microsoft.com/office/2007/relationships/hdphoto" Target="../media/image13.wdp"/><Relationship Id="rId19" Type="http://schemas.microsoft.com/office/2007/relationships/hdphoto" Target="../media/image30.wdp"/><Relationship Id="rId18" Type="http://schemas.openxmlformats.org/officeDocument/2006/relationships/image" Target="../media/image29.png"/><Relationship Id="rId17" Type="http://schemas.microsoft.com/office/2007/relationships/hdphoto" Target="../media/image28.wdp"/><Relationship Id="rId16" Type="http://schemas.openxmlformats.org/officeDocument/2006/relationships/image" Target="../media/image27.png"/><Relationship Id="rId15" Type="http://schemas.openxmlformats.org/officeDocument/2006/relationships/image" Target="../media/image26.GIF"/><Relationship Id="rId14" Type="http://schemas.microsoft.com/office/2007/relationships/hdphoto" Target="../media/image25.wdp"/><Relationship Id="rId13" Type="http://schemas.openxmlformats.org/officeDocument/2006/relationships/image" Target="../media/image24.png"/><Relationship Id="rId12" Type="http://schemas.openxmlformats.org/officeDocument/2006/relationships/image" Target="../media/image23.GIF"/><Relationship Id="rId11" Type="http://schemas.microsoft.com/office/2007/relationships/hdphoto" Target="../media/image22.wdp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CUỐI HỌC KÌ I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5,6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5 + 6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713">
        <p:fade/>
      </p:transition>
    </mc:Choice>
    <mc:Fallback>
      <p:transition spd="med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6252" y="407803"/>
            <a:ext cx="9163050" cy="4362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4976" y="5029200"/>
            <a:ext cx="7421525" cy="1222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eriod"/>
            </a:pP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vật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quất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cây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đào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tò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he,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túi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xách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342900" indent="-342900" algn="ctr">
              <a:buAutoNum type="alphaLcPeriod"/>
            </a:pP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Chỉ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hoạt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chợ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mua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quất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dắt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tay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làm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tò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he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algn="ctr"/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5237" y="5029200"/>
            <a:ext cx="7421525" cy="1222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7.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Nói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2-3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câu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về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nhân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vật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4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tranh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9051" y="606056"/>
            <a:ext cx="4657061" cy="1244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Chợ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Tết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rất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đông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Mọi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chợ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mua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sắm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tấp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nập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mua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đào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người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mua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0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quất</a:t>
            </a:r>
            <a:r>
              <a:rPr lang="en-US" sz="20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</a:t>
            </a:r>
            <a:endParaRPr lang="en-US" sz="20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7" grpId="0" bldLvl="0" animBg="1"/>
      <p:bldP spid="7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950" y="320040"/>
            <a:ext cx="949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8.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Chọn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dấu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chấm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,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dấu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chấm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hỏi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hoặc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dấu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2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chấm</a:t>
            </a:r>
            <a:r>
              <a:rPr lang="en-US" sz="32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than</a:t>
            </a:r>
            <a:endParaRPr lang="en-US" sz="32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983" y="1956122"/>
            <a:ext cx="7095100" cy="25886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6009" y="2115879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43330" y="262624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01879" y="312819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06766" y="312819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20896" y="3702350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>
            <a:fillRect/>
          </a:stretch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>
            <a:fillRect/>
          </a:stretch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>
            <a:fillRect/>
          </a:stretch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>
            <a:fillRect/>
          </a:stretch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17532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vi-VN" alt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ẹn gặp lại các bạn ở bài sau nhé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WPS Presentation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Arial Rounded MT Bold</vt:lpstr>
      <vt:lpstr>Arial-Rounded</vt:lpstr>
      <vt:lpstr>Segoe Print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2023-01-01T12:21:06Z</dcterms:created>
  <dcterms:modified xsi:type="dcterms:W3CDTF">2023-01-01T12:21:06Z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71C01D320C194C3F95C3CEECC1E88DB6</vt:lpwstr>
  </property>
  <property fmtid="{D5CDD505-2E9C-101B-9397-08002B2CF9AE}" pid="3" name="KSOProductBuildVer">
    <vt:lpwstr>1033-11.2.0.11440</vt:lpwstr>
  </property>
</Properties>
</file>